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67"/>
    <p:restoredTop sz="94603"/>
  </p:normalViewPr>
  <p:slideViewPr>
    <p:cSldViewPr snapToGrid="0" snapToObjects="1" showGuides="1">
      <p:cViewPr>
        <p:scale>
          <a:sx n="139" d="100"/>
          <a:sy n="139" d="100"/>
        </p:scale>
        <p:origin x="3896" y="1696"/>
      </p:cViewPr>
      <p:guideLst>
        <p:guide orient="horz" pos="2160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0CD37-07B1-EF4D-ADD7-8557B0737650}" type="datetimeFigureOut">
              <a:rPr kumimoji="1" lang="zh-CN" altLang="en-US" smtClean="0"/>
              <a:t>2020/11/12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CC4F0-6BC5-B543-BE72-A275CBE403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5262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C4F0-6BC5-B543-BE72-A275CBE40397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354105-69A6-F245-99BE-D2F2AA7AC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68E2E69-B893-0E44-BEDB-D142C0A8E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174476-F612-9342-B0EA-897D0B08C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14B39A-E67C-9F45-BE8D-8E1A727F7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0A5B97-F972-1641-A49D-5259DBEE1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518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2E77EF-8B13-5C41-A92D-DA4F6F212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F1B79A1-6DFD-0442-BBD4-F56CCCE30C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10C6C8-377A-5344-A8E2-22CC3ED27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54DBD-CF11-8C4D-9FE2-E95FE7E8D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06F011-F207-4543-BE03-029E0C532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190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BABFEA2-5A4D-A94C-98D1-B015BB78C4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FCFE98-A5D9-8E49-9B01-AA3403388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D43D17-0B3F-DD4D-B9F9-EB5EC6A83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D38461-1F49-CD40-B7B8-0624E5120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427CF4-D373-924E-A89C-BB406720F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50897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E5036A-2F8E-1D47-910C-5F58AC715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161B72-14C3-504F-A15C-581B58D5A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41D59C-63A9-F24F-AAAA-A572E89FE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4E493E-9309-2A4B-9478-1F6DCD56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CC2730-6027-934A-8999-CBD421A21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8980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6A6F6-6E46-3A4A-B99E-78A5A19BC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EFF216-7F8A-1B4D-9EC5-445AA1BB5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1AF46A-46B3-7E42-9CDD-60A5F594E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C13282-E6A9-DD45-9CEE-BA4F93934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6D201D-717D-B84A-A9E2-9BA6652BA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8658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FFD64D-5720-4945-BDD0-5E692D5D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B98AF6-E65C-1143-8779-2B7E585E5C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3DD89C-179E-D247-9860-F067B2979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0777F0-44CB-BD4C-8118-4B92EA488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4E84E15-47D3-AC4A-A32A-11D69C8C7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33535E-0526-FD40-BE76-E5A19AA81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3517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A5C043-4E2B-6640-9CCB-F0DF3A497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A1D65A-93D1-4848-BE1D-FC4BF81FA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BFBDEA-ACBD-7C45-85DE-5E43EE20D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CB8E185-B0B6-1B4B-A106-90D0608FC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6CB49B3-C27E-8041-83D3-90370E3BF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0F590EA-59B2-024B-AA6A-12A5D5FF6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5C7306A-FBBC-6A4D-A0D0-3799AF005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C71E0A2-E520-694B-B0F9-AC4778C35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78308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7C158D-E95A-EC47-A672-D3B7BC313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3B7EC0-107D-3245-8907-4377B4A76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D71E85-BC01-4C40-815D-FE9C5C650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52D2E8-79E3-2B4E-A531-8A003E674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92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440C4C-2785-C34B-BC6F-474D88A60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F170AB-948E-4540-872F-D8991C518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ABDBAB-0040-C14D-B028-AB0197B92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54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F2D941-2775-B642-AF9B-4BE69818C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BAEC41-E62D-064C-8885-E4FA2D862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0EAC600-5FCB-0543-9160-FB1EDD1FB5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8E0582-B7A7-F64C-8C46-3312CE8F2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78C170-6A8F-CB40-8F73-589127895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C3FDED-35F1-A642-98AC-7ED404832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745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63A56E-1EAC-C04A-A956-621FAFA8D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53BF36D-F7A4-D547-9DCE-23F2A429F1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D3432F-D428-3D42-A4BB-58A0901FB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8A1972-46F6-0F48-8FAE-A1C157BB2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3ECE33-383C-FE4B-86C7-91917A33C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6D8948-B604-3949-842C-06EE5B240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876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11C8DA1-5A68-514F-A3DB-B9CC6D42D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1B5172-6181-0F4C-A812-B76E240F5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40731E-F549-C84A-9CF6-A73899C38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45986-ABE3-B942-8272-6CE57ABECF56}" type="datetimeFigureOut">
              <a:rPr kumimoji="1" lang="zh-CN" altLang="en-US" smtClean="0"/>
              <a:t>2020/11/10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02EA63-8CF9-0B4C-BFDE-01DC5969A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32F5AD-CF59-C747-AECC-B13D524EE7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4FC05-D4C3-1445-8632-E0825CD3938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704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C5DD57B-34D3-A44A-8EB7-64EA6D8F6B58}"/>
              </a:ext>
            </a:extLst>
          </p:cNvPr>
          <p:cNvSpPr/>
          <p:nvPr/>
        </p:nvSpPr>
        <p:spPr>
          <a:xfrm>
            <a:off x="1794077" y="5380955"/>
            <a:ext cx="8758100" cy="61345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罐形 5">
            <a:extLst>
              <a:ext uri="{FF2B5EF4-FFF2-40B4-BE49-F238E27FC236}">
                <a16:creationId xmlns:a16="http://schemas.microsoft.com/office/drawing/2014/main" id="{2DF30520-AF06-2D42-BC30-16C43A2F0A08}"/>
              </a:ext>
            </a:extLst>
          </p:cNvPr>
          <p:cNvSpPr/>
          <p:nvPr/>
        </p:nvSpPr>
        <p:spPr>
          <a:xfrm>
            <a:off x="2981193" y="4925499"/>
            <a:ext cx="1421704" cy="838527"/>
          </a:xfrm>
          <a:prstGeom prst="can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学习者数据</a:t>
            </a:r>
          </a:p>
        </p:txBody>
      </p:sp>
      <p:sp>
        <p:nvSpPr>
          <p:cNvPr id="7" name="罐形 6">
            <a:extLst>
              <a:ext uri="{FF2B5EF4-FFF2-40B4-BE49-F238E27FC236}">
                <a16:creationId xmlns:a16="http://schemas.microsoft.com/office/drawing/2014/main" id="{F94956F1-633A-714E-9262-8F663034D4CD}"/>
              </a:ext>
            </a:extLst>
          </p:cNvPr>
          <p:cNvSpPr/>
          <p:nvPr/>
        </p:nvSpPr>
        <p:spPr>
          <a:xfrm>
            <a:off x="6189941" y="4925499"/>
            <a:ext cx="1421704" cy="838527"/>
          </a:xfrm>
          <a:prstGeom prst="can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学习资源</a:t>
            </a:r>
          </a:p>
        </p:txBody>
      </p:sp>
      <p:sp>
        <p:nvSpPr>
          <p:cNvPr id="8" name="罐形 7">
            <a:extLst>
              <a:ext uri="{FF2B5EF4-FFF2-40B4-BE49-F238E27FC236}">
                <a16:creationId xmlns:a16="http://schemas.microsoft.com/office/drawing/2014/main" id="{0E1C4E64-27F4-BE43-8D52-4624AC3574C4}"/>
              </a:ext>
            </a:extLst>
          </p:cNvPr>
          <p:cNvSpPr/>
          <p:nvPr/>
        </p:nvSpPr>
        <p:spPr>
          <a:xfrm>
            <a:off x="7794315" y="4925499"/>
            <a:ext cx="1421704" cy="838527"/>
          </a:xfrm>
          <a:prstGeom prst="can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问答帖数据</a:t>
            </a:r>
          </a:p>
        </p:txBody>
      </p:sp>
      <p:sp>
        <p:nvSpPr>
          <p:cNvPr id="9" name="罐形 8">
            <a:extLst>
              <a:ext uri="{FF2B5EF4-FFF2-40B4-BE49-F238E27FC236}">
                <a16:creationId xmlns:a16="http://schemas.microsoft.com/office/drawing/2014/main" id="{513DDC06-0E63-CE47-A447-A2988EA6277C}"/>
              </a:ext>
            </a:extLst>
          </p:cNvPr>
          <p:cNvSpPr/>
          <p:nvPr/>
        </p:nvSpPr>
        <p:spPr>
          <a:xfrm>
            <a:off x="4585567" y="4925499"/>
            <a:ext cx="1421704" cy="838527"/>
          </a:xfrm>
          <a:prstGeom prst="can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学习空间数据</a:t>
            </a:r>
          </a:p>
        </p:txBody>
      </p:sp>
      <p:sp>
        <p:nvSpPr>
          <p:cNvPr id="10" name="立方体 9">
            <a:extLst>
              <a:ext uri="{FF2B5EF4-FFF2-40B4-BE49-F238E27FC236}">
                <a16:creationId xmlns:a16="http://schemas.microsoft.com/office/drawing/2014/main" id="{28E26309-F0D4-584C-9D5E-42D778456729}"/>
              </a:ext>
            </a:extLst>
          </p:cNvPr>
          <p:cNvSpPr/>
          <p:nvPr/>
        </p:nvSpPr>
        <p:spPr>
          <a:xfrm>
            <a:off x="2060299" y="3124177"/>
            <a:ext cx="1747778" cy="868101"/>
          </a:xfrm>
          <a:prstGeom prst="cube">
            <a:avLst>
              <a:gd name="adj" fmla="val 1827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群体化资源</a:t>
            </a:r>
            <a:endParaRPr kumimoji="1" lang="en-US" altLang="zh-CN" sz="16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协作模块</a:t>
            </a:r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456D2C4B-C652-AC4D-BB9D-F1C4F9A0B76B}"/>
              </a:ext>
            </a:extLst>
          </p:cNvPr>
          <p:cNvSpPr/>
          <p:nvPr/>
        </p:nvSpPr>
        <p:spPr>
          <a:xfrm>
            <a:off x="1974715" y="1401252"/>
            <a:ext cx="5966787" cy="66729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err="1">
                <a:solidFill>
                  <a:schemeClr val="tx1"/>
                </a:solidFill>
              </a:rPr>
              <a:t>LearnerHub</a:t>
            </a:r>
            <a:r>
              <a:rPr kumimoji="1" lang="zh-CN" altLang="en-US" dirty="0">
                <a:solidFill>
                  <a:schemeClr val="tx1"/>
                </a:solidFill>
              </a:rPr>
              <a:t>平台</a:t>
            </a:r>
            <a:r>
              <a:rPr kumimoji="1" lang="en-US" altLang="zh-CN" dirty="0">
                <a:solidFill>
                  <a:schemeClr val="tx1"/>
                </a:solidFill>
              </a:rPr>
              <a:t>Web</a:t>
            </a:r>
            <a:r>
              <a:rPr kumimoji="1" lang="zh-CN" altLang="en-US" dirty="0">
                <a:solidFill>
                  <a:schemeClr val="tx1"/>
                </a:solidFill>
              </a:rPr>
              <a:t>交互界面</a:t>
            </a:r>
          </a:p>
        </p:txBody>
      </p:sp>
      <p:sp>
        <p:nvSpPr>
          <p:cNvPr id="15" name="圆角矩形 14">
            <a:extLst>
              <a:ext uri="{FF2B5EF4-FFF2-40B4-BE49-F238E27FC236}">
                <a16:creationId xmlns:a16="http://schemas.microsoft.com/office/drawing/2014/main" id="{8F772247-E3C5-DF46-941F-E00F4058C39E}"/>
              </a:ext>
            </a:extLst>
          </p:cNvPr>
          <p:cNvSpPr/>
          <p:nvPr/>
        </p:nvSpPr>
        <p:spPr>
          <a:xfrm>
            <a:off x="8048263" y="1401252"/>
            <a:ext cx="2120093" cy="6672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err="1">
                <a:solidFill>
                  <a:schemeClr val="tx1"/>
                </a:solidFill>
              </a:rPr>
              <a:t>LearnerHub</a:t>
            </a:r>
            <a:r>
              <a:rPr kumimoji="1" lang="zh-CN" altLang="en-US" dirty="0">
                <a:solidFill>
                  <a:schemeClr val="tx1"/>
                </a:solidFill>
              </a:rPr>
              <a:t>小程序交互界面</a:t>
            </a:r>
          </a:p>
        </p:txBody>
      </p:sp>
      <p:sp>
        <p:nvSpPr>
          <p:cNvPr id="16" name="立方体 15">
            <a:extLst>
              <a:ext uri="{FF2B5EF4-FFF2-40B4-BE49-F238E27FC236}">
                <a16:creationId xmlns:a16="http://schemas.microsoft.com/office/drawing/2014/main" id="{126BEE7E-FE21-2D45-AD1F-C1AFA736416C}"/>
              </a:ext>
            </a:extLst>
          </p:cNvPr>
          <p:cNvSpPr/>
          <p:nvPr/>
        </p:nvSpPr>
        <p:spPr>
          <a:xfrm>
            <a:off x="4127012" y="3124176"/>
            <a:ext cx="1747778" cy="868101"/>
          </a:xfrm>
          <a:prstGeom prst="cube">
            <a:avLst>
              <a:gd name="adj" fmla="val 1827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群体化交流</a:t>
            </a:r>
            <a:endParaRPr kumimoji="1" lang="en-US" altLang="zh-CN" sz="16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模块</a:t>
            </a:r>
          </a:p>
        </p:txBody>
      </p:sp>
      <p:sp>
        <p:nvSpPr>
          <p:cNvPr id="17" name="立方体 16">
            <a:extLst>
              <a:ext uri="{FF2B5EF4-FFF2-40B4-BE49-F238E27FC236}">
                <a16:creationId xmlns:a16="http://schemas.microsoft.com/office/drawing/2014/main" id="{C6C2A107-CCFC-8A45-B221-356D791FFD8A}"/>
              </a:ext>
            </a:extLst>
          </p:cNvPr>
          <p:cNvSpPr/>
          <p:nvPr/>
        </p:nvSpPr>
        <p:spPr>
          <a:xfrm>
            <a:off x="6193724" y="3124175"/>
            <a:ext cx="1747778" cy="868101"/>
          </a:xfrm>
          <a:prstGeom prst="cube">
            <a:avLst>
              <a:gd name="adj" fmla="val 1827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群体化评价</a:t>
            </a:r>
            <a:endParaRPr kumimoji="1" lang="en-US" altLang="zh-CN" sz="16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模块</a:t>
            </a:r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id="{57D441D5-C1D8-9646-905F-B00830AF14EF}"/>
              </a:ext>
            </a:extLst>
          </p:cNvPr>
          <p:cNvSpPr/>
          <p:nvPr/>
        </p:nvSpPr>
        <p:spPr>
          <a:xfrm>
            <a:off x="8260436" y="3124174"/>
            <a:ext cx="1747778" cy="868101"/>
          </a:xfrm>
          <a:prstGeom prst="cube">
            <a:avLst>
              <a:gd name="adj" fmla="val 1827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智能推荐</a:t>
            </a:r>
            <a:endParaRPr kumimoji="1" lang="en-US" altLang="zh-CN" sz="16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kumimoji="1" lang="zh-CN" altLang="en-US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模块</a:t>
            </a:r>
          </a:p>
        </p:txBody>
      </p: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980F002F-D427-0B40-93CB-AEA028F02F80}"/>
              </a:ext>
            </a:extLst>
          </p:cNvPr>
          <p:cNvCxnSpPr>
            <a:cxnSpLocks/>
          </p:cNvCxnSpPr>
          <p:nvPr/>
        </p:nvCxnSpPr>
        <p:spPr>
          <a:xfrm>
            <a:off x="671209" y="2645145"/>
            <a:ext cx="1004867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>
            <a:extLst>
              <a:ext uri="{FF2B5EF4-FFF2-40B4-BE49-F238E27FC236}">
                <a16:creationId xmlns:a16="http://schemas.microsoft.com/office/drawing/2014/main" id="{B07304C1-BF16-4D43-83EB-E847E217953B}"/>
              </a:ext>
            </a:extLst>
          </p:cNvPr>
          <p:cNvCxnSpPr>
            <a:cxnSpLocks/>
          </p:cNvCxnSpPr>
          <p:nvPr/>
        </p:nvCxnSpPr>
        <p:spPr>
          <a:xfrm>
            <a:off x="695325" y="4481208"/>
            <a:ext cx="1002455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上箭头 22">
            <a:extLst>
              <a:ext uri="{FF2B5EF4-FFF2-40B4-BE49-F238E27FC236}">
                <a16:creationId xmlns:a16="http://schemas.microsoft.com/office/drawing/2014/main" id="{39FC187C-6B9E-2F44-AFA1-DF4C270EA559}"/>
              </a:ext>
            </a:extLst>
          </p:cNvPr>
          <p:cNvSpPr/>
          <p:nvPr/>
        </p:nvSpPr>
        <p:spPr>
          <a:xfrm>
            <a:off x="2905624" y="2375124"/>
            <a:ext cx="493969" cy="386942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上箭头 23">
            <a:extLst>
              <a:ext uri="{FF2B5EF4-FFF2-40B4-BE49-F238E27FC236}">
                <a16:creationId xmlns:a16="http://schemas.microsoft.com/office/drawing/2014/main" id="{2A2A894B-13FD-8E4C-85FA-E0A2636D9EDE}"/>
              </a:ext>
            </a:extLst>
          </p:cNvPr>
          <p:cNvSpPr/>
          <p:nvPr/>
        </p:nvSpPr>
        <p:spPr>
          <a:xfrm>
            <a:off x="5855334" y="2370896"/>
            <a:ext cx="493969" cy="386942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上箭头 24">
            <a:extLst>
              <a:ext uri="{FF2B5EF4-FFF2-40B4-BE49-F238E27FC236}">
                <a16:creationId xmlns:a16="http://schemas.microsoft.com/office/drawing/2014/main" id="{5BD8E2DE-BDD4-9649-A5C6-FD07222DFB23}"/>
              </a:ext>
            </a:extLst>
          </p:cNvPr>
          <p:cNvSpPr/>
          <p:nvPr/>
        </p:nvSpPr>
        <p:spPr>
          <a:xfrm>
            <a:off x="8805044" y="2375124"/>
            <a:ext cx="493969" cy="386942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上箭头 25">
            <a:extLst>
              <a:ext uri="{FF2B5EF4-FFF2-40B4-BE49-F238E27FC236}">
                <a16:creationId xmlns:a16="http://schemas.microsoft.com/office/drawing/2014/main" id="{38B4FFD1-20D6-3748-B9AD-CD15A7AAA7EC}"/>
              </a:ext>
            </a:extLst>
          </p:cNvPr>
          <p:cNvSpPr/>
          <p:nvPr/>
        </p:nvSpPr>
        <p:spPr>
          <a:xfrm>
            <a:off x="2905624" y="4228668"/>
            <a:ext cx="493969" cy="386942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上箭头 26">
            <a:extLst>
              <a:ext uri="{FF2B5EF4-FFF2-40B4-BE49-F238E27FC236}">
                <a16:creationId xmlns:a16="http://schemas.microsoft.com/office/drawing/2014/main" id="{B1E296E1-54C6-5F47-8750-A1AD7F136CEF}"/>
              </a:ext>
            </a:extLst>
          </p:cNvPr>
          <p:cNvSpPr/>
          <p:nvPr/>
        </p:nvSpPr>
        <p:spPr>
          <a:xfrm>
            <a:off x="5855334" y="4228668"/>
            <a:ext cx="493969" cy="386942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上箭头 27">
            <a:extLst>
              <a:ext uri="{FF2B5EF4-FFF2-40B4-BE49-F238E27FC236}">
                <a16:creationId xmlns:a16="http://schemas.microsoft.com/office/drawing/2014/main" id="{79A122DC-0673-074D-A744-BADCD72AAD85}"/>
              </a:ext>
            </a:extLst>
          </p:cNvPr>
          <p:cNvSpPr/>
          <p:nvPr/>
        </p:nvSpPr>
        <p:spPr>
          <a:xfrm>
            <a:off x="8805044" y="4232896"/>
            <a:ext cx="493969" cy="386942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EC15091-6B22-0F47-A538-4023B673DC7B}"/>
              </a:ext>
            </a:extLst>
          </p:cNvPr>
          <p:cNvSpPr txBox="1"/>
          <p:nvPr/>
        </p:nvSpPr>
        <p:spPr>
          <a:xfrm>
            <a:off x="1085324" y="4647225"/>
            <a:ext cx="70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数据存储管理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1C06F71-8441-2043-A47D-B41529C5873C}"/>
              </a:ext>
            </a:extLst>
          </p:cNvPr>
          <p:cNvSpPr txBox="1"/>
          <p:nvPr/>
        </p:nvSpPr>
        <p:spPr>
          <a:xfrm>
            <a:off x="1085324" y="3236459"/>
            <a:ext cx="70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关键模块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DECCCF1-28D2-9044-9E2F-7A4DFFB57120}"/>
              </a:ext>
            </a:extLst>
          </p:cNvPr>
          <p:cNvSpPr txBox="1"/>
          <p:nvPr/>
        </p:nvSpPr>
        <p:spPr>
          <a:xfrm>
            <a:off x="1081915" y="1442512"/>
            <a:ext cx="70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交互界面</a:t>
            </a:r>
          </a:p>
        </p:txBody>
      </p:sp>
    </p:spTree>
    <p:extLst>
      <p:ext uri="{BB962C8B-B14F-4D97-AF65-F5344CB8AC3E}">
        <p14:creationId xmlns:p14="http://schemas.microsoft.com/office/powerpoint/2010/main" val="4211625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2975</TotalTime>
  <Words>44</Words>
  <Application>Microsoft Macintosh PowerPoint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Microsoft YaHei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卢遥</dc:creator>
  <cp:lastModifiedBy>卢遥</cp:lastModifiedBy>
  <cp:revision>22</cp:revision>
  <dcterms:created xsi:type="dcterms:W3CDTF">2020-11-10T13:09:13Z</dcterms:created>
  <dcterms:modified xsi:type="dcterms:W3CDTF">2020-11-12T14:44:50Z</dcterms:modified>
</cp:coreProperties>
</file>