
<file path=[Content_Types].xml><?xml version="1.0" encoding="utf-8"?>
<Types xmlns="http://schemas.openxmlformats.org/package/2006/content-types">
  <Default Extension="jpeg" ContentType="image/jpeg"/>
  <Default Extension="jpg" ContentType="image/pn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 id="2147483707" r:id="rId2"/>
  </p:sldMasterIdLst>
  <p:notesMasterIdLst>
    <p:notesMasterId r:id="rId11"/>
  </p:notesMasterIdLst>
  <p:handoutMasterIdLst>
    <p:handoutMasterId r:id="rId12"/>
  </p:handoutMasterIdLst>
  <p:sldIdLst>
    <p:sldId id="1797" r:id="rId3"/>
    <p:sldId id="1750" r:id="rId4"/>
    <p:sldId id="1802" r:id="rId5"/>
    <p:sldId id="1803" r:id="rId6"/>
    <p:sldId id="1804" r:id="rId7"/>
    <p:sldId id="1805" r:id="rId8"/>
    <p:sldId id="1807" r:id="rId9"/>
    <p:sldId id="1757"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无标题节" id="{DE48DB7C-5081-2044-82F0-696AFCCA53DC}">
          <p14:sldIdLst>
            <p14:sldId id="1797"/>
            <p14:sldId id="1750"/>
            <p14:sldId id="1802"/>
            <p14:sldId id="1803"/>
            <p14:sldId id="1804"/>
            <p14:sldId id="1805"/>
            <p14:sldId id="1807"/>
            <p14:sldId id="175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杨 伟洲" initials="杨" lastIdx="1" clrIdx="0"/>
  <p:cmAuthor id="2" name="Fish Zheng" initials="FZ"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0"/>
      </p:ext>
    </p:extLst>
  </p:showPr>
  <p:clrMru>
    <a:srgbClr val="9A0001"/>
    <a:srgbClr val="EDCA00"/>
    <a:srgbClr val="FFD579"/>
    <a:srgbClr val="FFB16E"/>
    <a:srgbClr val="BFBFBF"/>
    <a:srgbClr val="CEAB6E"/>
    <a:srgbClr val="A6A6A6"/>
    <a:srgbClr val="B1B1B1"/>
    <a:srgbClr val="063771"/>
    <a:srgbClr val="222A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16" autoAdjust="0"/>
    <p:restoredTop sz="71923" autoAdjust="0"/>
  </p:normalViewPr>
  <p:slideViewPr>
    <p:cSldViewPr snapToGrid="0">
      <p:cViewPr varScale="1">
        <p:scale>
          <a:sx n="79" d="100"/>
          <a:sy n="79" d="100"/>
        </p:scale>
        <p:origin x="1026" y="84"/>
      </p:cViewPr>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4120"/>
    </p:cViewPr>
  </p:sorterViewPr>
  <p:notesViewPr>
    <p:cSldViewPr snapToGrid="0">
      <p:cViewPr varScale="1">
        <p:scale>
          <a:sx n="82" d="100"/>
          <a:sy n="82" d="100"/>
        </p:scale>
        <p:origin x="3352"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commentAuthors" Target="commentAuthor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1F2C251-11CD-434F-B7A1-1088561FA5E7}" type="datetimeFigureOut">
              <a:rPr kumimoji="1" lang="zh-CN" altLang="en-US" smtClean="0"/>
              <a:t>2020/4/24</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1A1F9F0-738F-2E41-910B-FAB3BE691CFF}" type="slidenum">
              <a:rPr kumimoji="1" lang="zh-CN" altLang="en-US" smtClean="0"/>
              <a:t>‹#›</a:t>
            </a:fld>
            <a:endParaRPr kumimoji="1" lang="zh-CN" altLang="en-US"/>
          </a:p>
        </p:txBody>
      </p:sp>
    </p:spTree>
    <p:extLst>
      <p:ext uri="{BB962C8B-B14F-4D97-AF65-F5344CB8AC3E}">
        <p14:creationId xmlns:p14="http://schemas.microsoft.com/office/powerpoint/2010/main" val="15088226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399999-22BB-4EB1-820B-6F546983B52B}" type="datetimeFigureOut">
              <a:rPr lang="zh-CN" altLang="en-US" smtClean="0"/>
              <a:t>2020/4/24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A75D99-2AE7-49F1-BB03-59E2BF5579C1}" type="slidenum">
              <a:rPr lang="zh-CN" altLang="en-US" smtClean="0"/>
              <a:t>‹#›</a:t>
            </a:fld>
            <a:endParaRPr lang="zh-CN" altLang="en-US"/>
          </a:p>
        </p:txBody>
      </p:sp>
    </p:spTree>
    <p:extLst>
      <p:ext uri="{BB962C8B-B14F-4D97-AF65-F5344CB8AC3E}">
        <p14:creationId xmlns:p14="http://schemas.microsoft.com/office/powerpoint/2010/main" val="22718690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C2A75D99-2AE7-49F1-BB03-59E2BF5579C1}" type="slidenum">
              <a:rPr lang="zh-CN" altLang="en-US" smtClean="0"/>
              <a:t>1</a:t>
            </a:fld>
            <a:endParaRPr lang="zh-CN" altLang="en-US"/>
          </a:p>
        </p:txBody>
      </p:sp>
    </p:spTree>
    <p:extLst>
      <p:ext uri="{BB962C8B-B14F-4D97-AF65-F5344CB8AC3E}">
        <p14:creationId xmlns:p14="http://schemas.microsoft.com/office/powerpoint/2010/main" val="1185527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以比特币、以太坊、</a:t>
            </a:r>
            <a:r>
              <a:rPr kumimoji="1" lang="en-US" altLang="zh-CN" dirty="0"/>
              <a:t>Hyperledger Fabric</a:t>
            </a:r>
            <a:r>
              <a:rPr kumimoji="1" lang="zh-CN" altLang="en-US" dirty="0"/>
              <a:t>等为代表的区块链是分布式账本中的一种实现技术，也是最早的实现技术。</a:t>
            </a:r>
            <a:endParaRPr kumimoji="1"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dirty="0"/>
              <a:t>由于区块链的流行，区块链一词广义上也代表了整个分布式账本技术。</a:t>
            </a:r>
            <a:endParaRPr kumimoji="1" lang="en-US" altLang="zh-CN" dirty="0"/>
          </a:p>
          <a:p>
            <a:r>
              <a:rPr kumimoji="1" lang="zh-CN" altLang="en-US" dirty="0"/>
              <a:t>区块链最早，也是目前最广泛的使用场景是金融场景，例如跨国转账，数字资产交易等。</a:t>
            </a:r>
            <a:endParaRPr kumimoji="1" lang="en-US" altLang="zh-CN" dirty="0"/>
          </a:p>
          <a:p>
            <a:r>
              <a:rPr kumimoji="1" lang="zh-CN" altLang="en-US" dirty="0"/>
              <a:t>在技术上，区块链由一串区块组成，</a:t>
            </a:r>
            <a:r>
              <a:rPr lang="zh-CN" altLang="en-US" sz="1200" b="0" i="0" kern="1200" dirty="0">
                <a:solidFill>
                  <a:schemeClr val="tx1"/>
                </a:solidFill>
                <a:effectLst/>
                <a:latin typeface="+mn-lt"/>
                <a:ea typeface="+mn-ea"/>
                <a:cs typeface="+mn-cs"/>
              </a:rPr>
              <a:t>每一个区块包含了前一个区块的</a:t>
            </a:r>
            <a:r>
              <a:rPr lang="zh-CN" altLang="en-US" sz="1200" b="0" i="0" u="none" strike="noStrike" kern="1200" dirty="0">
                <a:solidFill>
                  <a:schemeClr val="tx1"/>
                </a:solidFill>
                <a:effectLst/>
                <a:latin typeface="+mn-lt"/>
                <a:ea typeface="+mn-ea"/>
                <a:cs typeface="+mn-cs"/>
              </a:rPr>
              <a:t>哈希，产生的</a:t>
            </a:r>
            <a:r>
              <a:rPr lang="zh-CN" altLang="en-US" sz="1200" b="0" i="0" kern="1200" dirty="0">
                <a:solidFill>
                  <a:schemeClr val="tx1"/>
                </a:solidFill>
                <a:effectLst/>
                <a:latin typeface="+mn-lt"/>
                <a:ea typeface="+mn-ea"/>
                <a:cs typeface="+mn-cs"/>
              </a:rPr>
              <a:t>时间戳以及交易数据，并由共识机制来保证每一个产生的区块，其内容与顺序在全网参与者之间是一致的，这样的设计使得区块链上的数据具有难以篡改的特性。</a:t>
            </a:r>
            <a:endParaRPr kumimoji="1" lang="en-US" altLang="zh-CN" dirty="0"/>
          </a:p>
          <a:p>
            <a:r>
              <a:rPr kumimoji="1" lang="zh-CN" altLang="en-US" dirty="0"/>
              <a:t>以上都是区块链的优点，然而其缺点也十分明显，就是其交易吞吐量也即</a:t>
            </a:r>
            <a:r>
              <a:rPr kumimoji="1" lang="en-US" altLang="zh-CN" dirty="0"/>
              <a:t>TPS</a:t>
            </a:r>
            <a:r>
              <a:rPr kumimoji="1" lang="zh-CN" altLang="en-US" dirty="0"/>
              <a:t>十分有限，举例来说。。。然而这样的</a:t>
            </a:r>
            <a:r>
              <a:rPr kumimoji="1" lang="en-US" altLang="zh-CN" dirty="0"/>
              <a:t>TPS</a:t>
            </a:r>
            <a:r>
              <a:rPr kumimoji="1" lang="zh-CN" altLang="en-US" dirty="0"/>
              <a:t>难以满足除金融以外的许多应用场景。</a:t>
            </a:r>
            <a:endParaRPr kumimoji="1" lang="en-US" altLang="zh-CN" dirty="0"/>
          </a:p>
          <a:p>
            <a:r>
              <a:rPr kumimoji="1" lang="zh-CN" altLang="en-US" dirty="0"/>
              <a:t>另外，由于区块需要在全网共识节点之间全量同步，因此区块链的存储开销也很高。</a:t>
            </a:r>
            <a:endParaRPr kumimoji="1" lang="en-US" altLang="zh-CN" dirty="0"/>
          </a:p>
          <a:p>
            <a:endParaRPr kumimoji="1" lang="en-US" altLang="zh-CN" dirty="0"/>
          </a:p>
        </p:txBody>
      </p:sp>
      <p:sp>
        <p:nvSpPr>
          <p:cNvPr id="4" name="幻灯片编号占位符 3"/>
          <p:cNvSpPr>
            <a:spLocks noGrp="1"/>
          </p:cNvSpPr>
          <p:nvPr>
            <p:ph type="sldNum" sz="quarter" idx="10"/>
          </p:nvPr>
        </p:nvSpPr>
        <p:spPr/>
        <p:txBody>
          <a:bodyPr/>
          <a:lstStyle/>
          <a:p>
            <a:fld id="{C2A75D99-2AE7-49F1-BB03-59E2BF5579C1}" type="slidenum">
              <a:rPr lang="zh-CN" altLang="en-US" smtClean="0"/>
              <a:t>2</a:t>
            </a:fld>
            <a:endParaRPr lang="zh-CN" altLang="en-US"/>
          </a:p>
        </p:txBody>
      </p:sp>
    </p:spTree>
    <p:extLst>
      <p:ext uri="{BB962C8B-B14F-4D97-AF65-F5344CB8AC3E}">
        <p14:creationId xmlns:p14="http://schemas.microsoft.com/office/powerpoint/2010/main" val="12694881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数瑞分布式账本，即</a:t>
            </a:r>
            <a:r>
              <a:rPr kumimoji="1" lang="en-US" altLang="zh-CN" dirty="0" err="1"/>
              <a:t>BDLedger</a:t>
            </a:r>
            <a:r>
              <a:rPr kumimoji="1" lang="zh-CN" altLang="en-US" dirty="0"/>
              <a:t>，</a:t>
            </a:r>
            <a:r>
              <a:rPr lang="zh-CN" altLang="en-US" dirty="0"/>
              <a:t>是由北大自主设计研发，面向大数据应用场景的新型图式分布式账本。</a:t>
            </a:r>
            <a:endParaRPr lang="en-US" altLang="zh-CN" dirty="0"/>
          </a:p>
          <a:p>
            <a:r>
              <a:rPr kumimoji="1" lang="zh-CN" altLang="en-US" dirty="0"/>
              <a:t>在大数据场景下、大规模的数据可信共享交换与应用，对分布式账本的吞吐量提出了很高的要求，而传统区块链技术的单链结构决定全网只能按固定速率串行产生区块，无法突破吞吐量的瓶颈。</a:t>
            </a:r>
            <a:endParaRPr kumimoji="1" lang="en-US" altLang="zh-CN" dirty="0"/>
          </a:p>
          <a:p>
            <a:r>
              <a:rPr kumimoji="1" lang="en-US" altLang="zh-CN" dirty="0" err="1"/>
              <a:t>BDLedger</a:t>
            </a:r>
            <a:r>
              <a:rPr kumimoji="1" lang="zh-CN" altLang="en-US" dirty="0"/>
              <a:t>采用了有向无环图即</a:t>
            </a:r>
            <a:r>
              <a:rPr kumimoji="1" lang="en-US" altLang="zh-CN" dirty="0"/>
              <a:t>DAG</a:t>
            </a:r>
            <a:r>
              <a:rPr kumimoji="1" lang="zh-CN" altLang="en-US" dirty="0"/>
              <a:t>作为其账本结构，配合独特的随机见证共识机制，使得每一个区块的产生只需全网随机的一部分节点参与，全网许多节点可以同时并行产块，形成有向无环图的账本结构，实现了全网存证吞吐量随着节点数量接近线性扩容的效果，如右图测试数据所示。</a:t>
            </a:r>
            <a:endParaRPr kumimoji="1" lang="en-US" altLang="zh-CN" dirty="0"/>
          </a:p>
          <a:p>
            <a:r>
              <a:rPr kumimoji="1" lang="zh-CN" altLang="en-US" dirty="0"/>
              <a:t>在此前版本的测试中，</a:t>
            </a:r>
            <a:r>
              <a:rPr kumimoji="1" lang="en-US" altLang="zh-CN" dirty="0" err="1"/>
              <a:t>BDLedger</a:t>
            </a:r>
            <a:r>
              <a:rPr kumimoji="1" lang="zh-CN" altLang="en-US" dirty="0"/>
              <a:t>达到了</a:t>
            </a:r>
            <a:r>
              <a:rPr kumimoji="1" lang="en-US" altLang="zh-CN" dirty="0"/>
              <a:t>100</a:t>
            </a:r>
            <a:r>
              <a:rPr kumimoji="1" lang="zh-CN" altLang="en-US" dirty="0"/>
              <a:t>节点</a:t>
            </a:r>
            <a:r>
              <a:rPr kumimoji="1" lang="en-US" altLang="zh-CN" dirty="0"/>
              <a:t>70000</a:t>
            </a:r>
            <a:r>
              <a:rPr kumimoji="1" lang="zh-CN" altLang="en-US" dirty="0"/>
              <a:t>左右的存证</a:t>
            </a:r>
            <a:r>
              <a:rPr kumimoji="1" lang="en-US" altLang="zh-CN" dirty="0"/>
              <a:t>TPS</a:t>
            </a:r>
            <a:r>
              <a:rPr kumimoji="1" lang="zh-CN" altLang="en-US" dirty="0"/>
              <a:t>。</a:t>
            </a:r>
            <a:endParaRPr kumimoji="1" lang="en-US" altLang="zh-CN" dirty="0"/>
          </a:p>
          <a:p>
            <a:r>
              <a:rPr kumimoji="1" lang="zh-CN" altLang="en-US" dirty="0"/>
              <a:t>另外，</a:t>
            </a:r>
            <a:r>
              <a:rPr kumimoji="1" lang="en-US" altLang="zh-CN" dirty="0" err="1"/>
              <a:t>BDLedger</a:t>
            </a:r>
            <a:r>
              <a:rPr kumimoji="1" lang="zh-CN" altLang="en-US" dirty="0"/>
              <a:t>账本中的每一个区块也只复制到全网随机的一部分节点上，而非全网备份，这既保证了足够的数据可用性，也使得存储开销可控可扩展。</a:t>
            </a:r>
            <a:endParaRPr kumimoji="1" lang="en-US" altLang="zh-CN" dirty="0"/>
          </a:p>
          <a:p>
            <a:r>
              <a:rPr kumimoji="1" lang="en-US" altLang="zh-CN" dirty="0" err="1"/>
              <a:t>BDLedger</a:t>
            </a:r>
            <a:r>
              <a:rPr kumimoji="1" lang="zh-CN" altLang="en-US" dirty="0"/>
              <a:t>的技术设计也有其缺点，即</a:t>
            </a:r>
            <a:r>
              <a:rPr kumimoji="1" lang="zh-CN" altLang="en-US" sz="1200" dirty="0">
                <a:solidFill>
                  <a:srgbClr val="FF0000"/>
                </a:solidFill>
              </a:rPr>
              <a:t>不能独立实现某些需要强一致性与定序的场景</a:t>
            </a:r>
            <a:r>
              <a:rPr kumimoji="1" lang="zh-CN" altLang="en-US" sz="1200" dirty="0"/>
              <a:t>，需要配合智能合约使用。</a:t>
            </a:r>
            <a:endParaRPr kumimoji="1" lang="en-US" altLang="zh-CN" sz="1200" b="1" dirty="0">
              <a:solidFill>
                <a:schemeClr val="accent1">
                  <a:lumMod val="60000"/>
                  <a:lumOff val="40000"/>
                </a:schemeClr>
              </a:solidFill>
            </a:endParaRPr>
          </a:p>
          <a:p>
            <a:endParaRPr kumimoji="1" lang="en-US" altLang="zh-CN" dirty="0"/>
          </a:p>
        </p:txBody>
      </p:sp>
      <p:sp>
        <p:nvSpPr>
          <p:cNvPr id="4" name="幻灯片编号占位符 3"/>
          <p:cNvSpPr>
            <a:spLocks noGrp="1"/>
          </p:cNvSpPr>
          <p:nvPr>
            <p:ph type="sldNum" sz="quarter" idx="10"/>
          </p:nvPr>
        </p:nvSpPr>
        <p:spPr/>
        <p:txBody>
          <a:bodyPr/>
          <a:lstStyle/>
          <a:p>
            <a:fld id="{C2A75D99-2AE7-49F1-BB03-59E2BF5579C1}" type="slidenum">
              <a:rPr lang="zh-CN" altLang="en-US" smtClean="0"/>
              <a:t>3</a:t>
            </a:fld>
            <a:endParaRPr lang="zh-CN" altLang="en-US"/>
          </a:p>
        </p:txBody>
      </p:sp>
    </p:spTree>
    <p:extLst>
      <p:ext uri="{BB962C8B-B14F-4D97-AF65-F5344CB8AC3E}">
        <p14:creationId xmlns:p14="http://schemas.microsoft.com/office/powerpoint/2010/main" val="669381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另外，针对大规模分散存储数据的查询统计的难题，</a:t>
            </a:r>
            <a:r>
              <a:rPr kumimoji="1" lang="en-US" altLang="zh-CN" dirty="0" err="1"/>
              <a:t>BDLedger</a:t>
            </a:r>
            <a:r>
              <a:rPr kumimoji="1" lang="zh-CN" altLang="en-US" dirty="0"/>
              <a:t>采用了独创的</a:t>
            </a:r>
            <a:r>
              <a:rPr lang="zh-CN" altLang="en-US" dirty="0"/>
              <a:t>基于广播生成树的分布式查询框架，实现了对分散存储数据的高效查询。</a:t>
            </a:r>
            <a:endParaRPr lang="en-US" altLang="zh-CN" dirty="0"/>
          </a:p>
          <a:p>
            <a:r>
              <a:rPr lang="en-US" altLang="zh-CN" dirty="0" err="1"/>
              <a:t>BDLedger</a:t>
            </a:r>
            <a:r>
              <a:rPr lang="zh-CN" altLang="en-US" dirty="0"/>
              <a:t>还采用了基于基数统计算法的统计框架，实现了对区块与交易数据的快速统计。</a:t>
            </a:r>
            <a:endParaRPr kumimoji="1" lang="en-US" altLang="zh-CN" dirty="0"/>
          </a:p>
        </p:txBody>
      </p:sp>
      <p:sp>
        <p:nvSpPr>
          <p:cNvPr id="4" name="幻灯片编号占位符 3"/>
          <p:cNvSpPr>
            <a:spLocks noGrp="1"/>
          </p:cNvSpPr>
          <p:nvPr>
            <p:ph type="sldNum" sz="quarter" idx="10"/>
          </p:nvPr>
        </p:nvSpPr>
        <p:spPr/>
        <p:txBody>
          <a:bodyPr/>
          <a:lstStyle/>
          <a:p>
            <a:fld id="{C2A75D99-2AE7-49F1-BB03-59E2BF5579C1}" type="slidenum">
              <a:rPr lang="zh-CN" altLang="en-US" smtClean="0"/>
              <a:t>4</a:t>
            </a:fld>
            <a:endParaRPr lang="zh-CN" altLang="en-US"/>
          </a:p>
        </p:txBody>
      </p:sp>
    </p:spTree>
    <p:extLst>
      <p:ext uri="{BB962C8B-B14F-4D97-AF65-F5344CB8AC3E}">
        <p14:creationId xmlns:p14="http://schemas.microsoft.com/office/powerpoint/2010/main" val="2485796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这张图是</a:t>
            </a:r>
            <a:r>
              <a:rPr kumimoji="1" lang="en-US" altLang="zh-CN" dirty="0" err="1"/>
              <a:t>BDLedger</a:t>
            </a:r>
            <a:r>
              <a:rPr kumimoji="1" lang="zh-CN" altLang="en-US" dirty="0"/>
              <a:t>的部署结构，上方是由一系列对等节点通过</a:t>
            </a:r>
            <a:r>
              <a:rPr kumimoji="1" lang="en-US" altLang="zh-CN" dirty="0"/>
              <a:t>P2P</a:t>
            </a:r>
            <a:r>
              <a:rPr kumimoji="1" lang="zh-CN" altLang="en-US" dirty="0"/>
              <a:t>网络组成的分布式账本网络，支撑节点之间的产块共识机制、分布式查询机制等。</a:t>
            </a:r>
            <a:endParaRPr kumimoji="1" lang="en-US" altLang="zh-CN" dirty="0"/>
          </a:p>
          <a:p>
            <a:r>
              <a:rPr kumimoji="1" lang="zh-CN" altLang="en-US" dirty="0"/>
              <a:t>每一个节点都对客户端提供</a:t>
            </a:r>
            <a:r>
              <a:rPr kumimoji="1" lang="en-US" altLang="zh-CN" dirty="0" err="1"/>
              <a:t>gRPC</a:t>
            </a:r>
            <a:r>
              <a:rPr kumimoji="1" lang="zh-CN" altLang="en-US" dirty="0"/>
              <a:t>协议的</a:t>
            </a:r>
            <a:r>
              <a:rPr kumimoji="1" lang="en-US" altLang="zh-CN" dirty="0"/>
              <a:t>API</a:t>
            </a:r>
            <a:r>
              <a:rPr kumimoji="1" lang="zh-CN" altLang="en-US" dirty="0"/>
              <a:t>接口，下方的客户端可直接调用节点的</a:t>
            </a:r>
            <a:r>
              <a:rPr kumimoji="1" lang="en-US" altLang="zh-CN" dirty="0" err="1"/>
              <a:t>gRPC</a:t>
            </a:r>
            <a:r>
              <a:rPr kumimoji="1" lang="zh-CN" altLang="en-US" dirty="0"/>
              <a:t>接口，或者使用数瑞</a:t>
            </a:r>
            <a:r>
              <a:rPr kumimoji="1" lang="en-US" altLang="zh-CN" dirty="0"/>
              <a:t>SDK</a:t>
            </a:r>
            <a:r>
              <a:rPr kumimoji="1" lang="zh-CN" altLang="en-US" dirty="0"/>
              <a:t>调用节点接口，来使用节点提供的功能。</a:t>
            </a:r>
            <a:endParaRPr kumimoji="1" lang="en-US" altLang="zh-CN" dirty="0"/>
          </a:p>
        </p:txBody>
      </p:sp>
      <p:sp>
        <p:nvSpPr>
          <p:cNvPr id="4" name="幻灯片编号占位符 3"/>
          <p:cNvSpPr>
            <a:spLocks noGrp="1"/>
          </p:cNvSpPr>
          <p:nvPr>
            <p:ph type="sldNum" sz="quarter" idx="10"/>
          </p:nvPr>
        </p:nvSpPr>
        <p:spPr/>
        <p:txBody>
          <a:bodyPr/>
          <a:lstStyle/>
          <a:p>
            <a:fld id="{C2A75D99-2AE7-49F1-BB03-59E2BF5579C1}" type="slidenum">
              <a:rPr lang="zh-CN" altLang="en-US" smtClean="0"/>
              <a:t>5</a:t>
            </a:fld>
            <a:endParaRPr lang="zh-CN" altLang="en-US"/>
          </a:p>
        </p:txBody>
      </p:sp>
    </p:spTree>
    <p:extLst>
      <p:ext uri="{BB962C8B-B14F-4D97-AF65-F5344CB8AC3E}">
        <p14:creationId xmlns:p14="http://schemas.microsoft.com/office/powerpoint/2010/main" val="8447922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这张图是</a:t>
            </a:r>
            <a:r>
              <a:rPr kumimoji="1" lang="en-US" altLang="zh-CN" dirty="0" err="1"/>
              <a:t>BDLedger</a:t>
            </a:r>
            <a:r>
              <a:rPr kumimoji="1" lang="zh-CN" altLang="en-US" dirty="0"/>
              <a:t>账本的逻辑结构。</a:t>
            </a:r>
            <a:endParaRPr kumimoji="1" lang="en-US" altLang="zh-CN" dirty="0"/>
          </a:p>
          <a:p>
            <a:r>
              <a:rPr lang="zh-CN" altLang="en-US" sz="1200" b="0" i="0" kern="1200" dirty="0">
                <a:solidFill>
                  <a:schemeClr val="tx1"/>
                </a:solidFill>
                <a:effectLst/>
                <a:latin typeface="+mn-lt"/>
                <a:ea typeface="+mn-ea"/>
                <a:cs typeface="+mn-cs"/>
              </a:rPr>
              <a:t>类似于超级账本的通道即</a:t>
            </a:r>
            <a:r>
              <a:rPr lang="en-US" altLang="zh-CN" sz="1200" b="0" i="0" kern="1200" dirty="0">
                <a:solidFill>
                  <a:schemeClr val="tx1"/>
                </a:solidFill>
                <a:effectLst/>
                <a:latin typeface="+mn-lt"/>
                <a:ea typeface="+mn-ea"/>
                <a:cs typeface="+mn-cs"/>
              </a:rPr>
              <a:t>Channel</a:t>
            </a:r>
            <a:r>
              <a:rPr lang="zh-CN" altLang="en-US" sz="1200" b="0" i="0" kern="1200" dirty="0">
                <a:solidFill>
                  <a:schemeClr val="tx1"/>
                </a:solidFill>
                <a:effectLst/>
                <a:latin typeface="+mn-lt"/>
                <a:ea typeface="+mn-ea"/>
                <a:cs typeface="+mn-cs"/>
              </a:rPr>
              <a:t>机制，</a:t>
            </a:r>
            <a:r>
              <a:rPr lang="en-US" altLang="zh-CN" sz="1200" b="0" i="0" kern="1200" dirty="0" err="1">
                <a:solidFill>
                  <a:schemeClr val="tx1"/>
                </a:solidFill>
                <a:effectLst/>
                <a:latin typeface="+mn-lt"/>
                <a:ea typeface="+mn-ea"/>
                <a:cs typeface="+mn-cs"/>
              </a:rPr>
              <a:t>BDLedger</a:t>
            </a:r>
            <a:r>
              <a:rPr lang="zh-CN" altLang="en-US" sz="1200" b="0" i="0" kern="1200" dirty="0">
                <a:solidFill>
                  <a:schemeClr val="tx1"/>
                </a:solidFill>
                <a:effectLst/>
                <a:latin typeface="+mn-lt"/>
                <a:ea typeface="+mn-ea"/>
                <a:cs typeface="+mn-cs"/>
              </a:rPr>
              <a:t>的同一个节点网络可以支持创建多个逻辑账本，实现数据和业务的隔离使用，对应图中最顶层的</a:t>
            </a:r>
            <a:r>
              <a:rPr lang="en-US" altLang="zh-CN" sz="1200" b="0" i="0" kern="1200" dirty="0">
                <a:solidFill>
                  <a:schemeClr val="tx1"/>
                </a:solidFill>
                <a:effectLst/>
                <a:latin typeface="+mn-lt"/>
                <a:ea typeface="+mn-ea"/>
                <a:cs typeface="+mn-cs"/>
              </a:rPr>
              <a:t>Ledger</a:t>
            </a:r>
            <a:r>
              <a:rPr lang="zh-CN" altLang="en-US" sz="1200" b="0" i="0" kern="1200" dirty="0">
                <a:solidFill>
                  <a:schemeClr val="tx1"/>
                </a:solidFill>
                <a:effectLst/>
                <a:latin typeface="+mn-lt"/>
                <a:ea typeface="+mn-ea"/>
                <a:cs typeface="+mn-cs"/>
              </a:rPr>
              <a:t>结构。</a:t>
            </a:r>
            <a:endParaRPr lang="en-US" altLang="zh-CN" sz="1200" b="0" i="0" kern="1200" dirty="0">
              <a:solidFill>
                <a:schemeClr val="tx1"/>
              </a:solidFill>
              <a:effectLst/>
              <a:latin typeface="+mn-lt"/>
              <a:ea typeface="+mn-ea"/>
              <a:cs typeface="+mn-cs"/>
            </a:endParaRPr>
          </a:p>
          <a:p>
            <a:r>
              <a:rPr kumimoji="1" lang="zh-CN" altLang="en-US" sz="1200" b="0" i="0" kern="1200" dirty="0">
                <a:solidFill>
                  <a:schemeClr val="tx1"/>
                </a:solidFill>
                <a:effectLst/>
                <a:latin typeface="+mn-lt"/>
                <a:ea typeface="+mn-ea"/>
                <a:cs typeface="+mn-cs"/>
              </a:rPr>
              <a:t>在每个逻辑账本中都是一个独立的有向无环图账本，账本由区块组成，对应图中的</a:t>
            </a:r>
            <a:r>
              <a:rPr kumimoji="1" lang="en-US" altLang="zh-CN" sz="1200" b="0" i="0" kern="1200" dirty="0">
                <a:solidFill>
                  <a:schemeClr val="tx1"/>
                </a:solidFill>
                <a:effectLst/>
                <a:latin typeface="+mn-lt"/>
                <a:ea typeface="+mn-ea"/>
                <a:cs typeface="+mn-cs"/>
              </a:rPr>
              <a:t>Block</a:t>
            </a:r>
            <a:r>
              <a:rPr kumimoji="1" lang="zh-CN" altLang="en-US" sz="1200" b="0" i="0" kern="1200" dirty="0">
                <a:solidFill>
                  <a:schemeClr val="tx1"/>
                </a:solidFill>
                <a:effectLst/>
                <a:latin typeface="+mn-lt"/>
                <a:ea typeface="+mn-ea"/>
                <a:cs typeface="+mn-cs"/>
              </a:rPr>
              <a:t>结构。</a:t>
            </a:r>
            <a:endParaRPr kumimoji="1" lang="en-US" altLang="zh-CN" sz="1200" b="0" i="0" kern="1200" dirty="0">
              <a:solidFill>
                <a:schemeClr val="tx1"/>
              </a:solidFill>
              <a:effectLst/>
              <a:latin typeface="+mn-lt"/>
              <a:ea typeface="+mn-ea"/>
              <a:cs typeface="+mn-cs"/>
            </a:endParaRPr>
          </a:p>
          <a:p>
            <a:r>
              <a:rPr kumimoji="1" lang="zh-CN" altLang="en-US" sz="1200" b="0" i="0" kern="1200" dirty="0">
                <a:solidFill>
                  <a:schemeClr val="tx1"/>
                </a:solidFill>
                <a:effectLst/>
                <a:latin typeface="+mn-lt"/>
                <a:ea typeface="+mn-ea"/>
                <a:cs typeface="+mn-cs"/>
              </a:rPr>
              <a:t>每个区块中包含一笔至一千笔事务，即区块链中常说的交易，对应图中的最底层的</a:t>
            </a:r>
            <a:r>
              <a:rPr kumimoji="1" lang="en-US" altLang="zh-CN" sz="1200" b="0" i="0" kern="1200" dirty="0">
                <a:solidFill>
                  <a:schemeClr val="tx1"/>
                </a:solidFill>
                <a:effectLst/>
                <a:latin typeface="+mn-lt"/>
                <a:ea typeface="+mn-ea"/>
                <a:cs typeface="+mn-cs"/>
              </a:rPr>
              <a:t>Transaction</a:t>
            </a:r>
            <a:r>
              <a:rPr kumimoji="1" lang="zh-CN" altLang="en-US" sz="1200" b="0" i="0" kern="1200" dirty="0">
                <a:solidFill>
                  <a:schemeClr val="tx1"/>
                </a:solidFill>
                <a:effectLst/>
                <a:latin typeface="+mn-lt"/>
                <a:ea typeface="+mn-ea"/>
                <a:cs typeface="+mn-cs"/>
              </a:rPr>
              <a:t>结构。</a:t>
            </a:r>
            <a:endParaRPr kumimoji="1" lang="en-US" altLang="zh-CN" dirty="0"/>
          </a:p>
        </p:txBody>
      </p:sp>
      <p:sp>
        <p:nvSpPr>
          <p:cNvPr id="4" name="幻灯片编号占位符 3"/>
          <p:cNvSpPr>
            <a:spLocks noGrp="1"/>
          </p:cNvSpPr>
          <p:nvPr>
            <p:ph type="sldNum" sz="quarter" idx="10"/>
          </p:nvPr>
        </p:nvSpPr>
        <p:spPr/>
        <p:txBody>
          <a:bodyPr/>
          <a:lstStyle/>
          <a:p>
            <a:fld id="{C2A75D99-2AE7-49F1-BB03-59E2BF5579C1}" type="slidenum">
              <a:rPr lang="zh-CN" altLang="en-US" smtClean="0"/>
              <a:t>6</a:t>
            </a:fld>
            <a:endParaRPr lang="zh-CN" altLang="en-US"/>
          </a:p>
        </p:txBody>
      </p:sp>
    </p:spTree>
    <p:extLst>
      <p:ext uri="{BB962C8B-B14F-4D97-AF65-F5344CB8AC3E}">
        <p14:creationId xmlns:p14="http://schemas.microsoft.com/office/powerpoint/2010/main" val="11340619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err="1"/>
              <a:t>BDLedger</a:t>
            </a:r>
            <a:r>
              <a:rPr kumimoji="1" lang="zh-CN" altLang="en-US" dirty="0"/>
              <a:t>的部署方式较简单，由于是</a:t>
            </a:r>
            <a:r>
              <a:rPr kumimoji="1" lang="en-US" altLang="zh-CN" dirty="0"/>
              <a:t>Go</a:t>
            </a:r>
            <a:r>
              <a:rPr kumimoji="1" lang="zh-CN" altLang="en-US" dirty="0"/>
              <a:t>语言开发，部署只需要将二进制文件和配置文件一起放到</a:t>
            </a:r>
            <a:r>
              <a:rPr kumimoji="1" lang="en-US" altLang="zh-CN" dirty="0"/>
              <a:t>Linux</a:t>
            </a:r>
            <a:r>
              <a:rPr kumimoji="1" lang="zh-CN" altLang="en-US" dirty="0"/>
              <a:t>服务器上运行。</a:t>
            </a:r>
            <a:endParaRPr kumimoji="1" lang="en-US" altLang="zh-CN" dirty="0"/>
          </a:p>
        </p:txBody>
      </p:sp>
      <p:sp>
        <p:nvSpPr>
          <p:cNvPr id="4" name="幻灯片编号占位符 3"/>
          <p:cNvSpPr>
            <a:spLocks noGrp="1"/>
          </p:cNvSpPr>
          <p:nvPr>
            <p:ph type="sldNum" sz="quarter" idx="10"/>
          </p:nvPr>
        </p:nvSpPr>
        <p:spPr/>
        <p:txBody>
          <a:bodyPr/>
          <a:lstStyle/>
          <a:p>
            <a:fld id="{C2A75D99-2AE7-49F1-BB03-59E2BF5579C1}" type="slidenum">
              <a:rPr lang="zh-CN" altLang="en-US" smtClean="0"/>
              <a:t>7</a:t>
            </a:fld>
            <a:endParaRPr lang="zh-CN" altLang="en-US"/>
          </a:p>
        </p:txBody>
      </p:sp>
    </p:spTree>
    <p:extLst>
      <p:ext uri="{BB962C8B-B14F-4D97-AF65-F5344CB8AC3E}">
        <p14:creationId xmlns:p14="http://schemas.microsoft.com/office/powerpoint/2010/main" val="38936764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1">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06296C0-E8A8-4ABD-980C-DC99A7F42D7F}"/>
              </a:ext>
            </a:extLst>
          </p:cNvPr>
          <p:cNvPicPr>
            <a:picLocks noChangeAspect="1"/>
          </p:cNvPicPr>
          <p:nvPr userDrawn="1"/>
        </p:nvPicPr>
        <p:blipFill>
          <a:blip r:embed="rId2"/>
          <a:stretch>
            <a:fillRect/>
          </a:stretch>
        </p:blipFill>
        <p:spPr>
          <a:xfrm>
            <a:off x="0" y="0"/>
            <a:ext cx="12192000" cy="3357217"/>
          </a:xfrm>
          <a:prstGeom prst="rect">
            <a:avLst/>
          </a:prstGeom>
        </p:spPr>
      </p:pic>
      <p:sp>
        <p:nvSpPr>
          <p:cNvPr id="4" name="矩形 3">
            <a:extLst>
              <a:ext uri="{FF2B5EF4-FFF2-40B4-BE49-F238E27FC236}">
                <a16:creationId xmlns:a16="http://schemas.microsoft.com/office/drawing/2014/main" id="{4BC187F1-42E5-4383-AC3D-83B120CDE410}"/>
              </a:ext>
            </a:extLst>
          </p:cNvPr>
          <p:cNvSpPr/>
          <p:nvPr userDrawn="1"/>
        </p:nvSpPr>
        <p:spPr>
          <a:xfrm>
            <a:off x="-800" y="-7913"/>
            <a:ext cx="12192000" cy="3361208"/>
          </a:xfrm>
          <a:prstGeom prst="rect">
            <a:avLst/>
          </a:prstGeom>
          <a:solidFill>
            <a:srgbClr val="9A0001">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F7087F57-B8B2-4F52-943A-08BE08AC8C9F}"/>
              </a:ext>
            </a:extLst>
          </p:cNvPr>
          <p:cNvSpPr/>
          <p:nvPr userDrawn="1"/>
        </p:nvSpPr>
        <p:spPr>
          <a:xfrm>
            <a:off x="5303520" y="2562096"/>
            <a:ext cx="1584960" cy="15849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ACAC108B-5150-431E-B389-3B1F46A2B67E}"/>
              </a:ext>
            </a:extLst>
          </p:cNvPr>
          <p:cNvGrpSpPr/>
          <p:nvPr userDrawn="1"/>
        </p:nvGrpSpPr>
        <p:grpSpPr>
          <a:xfrm>
            <a:off x="5410200" y="2670375"/>
            <a:ext cx="1371600" cy="1368402"/>
            <a:chOff x="2105799" y="20055838"/>
            <a:chExt cx="6748090" cy="6732363"/>
          </a:xfrm>
          <a:solidFill>
            <a:srgbClr val="8B0012">
              <a:alpha val="80000"/>
            </a:srgbClr>
          </a:solidFill>
        </p:grpSpPr>
        <p:sp>
          <p:nvSpPr>
            <p:cNvPr id="7" name="Freeform 8">
              <a:extLst>
                <a:ext uri="{FF2B5EF4-FFF2-40B4-BE49-F238E27FC236}">
                  <a16:creationId xmlns:a16="http://schemas.microsoft.com/office/drawing/2014/main" id="{A4BB1E0C-3B71-494C-90A5-5E83B05763C4}"/>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8" name="Freeform 42">
              <a:extLst>
                <a:ext uri="{FF2B5EF4-FFF2-40B4-BE49-F238E27FC236}">
                  <a16:creationId xmlns:a16="http://schemas.microsoft.com/office/drawing/2014/main" id="{9C922C0C-6676-4220-A57A-6A60B760EC5E}"/>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9" name="Freeform 43">
              <a:extLst>
                <a:ext uri="{FF2B5EF4-FFF2-40B4-BE49-F238E27FC236}">
                  <a16:creationId xmlns:a16="http://schemas.microsoft.com/office/drawing/2014/main" id="{13B11B68-25F0-45BA-8167-7E67FD4D1E06}"/>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10" name="Freeform 44">
              <a:extLst>
                <a:ext uri="{FF2B5EF4-FFF2-40B4-BE49-F238E27FC236}">
                  <a16:creationId xmlns:a16="http://schemas.microsoft.com/office/drawing/2014/main" id="{3AA3C9BE-308B-42E0-B388-8B9594616391}"/>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11" name="Freeform 45">
              <a:extLst>
                <a:ext uri="{FF2B5EF4-FFF2-40B4-BE49-F238E27FC236}">
                  <a16:creationId xmlns:a16="http://schemas.microsoft.com/office/drawing/2014/main" id="{2270AF1B-A34B-4183-AA58-499F7FC92BEA}"/>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12" name="Freeform 46">
              <a:extLst>
                <a:ext uri="{FF2B5EF4-FFF2-40B4-BE49-F238E27FC236}">
                  <a16:creationId xmlns:a16="http://schemas.microsoft.com/office/drawing/2014/main" id="{1648A05A-8C9B-4DCB-ADF5-C0E9CA804EFD}"/>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13" name="Freeform 47">
              <a:extLst>
                <a:ext uri="{FF2B5EF4-FFF2-40B4-BE49-F238E27FC236}">
                  <a16:creationId xmlns:a16="http://schemas.microsoft.com/office/drawing/2014/main" id="{780F1822-408A-4D9E-A7BB-5649D8459E2F}"/>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14" name="Freeform 48">
              <a:extLst>
                <a:ext uri="{FF2B5EF4-FFF2-40B4-BE49-F238E27FC236}">
                  <a16:creationId xmlns:a16="http://schemas.microsoft.com/office/drawing/2014/main" id="{D7B27305-F882-49EB-B5D1-DAD265B8F599}"/>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15" name="Freeform 49">
              <a:extLst>
                <a:ext uri="{FF2B5EF4-FFF2-40B4-BE49-F238E27FC236}">
                  <a16:creationId xmlns:a16="http://schemas.microsoft.com/office/drawing/2014/main" id="{1C88A9B0-6500-44EB-B523-6AB8CF2E5B58}"/>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16" name="Freeform 50">
              <a:extLst>
                <a:ext uri="{FF2B5EF4-FFF2-40B4-BE49-F238E27FC236}">
                  <a16:creationId xmlns:a16="http://schemas.microsoft.com/office/drawing/2014/main" id="{02B0BE86-EC4F-4A7E-B284-3AA3AEE5F3B5}"/>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17" name="Freeform 51">
              <a:extLst>
                <a:ext uri="{FF2B5EF4-FFF2-40B4-BE49-F238E27FC236}">
                  <a16:creationId xmlns:a16="http://schemas.microsoft.com/office/drawing/2014/main" id="{D646E307-5A0C-4184-9829-2D12C5F1D732}"/>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18" name="Freeform 52">
              <a:extLst>
                <a:ext uri="{FF2B5EF4-FFF2-40B4-BE49-F238E27FC236}">
                  <a16:creationId xmlns:a16="http://schemas.microsoft.com/office/drawing/2014/main" id="{1213DF27-0675-40E1-AF04-500FEC47309C}"/>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19" name="Freeform 53">
              <a:extLst>
                <a:ext uri="{FF2B5EF4-FFF2-40B4-BE49-F238E27FC236}">
                  <a16:creationId xmlns:a16="http://schemas.microsoft.com/office/drawing/2014/main" id="{78B921DD-11CC-425E-A465-F4034A5A080D}"/>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20" name="Freeform 54">
              <a:extLst>
                <a:ext uri="{FF2B5EF4-FFF2-40B4-BE49-F238E27FC236}">
                  <a16:creationId xmlns:a16="http://schemas.microsoft.com/office/drawing/2014/main" id="{E251C559-AD0A-4238-9C00-053CFAFCF573}"/>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21" name="Freeform 55">
              <a:extLst>
                <a:ext uri="{FF2B5EF4-FFF2-40B4-BE49-F238E27FC236}">
                  <a16:creationId xmlns:a16="http://schemas.microsoft.com/office/drawing/2014/main" id="{22DC21C7-7AEE-4789-B295-78B5A39F5F12}"/>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22" name="Freeform 56">
              <a:extLst>
                <a:ext uri="{FF2B5EF4-FFF2-40B4-BE49-F238E27FC236}">
                  <a16:creationId xmlns:a16="http://schemas.microsoft.com/office/drawing/2014/main" id="{2089A1EF-769C-4B32-ACB7-0843ADFE09AA}"/>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23" name="Freeform 57">
              <a:extLst>
                <a:ext uri="{FF2B5EF4-FFF2-40B4-BE49-F238E27FC236}">
                  <a16:creationId xmlns:a16="http://schemas.microsoft.com/office/drawing/2014/main" id="{89065D5C-2F82-4B9C-9DCF-556527D2755D}"/>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24" name="Freeform 58">
              <a:extLst>
                <a:ext uri="{FF2B5EF4-FFF2-40B4-BE49-F238E27FC236}">
                  <a16:creationId xmlns:a16="http://schemas.microsoft.com/office/drawing/2014/main" id="{63D30659-2737-4732-A71C-025BE4A9E86B}"/>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25" name="Freeform 59">
              <a:extLst>
                <a:ext uri="{FF2B5EF4-FFF2-40B4-BE49-F238E27FC236}">
                  <a16:creationId xmlns:a16="http://schemas.microsoft.com/office/drawing/2014/main" id="{26925B20-892F-495B-ACDF-9EC468A2C7C5}"/>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26" name="Freeform 60">
              <a:extLst>
                <a:ext uri="{FF2B5EF4-FFF2-40B4-BE49-F238E27FC236}">
                  <a16:creationId xmlns:a16="http://schemas.microsoft.com/office/drawing/2014/main" id="{F4DFD42E-FD06-4DD4-BD5D-E8024A4948AB}"/>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27" name="Freeform 61">
              <a:extLst>
                <a:ext uri="{FF2B5EF4-FFF2-40B4-BE49-F238E27FC236}">
                  <a16:creationId xmlns:a16="http://schemas.microsoft.com/office/drawing/2014/main" id="{AFA1A6B6-4731-43D9-A6A3-8AFB9A5AE684}"/>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28" name="Freeform 62">
              <a:extLst>
                <a:ext uri="{FF2B5EF4-FFF2-40B4-BE49-F238E27FC236}">
                  <a16:creationId xmlns:a16="http://schemas.microsoft.com/office/drawing/2014/main" id="{7C89F33A-1343-45E8-91E5-F27A8457EA0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29" name="Freeform 71">
              <a:extLst>
                <a:ext uri="{FF2B5EF4-FFF2-40B4-BE49-F238E27FC236}">
                  <a16:creationId xmlns:a16="http://schemas.microsoft.com/office/drawing/2014/main" id="{592EB9D1-7BB9-4D0B-9C6E-355FA946B6E7}"/>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grpSp>
      <p:sp>
        <p:nvSpPr>
          <p:cNvPr id="36" name="文本占位符 35">
            <a:extLst>
              <a:ext uri="{FF2B5EF4-FFF2-40B4-BE49-F238E27FC236}">
                <a16:creationId xmlns:a16="http://schemas.microsoft.com/office/drawing/2014/main" id="{99EF31F4-C1DD-413E-8350-2A8F905B444F}"/>
              </a:ext>
            </a:extLst>
          </p:cNvPr>
          <p:cNvSpPr>
            <a:spLocks noGrp="1"/>
          </p:cNvSpPr>
          <p:nvPr userDrawn="1">
            <p:ph type="body" sz="quarter" idx="10" hasCustomPrompt="1"/>
          </p:nvPr>
        </p:nvSpPr>
        <p:spPr>
          <a:xfrm>
            <a:off x="1606550" y="4264178"/>
            <a:ext cx="8975725" cy="781050"/>
          </a:xfrm>
        </p:spPr>
        <p:txBody>
          <a:bodyPr>
            <a:normAutofit/>
          </a:bodyPr>
          <a:lstStyle>
            <a:lvl1pPr marL="0" indent="0" algn="ctr" defTabSz="914400" rtl="0" eaLnBrk="1" latinLnBrk="0" hangingPunct="1">
              <a:lnSpc>
                <a:spcPct val="120000"/>
              </a:lnSpc>
              <a:buNone/>
              <a:defRPr lang="zh-CN" altLang="en-US" sz="4000" b="1" kern="1200" spc="300">
                <a:solidFill>
                  <a:schemeClr val="tx1">
                    <a:lumMod val="85000"/>
                    <a:lumOff val="15000"/>
                  </a:schemeClr>
                </a:solidFill>
                <a:latin typeface="+mn-lt"/>
                <a:ea typeface="微软雅黑" panose="020B0503020204020204" pitchFamily="34" charset="-122"/>
                <a:cs typeface="微软雅黑" panose="020B0503020204020204" pitchFamily="34" charset="-122"/>
              </a:defRPr>
            </a:lvl1pPr>
          </a:lstStyle>
          <a:p>
            <a:pPr algn="ctr">
              <a:lnSpc>
                <a:spcPct val="120000"/>
              </a:lnSpc>
              <a:defRPr/>
            </a:pPr>
            <a:r>
              <a:rPr lang="zh-CN" altLang="en-US" sz="4000" b="1" spc="300" dirty="0">
                <a:solidFill>
                  <a:schemeClr val="tx1">
                    <a:lumMod val="85000"/>
                    <a:lumOff val="15000"/>
                  </a:schemeClr>
                </a:solidFill>
                <a:latin typeface="微软雅黑" panose="020B0503020204020204" pitchFamily="34" charset="-122"/>
                <a:ea typeface="微软雅黑" panose="020B0503020204020204" pitchFamily="34" charset="-122"/>
                <a:cs typeface="经典圆体简" panose="02010609000101010101" pitchFamily="49" charset="-122"/>
                <a:sym typeface="微软雅黑" pitchFamily="34" charset="-122"/>
              </a:rPr>
              <a:t>北京大学学术答辩通用</a:t>
            </a:r>
            <a:r>
              <a:rPr lang="en-US" altLang="zh-CN" sz="4000" b="1" spc="300" dirty="0">
                <a:solidFill>
                  <a:schemeClr val="tx1">
                    <a:lumMod val="85000"/>
                    <a:lumOff val="15000"/>
                  </a:schemeClr>
                </a:solidFill>
                <a:latin typeface="微软雅黑" panose="020B0503020204020204" pitchFamily="34" charset="-122"/>
                <a:ea typeface="微软雅黑" panose="020B0503020204020204" pitchFamily="34" charset="-122"/>
                <a:cs typeface="经典圆体简" panose="02010609000101010101" pitchFamily="49" charset="-122"/>
                <a:sym typeface="微软雅黑" pitchFamily="34" charset="-122"/>
              </a:rPr>
              <a:t>PPT</a:t>
            </a:r>
            <a:r>
              <a:rPr lang="zh-CN" altLang="en-US" sz="4000" b="1" spc="300" dirty="0">
                <a:solidFill>
                  <a:schemeClr val="tx1">
                    <a:lumMod val="85000"/>
                    <a:lumOff val="15000"/>
                  </a:schemeClr>
                </a:solidFill>
                <a:latin typeface="微软雅黑" panose="020B0503020204020204" pitchFamily="34" charset="-122"/>
                <a:ea typeface="微软雅黑" panose="020B0503020204020204" pitchFamily="34" charset="-122"/>
                <a:cs typeface="经典圆体简" panose="02010609000101010101" pitchFamily="49" charset="-122"/>
                <a:sym typeface="微软雅黑" pitchFamily="34" charset="-122"/>
              </a:rPr>
              <a:t>模板</a:t>
            </a:r>
          </a:p>
        </p:txBody>
      </p:sp>
      <p:sp>
        <p:nvSpPr>
          <p:cNvPr id="41" name="文本占位符 37">
            <a:extLst>
              <a:ext uri="{FF2B5EF4-FFF2-40B4-BE49-F238E27FC236}">
                <a16:creationId xmlns:a16="http://schemas.microsoft.com/office/drawing/2014/main" id="{D6220974-BA97-4239-8B37-C87F7F2D4871}"/>
              </a:ext>
            </a:extLst>
          </p:cNvPr>
          <p:cNvSpPr>
            <a:spLocks noGrp="1"/>
          </p:cNvSpPr>
          <p:nvPr>
            <p:ph type="body" sz="quarter" idx="11" hasCustomPrompt="1"/>
          </p:nvPr>
        </p:nvSpPr>
        <p:spPr>
          <a:xfrm>
            <a:off x="2244991" y="5389156"/>
            <a:ext cx="1987550" cy="341632"/>
          </a:xfrm>
          <a:noFill/>
        </p:spPr>
        <p:txBody>
          <a:bodyPr wrap="square" rtlCol="0">
            <a:spAutoFit/>
          </a:bodyPr>
          <a:lstStyle>
            <a:lvl1pPr marL="0" indent="0">
              <a:buNone/>
              <a:defRPr lang="zh-CN" altLang="en-US" sz="1800" dirty="0">
                <a:solidFill>
                  <a:srgbClr val="222A35"/>
                </a:solidFill>
                <a:latin typeface="微软雅黑" panose="020B0503020204020204" pitchFamily="34" charset="-122"/>
                <a:ea typeface="微软雅黑" panose="020B0503020204020204" pitchFamily="34" charset="-122"/>
              </a:defRPr>
            </a:lvl1pPr>
          </a:lstStyle>
          <a:p>
            <a:pPr marL="0" lvl="0"/>
            <a:r>
              <a:rPr lang="zh-CN" altLang="en-US" dirty="0"/>
              <a:t>答辩人：</a:t>
            </a:r>
            <a:r>
              <a:rPr lang="en-US" altLang="zh-CN" dirty="0"/>
              <a:t>XXX</a:t>
            </a:r>
            <a:endParaRPr lang="zh-CN" altLang="en-US" dirty="0"/>
          </a:p>
        </p:txBody>
      </p:sp>
      <p:sp>
        <p:nvSpPr>
          <p:cNvPr id="42" name="文本占位符 37">
            <a:extLst>
              <a:ext uri="{FF2B5EF4-FFF2-40B4-BE49-F238E27FC236}">
                <a16:creationId xmlns:a16="http://schemas.microsoft.com/office/drawing/2014/main" id="{1E1C9D50-4952-418A-9BEE-D99198F6E380}"/>
              </a:ext>
            </a:extLst>
          </p:cNvPr>
          <p:cNvSpPr>
            <a:spLocks noGrp="1"/>
          </p:cNvSpPr>
          <p:nvPr>
            <p:ph type="body" sz="quarter" idx="12" hasCustomPrompt="1"/>
          </p:nvPr>
        </p:nvSpPr>
        <p:spPr>
          <a:xfrm>
            <a:off x="5102225" y="5389156"/>
            <a:ext cx="1987550" cy="341632"/>
          </a:xfrm>
          <a:noFill/>
        </p:spPr>
        <p:txBody>
          <a:bodyPr wrap="square" rtlCol="0">
            <a:spAutoFit/>
          </a:bodyPr>
          <a:lstStyle>
            <a:lvl1pPr marL="0" indent="0" algn="ctr">
              <a:buNone/>
              <a:defRPr lang="zh-CN" altLang="en-US" sz="1800" dirty="0">
                <a:solidFill>
                  <a:srgbClr val="222A35"/>
                </a:solidFill>
                <a:latin typeface="微软雅黑" panose="020B0503020204020204" pitchFamily="34" charset="-122"/>
                <a:ea typeface="微软雅黑" panose="020B0503020204020204" pitchFamily="34" charset="-122"/>
              </a:defRPr>
            </a:lvl1pPr>
          </a:lstStyle>
          <a:p>
            <a:pPr marL="0" lvl="0"/>
            <a:r>
              <a:rPr lang="zh-CN" altLang="en-US" dirty="0"/>
              <a:t>指导教师：</a:t>
            </a:r>
            <a:r>
              <a:rPr lang="en-US" altLang="zh-CN" dirty="0"/>
              <a:t>XXX</a:t>
            </a:r>
            <a:endParaRPr lang="zh-CN" altLang="en-US" dirty="0"/>
          </a:p>
        </p:txBody>
      </p:sp>
      <p:sp>
        <p:nvSpPr>
          <p:cNvPr id="43" name="文本占位符 37">
            <a:extLst>
              <a:ext uri="{FF2B5EF4-FFF2-40B4-BE49-F238E27FC236}">
                <a16:creationId xmlns:a16="http://schemas.microsoft.com/office/drawing/2014/main" id="{62842471-F840-45CA-8087-A1D9DF3CA908}"/>
              </a:ext>
            </a:extLst>
          </p:cNvPr>
          <p:cNvSpPr>
            <a:spLocks noGrp="1"/>
          </p:cNvSpPr>
          <p:nvPr>
            <p:ph type="body" sz="quarter" idx="13" hasCustomPrompt="1"/>
          </p:nvPr>
        </p:nvSpPr>
        <p:spPr>
          <a:xfrm>
            <a:off x="7959460" y="5389156"/>
            <a:ext cx="1987550" cy="341632"/>
          </a:xfrm>
          <a:noFill/>
        </p:spPr>
        <p:txBody>
          <a:bodyPr wrap="square" rtlCol="0">
            <a:spAutoFit/>
          </a:bodyPr>
          <a:lstStyle>
            <a:lvl1pPr marL="0" indent="0" algn="r">
              <a:buNone/>
              <a:defRPr lang="zh-CN" altLang="en-US" sz="1800" dirty="0">
                <a:solidFill>
                  <a:srgbClr val="222A35"/>
                </a:solidFill>
                <a:latin typeface="微软雅黑" panose="020B0503020204020204" pitchFamily="34" charset="-122"/>
                <a:ea typeface="微软雅黑" panose="020B0503020204020204" pitchFamily="34" charset="-122"/>
              </a:defRPr>
            </a:lvl1pPr>
          </a:lstStyle>
          <a:p>
            <a:pPr marL="0" lvl="0"/>
            <a:r>
              <a:rPr lang="zh-CN" altLang="en-US" dirty="0"/>
              <a:t>院系：</a:t>
            </a:r>
            <a:r>
              <a:rPr lang="en-US" altLang="zh-CN" dirty="0"/>
              <a:t>XXX</a:t>
            </a:r>
            <a:endParaRPr lang="zh-CN" altLang="en-US" dirty="0"/>
          </a:p>
        </p:txBody>
      </p:sp>
    </p:spTree>
    <p:extLst>
      <p:ext uri="{BB962C8B-B14F-4D97-AF65-F5344CB8AC3E}">
        <p14:creationId xmlns:p14="http://schemas.microsoft.com/office/powerpoint/2010/main" val="7173429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页-上下横线">
    <p:spTree>
      <p:nvGrpSpPr>
        <p:cNvPr id="1" name=""/>
        <p:cNvGrpSpPr/>
        <p:nvPr/>
      </p:nvGrpSpPr>
      <p:grpSpPr>
        <a:xfrm>
          <a:off x="0" y="0"/>
          <a:ext cx="0" cy="0"/>
          <a:chOff x="0" y="0"/>
          <a:chExt cx="0" cy="0"/>
        </a:xfrm>
      </p:grpSpPr>
      <p:cxnSp>
        <p:nvCxnSpPr>
          <p:cNvPr id="71" name="直接连接符 70">
            <a:extLst>
              <a:ext uri="{FF2B5EF4-FFF2-40B4-BE49-F238E27FC236}">
                <a16:creationId xmlns:a16="http://schemas.microsoft.com/office/drawing/2014/main" id="{E65A605E-CDFB-48F0-9262-92E6FAB0F34F}"/>
              </a:ext>
            </a:extLst>
          </p:cNvPr>
          <p:cNvCxnSpPr>
            <a:cxnSpLocks/>
          </p:cNvCxnSpPr>
          <p:nvPr userDrawn="1"/>
        </p:nvCxnSpPr>
        <p:spPr>
          <a:xfrm>
            <a:off x="745067" y="868363"/>
            <a:ext cx="11008783"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1DC1FD71-DEEB-4393-91A7-3EA78EA471F7}"/>
              </a:ext>
            </a:extLst>
          </p:cNvPr>
          <p:cNvCxnSpPr>
            <a:cxnSpLocks/>
          </p:cNvCxnSpPr>
          <p:nvPr/>
        </p:nvCxnSpPr>
        <p:spPr>
          <a:xfrm>
            <a:off x="528706" y="867990"/>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4" name="标题 1">
            <a:extLst>
              <a:ext uri="{FF2B5EF4-FFF2-40B4-BE49-F238E27FC236}">
                <a16:creationId xmlns:a16="http://schemas.microsoft.com/office/drawing/2014/main" id="{D1EB5750-0A9D-4CDA-8A3E-C75D4C68F34A}"/>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spTree>
    <p:extLst>
      <p:ext uri="{BB962C8B-B14F-4D97-AF65-F5344CB8AC3E}">
        <p14:creationId xmlns:p14="http://schemas.microsoft.com/office/powerpoint/2010/main" val="1250273013"/>
      </p:ext>
    </p:extLst>
  </p:cSld>
  <p:clrMapOvr>
    <a:masterClrMapping/>
  </p:clrMapOvr>
  <p:extLst>
    <p:ext uri="{DCECCB84-F9BA-43D5-87BE-67443E8EF086}">
      <p15:sldGuideLst xmlns:p15="http://schemas.microsoft.com/office/powerpoint/2012/main">
        <p15:guide id="4"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页-上短下长">
    <p:spTree>
      <p:nvGrpSpPr>
        <p:cNvPr id="1" name=""/>
        <p:cNvGrpSpPr/>
        <p:nvPr/>
      </p:nvGrpSpPr>
      <p:grpSpPr>
        <a:xfrm>
          <a:off x="0" y="0"/>
          <a:ext cx="0" cy="0"/>
          <a:chOff x="0" y="0"/>
          <a:chExt cx="0" cy="0"/>
        </a:xfrm>
      </p:grpSpPr>
      <p:grpSp>
        <p:nvGrpSpPr>
          <p:cNvPr id="63" name="组合 62">
            <a:extLst>
              <a:ext uri="{FF2B5EF4-FFF2-40B4-BE49-F238E27FC236}">
                <a16:creationId xmlns:a16="http://schemas.microsoft.com/office/drawing/2014/main" id="{73F46A27-B045-491C-8492-DC2AE1277C86}"/>
              </a:ext>
            </a:extLst>
          </p:cNvPr>
          <p:cNvGrpSpPr/>
          <p:nvPr userDrawn="1"/>
        </p:nvGrpSpPr>
        <p:grpSpPr>
          <a:xfrm>
            <a:off x="528706" y="867990"/>
            <a:ext cx="2433027" cy="0"/>
            <a:chOff x="7460343" y="1311756"/>
            <a:chExt cx="2433027" cy="0"/>
          </a:xfrm>
        </p:grpSpPr>
        <p:cxnSp>
          <p:nvCxnSpPr>
            <p:cNvPr id="64" name="直接连接符 63">
              <a:extLst>
                <a:ext uri="{FF2B5EF4-FFF2-40B4-BE49-F238E27FC236}">
                  <a16:creationId xmlns:a16="http://schemas.microsoft.com/office/drawing/2014/main" id="{B77B3D24-6FB9-41AF-8DFD-6DE7FAB86A89}"/>
                </a:ext>
              </a:extLst>
            </p:cNvPr>
            <p:cNvCxnSpPr>
              <a:cxnSpLocks/>
            </p:cNvCxnSpPr>
            <p:nvPr/>
          </p:nvCxnSpPr>
          <p:spPr>
            <a:xfrm>
              <a:off x="7460343" y="1311756"/>
              <a:ext cx="24330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1DC1FD71-DEEB-4393-91A7-3EA78EA471F7}"/>
                </a:ext>
              </a:extLst>
            </p:cNvPr>
            <p:cNvCxnSpPr>
              <a:cxnSpLocks/>
            </p:cNvCxnSpPr>
            <p:nvPr/>
          </p:nvCxnSpPr>
          <p:spPr>
            <a:xfrm>
              <a:off x="7460343" y="1311756"/>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id="{B4AE79B1-1619-41E3-8A2F-8EC4722BC253}"/>
              </a:ext>
            </a:extLst>
          </p:cNvPr>
          <p:cNvGrpSpPr/>
          <p:nvPr userDrawn="1"/>
        </p:nvGrpSpPr>
        <p:grpSpPr>
          <a:xfrm>
            <a:off x="10177780" y="329882"/>
            <a:ext cx="1512002" cy="444892"/>
            <a:chOff x="9556201" y="498129"/>
            <a:chExt cx="1993881" cy="586680"/>
          </a:xfrm>
        </p:grpSpPr>
        <p:grpSp>
          <p:nvGrpSpPr>
            <p:cNvPr id="66" name="组合 65">
              <a:extLst>
                <a:ext uri="{FF2B5EF4-FFF2-40B4-BE49-F238E27FC236}">
                  <a16:creationId xmlns:a16="http://schemas.microsoft.com/office/drawing/2014/main" id="{5C15F262-2B8A-43C1-93DC-339774166331}"/>
                </a:ext>
              </a:extLst>
            </p:cNvPr>
            <p:cNvGrpSpPr/>
            <p:nvPr userDrawn="1"/>
          </p:nvGrpSpPr>
          <p:grpSpPr>
            <a:xfrm>
              <a:off x="10239376" y="968937"/>
              <a:ext cx="1307697" cy="96254"/>
              <a:chOff x="4616246" y="3878362"/>
              <a:chExt cx="5571416" cy="410087"/>
            </a:xfrm>
            <a:solidFill>
              <a:schemeClr val="tx1">
                <a:alpha val="80000"/>
              </a:schemeClr>
            </a:solidFill>
          </p:grpSpPr>
          <p:sp>
            <p:nvSpPr>
              <p:cNvPr id="68" name="Freeform 17">
                <a:extLst>
                  <a:ext uri="{FF2B5EF4-FFF2-40B4-BE49-F238E27FC236}">
                    <a16:creationId xmlns:a16="http://schemas.microsoft.com/office/drawing/2014/main" id="{0BB7E6A2-C551-4CAC-8A7C-CB084AC0393D}"/>
                  </a:ext>
                </a:extLst>
              </p:cNvPr>
              <p:cNvSpPr>
                <a:spLocks noEditPoints="1"/>
              </p:cNvSpPr>
              <p:nvPr/>
            </p:nvSpPr>
            <p:spPr bwMode="auto">
              <a:xfrm>
                <a:off x="8617798" y="3887973"/>
                <a:ext cx="362030" cy="387660"/>
              </a:xfrm>
              <a:custGeom>
                <a:avLst/>
                <a:gdLst>
                  <a:gd name="T0" fmla="*/ 34 w 127"/>
                  <a:gd name="T1" fmla="*/ 71 h 136"/>
                  <a:gd name="T2" fmla="*/ 34 w 127"/>
                  <a:gd name="T3" fmla="*/ 81 h 136"/>
                  <a:gd name="T4" fmla="*/ 34 w 127"/>
                  <a:gd name="T5" fmla="*/ 114 h 136"/>
                  <a:gd name="T6" fmla="*/ 35 w 127"/>
                  <a:gd name="T7" fmla="*/ 122 h 136"/>
                  <a:gd name="T8" fmla="*/ 40 w 127"/>
                  <a:gd name="T9" fmla="*/ 127 h 136"/>
                  <a:gd name="T10" fmla="*/ 49 w 127"/>
                  <a:gd name="T11" fmla="*/ 128 h 136"/>
                  <a:gd name="T12" fmla="*/ 49 w 127"/>
                  <a:gd name="T13" fmla="*/ 135 h 136"/>
                  <a:gd name="T14" fmla="*/ 1 w 127"/>
                  <a:gd name="T15" fmla="*/ 135 h 136"/>
                  <a:gd name="T16" fmla="*/ 0 w 127"/>
                  <a:gd name="T17" fmla="*/ 132 h 136"/>
                  <a:gd name="T18" fmla="*/ 0 w 127"/>
                  <a:gd name="T19" fmla="*/ 128 h 136"/>
                  <a:gd name="T20" fmla="*/ 9 w 127"/>
                  <a:gd name="T21" fmla="*/ 127 h 136"/>
                  <a:gd name="T22" fmla="*/ 16 w 127"/>
                  <a:gd name="T23" fmla="*/ 120 h 136"/>
                  <a:gd name="T24" fmla="*/ 17 w 127"/>
                  <a:gd name="T25" fmla="*/ 111 h 136"/>
                  <a:gd name="T26" fmla="*/ 17 w 127"/>
                  <a:gd name="T27" fmla="*/ 22 h 136"/>
                  <a:gd name="T28" fmla="*/ 16 w 127"/>
                  <a:gd name="T29" fmla="*/ 15 h 136"/>
                  <a:gd name="T30" fmla="*/ 9 w 127"/>
                  <a:gd name="T31" fmla="*/ 9 h 136"/>
                  <a:gd name="T32" fmla="*/ 0 w 127"/>
                  <a:gd name="T33" fmla="*/ 8 h 136"/>
                  <a:gd name="T34" fmla="*/ 0 w 127"/>
                  <a:gd name="T35" fmla="*/ 1 h 136"/>
                  <a:gd name="T36" fmla="*/ 4 w 127"/>
                  <a:gd name="T37" fmla="*/ 0 h 136"/>
                  <a:gd name="T38" fmla="*/ 71 w 127"/>
                  <a:gd name="T39" fmla="*/ 0 h 136"/>
                  <a:gd name="T40" fmla="*/ 94 w 127"/>
                  <a:gd name="T41" fmla="*/ 4 h 136"/>
                  <a:gd name="T42" fmla="*/ 116 w 127"/>
                  <a:gd name="T43" fmla="*/ 32 h 136"/>
                  <a:gd name="T44" fmla="*/ 97 w 127"/>
                  <a:gd name="T45" fmla="*/ 66 h 136"/>
                  <a:gd name="T46" fmla="*/ 80 w 127"/>
                  <a:gd name="T47" fmla="*/ 70 h 136"/>
                  <a:gd name="T48" fmla="*/ 71 w 127"/>
                  <a:gd name="T49" fmla="*/ 71 h 136"/>
                  <a:gd name="T50" fmla="*/ 73 w 127"/>
                  <a:gd name="T51" fmla="*/ 75 h 136"/>
                  <a:gd name="T52" fmla="*/ 104 w 127"/>
                  <a:gd name="T53" fmla="*/ 114 h 136"/>
                  <a:gd name="T54" fmla="*/ 105 w 127"/>
                  <a:gd name="T55" fmla="*/ 116 h 136"/>
                  <a:gd name="T56" fmla="*/ 127 w 127"/>
                  <a:gd name="T57" fmla="*/ 128 h 136"/>
                  <a:gd name="T58" fmla="*/ 127 w 127"/>
                  <a:gd name="T59" fmla="*/ 135 h 136"/>
                  <a:gd name="T60" fmla="*/ 116 w 127"/>
                  <a:gd name="T61" fmla="*/ 135 h 136"/>
                  <a:gd name="T62" fmla="*/ 102 w 127"/>
                  <a:gd name="T63" fmla="*/ 136 h 136"/>
                  <a:gd name="T64" fmla="*/ 96 w 127"/>
                  <a:gd name="T65" fmla="*/ 132 h 136"/>
                  <a:gd name="T66" fmla="*/ 59 w 127"/>
                  <a:gd name="T67" fmla="*/ 82 h 136"/>
                  <a:gd name="T68" fmla="*/ 52 w 127"/>
                  <a:gd name="T69" fmla="*/ 73 h 136"/>
                  <a:gd name="T70" fmla="*/ 49 w 127"/>
                  <a:gd name="T71" fmla="*/ 71 h 136"/>
                  <a:gd name="T72" fmla="*/ 34 w 127"/>
                  <a:gd name="T73" fmla="*/ 71 h 136"/>
                  <a:gd name="T74" fmla="*/ 34 w 127"/>
                  <a:gd name="T75" fmla="*/ 61 h 136"/>
                  <a:gd name="T76" fmla="*/ 36 w 127"/>
                  <a:gd name="T77" fmla="*/ 62 h 136"/>
                  <a:gd name="T78" fmla="*/ 66 w 127"/>
                  <a:gd name="T79" fmla="*/ 62 h 136"/>
                  <a:gd name="T80" fmla="*/ 82 w 127"/>
                  <a:gd name="T81" fmla="*/ 59 h 136"/>
                  <a:gd name="T82" fmla="*/ 96 w 127"/>
                  <a:gd name="T83" fmla="*/ 44 h 136"/>
                  <a:gd name="T84" fmla="*/ 96 w 127"/>
                  <a:gd name="T85" fmla="*/ 29 h 136"/>
                  <a:gd name="T86" fmla="*/ 81 w 127"/>
                  <a:gd name="T87" fmla="*/ 12 h 136"/>
                  <a:gd name="T88" fmla="*/ 70 w 127"/>
                  <a:gd name="T89" fmla="*/ 11 h 136"/>
                  <a:gd name="T90" fmla="*/ 37 w 127"/>
                  <a:gd name="T91" fmla="*/ 11 h 136"/>
                  <a:gd name="T92" fmla="*/ 34 w 127"/>
                  <a:gd name="T93" fmla="*/ 11 h 136"/>
                  <a:gd name="T94" fmla="*/ 34 w 127"/>
                  <a:gd name="T95"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36">
                    <a:moveTo>
                      <a:pt x="34" y="71"/>
                    </a:moveTo>
                    <a:cubicBezTo>
                      <a:pt x="34" y="75"/>
                      <a:pt x="34" y="78"/>
                      <a:pt x="34" y="81"/>
                    </a:cubicBezTo>
                    <a:cubicBezTo>
                      <a:pt x="34" y="92"/>
                      <a:pt x="34" y="103"/>
                      <a:pt x="34" y="114"/>
                    </a:cubicBezTo>
                    <a:cubicBezTo>
                      <a:pt x="34" y="117"/>
                      <a:pt x="34" y="119"/>
                      <a:pt x="35" y="122"/>
                    </a:cubicBezTo>
                    <a:cubicBezTo>
                      <a:pt x="35" y="125"/>
                      <a:pt x="37" y="127"/>
                      <a:pt x="40" y="127"/>
                    </a:cubicBezTo>
                    <a:cubicBezTo>
                      <a:pt x="43" y="127"/>
                      <a:pt x="46" y="128"/>
                      <a:pt x="49" y="128"/>
                    </a:cubicBezTo>
                    <a:cubicBezTo>
                      <a:pt x="49" y="130"/>
                      <a:pt x="49" y="133"/>
                      <a:pt x="49" y="135"/>
                    </a:cubicBezTo>
                    <a:cubicBezTo>
                      <a:pt x="33" y="135"/>
                      <a:pt x="17" y="135"/>
                      <a:pt x="1" y="135"/>
                    </a:cubicBezTo>
                    <a:cubicBezTo>
                      <a:pt x="0" y="134"/>
                      <a:pt x="0" y="133"/>
                      <a:pt x="0" y="132"/>
                    </a:cubicBezTo>
                    <a:cubicBezTo>
                      <a:pt x="0" y="131"/>
                      <a:pt x="0" y="130"/>
                      <a:pt x="0" y="128"/>
                    </a:cubicBezTo>
                    <a:cubicBezTo>
                      <a:pt x="3" y="128"/>
                      <a:pt x="6" y="128"/>
                      <a:pt x="9" y="127"/>
                    </a:cubicBezTo>
                    <a:cubicBezTo>
                      <a:pt x="14" y="126"/>
                      <a:pt x="15" y="125"/>
                      <a:pt x="16" y="120"/>
                    </a:cubicBezTo>
                    <a:cubicBezTo>
                      <a:pt x="16" y="117"/>
                      <a:pt x="17" y="114"/>
                      <a:pt x="17" y="111"/>
                    </a:cubicBezTo>
                    <a:cubicBezTo>
                      <a:pt x="17" y="81"/>
                      <a:pt x="17" y="52"/>
                      <a:pt x="17" y="22"/>
                    </a:cubicBezTo>
                    <a:cubicBezTo>
                      <a:pt x="17" y="20"/>
                      <a:pt x="16" y="17"/>
                      <a:pt x="16" y="15"/>
                    </a:cubicBezTo>
                    <a:cubicBezTo>
                      <a:pt x="15" y="11"/>
                      <a:pt x="13" y="9"/>
                      <a:pt x="9" y="9"/>
                    </a:cubicBezTo>
                    <a:cubicBezTo>
                      <a:pt x="6" y="8"/>
                      <a:pt x="3" y="8"/>
                      <a:pt x="0" y="8"/>
                    </a:cubicBezTo>
                    <a:cubicBezTo>
                      <a:pt x="0" y="5"/>
                      <a:pt x="0" y="3"/>
                      <a:pt x="0" y="1"/>
                    </a:cubicBezTo>
                    <a:cubicBezTo>
                      <a:pt x="2" y="1"/>
                      <a:pt x="3" y="0"/>
                      <a:pt x="4" y="0"/>
                    </a:cubicBezTo>
                    <a:cubicBezTo>
                      <a:pt x="26" y="0"/>
                      <a:pt x="49" y="0"/>
                      <a:pt x="71" y="0"/>
                    </a:cubicBezTo>
                    <a:cubicBezTo>
                      <a:pt x="79" y="0"/>
                      <a:pt x="86" y="1"/>
                      <a:pt x="94" y="4"/>
                    </a:cubicBezTo>
                    <a:cubicBezTo>
                      <a:pt x="108" y="9"/>
                      <a:pt x="115" y="18"/>
                      <a:pt x="116" y="32"/>
                    </a:cubicBezTo>
                    <a:cubicBezTo>
                      <a:pt x="117" y="48"/>
                      <a:pt x="110" y="60"/>
                      <a:pt x="97" y="66"/>
                    </a:cubicBezTo>
                    <a:cubicBezTo>
                      <a:pt x="91" y="68"/>
                      <a:pt x="86" y="70"/>
                      <a:pt x="80" y="70"/>
                    </a:cubicBezTo>
                    <a:cubicBezTo>
                      <a:pt x="77" y="70"/>
                      <a:pt x="74" y="71"/>
                      <a:pt x="71" y="71"/>
                    </a:cubicBezTo>
                    <a:cubicBezTo>
                      <a:pt x="72" y="73"/>
                      <a:pt x="73" y="74"/>
                      <a:pt x="73" y="75"/>
                    </a:cubicBezTo>
                    <a:cubicBezTo>
                      <a:pt x="84" y="88"/>
                      <a:pt x="94" y="101"/>
                      <a:pt x="104" y="114"/>
                    </a:cubicBezTo>
                    <a:cubicBezTo>
                      <a:pt x="105" y="115"/>
                      <a:pt x="105" y="115"/>
                      <a:pt x="105" y="116"/>
                    </a:cubicBezTo>
                    <a:cubicBezTo>
                      <a:pt x="111" y="122"/>
                      <a:pt x="117" y="128"/>
                      <a:pt x="127" y="128"/>
                    </a:cubicBezTo>
                    <a:cubicBezTo>
                      <a:pt x="127" y="130"/>
                      <a:pt x="127" y="133"/>
                      <a:pt x="127" y="135"/>
                    </a:cubicBezTo>
                    <a:cubicBezTo>
                      <a:pt x="124" y="135"/>
                      <a:pt x="120" y="135"/>
                      <a:pt x="116" y="135"/>
                    </a:cubicBezTo>
                    <a:cubicBezTo>
                      <a:pt x="111" y="135"/>
                      <a:pt x="107" y="135"/>
                      <a:pt x="102" y="136"/>
                    </a:cubicBezTo>
                    <a:cubicBezTo>
                      <a:pt x="99" y="136"/>
                      <a:pt x="97" y="134"/>
                      <a:pt x="96" y="132"/>
                    </a:cubicBezTo>
                    <a:cubicBezTo>
                      <a:pt x="83" y="115"/>
                      <a:pt x="71" y="99"/>
                      <a:pt x="59" y="82"/>
                    </a:cubicBezTo>
                    <a:cubicBezTo>
                      <a:pt x="57" y="79"/>
                      <a:pt x="54" y="76"/>
                      <a:pt x="52" y="73"/>
                    </a:cubicBezTo>
                    <a:cubicBezTo>
                      <a:pt x="51" y="72"/>
                      <a:pt x="50" y="71"/>
                      <a:pt x="49" y="71"/>
                    </a:cubicBezTo>
                    <a:cubicBezTo>
                      <a:pt x="44" y="71"/>
                      <a:pt x="39" y="71"/>
                      <a:pt x="34" y="71"/>
                    </a:cubicBezTo>
                    <a:close/>
                    <a:moveTo>
                      <a:pt x="34" y="61"/>
                    </a:moveTo>
                    <a:cubicBezTo>
                      <a:pt x="35" y="62"/>
                      <a:pt x="36" y="62"/>
                      <a:pt x="36" y="62"/>
                    </a:cubicBezTo>
                    <a:cubicBezTo>
                      <a:pt x="46" y="62"/>
                      <a:pt x="56" y="62"/>
                      <a:pt x="66" y="62"/>
                    </a:cubicBezTo>
                    <a:cubicBezTo>
                      <a:pt x="72" y="61"/>
                      <a:pt x="77" y="60"/>
                      <a:pt x="82" y="59"/>
                    </a:cubicBezTo>
                    <a:cubicBezTo>
                      <a:pt x="90" y="56"/>
                      <a:pt x="94" y="51"/>
                      <a:pt x="96" y="44"/>
                    </a:cubicBezTo>
                    <a:cubicBezTo>
                      <a:pt x="96" y="39"/>
                      <a:pt x="97" y="34"/>
                      <a:pt x="96" y="29"/>
                    </a:cubicBezTo>
                    <a:cubicBezTo>
                      <a:pt x="95" y="20"/>
                      <a:pt x="90" y="15"/>
                      <a:pt x="81" y="12"/>
                    </a:cubicBezTo>
                    <a:cubicBezTo>
                      <a:pt x="77" y="11"/>
                      <a:pt x="74" y="11"/>
                      <a:pt x="70" y="11"/>
                    </a:cubicBezTo>
                    <a:cubicBezTo>
                      <a:pt x="59" y="10"/>
                      <a:pt x="48" y="11"/>
                      <a:pt x="37" y="11"/>
                    </a:cubicBezTo>
                    <a:cubicBezTo>
                      <a:pt x="36" y="11"/>
                      <a:pt x="35" y="11"/>
                      <a:pt x="34" y="11"/>
                    </a:cubicBezTo>
                    <a:cubicBezTo>
                      <a:pt x="34" y="28"/>
                      <a:pt x="34" y="44"/>
                      <a:pt x="34"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9" name="Freeform 18">
                <a:extLst>
                  <a:ext uri="{FF2B5EF4-FFF2-40B4-BE49-F238E27FC236}">
                    <a16:creationId xmlns:a16="http://schemas.microsoft.com/office/drawing/2014/main" id="{AF11A2EA-0B28-440D-ABC0-47F76546FA4B}"/>
                  </a:ext>
                </a:extLst>
              </p:cNvPr>
              <p:cNvSpPr>
                <a:spLocks/>
              </p:cNvSpPr>
              <p:nvPr/>
            </p:nvSpPr>
            <p:spPr bwMode="auto">
              <a:xfrm>
                <a:off x="5333898" y="3887973"/>
                <a:ext cx="362030" cy="384457"/>
              </a:xfrm>
              <a:custGeom>
                <a:avLst/>
                <a:gdLst>
                  <a:gd name="T0" fmla="*/ 50 w 127"/>
                  <a:gd name="T1" fmla="*/ 70 h 135"/>
                  <a:gd name="T2" fmla="*/ 34 w 127"/>
                  <a:gd name="T3" fmla="*/ 87 h 135"/>
                  <a:gd name="T4" fmla="*/ 33 w 127"/>
                  <a:gd name="T5" fmla="*/ 90 h 135"/>
                  <a:gd name="T6" fmla="*/ 33 w 127"/>
                  <a:gd name="T7" fmla="*/ 116 h 135"/>
                  <a:gd name="T8" fmla="*/ 34 w 127"/>
                  <a:gd name="T9" fmla="*/ 120 h 135"/>
                  <a:gd name="T10" fmla="*/ 41 w 127"/>
                  <a:gd name="T11" fmla="*/ 127 h 135"/>
                  <a:gd name="T12" fmla="*/ 49 w 127"/>
                  <a:gd name="T13" fmla="*/ 128 h 135"/>
                  <a:gd name="T14" fmla="*/ 49 w 127"/>
                  <a:gd name="T15" fmla="*/ 135 h 135"/>
                  <a:gd name="T16" fmla="*/ 0 w 127"/>
                  <a:gd name="T17" fmla="*/ 135 h 135"/>
                  <a:gd name="T18" fmla="*/ 0 w 127"/>
                  <a:gd name="T19" fmla="*/ 128 h 135"/>
                  <a:gd name="T20" fmla="*/ 7 w 127"/>
                  <a:gd name="T21" fmla="*/ 128 h 135"/>
                  <a:gd name="T22" fmla="*/ 16 w 127"/>
                  <a:gd name="T23" fmla="*/ 118 h 135"/>
                  <a:gd name="T24" fmla="*/ 16 w 127"/>
                  <a:gd name="T25" fmla="*/ 111 h 135"/>
                  <a:gd name="T26" fmla="*/ 16 w 127"/>
                  <a:gd name="T27" fmla="*/ 24 h 135"/>
                  <a:gd name="T28" fmla="*/ 16 w 127"/>
                  <a:gd name="T29" fmla="*/ 16 h 135"/>
                  <a:gd name="T30" fmla="*/ 8 w 127"/>
                  <a:gd name="T31" fmla="*/ 9 h 135"/>
                  <a:gd name="T32" fmla="*/ 0 w 127"/>
                  <a:gd name="T33" fmla="*/ 8 h 135"/>
                  <a:gd name="T34" fmla="*/ 0 w 127"/>
                  <a:gd name="T35" fmla="*/ 1 h 135"/>
                  <a:gd name="T36" fmla="*/ 49 w 127"/>
                  <a:gd name="T37" fmla="*/ 1 h 135"/>
                  <a:gd name="T38" fmla="*/ 50 w 127"/>
                  <a:gd name="T39" fmla="*/ 8 h 135"/>
                  <a:gd name="T40" fmla="*/ 41 w 127"/>
                  <a:gd name="T41" fmla="*/ 9 h 135"/>
                  <a:gd name="T42" fmla="*/ 34 w 127"/>
                  <a:gd name="T43" fmla="*/ 16 h 135"/>
                  <a:gd name="T44" fmla="*/ 33 w 127"/>
                  <a:gd name="T45" fmla="*/ 23 h 135"/>
                  <a:gd name="T46" fmla="*/ 33 w 127"/>
                  <a:gd name="T47" fmla="*/ 70 h 135"/>
                  <a:gd name="T48" fmla="*/ 33 w 127"/>
                  <a:gd name="T49" fmla="*/ 73 h 135"/>
                  <a:gd name="T50" fmla="*/ 36 w 127"/>
                  <a:gd name="T51" fmla="*/ 71 h 135"/>
                  <a:gd name="T52" fmla="*/ 83 w 127"/>
                  <a:gd name="T53" fmla="*/ 19 h 135"/>
                  <a:gd name="T54" fmla="*/ 86 w 127"/>
                  <a:gd name="T55" fmla="*/ 14 h 135"/>
                  <a:gd name="T56" fmla="*/ 84 w 127"/>
                  <a:gd name="T57" fmla="*/ 9 h 135"/>
                  <a:gd name="T58" fmla="*/ 76 w 127"/>
                  <a:gd name="T59" fmla="*/ 8 h 135"/>
                  <a:gd name="T60" fmla="*/ 76 w 127"/>
                  <a:gd name="T61" fmla="*/ 1 h 135"/>
                  <a:gd name="T62" fmla="*/ 122 w 127"/>
                  <a:gd name="T63" fmla="*/ 1 h 135"/>
                  <a:gd name="T64" fmla="*/ 122 w 127"/>
                  <a:gd name="T65" fmla="*/ 8 h 135"/>
                  <a:gd name="T66" fmla="*/ 118 w 127"/>
                  <a:gd name="T67" fmla="*/ 8 h 135"/>
                  <a:gd name="T68" fmla="*/ 99 w 127"/>
                  <a:gd name="T69" fmla="*/ 18 h 135"/>
                  <a:gd name="T70" fmla="*/ 77 w 127"/>
                  <a:gd name="T71" fmla="*/ 41 h 135"/>
                  <a:gd name="T72" fmla="*/ 62 w 127"/>
                  <a:gd name="T73" fmla="*/ 57 h 135"/>
                  <a:gd name="T74" fmla="*/ 64 w 127"/>
                  <a:gd name="T75" fmla="*/ 61 h 135"/>
                  <a:gd name="T76" fmla="*/ 102 w 127"/>
                  <a:gd name="T77" fmla="*/ 113 h 135"/>
                  <a:gd name="T78" fmla="*/ 108 w 127"/>
                  <a:gd name="T79" fmla="*/ 120 h 135"/>
                  <a:gd name="T80" fmla="*/ 123 w 127"/>
                  <a:gd name="T81" fmla="*/ 127 h 135"/>
                  <a:gd name="T82" fmla="*/ 127 w 127"/>
                  <a:gd name="T83" fmla="*/ 128 h 135"/>
                  <a:gd name="T84" fmla="*/ 127 w 127"/>
                  <a:gd name="T85" fmla="*/ 135 h 135"/>
                  <a:gd name="T86" fmla="*/ 73 w 127"/>
                  <a:gd name="T87" fmla="*/ 135 h 135"/>
                  <a:gd name="T88" fmla="*/ 73 w 127"/>
                  <a:gd name="T89" fmla="*/ 128 h 135"/>
                  <a:gd name="T90" fmla="*/ 80 w 127"/>
                  <a:gd name="T91" fmla="*/ 127 h 135"/>
                  <a:gd name="T92" fmla="*/ 84 w 127"/>
                  <a:gd name="T93" fmla="*/ 120 h 135"/>
                  <a:gd name="T94" fmla="*/ 82 w 127"/>
                  <a:gd name="T95" fmla="*/ 115 h 135"/>
                  <a:gd name="T96" fmla="*/ 51 w 127"/>
                  <a:gd name="T97" fmla="*/ 72 h 135"/>
                  <a:gd name="T98" fmla="*/ 50 w 127"/>
                  <a:gd name="T99"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5">
                    <a:moveTo>
                      <a:pt x="50" y="70"/>
                    </a:moveTo>
                    <a:cubicBezTo>
                      <a:pt x="44" y="76"/>
                      <a:pt x="39" y="81"/>
                      <a:pt x="34" y="87"/>
                    </a:cubicBezTo>
                    <a:cubicBezTo>
                      <a:pt x="33" y="88"/>
                      <a:pt x="33" y="89"/>
                      <a:pt x="33" y="90"/>
                    </a:cubicBezTo>
                    <a:cubicBezTo>
                      <a:pt x="33" y="99"/>
                      <a:pt x="33" y="107"/>
                      <a:pt x="33" y="116"/>
                    </a:cubicBezTo>
                    <a:cubicBezTo>
                      <a:pt x="33" y="117"/>
                      <a:pt x="33" y="118"/>
                      <a:pt x="34" y="120"/>
                    </a:cubicBezTo>
                    <a:cubicBezTo>
                      <a:pt x="35" y="125"/>
                      <a:pt x="36" y="126"/>
                      <a:pt x="41" y="127"/>
                    </a:cubicBezTo>
                    <a:cubicBezTo>
                      <a:pt x="44" y="127"/>
                      <a:pt x="46" y="128"/>
                      <a:pt x="49" y="128"/>
                    </a:cubicBezTo>
                    <a:cubicBezTo>
                      <a:pt x="49" y="130"/>
                      <a:pt x="49" y="133"/>
                      <a:pt x="49" y="135"/>
                    </a:cubicBezTo>
                    <a:cubicBezTo>
                      <a:pt x="33" y="135"/>
                      <a:pt x="17" y="135"/>
                      <a:pt x="0" y="135"/>
                    </a:cubicBezTo>
                    <a:cubicBezTo>
                      <a:pt x="0" y="133"/>
                      <a:pt x="0" y="131"/>
                      <a:pt x="0" y="128"/>
                    </a:cubicBezTo>
                    <a:cubicBezTo>
                      <a:pt x="2" y="128"/>
                      <a:pt x="5" y="128"/>
                      <a:pt x="7" y="128"/>
                    </a:cubicBezTo>
                    <a:cubicBezTo>
                      <a:pt x="14" y="127"/>
                      <a:pt x="16" y="125"/>
                      <a:pt x="16" y="118"/>
                    </a:cubicBezTo>
                    <a:cubicBezTo>
                      <a:pt x="16" y="115"/>
                      <a:pt x="16" y="113"/>
                      <a:pt x="16" y="111"/>
                    </a:cubicBezTo>
                    <a:cubicBezTo>
                      <a:pt x="16" y="82"/>
                      <a:pt x="16" y="53"/>
                      <a:pt x="16" y="24"/>
                    </a:cubicBezTo>
                    <a:cubicBezTo>
                      <a:pt x="16" y="21"/>
                      <a:pt x="16" y="18"/>
                      <a:pt x="16" y="16"/>
                    </a:cubicBezTo>
                    <a:cubicBezTo>
                      <a:pt x="15" y="11"/>
                      <a:pt x="13" y="9"/>
                      <a:pt x="8" y="9"/>
                    </a:cubicBezTo>
                    <a:cubicBezTo>
                      <a:pt x="5" y="8"/>
                      <a:pt x="3" y="8"/>
                      <a:pt x="0" y="8"/>
                    </a:cubicBezTo>
                    <a:cubicBezTo>
                      <a:pt x="0" y="5"/>
                      <a:pt x="0" y="3"/>
                      <a:pt x="0" y="1"/>
                    </a:cubicBezTo>
                    <a:cubicBezTo>
                      <a:pt x="4" y="0"/>
                      <a:pt x="40" y="0"/>
                      <a:pt x="49" y="1"/>
                    </a:cubicBezTo>
                    <a:cubicBezTo>
                      <a:pt x="49" y="3"/>
                      <a:pt x="50" y="5"/>
                      <a:pt x="50" y="8"/>
                    </a:cubicBezTo>
                    <a:cubicBezTo>
                      <a:pt x="47" y="8"/>
                      <a:pt x="44" y="8"/>
                      <a:pt x="41" y="9"/>
                    </a:cubicBezTo>
                    <a:cubicBezTo>
                      <a:pt x="37" y="9"/>
                      <a:pt x="34" y="11"/>
                      <a:pt x="34" y="16"/>
                    </a:cubicBezTo>
                    <a:cubicBezTo>
                      <a:pt x="33" y="18"/>
                      <a:pt x="33" y="20"/>
                      <a:pt x="33" y="23"/>
                    </a:cubicBezTo>
                    <a:cubicBezTo>
                      <a:pt x="33" y="39"/>
                      <a:pt x="33" y="54"/>
                      <a:pt x="33" y="70"/>
                    </a:cubicBezTo>
                    <a:cubicBezTo>
                      <a:pt x="33" y="71"/>
                      <a:pt x="33" y="72"/>
                      <a:pt x="33" y="73"/>
                    </a:cubicBezTo>
                    <a:cubicBezTo>
                      <a:pt x="35" y="72"/>
                      <a:pt x="36" y="72"/>
                      <a:pt x="36" y="71"/>
                    </a:cubicBezTo>
                    <a:cubicBezTo>
                      <a:pt x="52" y="54"/>
                      <a:pt x="67" y="37"/>
                      <a:pt x="83" y="19"/>
                    </a:cubicBezTo>
                    <a:cubicBezTo>
                      <a:pt x="84" y="18"/>
                      <a:pt x="85" y="16"/>
                      <a:pt x="86" y="14"/>
                    </a:cubicBezTo>
                    <a:cubicBezTo>
                      <a:pt x="88" y="12"/>
                      <a:pt x="87" y="10"/>
                      <a:pt x="84" y="9"/>
                    </a:cubicBezTo>
                    <a:cubicBezTo>
                      <a:pt x="81" y="8"/>
                      <a:pt x="79" y="8"/>
                      <a:pt x="76" y="8"/>
                    </a:cubicBezTo>
                    <a:cubicBezTo>
                      <a:pt x="76" y="5"/>
                      <a:pt x="76" y="3"/>
                      <a:pt x="76" y="1"/>
                    </a:cubicBezTo>
                    <a:cubicBezTo>
                      <a:pt x="79" y="0"/>
                      <a:pt x="114" y="0"/>
                      <a:pt x="122" y="1"/>
                    </a:cubicBezTo>
                    <a:cubicBezTo>
                      <a:pt x="122" y="3"/>
                      <a:pt x="122" y="5"/>
                      <a:pt x="122" y="8"/>
                    </a:cubicBezTo>
                    <a:cubicBezTo>
                      <a:pt x="121" y="8"/>
                      <a:pt x="120" y="8"/>
                      <a:pt x="118" y="8"/>
                    </a:cubicBezTo>
                    <a:cubicBezTo>
                      <a:pt x="111" y="9"/>
                      <a:pt x="104" y="12"/>
                      <a:pt x="99" y="18"/>
                    </a:cubicBezTo>
                    <a:cubicBezTo>
                      <a:pt x="92" y="25"/>
                      <a:pt x="85" y="33"/>
                      <a:pt x="77" y="41"/>
                    </a:cubicBezTo>
                    <a:cubicBezTo>
                      <a:pt x="72" y="46"/>
                      <a:pt x="67" y="52"/>
                      <a:pt x="62" y="57"/>
                    </a:cubicBezTo>
                    <a:cubicBezTo>
                      <a:pt x="63" y="58"/>
                      <a:pt x="64" y="59"/>
                      <a:pt x="64" y="61"/>
                    </a:cubicBezTo>
                    <a:cubicBezTo>
                      <a:pt x="77" y="78"/>
                      <a:pt x="90" y="95"/>
                      <a:pt x="102" y="113"/>
                    </a:cubicBezTo>
                    <a:cubicBezTo>
                      <a:pt x="104" y="115"/>
                      <a:pt x="106" y="118"/>
                      <a:pt x="108" y="120"/>
                    </a:cubicBezTo>
                    <a:cubicBezTo>
                      <a:pt x="112" y="124"/>
                      <a:pt x="117" y="127"/>
                      <a:pt x="123" y="127"/>
                    </a:cubicBezTo>
                    <a:cubicBezTo>
                      <a:pt x="124" y="128"/>
                      <a:pt x="125" y="128"/>
                      <a:pt x="127" y="128"/>
                    </a:cubicBezTo>
                    <a:cubicBezTo>
                      <a:pt x="127" y="130"/>
                      <a:pt x="127" y="133"/>
                      <a:pt x="127" y="135"/>
                    </a:cubicBezTo>
                    <a:cubicBezTo>
                      <a:pt x="109" y="135"/>
                      <a:pt x="91" y="135"/>
                      <a:pt x="73" y="135"/>
                    </a:cubicBezTo>
                    <a:cubicBezTo>
                      <a:pt x="73" y="133"/>
                      <a:pt x="73" y="131"/>
                      <a:pt x="73" y="128"/>
                    </a:cubicBezTo>
                    <a:cubicBezTo>
                      <a:pt x="75" y="128"/>
                      <a:pt x="78" y="128"/>
                      <a:pt x="80" y="127"/>
                    </a:cubicBezTo>
                    <a:cubicBezTo>
                      <a:pt x="85" y="127"/>
                      <a:pt x="86" y="125"/>
                      <a:pt x="84" y="120"/>
                    </a:cubicBezTo>
                    <a:cubicBezTo>
                      <a:pt x="84" y="118"/>
                      <a:pt x="83" y="117"/>
                      <a:pt x="82" y="115"/>
                    </a:cubicBezTo>
                    <a:cubicBezTo>
                      <a:pt x="72" y="101"/>
                      <a:pt x="61" y="86"/>
                      <a:pt x="51" y="72"/>
                    </a:cubicBezTo>
                    <a:cubicBezTo>
                      <a:pt x="51" y="71"/>
                      <a:pt x="50" y="71"/>
                      <a:pt x="50" y="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0" name="Freeform 19">
                <a:extLst>
                  <a:ext uri="{FF2B5EF4-FFF2-40B4-BE49-F238E27FC236}">
                    <a16:creationId xmlns:a16="http://schemas.microsoft.com/office/drawing/2014/main" id="{687C0C1A-D1C7-41A9-8A9A-4EB1400A640C}"/>
                  </a:ext>
                </a:extLst>
              </p:cNvPr>
              <p:cNvSpPr>
                <a:spLocks/>
              </p:cNvSpPr>
              <p:nvPr/>
            </p:nvSpPr>
            <p:spPr bwMode="auto">
              <a:xfrm>
                <a:off x="7278607" y="3887973"/>
                <a:ext cx="358826" cy="384457"/>
              </a:xfrm>
              <a:custGeom>
                <a:avLst/>
                <a:gdLst>
                  <a:gd name="T0" fmla="*/ 28 w 126"/>
                  <a:gd name="T1" fmla="*/ 16 h 135"/>
                  <a:gd name="T2" fmla="*/ 28 w 126"/>
                  <a:gd name="T3" fmla="*/ 20 h 135"/>
                  <a:gd name="T4" fmla="*/ 28 w 126"/>
                  <a:gd name="T5" fmla="*/ 109 h 135"/>
                  <a:gd name="T6" fmla="*/ 28 w 126"/>
                  <a:gd name="T7" fmla="*/ 119 h 135"/>
                  <a:gd name="T8" fmla="*/ 37 w 126"/>
                  <a:gd name="T9" fmla="*/ 127 h 135"/>
                  <a:gd name="T10" fmla="*/ 44 w 126"/>
                  <a:gd name="T11" fmla="*/ 128 h 135"/>
                  <a:gd name="T12" fmla="*/ 44 w 126"/>
                  <a:gd name="T13" fmla="*/ 135 h 135"/>
                  <a:gd name="T14" fmla="*/ 0 w 126"/>
                  <a:gd name="T15" fmla="*/ 135 h 135"/>
                  <a:gd name="T16" fmla="*/ 0 w 126"/>
                  <a:gd name="T17" fmla="*/ 128 h 135"/>
                  <a:gd name="T18" fmla="*/ 8 w 126"/>
                  <a:gd name="T19" fmla="*/ 127 h 135"/>
                  <a:gd name="T20" fmla="*/ 16 w 126"/>
                  <a:gd name="T21" fmla="*/ 120 h 135"/>
                  <a:gd name="T22" fmla="*/ 16 w 126"/>
                  <a:gd name="T23" fmla="*/ 113 h 135"/>
                  <a:gd name="T24" fmla="*/ 16 w 126"/>
                  <a:gd name="T25" fmla="*/ 19 h 135"/>
                  <a:gd name="T26" fmla="*/ 16 w 126"/>
                  <a:gd name="T27" fmla="*/ 15 h 135"/>
                  <a:gd name="T28" fmla="*/ 9 w 126"/>
                  <a:gd name="T29" fmla="*/ 9 h 135"/>
                  <a:gd name="T30" fmla="*/ 5 w 126"/>
                  <a:gd name="T31" fmla="*/ 8 h 135"/>
                  <a:gd name="T32" fmla="*/ 1 w 126"/>
                  <a:gd name="T33" fmla="*/ 8 h 135"/>
                  <a:gd name="T34" fmla="*/ 1 w 126"/>
                  <a:gd name="T35" fmla="*/ 1 h 135"/>
                  <a:gd name="T36" fmla="*/ 40 w 126"/>
                  <a:gd name="T37" fmla="*/ 1 h 135"/>
                  <a:gd name="T38" fmla="*/ 98 w 126"/>
                  <a:gd name="T39" fmla="*/ 100 h 135"/>
                  <a:gd name="T40" fmla="*/ 99 w 126"/>
                  <a:gd name="T41" fmla="*/ 100 h 135"/>
                  <a:gd name="T42" fmla="*/ 99 w 126"/>
                  <a:gd name="T43" fmla="*/ 96 h 135"/>
                  <a:gd name="T44" fmla="*/ 99 w 126"/>
                  <a:gd name="T45" fmla="*/ 24 h 135"/>
                  <a:gd name="T46" fmla="*/ 98 w 126"/>
                  <a:gd name="T47" fmla="*/ 16 h 135"/>
                  <a:gd name="T48" fmla="*/ 90 w 126"/>
                  <a:gd name="T49" fmla="*/ 9 h 135"/>
                  <a:gd name="T50" fmla="*/ 83 w 126"/>
                  <a:gd name="T51" fmla="*/ 8 h 135"/>
                  <a:gd name="T52" fmla="*/ 83 w 126"/>
                  <a:gd name="T53" fmla="*/ 1 h 135"/>
                  <a:gd name="T54" fmla="*/ 126 w 126"/>
                  <a:gd name="T55" fmla="*/ 1 h 135"/>
                  <a:gd name="T56" fmla="*/ 126 w 126"/>
                  <a:gd name="T57" fmla="*/ 8 h 135"/>
                  <a:gd name="T58" fmla="*/ 119 w 126"/>
                  <a:gd name="T59" fmla="*/ 9 h 135"/>
                  <a:gd name="T60" fmla="*/ 111 w 126"/>
                  <a:gd name="T61" fmla="*/ 16 h 135"/>
                  <a:gd name="T62" fmla="*/ 110 w 126"/>
                  <a:gd name="T63" fmla="*/ 27 h 135"/>
                  <a:gd name="T64" fmla="*/ 110 w 126"/>
                  <a:gd name="T65" fmla="*/ 129 h 135"/>
                  <a:gd name="T66" fmla="*/ 110 w 126"/>
                  <a:gd name="T67" fmla="*/ 135 h 135"/>
                  <a:gd name="T68" fmla="*/ 99 w 126"/>
                  <a:gd name="T69" fmla="*/ 135 h 135"/>
                  <a:gd name="T70" fmla="*/ 29 w 126"/>
                  <a:gd name="T71" fmla="*/ 15 h 135"/>
                  <a:gd name="T72" fmla="*/ 28 w 126"/>
                  <a:gd name="T73" fmla="*/ 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35">
                    <a:moveTo>
                      <a:pt x="28" y="16"/>
                    </a:moveTo>
                    <a:cubicBezTo>
                      <a:pt x="28" y="17"/>
                      <a:pt x="28" y="19"/>
                      <a:pt x="28" y="20"/>
                    </a:cubicBezTo>
                    <a:cubicBezTo>
                      <a:pt x="28" y="50"/>
                      <a:pt x="28" y="79"/>
                      <a:pt x="28" y="109"/>
                    </a:cubicBezTo>
                    <a:cubicBezTo>
                      <a:pt x="28" y="112"/>
                      <a:pt x="28" y="115"/>
                      <a:pt x="28" y="119"/>
                    </a:cubicBezTo>
                    <a:cubicBezTo>
                      <a:pt x="29" y="124"/>
                      <a:pt x="31" y="126"/>
                      <a:pt x="37" y="127"/>
                    </a:cubicBezTo>
                    <a:cubicBezTo>
                      <a:pt x="39" y="127"/>
                      <a:pt x="41" y="128"/>
                      <a:pt x="44" y="128"/>
                    </a:cubicBezTo>
                    <a:cubicBezTo>
                      <a:pt x="44" y="130"/>
                      <a:pt x="44" y="133"/>
                      <a:pt x="44" y="135"/>
                    </a:cubicBezTo>
                    <a:cubicBezTo>
                      <a:pt x="29" y="135"/>
                      <a:pt x="15" y="135"/>
                      <a:pt x="0" y="135"/>
                    </a:cubicBezTo>
                    <a:cubicBezTo>
                      <a:pt x="0" y="133"/>
                      <a:pt x="0" y="131"/>
                      <a:pt x="0" y="128"/>
                    </a:cubicBezTo>
                    <a:cubicBezTo>
                      <a:pt x="3" y="128"/>
                      <a:pt x="5" y="127"/>
                      <a:pt x="8" y="127"/>
                    </a:cubicBezTo>
                    <a:cubicBezTo>
                      <a:pt x="12" y="127"/>
                      <a:pt x="15" y="124"/>
                      <a:pt x="16" y="120"/>
                    </a:cubicBezTo>
                    <a:cubicBezTo>
                      <a:pt x="16" y="118"/>
                      <a:pt x="16" y="115"/>
                      <a:pt x="16" y="113"/>
                    </a:cubicBezTo>
                    <a:cubicBezTo>
                      <a:pt x="16" y="82"/>
                      <a:pt x="16" y="50"/>
                      <a:pt x="16" y="19"/>
                    </a:cubicBezTo>
                    <a:cubicBezTo>
                      <a:pt x="16" y="18"/>
                      <a:pt x="16" y="17"/>
                      <a:pt x="16" y="15"/>
                    </a:cubicBezTo>
                    <a:cubicBezTo>
                      <a:pt x="16" y="11"/>
                      <a:pt x="14" y="9"/>
                      <a:pt x="9" y="9"/>
                    </a:cubicBezTo>
                    <a:cubicBezTo>
                      <a:pt x="8" y="8"/>
                      <a:pt x="7" y="8"/>
                      <a:pt x="5" y="8"/>
                    </a:cubicBezTo>
                    <a:cubicBezTo>
                      <a:pt x="4" y="8"/>
                      <a:pt x="2" y="8"/>
                      <a:pt x="1" y="8"/>
                    </a:cubicBezTo>
                    <a:cubicBezTo>
                      <a:pt x="1" y="5"/>
                      <a:pt x="1" y="3"/>
                      <a:pt x="1" y="1"/>
                    </a:cubicBezTo>
                    <a:cubicBezTo>
                      <a:pt x="14" y="1"/>
                      <a:pt x="27" y="1"/>
                      <a:pt x="40" y="1"/>
                    </a:cubicBezTo>
                    <a:cubicBezTo>
                      <a:pt x="59" y="34"/>
                      <a:pt x="79" y="67"/>
                      <a:pt x="98" y="100"/>
                    </a:cubicBezTo>
                    <a:cubicBezTo>
                      <a:pt x="98" y="100"/>
                      <a:pt x="99" y="100"/>
                      <a:pt x="99" y="100"/>
                    </a:cubicBezTo>
                    <a:cubicBezTo>
                      <a:pt x="99" y="99"/>
                      <a:pt x="99" y="97"/>
                      <a:pt x="99" y="96"/>
                    </a:cubicBezTo>
                    <a:cubicBezTo>
                      <a:pt x="99" y="72"/>
                      <a:pt x="99" y="48"/>
                      <a:pt x="99" y="24"/>
                    </a:cubicBezTo>
                    <a:cubicBezTo>
                      <a:pt x="99" y="21"/>
                      <a:pt x="99" y="19"/>
                      <a:pt x="98" y="16"/>
                    </a:cubicBezTo>
                    <a:cubicBezTo>
                      <a:pt x="97" y="12"/>
                      <a:pt x="94" y="9"/>
                      <a:pt x="90" y="9"/>
                    </a:cubicBezTo>
                    <a:cubicBezTo>
                      <a:pt x="88" y="8"/>
                      <a:pt x="86" y="8"/>
                      <a:pt x="83" y="8"/>
                    </a:cubicBezTo>
                    <a:cubicBezTo>
                      <a:pt x="83" y="5"/>
                      <a:pt x="83" y="3"/>
                      <a:pt x="83" y="1"/>
                    </a:cubicBezTo>
                    <a:cubicBezTo>
                      <a:pt x="87" y="0"/>
                      <a:pt x="115" y="0"/>
                      <a:pt x="126" y="1"/>
                    </a:cubicBezTo>
                    <a:cubicBezTo>
                      <a:pt x="126" y="3"/>
                      <a:pt x="126" y="5"/>
                      <a:pt x="126" y="8"/>
                    </a:cubicBezTo>
                    <a:cubicBezTo>
                      <a:pt x="124" y="8"/>
                      <a:pt x="122" y="8"/>
                      <a:pt x="119" y="9"/>
                    </a:cubicBezTo>
                    <a:cubicBezTo>
                      <a:pt x="115" y="9"/>
                      <a:pt x="112" y="12"/>
                      <a:pt x="111" y="16"/>
                    </a:cubicBezTo>
                    <a:cubicBezTo>
                      <a:pt x="111" y="20"/>
                      <a:pt x="110" y="23"/>
                      <a:pt x="110" y="27"/>
                    </a:cubicBezTo>
                    <a:cubicBezTo>
                      <a:pt x="110" y="61"/>
                      <a:pt x="110" y="95"/>
                      <a:pt x="110" y="129"/>
                    </a:cubicBezTo>
                    <a:cubicBezTo>
                      <a:pt x="110" y="131"/>
                      <a:pt x="110" y="133"/>
                      <a:pt x="110" y="135"/>
                    </a:cubicBezTo>
                    <a:cubicBezTo>
                      <a:pt x="106" y="135"/>
                      <a:pt x="103" y="135"/>
                      <a:pt x="99" y="135"/>
                    </a:cubicBezTo>
                    <a:cubicBezTo>
                      <a:pt x="76" y="95"/>
                      <a:pt x="52" y="55"/>
                      <a:pt x="29" y="15"/>
                    </a:cubicBezTo>
                    <a:cubicBezTo>
                      <a:pt x="28" y="15"/>
                      <a:pt x="28" y="15"/>
                      <a:pt x="28"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2" name="Freeform 20">
                <a:extLst>
                  <a:ext uri="{FF2B5EF4-FFF2-40B4-BE49-F238E27FC236}">
                    <a16:creationId xmlns:a16="http://schemas.microsoft.com/office/drawing/2014/main" id="{B1AD26CB-2631-47D6-8B94-0C2DE8DAE1DF}"/>
                  </a:ext>
                </a:extLst>
              </p:cNvPr>
              <p:cNvSpPr>
                <a:spLocks/>
              </p:cNvSpPr>
              <p:nvPr/>
            </p:nvSpPr>
            <p:spPr bwMode="auto">
              <a:xfrm>
                <a:off x="8233341" y="3887973"/>
                <a:ext cx="352419" cy="384457"/>
              </a:xfrm>
              <a:custGeom>
                <a:avLst/>
                <a:gdLst>
                  <a:gd name="T0" fmla="*/ 0 w 124"/>
                  <a:gd name="T1" fmla="*/ 8 h 135"/>
                  <a:gd name="T2" fmla="*/ 0 w 124"/>
                  <a:gd name="T3" fmla="*/ 1 h 135"/>
                  <a:gd name="T4" fmla="*/ 105 w 124"/>
                  <a:gd name="T5" fmla="*/ 1 h 135"/>
                  <a:gd name="T6" fmla="*/ 117 w 124"/>
                  <a:gd name="T7" fmla="*/ 35 h 135"/>
                  <a:gd name="T8" fmla="*/ 110 w 124"/>
                  <a:gd name="T9" fmla="*/ 39 h 135"/>
                  <a:gd name="T10" fmla="*/ 107 w 124"/>
                  <a:gd name="T11" fmla="*/ 33 h 135"/>
                  <a:gd name="T12" fmla="*/ 78 w 124"/>
                  <a:gd name="T13" fmla="*/ 11 h 135"/>
                  <a:gd name="T14" fmla="*/ 34 w 124"/>
                  <a:gd name="T15" fmla="*/ 11 h 135"/>
                  <a:gd name="T16" fmla="*/ 34 w 124"/>
                  <a:gd name="T17" fmla="*/ 61 h 135"/>
                  <a:gd name="T18" fmla="*/ 55 w 124"/>
                  <a:gd name="T19" fmla="*/ 60 h 135"/>
                  <a:gd name="T20" fmla="*/ 69 w 124"/>
                  <a:gd name="T21" fmla="*/ 45 h 135"/>
                  <a:gd name="T22" fmla="*/ 70 w 124"/>
                  <a:gd name="T23" fmla="*/ 36 h 135"/>
                  <a:gd name="T24" fmla="*/ 78 w 124"/>
                  <a:gd name="T25" fmla="*/ 36 h 135"/>
                  <a:gd name="T26" fmla="*/ 78 w 124"/>
                  <a:gd name="T27" fmla="*/ 95 h 135"/>
                  <a:gd name="T28" fmla="*/ 74 w 124"/>
                  <a:gd name="T29" fmla="*/ 95 h 135"/>
                  <a:gd name="T30" fmla="*/ 70 w 124"/>
                  <a:gd name="T31" fmla="*/ 95 h 135"/>
                  <a:gd name="T32" fmla="*/ 70 w 124"/>
                  <a:gd name="T33" fmla="*/ 88 h 135"/>
                  <a:gd name="T34" fmla="*/ 68 w 124"/>
                  <a:gd name="T35" fmla="*/ 81 h 135"/>
                  <a:gd name="T36" fmla="*/ 58 w 124"/>
                  <a:gd name="T37" fmla="*/ 71 h 135"/>
                  <a:gd name="T38" fmla="*/ 34 w 124"/>
                  <a:gd name="T39" fmla="*/ 70 h 135"/>
                  <a:gd name="T40" fmla="*/ 33 w 124"/>
                  <a:gd name="T41" fmla="*/ 74 h 135"/>
                  <a:gd name="T42" fmla="*/ 33 w 124"/>
                  <a:gd name="T43" fmla="*/ 115 h 135"/>
                  <a:gd name="T44" fmla="*/ 43 w 124"/>
                  <a:gd name="T45" fmla="*/ 125 h 135"/>
                  <a:gd name="T46" fmla="*/ 69 w 124"/>
                  <a:gd name="T47" fmla="*/ 125 h 135"/>
                  <a:gd name="T48" fmla="*/ 112 w 124"/>
                  <a:gd name="T49" fmla="*/ 97 h 135"/>
                  <a:gd name="T50" fmla="*/ 115 w 124"/>
                  <a:gd name="T51" fmla="*/ 90 h 135"/>
                  <a:gd name="T52" fmla="*/ 124 w 124"/>
                  <a:gd name="T53" fmla="*/ 93 h 135"/>
                  <a:gd name="T54" fmla="*/ 109 w 124"/>
                  <a:gd name="T55" fmla="*/ 135 h 135"/>
                  <a:gd name="T56" fmla="*/ 0 w 124"/>
                  <a:gd name="T57" fmla="*/ 135 h 135"/>
                  <a:gd name="T58" fmla="*/ 0 w 124"/>
                  <a:gd name="T59" fmla="*/ 128 h 135"/>
                  <a:gd name="T60" fmla="*/ 8 w 124"/>
                  <a:gd name="T61" fmla="*/ 127 h 135"/>
                  <a:gd name="T62" fmla="*/ 15 w 124"/>
                  <a:gd name="T63" fmla="*/ 120 h 135"/>
                  <a:gd name="T64" fmla="*/ 16 w 124"/>
                  <a:gd name="T65" fmla="*/ 113 h 135"/>
                  <a:gd name="T66" fmla="*/ 16 w 124"/>
                  <a:gd name="T67" fmla="*/ 21 h 135"/>
                  <a:gd name="T68" fmla="*/ 16 w 124"/>
                  <a:gd name="T69" fmla="*/ 16 h 135"/>
                  <a:gd name="T70" fmla="*/ 8 w 124"/>
                  <a:gd name="T71" fmla="*/ 9 h 135"/>
                  <a:gd name="T72" fmla="*/ 4 w 124"/>
                  <a:gd name="T73" fmla="*/ 8 h 135"/>
                  <a:gd name="T74" fmla="*/ 0 w 124"/>
                  <a:gd name="T75"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35">
                    <a:moveTo>
                      <a:pt x="0" y="8"/>
                    </a:moveTo>
                    <a:cubicBezTo>
                      <a:pt x="0" y="5"/>
                      <a:pt x="0" y="3"/>
                      <a:pt x="0" y="1"/>
                    </a:cubicBezTo>
                    <a:cubicBezTo>
                      <a:pt x="3" y="0"/>
                      <a:pt x="98" y="0"/>
                      <a:pt x="105" y="1"/>
                    </a:cubicBezTo>
                    <a:cubicBezTo>
                      <a:pt x="109" y="12"/>
                      <a:pt x="113" y="24"/>
                      <a:pt x="117" y="35"/>
                    </a:cubicBezTo>
                    <a:cubicBezTo>
                      <a:pt x="115" y="37"/>
                      <a:pt x="112" y="38"/>
                      <a:pt x="110" y="39"/>
                    </a:cubicBezTo>
                    <a:cubicBezTo>
                      <a:pt x="109" y="36"/>
                      <a:pt x="108" y="35"/>
                      <a:pt x="107" y="33"/>
                    </a:cubicBezTo>
                    <a:cubicBezTo>
                      <a:pt x="101" y="20"/>
                      <a:pt x="92" y="13"/>
                      <a:pt x="78" y="11"/>
                    </a:cubicBezTo>
                    <a:cubicBezTo>
                      <a:pt x="63" y="10"/>
                      <a:pt x="48" y="11"/>
                      <a:pt x="34" y="11"/>
                    </a:cubicBezTo>
                    <a:cubicBezTo>
                      <a:pt x="33" y="15"/>
                      <a:pt x="33" y="55"/>
                      <a:pt x="34" y="61"/>
                    </a:cubicBezTo>
                    <a:cubicBezTo>
                      <a:pt x="41" y="61"/>
                      <a:pt x="48" y="61"/>
                      <a:pt x="55" y="60"/>
                    </a:cubicBezTo>
                    <a:cubicBezTo>
                      <a:pt x="64" y="59"/>
                      <a:pt x="68" y="54"/>
                      <a:pt x="69" y="45"/>
                    </a:cubicBezTo>
                    <a:cubicBezTo>
                      <a:pt x="70" y="42"/>
                      <a:pt x="70" y="39"/>
                      <a:pt x="70" y="36"/>
                    </a:cubicBezTo>
                    <a:cubicBezTo>
                      <a:pt x="73" y="36"/>
                      <a:pt x="75" y="36"/>
                      <a:pt x="78" y="36"/>
                    </a:cubicBezTo>
                    <a:cubicBezTo>
                      <a:pt x="78" y="56"/>
                      <a:pt x="78" y="75"/>
                      <a:pt x="78" y="95"/>
                    </a:cubicBezTo>
                    <a:cubicBezTo>
                      <a:pt x="77" y="95"/>
                      <a:pt x="76" y="95"/>
                      <a:pt x="74" y="95"/>
                    </a:cubicBezTo>
                    <a:cubicBezTo>
                      <a:pt x="73" y="95"/>
                      <a:pt x="72" y="95"/>
                      <a:pt x="70" y="95"/>
                    </a:cubicBezTo>
                    <a:cubicBezTo>
                      <a:pt x="70" y="93"/>
                      <a:pt x="70" y="90"/>
                      <a:pt x="70" y="88"/>
                    </a:cubicBezTo>
                    <a:cubicBezTo>
                      <a:pt x="69" y="86"/>
                      <a:pt x="69" y="83"/>
                      <a:pt x="68" y="81"/>
                    </a:cubicBezTo>
                    <a:cubicBezTo>
                      <a:pt x="67" y="75"/>
                      <a:pt x="64" y="72"/>
                      <a:pt x="58" y="71"/>
                    </a:cubicBezTo>
                    <a:cubicBezTo>
                      <a:pt x="50" y="69"/>
                      <a:pt x="42" y="70"/>
                      <a:pt x="34" y="70"/>
                    </a:cubicBezTo>
                    <a:cubicBezTo>
                      <a:pt x="33" y="72"/>
                      <a:pt x="33" y="73"/>
                      <a:pt x="33" y="74"/>
                    </a:cubicBezTo>
                    <a:cubicBezTo>
                      <a:pt x="33" y="88"/>
                      <a:pt x="33" y="102"/>
                      <a:pt x="33" y="115"/>
                    </a:cubicBezTo>
                    <a:cubicBezTo>
                      <a:pt x="33" y="124"/>
                      <a:pt x="34" y="125"/>
                      <a:pt x="43" y="125"/>
                    </a:cubicBezTo>
                    <a:cubicBezTo>
                      <a:pt x="52" y="125"/>
                      <a:pt x="60" y="125"/>
                      <a:pt x="69" y="125"/>
                    </a:cubicBezTo>
                    <a:cubicBezTo>
                      <a:pt x="89" y="125"/>
                      <a:pt x="104" y="115"/>
                      <a:pt x="112" y="97"/>
                    </a:cubicBezTo>
                    <a:cubicBezTo>
                      <a:pt x="113" y="95"/>
                      <a:pt x="114" y="93"/>
                      <a:pt x="115" y="90"/>
                    </a:cubicBezTo>
                    <a:cubicBezTo>
                      <a:pt x="118" y="91"/>
                      <a:pt x="121" y="92"/>
                      <a:pt x="124" y="93"/>
                    </a:cubicBezTo>
                    <a:cubicBezTo>
                      <a:pt x="119" y="108"/>
                      <a:pt x="114" y="121"/>
                      <a:pt x="109" y="135"/>
                    </a:cubicBezTo>
                    <a:cubicBezTo>
                      <a:pt x="73" y="135"/>
                      <a:pt x="37" y="135"/>
                      <a:pt x="0" y="135"/>
                    </a:cubicBezTo>
                    <a:cubicBezTo>
                      <a:pt x="0" y="133"/>
                      <a:pt x="0" y="131"/>
                      <a:pt x="0" y="128"/>
                    </a:cubicBezTo>
                    <a:cubicBezTo>
                      <a:pt x="3" y="128"/>
                      <a:pt x="6" y="128"/>
                      <a:pt x="8" y="127"/>
                    </a:cubicBezTo>
                    <a:cubicBezTo>
                      <a:pt x="13" y="126"/>
                      <a:pt x="15" y="125"/>
                      <a:pt x="15" y="120"/>
                    </a:cubicBezTo>
                    <a:cubicBezTo>
                      <a:pt x="16" y="118"/>
                      <a:pt x="16" y="115"/>
                      <a:pt x="16" y="113"/>
                    </a:cubicBezTo>
                    <a:cubicBezTo>
                      <a:pt x="16" y="82"/>
                      <a:pt x="16" y="52"/>
                      <a:pt x="16" y="21"/>
                    </a:cubicBezTo>
                    <a:cubicBezTo>
                      <a:pt x="16" y="20"/>
                      <a:pt x="16" y="18"/>
                      <a:pt x="16" y="16"/>
                    </a:cubicBezTo>
                    <a:cubicBezTo>
                      <a:pt x="15" y="11"/>
                      <a:pt x="13" y="9"/>
                      <a:pt x="8" y="9"/>
                    </a:cubicBezTo>
                    <a:cubicBezTo>
                      <a:pt x="7" y="9"/>
                      <a:pt x="6" y="8"/>
                      <a:pt x="4" y="8"/>
                    </a:cubicBezTo>
                    <a:cubicBezTo>
                      <a:pt x="3" y="8"/>
                      <a:pt x="2" y="8"/>
                      <a:pt x="0"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3" name="Freeform 21">
                <a:extLst>
                  <a:ext uri="{FF2B5EF4-FFF2-40B4-BE49-F238E27FC236}">
                    <a16:creationId xmlns:a16="http://schemas.microsoft.com/office/drawing/2014/main" id="{7188BA7E-50BA-44F8-9949-24203A649509}"/>
                  </a:ext>
                </a:extLst>
              </p:cNvPr>
              <p:cNvSpPr>
                <a:spLocks/>
              </p:cNvSpPr>
              <p:nvPr/>
            </p:nvSpPr>
            <p:spPr bwMode="auto">
              <a:xfrm>
                <a:off x="4949441" y="3891177"/>
                <a:ext cx="352419" cy="381253"/>
              </a:xfrm>
              <a:custGeom>
                <a:avLst/>
                <a:gdLst>
                  <a:gd name="T0" fmla="*/ 33 w 123"/>
                  <a:gd name="T1" fmla="*/ 60 h 134"/>
                  <a:gd name="T2" fmla="*/ 55 w 123"/>
                  <a:gd name="T3" fmla="*/ 59 h 134"/>
                  <a:gd name="T4" fmla="*/ 68 w 123"/>
                  <a:gd name="T5" fmla="*/ 45 h 134"/>
                  <a:gd name="T6" fmla="*/ 70 w 123"/>
                  <a:gd name="T7" fmla="*/ 35 h 134"/>
                  <a:gd name="T8" fmla="*/ 77 w 123"/>
                  <a:gd name="T9" fmla="*/ 35 h 134"/>
                  <a:gd name="T10" fmla="*/ 77 w 123"/>
                  <a:gd name="T11" fmla="*/ 94 h 134"/>
                  <a:gd name="T12" fmla="*/ 75 w 123"/>
                  <a:gd name="T13" fmla="*/ 94 h 134"/>
                  <a:gd name="T14" fmla="*/ 70 w 123"/>
                  <a:gd name="T15" fmla="*/ 94 h 134"/>
                  <a:gd name="T16" fmla="*/ 69 w 123"/>
                  <a:gd name="T17" fmla="*/ 83 h 134"/>
                  <a:gd name="T18" fmla="*/ 54 w 123"/>
                  <a:gd name="T19" fmla="*/ 69 h 134"/>
                  <a:gd name="T20" fmla="*/ 33 w 123"/>
                  <a:gd name="T21" fmla="*/ 69 h 134"/>
                  <a:gd name="T22" fmla="*/ 33 w 123"/>
                  <a:gd name="T23" fmla="*/ 73 h 134"/>
                  <a:gd name="T24" fmla="*/ 33 w 123"/>
                  <a:gd name="T25" fmla="*/ 114 h 134"/>
                  <a:gd name="T26" fmla="*/ 43 w 123"/>
                  <a:gd name="T27" fmla="*/ 124 h 134"/>
                  <a:gd name="T28" fmla="*/ 68 w 123"/>
                  <a:gd name="T29" fmla="*/ 124 h 134"/>
                  <a:gd name="T30" fmla="*/ 112 w 123"/>
                  <a:gd name="T31" fmla="*/ 96 h 134"/>
                  <a:gd name="T32" fmla="*/ 115 w 123"/>
                  <a:gd name="T33" fmla="*/ 90 h 134"/>
                  <a:gd name="T34" fmla="*/ 115 w 123"/>
                  <a:gd name="T35" fmla="*/ 90 h 134"/>
                  <a:gd name="T36" fmla="*/ 123 w 123"/>
                  <a:gd name="T37" fmla="*/ 92 h 134"/>
                  <a:gd name="T38" fmla="*/ 109 w 123"/>
                  <a:gd name="T39" fmla="*/ 134 h 134"/>
                  <a:gd name="T40" fmla="*/ 0 w 123"/>
                  <a:gd name="T41" fmla="*/ 134 h 134"/>
                  <a:gd name="T42" fmla="*/ 0 w 123"/>
                  <a:gd name="T43" fmla="*/ 127 h 134"/>
                  <a:gd name="T44" fmla="*/ 8 w 123"/>
                  <a:gd name="T45" fmla="*/ 126 h 134"/>
                  <a:gd name="T46" fmla="*/ 15 w 123"/>
                  <a:gd name="T47" fmla="*/ 120 h 134"/>
                  <a:gd name="T48" fmla="*/ 16 w 123"/>
                  <a:gd name="T49" fmla="*/ 113 h 134"/>
                  <a:gd name="T50" fmla="*/ 16 w 123"/>
                  <a:gd name="T51" fmla="*/ 20 h 134"/>
                  <a:gd name="T52" fmla="*/ 5 w 123"/>
                  <a:gd name="T53" fmla="*/ 7 h 134"/>
                  <a:gd name="T54" fmla="*/ 0 w 123"/>
                  <a:gd name="T55" fmla="*/ 7 h 134"/>
                  <a:gd name="T56" fmla="*/ 0 w 123"/>
                  <a:gd name="T57" fmla="*/ 0 h 134"/>
                  <a:gd name="T58" fmla="*/ 105 w 123"/>
                  <a:gd name="T59" fmla="*/ 0 h 134"/>
                  <a:gd name="T60" fmla="*/ 117 w 123"/>
                  <a:gd name="T61" fmla="*/ 35 h 134"/>
                  <a:gd name="T62" fmla="*/ 109 w 123"/>
                  <a:gd name="T63" fmla="*/ 38 h 134"/>
                  <a:gd name="T64" fmla="*/ 107 w 123"/>
                  <a:gd name="T65" fmla="*/ 34 h 134"/>
                  <a:gd name="T66" fmla="*/ 105 w 123"/>
                  <a:gd name="T67" fmla="*/ 29 h 134"/>
                  <a:gd name="T68" fmla="*/ 78 w 123"/>
                  <a:gd name="T69" fmla="*/ 11 h 134"/>
                  <a:gd name="T70" fmla="*/ 42 w 123"/>
                  <a:gd name="T71" fmla="*/ 10 h 134"/>
                  <a:gd name="T72" fmla="*/ 33 w 123"/>
                  <a:gd name="T73" fmla="*/ 10 h 134"/>
                  <a:gd name="T74" fmla="*/ 33 w 123"/>
                  <a:gd name="T75" fmla="*/ 6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4">
                    <a:moveTo>
                      <a:pt x="33" y="60"/>
                    </a:moveTo>
                    <a:cubicBezTo>
                      <a:pt x="41" y="60"/>
                      <a:pt x="48" y="61"/>
                      <a:pt x="55" y="59"/>
                    </a:cubicBezTo>
                    <a:cubicBezTo>
                      <a:pt x="63" y="57"/>
                      <a:pt x="67" y="53"/>
                      <a:pt x="68" y="45"/>
                    </a:cubicBezTo>
                    <a:cubicBezTo>
                      <a:pt x="69" y="42"/>
                      <a:pt x="69" y="39"/>
                      <a:pt x="70" y="35"/>
                    </a:cubicBezTo>
                    <a:cubicBezTo>
                      <a:pt x="72" y="35"/>
                      <a:pt x="75" y="35"/>
                      <a:pt x="77" y="35"/>
                    </a:cubicBezTo>
                    <a:cubicBezTo>
                      <a:pt x="77" y="55"/>
                      <a:pt x="77" y="74"/>
                      <a:pt x="77" y="94"/>
                    </a:cubicBezTo>
                    <a:cubicBezTo>
                      <a:pt x="76" y="94"/>
                      <a:pt x="75" y="94"/>
                      <a:pt x="75" y="94"/>
                    </a:cubicBezTo>
                    <a:cubicBezTo>
                      <a:pt x="73" y="94"/>
                      <a:pt x="71" y="94"/>
                      <a:pt x="70" y="94"/>
                    </a:cubicBezTo>
                    <a:cubicBezTo>
                      <a:pt x="69" y="90"/>
                      <a:pt x="69" y="86"/>
                      <a:pt x="69" y="83"/>
                    </a:cubicBezTo>
                    <a:cubicBezTo>
                      <a:pt x="67" y="74"/>
                      <a:pt x="63" y="70"/>
                      <a:pt x="54" y="69"/>
                    </a:cubicBezTo>
                    <a:cubicBezTo>
                      <a:pt x="47" y="69"/>
                      <a:pt x="40" y="69"/>
                      <a:pt x="33" y="69"/>
                    </a:cubicBezTo>
                    <a:cubicBezTo>
                      <a:pt x="33" y="71"/>
                      <a:pt x="33" y="72"/>
                      <a:pt x="33" y="73"/>
                    </a:cubicBezTo>
                    <a:cubicBezTo>
                      <a:pt x="33" y="87"/>
                      <a:pt x="33" y="101"/>
                      <a:pt x="33" y="114"/>
                    </a:cubicBezTo>
                    <a:cubicBezTo>
                      <a:pt x="33" y="123"/>
                      <a:pt x="34" y="124"/>
                      <a:pt x="43" y="124"/>
                    </a:cubicBezTo>
                    <a:cubicBezTo>
                      <a:pt x="51" y="124"/>
                      <a:pt x="60" y="124"/>
                      <a:pt x="68" y="124"/>
                    </a:cubicBezTo>
                    <a:cubicBezTo>
                      <a:pt x="89" y="124"/>
                      <a:pt x="103" y="114"/>
                      <a:pt x="112" y="96"/>
                    </a:cubicBezTo>
                    <a:cubicBezTo>
                      <a:pt x="113" y="94"/>
                      <a:pt x="114" y="92"/>
                      <a:pt x="115" y="90"/>
                    </a:cubicBezTo>
                    <a:cubicBezTo>
                      <a:pt x="115" y="90"/>
                      <a:pt x="115" y="90"/>
                      <a:pt x="115" y="90"/>
                    </a:cubicBezTo>
                    <a:cubicBezTo>
                      <a:pt x="118" y="90"/>
                      <a:pt x="120" y="91"/>
                      <a:pt x="123" y="92"/>
                    </a:cubicBezTo>
                    <a:cubicBezTo>
                      <a:pt x="118" y="107"/>
                      <a:pt x="113" y="120"/>
                      <a:pt x="109" y="134"/>
                    </a:cubicBezTo>
                    <a:cubicBezTo>
                      <a:pt x="72" y="134"/>
                      <a:pt x="36" y="134"/>
                      <a:pt x="0" y="134"/>
                    </a:cubicBezTo>
                    <a:cubicBezTo>
                      <a:pt x="0" y="132"/>
                      <a:pt x="0" y="130"/>
                      <a:pt x="0" y="127"/>
                    </a:cubicBezTo>
                    <a:cubicBezTo>
                      <a:pt x="2" y="127"/>
                      <a:pt x="5" y="126"/>
                      <a:pt x="8" y="126"/>
                    </a:cubicBezTo>
                    <a:cubicBezTo>
                      <a:pt x="12" y="126"/>
                      <a:pt x="14" y="124"/>
                      <a:pt x="15" y="120"/>
                    </a:cubicBezTo>
                    <a:cubicBezTo>
                      <a:pt x="15" y="118"/>
                      <a:pt x="16" y="115"/>
                      <a:pt x="16" y="113"/>
                    </a:cubicBezTo>
                    <a:cubicBezTo>
                      <a:pt x="16" y="82"/>
                      <a:pt x="16" y="51"/>
                      <a:pt x="16" y="20"/>
                    </a:cubicBezTo>
                    <a:cubicBezTo>
                      <a:pt x="16" y="10"/>
                      <a:pt x="14" y="8"/>
                      <a:pt x="5" y="7"/>
                    </a:cubicBezTo>
                    <a:cubicBezTo>
                      <a:pt x="3" y="7"/>
                      <a:pt x="1" y="7"/>
                      <a:pt x="0" y="7"/>
                    </a:cubicBezTo>
                    <a:cubicBezTo>
                      <a:pt x="0" y="4"/>
                      <a:pt x="0" y="2"/>
                      <a:pt x="0" y="0"/>
                    </a:cubicBezTo>
                    <a:cubicBezTo>
                      <a:pt x="34" y="0"/>
                      <a:pt x="69" y="0"/>
                      <a:pt x="105" y="0"/>
                    </a:cubicBezTo>
                    <a:cubicBezTo>
                      <a:pt x="109" y="11"/>
                      <a:pt x="112" y="22"/>
                      <a:pt x="117" y="35"/>
                    </a:cubicBezTo>
                    <a:cubicBezTo>
                      <a:pt x="114" y="36"/>
                      <a:pt x="112" y="37"/>
                      <a:pt x="109" y="38"/>
                    </a:cubicBezTo>
                    <a:cubicBezTo>
                      <a:pt x="108" y="36"/>
                      <a:pt x="108" y="35"/>
                      <a:pt x="107" y="34"/>
                    </a:cubicBezTo>
                    <a:cubicBezTo>
                      <a:pt x="107" y="32"/>
                      <a:pt x="106" y="31"/>
                      <a:pt x="105" y="29"/>
                    </a:cubicBezTo>
                    <a:cubicBezTo>
                      <a:pt x="100" y="18"/>
                      <a:pt x="90" y="11"/>
                      <a:pt x="78" y="11"/>
                    </a:cubicBezTo>
                    <a:cubicBezTo>
                      <a:pt x="66" y="10"/>
                      <a:pt x="54" y="10"/>
                      <a:pt x="42" y="10"/>
                    </a:cubicBezTo>
                    <a:cubicBezTo>
                      <a:pt x="39" y="10"/>
                      <a:pt x="36" y="10"/>
                      <a:pt x="33" y="10"/>
                    </a:cubicBezTo>
                    <a:cubicBezTo>
                      <a:pt x="33" y="26"/>
                      <a:pt x="33" y="43"/>
                      <a:pt x="33" y="6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4" name="Freeform 22">
                <a:extLst>
                  <a:ext uri="{FF2B5EF4-FFF2-40B4-BE49-F238E27FC236}">
                    <a16:creationId xmlns:a16="http://schemas.microsoft.com/office/drawing/2014/main" id="{59E8A17F-9E83-487C-BAAE-EF2645C4653C}"/>
                  </a:ext>
                </a:extLst>
              </p:cNvPr>
              <p:cNvSpPr>
                <a:spLocks/>
              </p:cNvSpPr>
              <p:nvPr/>
            </p:nvSpPr>
            <p:spPr bwMode="auto">
              <a:xfrm>
                <a:off x="5897767" y="3891177"/>
                <a:ext cx="358826" cy="381253"/>
              </a:xfrm>
              <a:custGeom>
                <a:avLst/>
                <a:gdLst>
                  <a:gd name="T0" fmla="*/ 43 w 126"/>
                  <a:gd name="T1" fmla="*/ 134 h 134"/>
                  <a:gd name="T2" fmla="*/ 0 w 126"/>
                  <a:gd name="T3" fmla="*/ 134 h 134"/>
                  <a:gd name="T4" fmla="*/ 0 w 126"/>
                  <a:gd name="T5" fmla="*/ 127 h 134"/>
                  <a:gd name="T6" fmla="*/ 7 w 126"/>
                  <a:gd name="T7" fmla="*/ 126 h 134"/>
                  <a:gd name="T8" fmla="*/ 16 w 126"/>
                  <a:gd name="T9" fmla="*/ 118 h 134"/>
                  <a:gd name="T10" fmla="*/ 16 w 126"/>
                  <a:gd name="T11" fmla="*/ 110 h 134"/>
                  <a:gd name="T12" fmla="*/ 16 w 126"/>
                  <a:gd name="T13" fmla="*/ 18 h 134"/>
                  <a:gd name="T14" fmla="*/ 5 w 126"/>
                  <a:gd name="T15" fmla="*/ 7 h 134"/>
                  <a:gd name="T16" fmla="*/ 0 w 126"/>
                  <a:gd name="T17" fmla="*/ 7 h 134"/>
                  <a:gd name="T18" fmla="*/ 0 w 126"/>
                  <a:gd name="T19" fmla="*/ 0 h 134"/>
                  <a:gd name="T20" fmla="*/ 40 w 126"/>
                  <a:gd name="T21" fmla="*/ 0 h 134"/>
                  <a:gd name="T22" fmla="*/ 98 w 126"/>
                  <a:gd name="T23" fmla="*/ 100 h 134"/>
                  <a:gd name="T24" fmla="*/ 99 w 126"/>
                  <a:gd name="T25" fmla="*/ 96 h 134"/>
                  <a:gd name="T26" fmla="*/ 99 w 126"/>
                  <a:gd name="T27" fmla="*/ 24 h 134"/>
                  <a:gd name="T28" fmla="*/ 98 w 126"/>
                  <a:gd name="T29" fmla="*/ 17 h 134"/>
                  <a:gd name="T30" fmla="*/ 89 w 126"/>
                  <a:gd name="T31" fmla="*/ 7 h 134"/>
                  <a:gd name="T32" fmla="*/ 83 w 126"/>
                  <a:gd name="T33" fmla="*/ 7 h 134"/>
                  <a:gd name="T34" fmla="*/ 83 w 126"/>
                  <a:gd name="T35" fmla="*/ 4 h 134"/>
                  <a:gd name="T36" fmla="*/ 83 w 126"/>
                  <a:gd name="T37" fmla="*/ 0 h 134"/>
                  <a:gd name="T38" fmla="*/ 125 w 126"/>
                  <a:gd name="T39" fmla="*/ 0 h 134"/>
                  <a:gd name="T40" fmla="*/ 126 w 126"/>
                  <a:gd name="T41" fmla="*/ 3 h 134"/>
                  <a:gd name="T42" fmla="*/ 126 w 126"/>
                  <a:gd name="T43" fmla="*/ 7 h 134"/>
                  <a:gd name="T44" fmla="*/ 120 w 126"/>
                  <a:gd name="T45" fmla="*/ 7 h 134"/>
                  <a:gd name="T46" fmla="*/ 110 w 126"/>
                  <a:gd name="T47" fmla="*/ 16 h 134"/>
                  <a:gd name="T48" fmla="*/ 110 w 126"/>
                  <a:gd name="T49" fmla="*/ 26 h 134"/>
                  <a:gd name="T50" fmla="*/ 110 w 126"/>
                  <a:gd name="T51" fmla="*/ 128 h 134"/>
                  <a:gd name="T52" fmla="*/ 110 w 126"/>
                  <a:gd name="T53" fmla="*/ 134 h 134"/>
                  <a:gd name="T54" fmla="*/ 98 w 126"/>
                  <a:gd name="T55" fmla="*/ 134 h 134"/>
                  <a:gd name="T56" fmla="*/ 28 w 126"/>
                  <a:gd name="T57" fmla="*/ 14 h 134"/>
                  <a:gd name="T58" fmla="*/ 28 w 126"/>
                  <a:gd name="T59" fmla="*/ 14 h 134"/>
                  <a:gd name="T60" fmla="*/ 27 w 126"/>
                  <a:gd name="T61" fmla="*/ 17 h 134"/>
                  <a:gd name="T62" fmla="*/ 27 w 126"/>
                  <a:gd name="T63" fmla="*/ 110 h 134"/>
                  <a:gd name="T64" fmla="*/ 28 w 126"/>
                  <a:gd name="T65" fmla="*/ 118 h 134"/>
                  <a:gd name="T66" fmla="*/ 36 w 126"/>
                  <a:gd name="T67" fmla="*/ 126 h 134"/>
                  <a:gd name="T68" fmla="*/ 43 w 126"/>
                  <a:gd name="T69" fmla="*/ 127 h 134"/>
                  <a:gd name="T70" fmla="*/ 43 w 126"/>
                  <a:gd name="T7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 h="134">
                    <a:moveTo>
                      <a:pt x="43" y="134"/>
                    </a:moveTo>
                    <a:cubicBezTo>
                      <a:pt x="29" y="134"/>
                      <a:pt x="14" y="134"/>
                      <a:pt x="0" y="134"/>
                    </a:cubicBezTo>
                    <a:cubicBezTo>
                      <a:pt x="0" y="132"/>
                      <a:pt x="0" y="130"/>
                      <a:pt x="0" y="127"/>
                    </a:cubicBezTo>
                    <a:cubicBezTo>
                      <a:pt x="2" y="127"/>
                      <a:pt x="5" y="127"/>
                      <a:pt x="7" y="126"/>
                    </a:cubicBezTo>
                    <a:cubicBezTo>
                      <a:pt x="13" y="125"/>
                      <a:pt x="15" y="123"/>
                      <a:pt x="16" y="118"/>
                    </a:cubicBezTo>
                    <a:cubicBezTo>
                      <a:pt x="16" y="115"/>
                      <a:pt x="16" y="113"/>
                      <a:pt x="16" y="110"/>
                    </a:cubicBezTo>
                    <a:cubicBezTo>
                      <a:pt x="16" y="80"/>
                      <a:pt x="16" y="49"/>
                      <a:pt x="16" y="18"/>
                    </a:cubicBezTo>
                    <a:cubicBezTo>
                      <a:pt x="16" y="9"/>
                      <a:pt x="14" y="8"/>
                      <a:pt x="5" y="7"/>
                    </a:cubicBezTo>
                    <a:cubicBezTo>
                      <a:pt x="4" y="7"/>
                      <a:pt x="2" y="7"/>
                      <a:pt x="0" y="7"/>
                    </a:cubicBezTo>
                    <a:cubicBezTo>
                      <a:pt x="0" y="4"/>
                      <a:pt x="0" y="2"/>
                      <a:pt x="0" y="0"/>
                    </a:cubicBezTo>
                    <a:cubicBezTo>
                      <a:pt x="13" y="0"/>
                      <a:pt x="26" y="0"/>
                      <a:pt x="40" y="0"/>
                    </a:cubicBezTo>
                    <a:cubicBezTo>
                      <a:pt x="59" y="33"/>
                      <a:pt x="78" y="66"/>
                      <a:pt x="98" y="100"/>
                    </a:cubicBezTo>
                    <a:cubicBezTo>
                      <a:pt x="98" y="98"/>
                      <a:pt x="99" y="97"/>
                      <a:pt x="99" y="96"/>
                    </a:cubicBezTo>
                    <a:cubicBezTo>
                      <a:pt x="99" y="72"/>
                      <a:pt x="99" y="48"/>
                      <a:pt x="99" y="24"/>
                    </a:cubicBezTo>
                    <a:cubicBezTo>
                      <a:pt x="99" y="22"/>
                      <a:pt x="99" y="19"/>
                      <a:pt x="98" y="17"/>
                    </a:cubicBezTo>
                    <a:cubicBezTo>
                      <a:pt x="97" y="11"/>
                      <a:pt x="95" y="8"/>
                      <a:pt x="89" y="7"/>
                    </a:cubicBezTo>
                    <a:cubicBezTo>
                      <a:pt x="87" y="7"/>
                      <a:pt x="85" y="7"/>
                      <a:pt x="83" y="7"/>
                    </a:cubicBezTo>
                    <a:cubicBezTo>
                      <a:pt x="83" y="6"/>
                      <a:pt x="83" y="5"/>
                      <a:pt x="83" y="4"/>
                    </a:cubicBezTo>
                    <a:cubicBezTo>
                      <a:pt x="83" y="2"/>
                      <a:pt x="83" y="1"/>
                      <a:pt x="83" y="0"/>
                    </a:cubicBezTo>
                    <a:cubicBezTo>
                      <a:pt x="97" y="0"/>
                      <a:pt x="111" y="0"/>
                      <a:pt x="125" y="0"/>
                    </a:cubicBezTo>
                    <a:cubicBezTo>
                      <a:pt x="125" y="1"/>
                      <a:pt x="126" y="2"/>
                      <a:pt x="126" y="3"/>
                    </a:cubicBezTo>
                    <a:cubicBezTo>
                      <a:pt x="126" y="4"/>
                      <a:pt x="126" y="5"/>
                      <a:pt x="126" y="7"/>
                    </a:cubicBezTo>
                    <a:cubicBezTo>
                      <a:pt x="124" y="7"/>
                      <a:pt x="122" y="7"/>
                      <a:pt x="120" y="7"/>
                    </a:cubicBezTo>
                    <a:cubicBezTo>
                      <a:pt x="114" y="8"/>
                      <a:pt x="111" y="11"/>
                      <a:pt x="110" y="16"/>
                    </a:cubicBezTo>
                    <a:cubicBezTo>
                      <a:pt x="110" y="20"/>
                      <a:pt x="110" y="23"/>
                      <a:pt x="110" y="26"/>
                    </a:cubicBezTo>
                    <a:cubicBezTo>
                      <a:pt x="110" y="60"/>
                      <a:pt x="110" y="94"/>
                      <a:pt x="110" y="128"/>
                    </a:cubicBezTo>
                    <a:cubicBezTo>
                      <a:pt x="110" y="130"/>
                      <a:pt x="110" y="132"/>
                      <a:pt x="110" y="134"/>
                    </a:cubicBezTo>
                    <a:cubicBezTo>
                      <a:pt x="106" y="134"/>
                      <a:pt x="102" y="134"/>
                      <a:pt x="98" y="134"/>
                    </a:cubicBezTo>
                    <a:cubicBezTo>
                      <a:pt x="75" y="94"/>
                      <a:pt x="52" y="54"/>
                      <a:pt x="28" y="14"/>
                    </a:cubicBezTo>
                    <a:cubicBezTo>
                      <a:pt x="28" y="14"/>
                      <a:pt x="28" y="14"/>
                      <a:pt x="28" y="14"/>
                    </a:cubicBezTo>
                    <a:cubicBezTo>
                      <a:pt x="27" y="15"/>
                      <a:pt x="27" y="16"/>
                      <a:pt x="27" y="17"/>
                    </a:cubicBezTo>
                    <a:cubicBezTo>
                      <a:pt x="27" y="48"/>
                      <a:pt x="27" y="79"/>
                      <a:pt x="27" y="110"/>
                    </a:cubicBezTo>
                    <a:cubicBezTo>
                      <a:pt x="27" y="113"/>
                      <a:pt x="27" y="116"/>
                      <a:pt x="28" y="118"/>
                    </a:cubicBezTo>
                    <a:cubicBezTo>
                      <a:pt x="29" y="123"/>
                      <a:pt x="31" y="125"/>
                      <a:pt x="36" y="126"/>
                    </a:cubicBezTo>
                    <a:cubicBezTo>
                      <a:pt x="38" y="126"/>
                      <a:pt x="41" y="127"/>
                      <a:pt x="43" y="127"/>
                    </a:cubicBezTo>
                    <a:cubicBezTo>
                      <a:pt x="43" y="129"/>
                      <a:pt x="43" y="132"/>
                      <a:pt x="43"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5" name="Freeform 23">
                <a:extLst>
                  <a:ext uri="{FF2B5EF4-FFF2-40B4-BE49-F238E27FC236}">
                    <a16:creationId xmlns:a16="http://schemas.microsoft.com/office/drawing/2014/main" id="{6874771E-6EC2-40B7-8593-A8A420AEEAD7}"/>
                  </a:ext>
                </a:extLst>
              </p:cNvPr>
              <p:cNvSpPr>
                <a:spLocks/>
              </p:cNvSpPr>
              <p:nvPr/>
            </p:nvSpPr>
            <p:spPr bwMode="auto">
              <a:xfrm>
                <a:off x="6285428" y="3878362"/>
                <a:ext cx="397272" cy="410087"/>
              </a:xfrm>
              <a:custGeom>
                <a:avLst/>
                <a:gdLst>
                  <a:gd name="T0" fmla="*/ 87 w 139"/>
                  <a:gd name="T1" fmla="*/ 79 h 144"/>
                  <a:gd name="T2" fmla="*/ 87 w 139"/>
                  <a:gd name="T3" fmla="*/ 71 h 144"/>
                  <a:gd name="T4" fmla="*/ 139 w 139"/>
                  <a:gd name="T5" fmla="*/ 71 h 144"/>
                  <a:gd name="T6" fmla="*/ 139 w 139"/>
                  <a:gd name="T7" fmla="*/ 79 h 144"/>
                  <a:gd name="T8" fmla="*/ 133 w 139"/>
                  <a:gd name="T9" fmla="*/ 79 h 144"/>
                  <a:gd name="T10" fmla="*/ 124 w 139"/>
                  <a:gd name="T11" fmla="*/ 88 h 144"/>
                  <a:gd name="T12" fmla="*/ 124 w 139"/>
                  <a:gd name="T13" fmla="*/ 95 h 144"/>
                  <a:gd name="T14" fmla="*/ 124 w 139"/>
                  <a:gd name="T15" fmla="*/ 134 h 144"/>
                  <a:gd name="T16" fmla="*/ 124 w 139"/>
                  <a:gd name="T17" fmla="*/ 139 h 144"/>
                  <a:gd name="T18" fmla="*/ 115 w 139"/>
                  <a:gd name="T19" fmla="*/ 139 h 144"/>
                  <a:gd name="T20" fmla="*/ 110 w 139"/>
                  <a:gd name="T21" fmla="*/ 128 h 144"/>
                  <a:gd name="T22" fmla="*/ 105 w 139"/>
                  <a:gd name="T23" fmla="*/ 131 h 144"/>
                  <a:gd name="T24" fmla="*/ 56 w 139"/>
                  <a:gd name="T25" fmla="*/ 141 h 144"/>
                  <a:gd name="T26" fmla="*/ 10 w 139"/>
                  <a:gd name="T27" fmla="*/ 103 h 144"/>
                  <a:gd name="T28" fmla="*/ 15 w 139"/>
                  <a:gd name="T29" fmla="*/ 33 h 144"/>
                  <a:gd name="T30" fmla="*/ 56 w 139"/>
                  <a:gd name="T31" fmla="*/ 3 h 144"/>
                  <a:gd name="T32" fmla="*/ 99 w 139"/>
                  <a:gd name="T33" fmla="*/ 11 h 144"/>
                  <a:gd name="T34" fmla="*/ 102 w 139"/>
                  <a:gd name="T35" fmla="*/ 13 h 144"/>
                  <a:gd name="T36" fmla="*/ 105 w 139"/>
                  <a:gd name="T37" fmla="*/ 5 h 144"/>
                  <a:gd name="T38" fmla="*/ 112 w 139"/>
                  <a:gd name="T39" fmla="*/ 5 h 144"/>
                  <a:gd name="T40" fmla="*/ 122 w 139"/>
                  <a:gd name="T41" fmla="*/ 46 h 144"/>
                  <a:gd name="T42" fmla="*/ 114 w 139"/>
                  <a:gd name="T43" fmla="*/ 49 h 144"/>
                  <a:gd name="T44" fmla="*/ 112 w 139"/>
                  <a:gd name="T45" fmla="*/ 44 h 144"/>
                  <a:gd name="T46" fmla="*/ 100 w 139"/>
                  <a:gd name="T47" fmla="*/ 25 h 144"/>
                  <a:gd name="T48" fmla="*/ 42 w 139"/>
                  <a:gd name="T49" fmla="*/ 23 h 144"/>
                  <a:gd name="T50" fmla="*/ 24 w 139"/>
                  <a:gd name="T51" fmla="*/ 62 h 144"/>
                  <a:gd name="T52" fmla="*/ 34 w 139"/>
                  <a:gd name="T53" fmla="*/ 109 h 144"/>
                  <a:gd name="T54" fmla="*/ 77 w 139"/>
                  <a:gd name="T55" fmla="*/ 131 h 144"/>
                  <a:gd name="T56" fmla="*/ 101 w 139"/>
                  <a:gd name="T57" fmla="*/ 120 h 144"/>
                  <a:gd name="T58" fmla="*/ 106 w 139"/>
                  <a:gd name="T59" fmla="*/ 109 h 144"/>
                  <a:gd name="T60" fmla="*/ 106 w 139"/>
                  <a:gd name="T61" fmla="*/ 90 h 144"/>
                  <a:gd name="T62" fmla="*/ 96 w 139"/>
                  <a:gd name="T63" fmla="*/ 79 h 144"/>
                  <a:gd name="T64" fmla="*/ 87 w 139"/>
                  <a:gd name="T65"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144">
                    <a:moveTo>
                      <a:pt x="87" y="79"/>
                    </a:moveTo>
                    <a:cubicBezTo>
                      <a:pt x="87" y="76"/>
                      <a:pt x="87" y="74"/>
                      <a:pt x="87" y="71"/>
                    </a:cubicBezTo>
                    <a:cubicBezTo>
                      <a:pt x="105" y="71"/>
                      <a:pt x="122" y="71"/>
                      <a:pt x="139" y="71"/>
                    </a:cubicBezTo>
                    <a:cubicBezTo>
                      <a:pt x="139" y="74"/>
                      <a:pt x="139" y="76"/>
                      <a:pt x="139" y="79"/>
                    </a:cubicBezTo>
                    <a:cubicBezTo>
                      <a:pt x="137" y="79"/>
                      <a:pt x="135" y="79"/>
                      <a:pt x="133" y="79"/>
                    </a:cubicBezTo>
                    <a:cubicBezTo>
                      <a:pt x="127" y="79"/>
                      <a:pt x="125" y="81"/>
                      <a:pt x="124" y="88"/>
                    </a:cubicBezTo>
                    <a:cubicBezTo>
                      <a:pt x="124" y="90"/>
                      <a:pt x="124" y="93"/>
                      <a:pt x="124" y="95"/>
                    </a:cubicBezTo>
                    <a:cubicBezTo>
                      <a:pt x="124" y="108"/>
                      <a:pt x="124" y="121"/>
                      <a:pt x="124" y="134"/>
                    </a:cubicBezTo>
                    <a:cubicBezTo>
                      <a:pt x="124" y="135"/>
                      <a:pt x="124" y="137"/>
                      <a:pt x="124" y="139"/>
                    </a:cubicBezTo>
                    <a:cubicBezTo>
                      <a:pt x="121" y="139"/>
                      <a:pt x="118" y="139"/>
                      <a:pt x="115" y="139"/>
                    </a:cubicBezTo>
                    <a:cubicBezTo>
                      <a:pt x="113" y="136"/>
                      <a:pt x="112" y="132"/>
                      <a:pt x="110" y="128"/>
                    </a:cubicBezTo>
                    <a:cubicBezTo>
                      <a:pt x="108" y="129"/>
                      <a:pt x="107" y="130"/>
                      <a:pt x="105" y="131"/>
                    </a:cubicBezTo>
                    <a:cubicBezTo>
                      <a:pt x="90" y="140"/>
                      <a:pt x="74" y="144"/>
                      <a:pt x="56" y="141"/>
                    </a:cubicBezTo>
                    <a:cubicBezTo>
                      <a:pt x="34" y="137"/>
                      <a:pt x="18" y="124"/>
                      <a:pt x="10" y="103"/>
                    </a:cubicBezTo>
                    <a:cubicBezTo>
                      <a:pt x="0" y="79"/>
                      <a:pt x="1" y="55"/>
                      <a:pt x="15" y="33"/>
                    </a:cubicBezTo>
                    <a:cubicBezTo>
                      <a:pt x="24" y="17"/>
                      <a:pt x="38" y="6"/>
                      <a:pt x="56" y="3"/>
                    </a:cubicBezTo>
                    <a:cubicBezTo>
                      <a:pt x="71" y="0"/>
                      <a:pt x="86" y="2"/>
                      <a:pt x="99" y="11"/>
                    </a:cubicBezTo>
                    <a:cubicBezTo>
                      <a:pt x="100" y="12"/>
                      <a:pt x="101" y="12"/>
                      <a:pt x="102" y="13"/>
                    </a:cubicBezTo>
                    <a:cubicBezTo>
                      <a:pt x="103" y="10"/>
                      <a:pt x="104" y="7"/>
                      <a:pt x="105" y="5"/>
                    </a:cubicBezTo>
                    <a:cubicBezTo>
                      <a:pt x="107" y="5"/>
                      <a:pt x="109" y="5"/>
                      <a:pt x="112" y="5"/>
                    </a:cubicBezTo>
                    <a:cubicBezTo>
                      <a:pt x="115" y="18"/>
                      <a:pt x="119" y="32"/>
                      <a:pt x="122" y="46"/>
                    </a:cubicBezTo>
                    <a:cubicBezTo>
                      <a:pt x="120" y="47"/>
                      <a:pt x="117" y="48"/>
                      <a:pt x="114" y="49"/>
                    </a:cubicBezTo>
                    <a:cubicBezTo>
                      <a:pt x="114" y="47"/>
                      <a:pt x="113" y="45"/>
                      <a:pt x="112" y="44"/>
                    </a:cubicBezTo>
                    <a:cubicBezTo>
                      <a:pt x="109" y="37"/>
                      <a:pt x="105" y="30"/>
                      <a:pt x="100" y="25"/>
                    </a:cubicBezTo>
                    <a:cubicBezTo>
                      <a:pt x="84" y="8"/>
                      <a:pt x="59" y="7"/>
                      <a:pt x="42" y="23"/>
                    </a:cubicBezTo>
                    <a:cubicBezTo>
                      <a:pt x="31" y="34"/>
                      <a:pt x="25" y="47"/>
                      <a:pt x="24" y="62"/>
                    </a:cubicBezTo>
                    <a:cubicBezTo>
                      <a:pt x="22" y="79"/>
                      <a:pt x="25" y="95"/>
                      <a:pt x="34" y="109"/>
                    </a:cubicBezTo>
                    <a:cubicBezTo>
                      <a:pt x="44" y="125"/>
                      <a:pt x="59" y="132"/>
                      <a:pt x="77" y="131"/>
                    </a:cubicBezTo>
                    <a:cubicBezTo>
                      <a:pt x="86" y="130"/>
                      <a:pt x="94" y="127"/>
                      <a:pt x="101" y="120"/>
                    </a:cubicBezTo>
                    <a:cubicBezTo>
                      <a:pt x="104" y="117"/>
                      <a:pt x="106" y="114"/>
                      <a:pt x="106" y="109"/>
                    </a:cubicBezTo>
                    <a:cubicBezTo>
                      <a:pt x="106" y="103"/>
                      <a:pt x="107" y="96"/>
                      <a:pt x="106" y="90"/>
                    </a:cubicBezTo>
                    <a:cubicBezTo>
                      <a:pt x="106" y="82"/>
                      <a:pt x="104" y="81"/>
                      <a:pt x="96" y="79"/>
                    </a:cubicBezTo>
                    <a:cubicBezTo>
                      <a:pt x="94" y="79"/>
                      <a:pt x="91" y="79"/>
                      <a:pt x="87"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6" name="Freeform 25">
                <a:extLst>
                  <a:ext uri="{FF2B5EF4-FFF2-40B4-BE49-F238E27FC236}">
                    <a16:creationId xmlns:a16="http://schemas.microsoft.com/office/drawing/2014/main" id="{CDD46DA1-964F-4E43-A6AD-31009905952B}"/>
                  </a:ext>
                </a:extLst>
              </p:cNvPr>
              <p:cNvSpPr>
                <a:spLocks/>
              </p:cNvSpPr>
              <p:nvPr/>
            </p:nvSpPr>
            <p:spPr bwMode="auto">
              <a:xfrm>
                <a:off x="9005458" y="3884769"/>
                <a:ext cx="323584" cy="397272"/>
              </a:xfrm>
              <a:custGeom>
                <a:avLst/>
                <a:gdLst>
                  <a:gd name="T0" fmla="*/ 103 w 113"/>
                  <a:gd name="T1" fmla="*/ 44 h 140"/>
                  <a:gd name="T2" fmla="*/ 95 w 113"/>
                  <a:gd name="T3" fmla="*/ 46 h 140"/>
                  <a:gd name="T4" fmla="*/ 92 w 113"/>
                  <a:gd name="T5" fmla="*/ 41 h 140"/>
                  <a:gd name="T6" fmla="*/ 72 w 113"/>
                  <a:gd name="T7" fmla="*/ 18 h 140"/>
                  <a:gd name="T8" fmla="*/ 38 w 113"/>
                  <a:gd name="T9" fmla="*/ 12 h 140"/>
                  <a:gd name="T10" fmla="*/ 25 w 113"/>
                  <a:gd name="T11" fmla="*/ 19 h 140"/>
                  <a:gd name="T12" fmla="*/ 26 w 113"/>
                  <a:gd name="T13" fmla="*/ 44 h 140"/>
                  <a:gd name="T14" fmla="*/ 42 w 113"/>
                  <a:gd name="T15" fmla="*/ 53 h 140"/>
                  <a:gd name="T16" fmla="*/ 70 w 113"/>
                  <a:gd name="T17" fmla="*/ 62 h 140"/>
                  <a:gd name="T18" fmla="*/ 90 w 113"/>
                  <a:gd name="T19" fmla="*/ 70 h 140"/>
                  <a:gd name="T20" fmla="*/ 97 w 113"/>
                  <a:gd name="T21" fmla="*/ 125 h 140"/>
                  <a:gd name="T22" fmla="*/ 56 w 113"/>
                  <a:gd name="T23" fmla="*/ 140 h 140"/>
                  <a:gd name="T24" fmla="*/ 25 w 113"/>
                  <a:gd name="T25" fmla="*/ 128 h 140"/>
                  <a:gd name="T26" fmla="*/ 21 w 113"/>
                  <a:gd name="T27" fmla="*/ 125 h 140"/>
                  <a:gd name="T28" fmla="*/ 16 w 113"/>
                  <a:gd name="T29" fmla="*/ 137 h 140"/>
                  <a:gd name="T30" fmla="*/ 10 w 113"/>
                  <a:gd name="T31" fmla="*/ 137 h 140"/>
                  <a:gd name="T32" fmla="*/ 1 w 113"/>
                  <a:gd name="T33" fmla="*/ 89 h 140"/>
                  <a:gd name="T34" fmla="*/ 10 w 113"/>
                  <a:gd name="T35" fmla="*/ 87 h 140"/>
                  <a:gd name="T36" fmla="*/ 13 w 113"/>
                  <a:gd name="T37" fmla="*/ 95 h 140"/>
                  <a:gd name="T38" fmla="*/ 36 w 113"/>
                  <a:gd name="T39" fmla="*/ 122 h 140"/>
                  <a:gd name="T40" fmla="*/ 69 w 113"/>
                  <a:gd name="T41" fmla="*/ 128 h 140"/>
                  <a:gd name="T42" fmla="*/ 85 w 113"/>
                  <a:gd name="T43" fmla="*/ 119 h 140"/>
                  <a:gd name="T44" fmla="*/ 81 w 113"/>
                  <a:gd name="T45" fmla="*/ 86 h 140"/>
                  <a:gd name="T46" fmla="*/ 63 w 113"/>
                  <a:gd name="T47" fmla="*/ 79 h 140"/>
                  <a:gd name="T48" fmla="*/ 38 w 113"/>
                  <a:gd name="T49" fmla="*/ 71 h 140"/>
                  <a:gd name="T50" fmla="*/ 19 w 113"/>
                  <a:gd name="T51" fmla="*/ 62 h 140"/>
                  <a:gd name="T52" fmla="*/ 15 w 113"/>
                  <a:gd name="T53" fmla="*/ 13 h 140"/>
                  <a:gd name="T54" fmla="*/ 51 w 113"/>
                  <a:gd name="T55" fmla="*/ 0 h 140"/>
                  <a:gd name="T56" fmla="*/ 81 w 113"/>
                  <a:gd name="T57" fmla="*/ 10 h 140"/>
                  <a:gd name="T58" fmla="*/ 82 w 113"/>
                  <a:gd name="T59" fmla="*/ 11 h 140"/>
                  <a:gd name="T60" fmla="*/ 83 w 113"/>
                  <a:gd name="T61" fmla="*/ 11 h 140"/>
                  <a:gd name="T62" fmla="*/ 87 w 113"/>
                  <a:gd name="T63" fmla="*/ 2 h 140"/>
                  <a:gd name="T64" fmla="*/ 93 w 113"/>
                  <a:gd name="T65" fmla="*/ 2 h 140"/>
                  <a:gd name="T66" fmla="*/ 103 w 113"/>
                  <a:gd name="T67"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 h="140">
                    <a:moveTo>
                      <a:pt x="103" y="44"/>
                    </a:moveTo>
                    <a:cubicBezTo>
                      <a:pt x="100" y="45"/>
                      <a:pt x="98" y="45"/>
                      <a:pt x="95" y="46"/>
                    </a:cubicBezTo>
                    <a:cubicBezTo>
                      <a:pt x="94" y="44"/>
                      <a:pt x="93" y="43"/>
                      <a:pt x="92" y="41"/>
                    </a:cubicBezTo>
                    <a:cubicBezTo>
                      <a:pt x="87" y="32"/>
                      <a:pt x="81" y="24"/>
                      <a:pt x="72" y="18"/>
                    </a:cubicBezTo>
                    <a:cubicBezTo>
                      <a:pt x="61" y="11"/>
                      <a:pt x="50" y="9"/>
                      <a:pt x="38" y="12"/>
                    </a:cubicBezTo>
                    <a:cubicBezTo>
                      <a:pt x="33" y="13"/>
                      <a:pt x="28" y="16"/>
                      <a:pt x="25" y="19"/>
                    </a:cubicBezTo>
                    <a:cubicBezTo>
                      <a:pt x="18" y="27"/>
                      <a:pt x="19" y="38"/>
                      <a:pt x="26" y="44"/>
                    </a:cubicBezTo>
                    <a:cubicBezTo>
                      <a:pt x="31" y="49"/>
                      <a:pt x="36" y="51"/>
                      <a:pt x="42" y="53"/>
                    </a:cubicBezTo>
                    <a:cubicBezTo>
                      <a:pt x="51" y="56"/>
                      <a:pt x="61" y="59"/>
                      <a:pt x="70" y="62"/>
                    </a:cubicBezTo>
                    <a:cubicBezTo>
                      <a:pt x="77" y="64"/>
                      <a:pt x="84" y="67"/>
                      <a:pt x="90" y="70"/>
                    </a:cubicBezTo>
                    <a:cubicBezTo>
                      <a:pt x="113" y="83"/>
                      <a:pt x="112" y="111"/>
                      <a:pt x="97" y="125"/>
                    </a:cubicBezTo>
                    <a:cubicBezTo>
                      <a:pt x="85" y="137"/>
                      <a:pt x="71" y="140"/>
                      <a:pt x="56" y="140"/>
                    </a:cubicBezTo>
                    <a:cubicBezTo>
                      <a:pt x="44" y="139"/>
                      <a:pt x="34" y="135"/>
                      <a:pt x="25" y="128"/>
                    </a:cubicBezTo>
                    <a:cubicBezTo>
                      <a:pt x="24" y="127"/>
                      <a:pt x="23" y="126"/>
                      <a:pt x="21" y="125"/>
                    </a:cubicBezTo>
                    <a:cubicBezTo>
                      <a:pt x="19" y="129"/>
                      <a:pt x="18" y="133"/>
                      <a:pt x="16" y="137"/>
                    </a:cubicBezTo>
                    <a:cubicBezTo>
                      <a:pt x="14" y="137"/>
                      <a:pt x="12" y="137"/>
                      <a:pt x="10" y="137"/>
                    </a:cubicBezTo>
                    <a:cubicBezTo>
                      <a:pt x="7" y="121"/>
                      <a:pt x="4" y="105"/>
                      <a:pt x="1" y="89"/>
                    </a:cubicBezTo>
                    <a:cubicBezTo>
                      <a:pt x="4" y="88"/>
                      <a:pt x="7" y="88"/>
                      <a:pt x="10" y="87"/>
                    </a:cubicBezTo>
                    <a:cubicBezTo>
                      <a:pt x="11" y="90"/>
                      <a:pt x="12" y="93"/>
                      <a:pt x="13" y="95"/>
                    </a:cubicBezTo>
                    <a:cubicBezTo>
                      <a:pt x="18" y="106"/>
                      <a:pt x="26" y="116"/>
                      <a:pt x="36" y="122"/>
                    </a:cubicBezTo>
                    <a:cubicBezTo>
                      <a:pt x="46" y="129"/>
                      <a:pt x="57" y="131"/>
                      <a:pt x="69" y="128"/>
                    </a:cubicBezTo>
                    <a:cubicBezTo>
                      <a:pt x="75" y="127"/>
                      <a:pt x="80" y="123"/>
                      <a:pt x="85" y="119"/>
                    </a:cubicBezTo>
                    <a:cubicBezTo>
                      <a:pt x="94" y="110"/>
                      <a:pt x="94" y="93"/>
                      <a:pt x="81" y="86"/>
                    </a:cubicBezTo>
                    <a:cubicBezTo>
                      <a:pt x="75" y="83"/>
                      <a:pt x="69" y="81"/>
                      <a:pt x="63" y="79"/>
                    </a:cubicBezTo>
                    <a:cubicBezTo>
                      <a:pt x="55" y="76"/>
                      <a:pt x="46" y="74"/>
                      <a:pt x="38" y="71"/>
                    </a:cubicBezTo>
                    <a:cubicBezTo>
                      <a:pt x="31" y="69"/>
                      <a:pt x="25" y="66"/>
                      <a:pt x="19" y="62"/>
                    </a:cubicBezTo>
                    <a:cubicBezTo>
                      <a:pt x="1" y="51"/>
                      <a:pt x="0" y="27"/>
                      <a:pt x="15" y="13"/>
                    </a:cubicBezTo>
                    <a:cubicBezTo>
                      <a:pt x="25" y="3"/>
                      <a:pt x="37" y="0"/>
                      <a:pt x="51" y="0"/>
                    </a:cubicBezTo>
                    <a:cubicBezTo>
                      <a:pt x="62" y="0"/>
                      <a:pt x="72" y="3"/>
                      <a:pt x="81" y="10"/>
                    </a:cubicBezTo>
                    <a:cubicBezTo>
                      <a:pt x="81" y="10"/>
                      <a:pt x="81" y="11"/>
                      <a:pt x="82" y="11"/>
                    </a:cubicBezTo>
                    <a:cubicBezTo>
                      <a:pt x="82" y="11"/>
                      <a:pt x="82" y="11"/>
                      <a:pt x="83" y="11"/>
                    </a:cubicBezTo>
                    <a:cubicBezTo>
                      <a:pt x="84" y="8"/>
                      <a:pt x="85" y="5"/>
                      <a:pt x="87" y="2"/>
                    </a:cubicBezTo>
                    <a:cubicBezTo>
                      <a:pt x="89" y="2"/>
                      <a:pt x="91" y="2"/>
                      <a:pt x="93" y="2"/>
                    </a:cubicBezTo>
                    <a:cubicBezTo>
                      <a:pt x="96" y="16"/>
                      <a:pt x="100" y="30"/>
                      <a:pt x="103"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7" name="Freeform 27">
                <a:extLst>
                  <a:ext uri="{FF2B5EF4-FFF2-40B4-BE49-F238E27FC236}">
                    <a16:creationId xmlns:a16="http://schemas.microsoft.com/office/drawing/2014/main" id="{79E10957-7621-455A-A65D-63395B54CD80}"/>
                  </a:ext>
                </a:extLst>
              </p:cNvPr>
              <p:cNvSpPr>
                <a:spLocks noEditPoints="1"/>
              </p:cNvSpPr>
              <p:nvPr/>
            </p:nvSpPr>
            <p:spPr bwMode="auto">
              <a:xfrm>
                <a:off x="4616246" y="3887973"/>
                <a:ext cx="323584" cy="384457"/>
              </a:xfrm>
              <a:custGeom>
                <a:avLst/>
                <a:gdLst>
                  <a:gd name="T0" fmla="*/ 33 w 113"/>
                  <a:gd name="T1" fmla="*/ 78 h 135"/>
                  <a:gd name="T2" fmla="*/ 33 w 113"/>
                  <a:gd name="T3" fmla="*/ 82 h 135"/>
                  <a:gd name="T4" fmla="*/ 33 w 113"/>
                  <a:gd name="T5" fmla="*/ 114 h 135"/>
                  <a:gd name="T6" fmla="*/ 33 w 113"/>
                  <a:gd name="T7" fmla="*/ 118 h 135"/>
                  <a:gd name="T8" fmla="*/ 43 w 113"/>
                  <a:gd name="T9" fmla="*/ 128 h 135"/>
                  <a:gd name="T10" fmla="*/ 49 w 113"/>
                  <a:gd name="T11" fmla="*/ 128 h 135"/>
                  <a:gd name="T12" fmla="*/ 49 w 113"/>
                  <a:gd name="T13" fmla="*/ 135 h 135"/>
                  <a:gd name="T14" fmla="*/ 0 w 113"/>
                  <a:gd name="T15" fmla="*/ 135 h 135"/>
                  <a:gd name="T16" fmla="*/ 0 w 113"/>
                  <a:gd name="T17" fmla="*/ 128 h 135"/>
                  <a:gd name="T18" fmla="*/ 8 w 113"/>
                  <a:gd name="T19" fmla="*/ 127 h 135"/>
                  <a:gd name="T20" fmla="*/ 15 w 113"/>
                  <a:gd name="T21" fmla="*/ 120 h 135"/>
                  <a:gd name="T22" fmla="*/ 15 w 113"/>
                  <a:gd name="T23" fmla="*/ 114 h 135"/>
                  <a:gd name="T24" fmla="*/ 15 w 113"/>
                  <a:gd name="T25" fmla="*/ 21 h 135"/>
                  <a:gd name="T26" fmla="*/ 15 w 113"/>
                  <a:gd name="T27" fmla="*/ 14 h 135"/>
                  <a:gd name="T28" fmla="*/ 9 w 113"/>
                  <a:gd name="T29" fmla="*/ 9 h 135"/>
                  <a:gd name="T30" fmla="*/ 0 w 113"/>
                  <a:gd name="T31" fmla="*/ 8 h 135"/>
                  <a:gd name="T32" fmla="*/ 0 w 113"/>
                  <a:gd name="T33" fmla="*/ 1 h 135"/>
                  <a:gd name="T34" fmla="*/ 4 w 113"/>
                  <a:gd name="T35" fmla="*/ 0 h 135"/>
                  <a:gd name="T36" fmla="*/ 56 w 113"/>
                  <a:gd name="T37" fmla="*/ 0 h 135"/>
                  <a:gd name="T38" fmla="*/ 73 w 113"/>
                  <a:gd name="T39" fmla="*/ 1 h 135"/>
                  <a:gd name="T40" fmla="*/ 106 w 113"/>
                  <a:gd name="T41" fmla="*/ 50 h 135"/>
                  <a:gd name="T42" fmla="*/ 78 w 113"/>
                  <a:gd name="T43" fmla="*/ 76 h 135"/>
                  <a:gd name="T44" fmla="*/ 55 w 113"/>
                  <a:gd name="T45" fmla="*/ 78 h 135"/>
                  <a:gd name="T46" fmla="*/ 33 w 113"/>
                  <a:gd name="T47" fmla="*/ 78 h 135"/>
                  <a:gd name="T48" fmla="*/ 33 w 113"/>
                  <a:gd name="T49" fmla="*/ 68 h 135"/>
                  <a:gd name="T50" fmla="*/ 67 w 113"/>
                  <a:gd name="T51" fmla="*/ 67 h 135"/>
                  <a:gd name="T52" fmla="*/ 85 w 113"/>
                  <a:gd name="T53" fmla="*/ 52 h 135"/>
                  <a:gd name="T54" fmla="*/ 87 w 113"/>
                  <a:gd name="T55" fmla="*/ 29 h 135"/>
                  <a:gd name="T56" fmla="*/ 66 w 113"/>
                  <a:gd name="T57" fmla="*/ 11 h 135"/>
                  <a:gd name="T58" fmla="*/ 34 w 113"/>
                  <a:gd name="T59" fmla="*/ 11 h 135"/>
                  <a:gd name="T60" fmla="*/ 33 w 113"/>
                  <a:gd name="T61" fmla="*/ 11 h 135"/>
                  <a:gd name="T62" fmla="*/ 33 w 113"/>
                  <a:gd name="T63"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35">
                    <a:moveTo>
                      <a:pt x="33" y="78"/>
                    </a:moveTo>
                    <a:cubicBezTo>
                      <a:pt x="33" y="80"/>
                      <a:pt x="33" y="81"/>
                      <a:pt x="33" y="82"/>
                    </a:cubicBezTo>
                    <a:cubicBezTo>
                      <a:pt x="33" y="93"/>
                      <a:pt x="33" y="103"/>
                      <a:pt x="33" y="114"/>
                    </a:cubicBezTo>
                    <a:cubicBezTo>
                      <a:pt x="33" y="115"/>
                      <a:pt x="33" y="117"/>
                      <a:pt x="33" y="118"/>
                    </a:cubicBezTo>
                    <a:cubicBezTo>
                      <a:pt x="34" y="125"/>
                      <a:pt x="35" y="127"/>
                      <a:pt x="43" y="128"/>
                    </a:cubicBezTo>
                    <a:cubicBezTo>
                      <a:pt x="45" y="128"/>
                      <a:pt x="47" y="128"/>
                      <a:pt x="49" y="128"/>
                    </a:cubicBezTo>
                    <a:cubicBezTo>
                      <a:pt x="49" y="130"/>
                      <a:pt x="49" y="133"/>
                      <a:pt x="49" y="135"/>
                    </a:cubicBezTo>
                    <a:cubicBezTo>
                      <a:pt x="33" y="135"/>
                      <a:pt x="16" y="135"/>
                      <a:pt x="0" y="135"/>
                    </a:cubicBezTo>
                    <a:cubicBezTo>
                      <a:pt x="0" y="133"/>
                      <a:pt x="0" y="131"/>
                      <a:pt x="0" y="128"/>
                    </a:cubicBezTo>
                    <a:cubicBezTo>
                      <a:pt x="2" y="128"/>
                      <a:pt x="5" y="128"/>
                      <a:pt x="8" y="127"/>
                    </a:cubicBezTo>
                    <a:cubicBezTo>
                      <a:pt x="13" y="126"/>
                      <a:pt x="14" y="125"/>
                      <a:pt x="15" y="120"/>
                    </a:cubicBezTo>
                    <a:cubicBezTo>
                      <a:pt x="15" y="118"/>
                      <a:pt x="15" y="116"/>
                      <a:pt x="15" y="114"/>
                    </a:cubicBezTo>
                    <a:cubicBezTo>
                      <a:pt x="16" y="83"/>
                      <a:pt x="16" y="52"/>
                      <a:pt x="15" y="21"/>
                    </a:cubicBezTo>
                    <a:cubicBezTo>
                      <a:pt x="15" y="19"/>
                      <a:pt x="15" y="16"/>
                      <a:pt x="15" y="14"/>
                    </a:cubicBezTo>
                    <a:cubicBezTo>
                      <a:pt x="14" y="11"/>
                      <a:pt x="12" y="9"/>
                      <a:pt x="9" y="9"/>
                    </a:cubicBezTo>
                    <a:cubicBezTo>
                      <a:pt x="6" y="8"/>
                      <a:pt x="3" y="8"/>
                      <a:pt x="0" y="8"/>
                    </a:cubicBezTo>
                    <a:cubicBezTo>
                      <a:pt x="0" y="5"/>
                      <a:pt x="0" y="3"/>
                      <a:pt x="0" y="1"/>
                    </a:cubicBezTo>
                    <a:cubicBezTo>
                      <a:pt x="1" y="0"/>
                      <a:pt x="3" y="0"/>
                      <a:pt x="4" y="0"/>
                    </a:cubicBezTo>
                    <a:cubicBezTo>
                      <a:pt x="21" y="0"/>
                      <a:pt x="39" y="0"/>
                      <a:pt x="56" y="0"/>
                    </a:cubicBezTo>
                    <a:cubicBezTo>
                      <a:pt x="62" y="0"/>
                      <a:pt x="68" y="1"/>
                      <a:pt x="73" y="1"/>
                    </a:cubicBezTo>
                    <a:cubicBezTo>
                      <a:pt x="98" y="4"/>
                      <a:pt x="113" y="26"/>
                      <a:pt x="106" y="50"/>
                    </a:cubicBezTo>
                    <a:cubicBezTo>
                      <a:pt x="102" y="64"/>
                      <a:pt x="93" y="73"/>
                      <a:pt x="78" y="76"/>
                    </a:cubicBezTo>
                    <a:cubicBezTo>
                      <a:pt x="70" y="77"/>
                      <a:pt x="63" y="77"/>
                      <a:pt x="55" y="78"/>
                    </a:cubicBezTo>
                    <a:cubicBezTo>
                      <a:pt x="48" y="78"/>
                      <a:pt x="41" y="78"/>
                      <a:pt x="33" y="78"/>
                    </a:cubicBezTo>
                    <a:close/>
                    <a:moveTo>
                      <a:pt x="33" y="68"/>
                    </a:moveTo>
                    <a:cubicBezTo>
                      <a:pt x="45" y="67"/>
                      <a:pt x="56" y="68"/>
                      <a:pt x="67" y="67"/>
                    </a:cubicBezTo>
                    <a:cubicBezTo>
                      <a:pt x="76" y="66"/>
                      <a:pt x="82" y="60"/>
                      <a:pt x="85" y="52"/>
                    </a:cubicBezTo>
                    <a:cubicBezTo>
                      <a:pt x="89" y="45"/>
                      <a:pt x="89" y="37"/>
                      <a:pt x="87" y="29"/>
                    </a:cubicBezTo>
                    <a:cubicBezTo>
                      <a:pt x="84" y="19"/>
                      <a:pt x="78" y="12"/>
                      <a:pt x="66" y="11"/>
                    </a:cubicBezTo>
                    <a:cubicBezTo>
                      <a:pt x="56" y="11"/>
                      <a:pt x="45" y="11"/>
                      <a:pt x="34" y="11"/>
                    </a:cubicBezTo>
                    <a:cubicBezTo>
                      <a:pt x="34" y="11"/>
                      <a:pt x="34" y="11"/>
                      <a:pt x="33" y="11"/>
                    </a:cubicBezTo>
                    <a:cubicBezTo>
                      <a:pt x="33" y="30"/>
                      <a:pt x="33" y="48"/>
                      <a:pt x="3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8" name="Freeform 29">
                <a:extLst>
                  <a:ext uri="{FF2B5EF4-FFF2-40B4-BE49-F238E27FC236}">
                    <a16:creationId xmlns:a16="http://schemas.microsoft.com/office/drawing/2014/main" id="{5C881E13-4696-4D4F-B82A-A15CE965951E}"/>
                  </a:ext>
                </a:extLst>
              </p:cNvPr>
              <p:cNvSpPr>
                <a:spLocks/>
              </p:cNvSpPr>
              <p:nvPr/>
            </p:nvSpPr>
            <p:spPr bwMode="auto">
              <a:xfrm>
                <a:off x="6858909" y="3891177"/>
                <a:ext cx="381253" cy="394068"/>
              </a:xfrm>
              <a:custGeom>
                <a:avLst/>
                <a:gdLst>
                  <a:gd name="T0" fmla="*/ 49 w 133"/>
                  <a:gd name="T1" fmla="*/ 0 h 138"/>
                  <a:gd name="T2" fmla="*/ 49 w 133"/>
                  <a:gd name="T3" fmla="*/ 7 h 138"/>
                  <a:gd name="T4" fmla="*/ 41 w 133"/>
                  <a:gd name="T5" fmla="*/ 8 h 138"/>
                  <a:gd name="T6" fmla="*/ 34 w 133"/>
                  <a:gd name="T7" fmla="*/ 15 h 138"/>
                  <a:gd name="T8" fmla="*/ 33 w 133"/>
                  <a:gd name="T9" fmla="*/ 23 h 138"/>
                  <a:gd name="T10" fmla="*/ 33 w 133"/>
                  <a:gd name="T11" fmla="*/ 83 h 138"/>
                  <a:gd name="T12" fmla="*/ 34 w 133"/>
                  <a:gd name="T13" fmla="*/ 96 h 138"/>
                  <a:gd name="T14" fmla="*/ 60 w 133"/>
                  <a:gd name="T15" fmla="*/ 124 h 138"/>
                  <a:gd name="T16" fmla="*/ 100 w 133"/>
                  <a:gd name="T17" fmla="*/ 110 h 138"/>
                  <a:gd name="T18" fmla="*/ 106 w 133"/>
                  <a:gd name="T19" fmla="*/ 94 h 138"/>
                  <a:gd name="T20" fmla="*/ 107 w 133"/>
                  <a:gd name="T21" fmla="*/ 80 h 138"/>
                  <a:gd name="T22" fmla="*/ 107 w 133"/>
                  <a:gd name="T23" fmla="*/ 24 h 138"/>
                  <a:gd name="T24" fmla="*/ 106 w 133"/>
                  <a:gd name="T25" fmla="*/ 15 h 138"/>
                  <a:gd name="T26" fmla="*/ 97 w 133"/>
                  <a:gd name="T27" fmla="*/ 8 h 138"/>
                  <a:gd name="T28" fmla="*/ 91 w 133"/>
                  <a:gd name="T29" fmla="*/ 7 h 138"/>
                  <a:gd name="T30" fmla="*/ 91 w 133"/>
                  <a:gd name="T31" fmla="*/ 0 h 138"/>
                  <a:gd name="T32" fmla="*/ 133 w 133"/>
                  <a:gd name="T33" fmla="*/ 0 h 138"/>
                  <a:gd name="T34" fmla="*/ 133 w 133"/>
                  <a:gd name="T35" fmla="*/ 7 h 138"/>
                  <a:gd name="T36" fmla="*/ 126 w 133"/>
                  <a:gd name="T37" fmla="*/ 8 h 138"/>
                  <a:gd name="T38" fmla="*/ 118 w 133"/>
                  <a:gd name="T39" fmla="*/ 15 h 138"/>
                  <a:gd name="T40" fmla="*/ 118 w 133"/>
                  <a:gd name="T41" fmla="*/ 25 h 138"/>
                  <a:gd name="T42" fmla="*/ 117 w 133"/>
                  <a:gd name="T43" fmla="*/ 88 h 138"/>
                  <a:gd name="T44" fmla="*/ 114 w 133"/>
                  <a:gd name="T45" fmla="*/ 105 h 138"/>
                  <a:gd name="T46" fmla="*/ 74 w 133"/>
                  <a:gd name="T47" fmla="*/ 136 h 138"/>
                  <a:gd name="T48" fmla="*/ 35 w 133"/>
                  <a:gd name="T49" fmla="*/ 127 h 138"/>
                  <a:gd name="T50" fmla="*/ 17 w 133"/>
                  <a:gd name="T51" fmla="*/ 96 h 138"/>
                  <a:gd name="T52" fmla="*/ 16 w 133"/>
                  <a:gd name="T53" fmla="*/ 83 h 138"/>
                  <a:gd name="T54" fmla="*/ 16 w 133"/>
                  <a:gd name="T55" fmla="*/ 25 h 138"/>
                  <a:gd name="T56" fmla="*/ 16 w 133"/>
                  <a:gd name="T57" fmla="*/ 15 h 138"/>
                  <a:gd name="T58" fmla="*/ 8 w 133"/>
                  <a:gd name="T59" fmla="*/ 8 h 138"/>
                  <a:gd name="T60" fmla="*/ 0 w 133"/>
                  <a:gd name="T61" fmla="*/ 7 h 138"/>
                  <a:gd name="T62" fmla="*/ 0 w 133"/>
                  <a:gd name="T63" fmla="*/ 0 h 138"/>
                  <a:gd name="T64" fmla="*/ 49 w 133"/>
                  <a:gd name="T6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8">
                    <a:moveTo>
                      <a:pt x="49" y="0"/>
                    </a:moveTo>
                    <a:cubicBezTo>
                      <a:pt x="49" y="2"/>
                      <a:pt x="49" y="4"/>
                      <a:pt x="49" y="7"/>
                    </a:cubicBezTo>
                    <a:cubicBezTo>
                      <a:pt x="46" y="7"/>
                      <a:pt x="44" y="7"/>
                      <a:pt x="41" y="8"/>
                    </a:cubicBezTo>
                    <a:cubicBezTo>
                      <a:pt x="36" y="8"/>
                      <a:pt x="34" y="10"/>
                      <a:pt x="34" y="15"/>
                    </a:cubicBezTo>
                    <a:cubicBezTo>
                      <a:pt x="33" y="17"/>
                      <a:pt x="33" y="20"/>
                      <a:pt x="33" y="23"/>
                    </a:cubicBezTo>
                    <a:cubicBezTo>
                      <a:pt x="33" y="43"/>
                      <a:pt x="33" y="63"/>
                      <a:pt x="33" y="83"/>
                    </a:cubicBezTo>
                    <a:cubicBezTo>
                      <a:pt x="33" y="87"/>
                      <a:pt x="33" y="92"/>
                      <a:pt x="34" y="96"/>
                    </a:cubicBezTo>
                    <a:cubicBezTo>
                      <a:pt x="36" y="112"/>
                      <a:pt x="46" y="120"/>
                      <a:pt x="60" y="124"/>
                    </a:cubicBezTo>
                    <a:cubicBezTo>
                      <a:pt x="76" y="128"/>
                      <a:pt x="89" y="123"/>
                      <a:pt x="100" y="110"/>
                    </a:cubicBezTo>
                    <a:cubicBezTo>
                      <a:pt x="104" y="106"/>
                      <a:pt x="105" y="100"/>
                      <a:pt x="106" y="94"/>
                    </a:cubicBezTo>
                    <a:cubicBezTo>
                      <a:pt x="106" y="90"/>
                      <a:pt x="106" y="85"/>
                      <a:pt x="107" y="80"/>
                    </a:cubicBezTo>
                    <a:cubicBezTo>
                      <a:pt x="107" y="62"/>
                      <a:pt x="107" y="43"/>
                      <a:pt x="107" y="24"/>
                    </a:cubicBezTo>
                    <a:cubicBezTo>
                      <a:pt x="107" y="21"/>
                      <a:pt x="106" y="18"/>
                      <a:pt x="106" y="15"/>
                    </a:cubicBezTo>
                    <a:cubicBezTo>
                      <a:pt x="105" y="10"/>
                      <a:pt x="103" y="8"/>
                      <a:pt x="97" y="8"/>
                    </a:cubicBezTo>
                    <a:cubicBezTo>
                      <a:pt x="95" y="7"/>
                      <a:pt x="93" y="7"/>
                      <a:pt x="91" y="7"/>
                    </a:cubicBezTo>
                    <a:cubicBezTo>
                      <a:pt x="91" y="4"/>
                      <a:pt x="91" y="2"/>
                      <a:pt x="91" y="0"/>
                    </a:cubicBezTo>
                    <a:cubicBezTo>
                      <a:pt x="105" y="0"/>
                      <a:pt x="119" y="0"/>
                      <a:pt x="133" y="0"/>
                    </a:cubicBezTo>
                    <a:cubicBezTo>
                      <a:pt x="133" y="2"/>
                      <a:pt x="133" y="4"/>
                      <a:pt x="133" y="7"/>
                    </a:cubicBezTo>
                    <a:cubicBezTo>
                      <a:pt x="131" y="7"/>
                      <a:pt x="128" y="7"/>
                      <a:pt x="126" y="8"/>
                    </a:cubicBezTo>
                    <a:cubicBezTo>
                      <a:pt x="121" y="8"/>
                      <a:pt x="119" y="11"/>
                      <a:pt x="118" y="15"/>
                    </a:cubicBezTo>
                    <a:cubicBezTo>
                      <a:pt x="118" y="18"/>
                      <a:pt x="118" y="22"/>
                      <a:pt x="118" y="25"/>
                    </a:cubicBezTo>
                    <a:cubicBezTo>
                      <a:pt x="117" y="46"/>
                      <a:pt x="118" y="67"/>
                      <a:pt x="117" y="88"/>
                    </a:cubicBezTo>
                    <a:cubicBezTo>
                      <a:pt x="117" y="94"/>
                      <a:pt x="116" y="99"/>
                      <a:pt x="114" y="105"/>
                    </a:cubicBezTo>
                    <a:cubicBezTo>
                      <a:pt x="108" y="124"/>
                      <a:pt x="94" y="134"/>
                      <a:pt x="74" y="136"/>
                    </a:cubicBezTo>
                    <a:cubicBezTo>
                      <a:pt x="60" y="138"/>
                      <a:pt x="47" y="135"/>
                      <a:pt x="35" y="127"/>
                    </a:cubicBezTo>
                    <a:cubicBezTo>
                      <a:pt x="24" y="120"/>
                      <a:pt x="18" y="109"/>
                      <a:pt x="17" y="96"/>
                    </a:cubicBezTo>
                    <a:cubicBezTo>
                      <a:pt x="16" y="92"/>
                      <a:pt x="16" y="87"/>
                      <a:pt x="16" y="83"/>
                    </a:cubicBezTo>
                    <a:cubicBezTo>
                      <a:pt x="16" y="64"/>
                      <a:pt x="16" y="45"/>
                      <a:pt x="16" y="25"/>
                    </a:cubicBezTo>
                    <a:cubicBezTo>
                      <a:pt x="16" y="22"/>
                      <a:pt x="16" y="18"/>
                      <a:pt x="16" y="15"/>
                    </a:cubicBezTo>
                    <a:cubicBezTo>
                      <a:pt x="15" y="10"/>
                      <a:pt x="13" y="8"/>
                      <a:pt x="8" y="8"/>
                    </a:cubicBezTo>
                    <a:cubicBezTo>
                      <a:pt x="5" y="7"/>
                      <a:pt x="3" y="7"/>
                      <a:pt x="0" y="7"/>
                    </a:cubicBezTo>
                    <a:cubicBezTo>
                      <a:pt x="0" y="4"/>
                      <a:pt x="0" y="2"/>
                      <a:pt x="0" y="0"/>
                    </a:cubicBezTo>
                    <a:cubicBezTo>
                      <a:pt x="16" y="0"/>
                      <a:pt x="32" y="0"/>
                      <a:pt x="49"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9" name="Freeform 30">
                <a:extLst>
                  <a:ext uri="{FF2B5EF4-FFF2-40B4-BE49-F238E27FC236}">
                    <a16:creationId xmlns:a16="http://schemas.microsoft.com/office/drawing/2014/main" id="{57334090-4538-4D00-B942-CBD745D65BC1}"/>
                  </a:ext>
                </a:extLst>
              </p:cNvPr>
              <p:cNvSpPr>
                <a:spLocks/>
              </p:cNvSpPr>
              <p:nvPr/>
            </p:nvSpPr>
            <p:spPr bwMode="auto">
              <a:xfrm>
                <a:off x="7832866" y="3891177"/>
                <a:ext cx="378049" cy="390864"/>
              </a:xfrm>
              <a:custGeom>
                <a:avLst/>
                <a:gdLst>
                  <a:gd name="T0" fmla="*/ 73 w 133"/>
                  <a:gd name="T1" fmla="*/ 137 h 137"/>
                  <a:gd name="T2" fmla="*/ 64 w 133"/>
                  <a:gd name="T3" fmla="*/ 137 h 137"/>
                  <a:gd name="T4" fmla="*/ 58 w 133"/>
                  <a:gd name="T5" fmla="*/ 133 h 137"/>
                  <a:gd name="T6" fmla="*/ 39 w 133"/>
                  <a:gd name="T7" fmla="*/ 80 h 137"/>
                  <a:gd name="T8" fmla="*/ 17 w 133"/>
                  <a:gd name="T9" fmla="*/ 23 h 137"/>
                  <a:gd name="T10" fmla="*/ 13 w 133"/>
                  <a:gd name="T11" fmla="*/ 14 h 137"/>
                  <a:gd name="T12" fmla="*/ 4 w 133"/>
                  <a:gd name="T13" fmla="*/ 7 h 137"/>
                  <a:gd name="T14" fmla="*/ 0 w 133"/>
                  <a:gd name="T15" fmla="*/ 7 h 137"/>
                  <a:gd name="T16" fmla="*/ 0 w 133"/>
                  <a:gd name="T17" fmla="*/ 0 h 137"/>
                  <a:gd name="T18" fmla="*/ 47 w 133"/>
                  <a:gd name="T19" fmla="*/ 0 h 137"/>
                  <a:gd name="T20" fmla="*/ 47 w 133"/>
                  <a:gd name="T21" fmla="*/ 7 h 137"/>
                  <a:gd name="T22" fmla="*/ 39 w 133"/>
                  <a:gd name="T23" fmla="*/ 8 h 137"/>
                  <a:gd name="T24" fmla="*/ 34 w 133"/>
                  <a:gd name="T25" fmla="*/ 15 h 137"/>
                  <a:gd name="T26" fmla="*/ 35 w 133"/>
                  <a:gd name="T27" fmla="*/ 20 h 137"/>
                  <a:gd name="T28" fmla="*/ 68 w 133"/>
                  <a:gd name="T29" fmla="*/ 112 h 137"/>
                  <a:gd name="T30" fmla="*/ 70 w 133"/>
                  <a:gd name="T31" fmla="*/ 116 h 137"/>
                  <a:gd name="T32" fmla="*/ 72 w 133"/>
                  <a:gd name="T33" fmla="*/ 113 h 137"/>
                  <a:gd name="T34" fmla="*/ 106 w 133"/>
                  <a:gd name="T35" fmla="*/ 18 h 137"/>
                  <a:gd name="T36" fmla="*/ 106 w 133"/>
                  <a:gd name="T37" fmla="*/ 16 h 137"/>
                  <a:gd name="T38" fmla="*/ 101 w 133"/>
                  <a:gd name="T39" fmla="*/ 7 h 137"/>
                  <a:gd name="T40" fmla="*/ 94 w 133"/>
                  <a:gd name="T41" fmla="*/ 7 h 137"/>
                  <a:gd name="T42" fmla="*/ 94 w 133"/>
                  <a:gd name="T43" fmla="*/ 0 h 137"/>
                  <a:gd name="T44" fmla="*/ 133 w 133"/>
                  <a:gd name="T45" fmla="*/ 0 h 137"/>
                  <a:gd name="T46" fmla="*/ 133 w 133"/>
                  <a:gd name="T47" fmla="*/ 7 h 137"/>
                  <a:gd name="T48" fmla="*/ 130 w 133"/>
                  <a:gd name="T49" fmla="*/ 7 h 137"/>
                  <a:gd name="T50" fmla="*/ 119 w 133"/>
                  <a:gd name="T51" fmla="*/ 16 h 137"/>
                  <a:gd name="T52" fmla="*/ 110 w 133"/>
                  <a:gd name="T53" fmla="*/ 38 h 137"/>
                  <a:gd name="T54" fmla="*/ 74 w 133"/>
                  <a:gd name="T55" fmla="*/ 133 h 137"/>
                  <a:gd name="T56" fmla="*/ 73 w 133"/>
                  <a:gd name="T5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7">
                    <a:moveTo>
                      <a:pt x="73" y="137"/>
                    </a:moveTo>
                    <a:cubicBezTo>
                      <a:pt x="69" y="137"/>
                      <a:pt x="66" y="137"/>
                      <a:pt x="64" y="137"/>
                    </a:cubicBezTo>
                    <a:cubicBezTo>
                      <a:pt x="61" y="137"/>
                      <a:pt x="59" y="136"/>
                      <a:pt x="58" y="133"/>
                    </a:cubicBezTo>
                    <a:cubicBezTo>
                      <a:pt x="52" y="115"/>
                      <a:pt x="45" y="98"/>
                      <a:pt x="39" y="80"/>
                    </a:cubicBezTo>
                    <a:cubicBezTo>
                      <a:pt x="31" y="61"/>
                      <a:pt x="24" y="42"/>
                      <a:pt x="17" y="23"/>
                    </a:cubicBezTo>
                    <a:cubicBezTo>
                      <a:pt x="16" y="20"/>
                      <a:pt x="15" y="17"/>
                      <a:pt x="13" y="14"/>
                    </a:cubicBezTo>
                    <a:cubicBezTo>
                      <a:pt x="11" y="10"/>
                      <a:pt x="8" y="8"/>
                      <a:pt x="4" y="7"/>
                    </a:cubicBezTo>
                    <a:cubicBezTo>
                      <a:pt x="3" y="7"/>
                      <a:pt x="2" y="7"/>
                      <a:pt x="0" y="7"/>
                    </a:cubicBezTo>
                    <a:cubicBezTo>
                      <a:pt x="0" y="4"/>
                      <a:pt x="0" y="2"/>
                      <a:pt x="0" y="0"/>
                    </a:cubicBezTo>
                    <a:cubicBezTo>
                      <a:pt x="16" y="0"/>
                      <a:pt x="31" y="0"/>
                      <a:pt x="47" y="0"/>
                    </a:cubicBezTo>
                    <a:cubicBezTo>
                      <a:pt x="47" y="2"/>
                      <a:pt x="47" y="4"/>
                      <a:pt x="47" y="7"/>
                    </a:cubicBezTo>
                    <a:cubicBezTo>
                      <a:pt x="44" y="7"/>
                      <a:pt x="42" y="7"/>
                      <a:pt x="39" y="8"/>
                    </a:cubicBezTo>
                    <a:cubicBezTo>
                      <a:pt x="34" y="8"/>
                      <a:pt x="33" y="10"/>
                      <a:pt x="34" y="15"/>
                    </a:cubicBezTo>
                    <a:cubicBezTo>
                      <a:pt x="34" y="17"/>
                      <a:pt x="35" y="19"/>
                      <a:pt x="35" y="20"/>
                    </a:cubicBezTo>
                    <a:cubicBezTo>
                      <a:pt x="46" y="51"/>
                      <a:pt x="57" y="81"/>
                      <a:pt x="68" y="112"/>
                    </a:cubicBezTo>
                    <a:cubicBezTo>
                      <a:pt x="69" y="113"/>
                      <a:pt x="69" y="114"/>
                      <a:pt x="70" y="116"/>
                    </a:cubicBezTo>
                    <a:cubicBezTo>
                      <a:pt x="71" y="114"/>
                      <a:pt x="71" y="113"/>
                      <a:pt x="72" y="113"/>
                    </a:cubicBezTo>
                    <a:cubicBezTo>
                      <a:pt x="83" y="81"/>
                      <a:pt x="94" y="50"/>
                      <a:pt x="106" y="18"/>
                    </a:cubicBezTo>
                    <a:cubicBezTo>
                      <a:pt x="106" y="17"/>
                      <a:pt x="106" y="17"/>
                      <a:pt x="106" y="16"/>
                    </a:cubicBezTo>
                    <a:cubicBezTo>
                      <a:pt x="107" y="10"/>
                      <a:pt x="106" y="8"/>
                      <a:pt x="101" y="7"/>
                    </a:cubicBezTo>
                    <a:cubicBezTo>
                      <a:pt x="98" y="7"/>
                      <a:pt x="96" y="7"/>
                      <a:pt x="94" y="7"/>
                    </a:cubicBezTo>
                    <a:cubicBezTo>
                      <a:pt x="94" y="4"/>
                      <a:pt x="94" y="2"/>
                      <a:pt x="94" y="0"/>
                    </a:cubicBezTo>
                    <a:cubicBezTo>
                      <a:pt x="106" y="0"/>
                      <a:pt x="119" y="0"/>
                      <a:pt x="133" y="0"/>
                    </a:cubicBezTo>
                    <a:cubicBezTo>
                      <a:pt x="133" y="2"/>
                      <a:pt x="133" y="4"/>
                      <a:pt x="133" y="7"/>
                    </a:cubicBezTo>
                    <a:cubicBezTo>
                      <a:pt x="132" y="7"/>
                      <a:pt x="131" y="7"/>
                      <a:pt x="130" y="7"/>
                    </a:cubicBezTo>
                    <a:cubicBezTo>
                      <a:pt x="124" y="8"/>
                      <a:pt x="121" y="11"/>
                      <a:pt x="119" y="16"/>
                    </a:cubicBezTo>
                    <a:cubicBezTo>
                      <a:pt x="116" y="24"/>
                      <a:pt x="113" y="31"/>
                      <a:pt x="110" y="38"/>
                    </a:cubicBezTo>
                    <a:cubicBezTo>
                      <a:pt x="98" y="70"/>
                      <a:pt x="86" y="101"/>
                      <a:pt x="74" y="133"/>
                    </a:cubicBezTo>
                    <a:cubicBezTo>
                      <a:pt x="74" y="134"/>
                      <a:pt x="73" y="135"/>
                      <a:pt x="73" y="1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0" name="Freeform 31">
                <a:extLst>
                  <a:ext uri="{FF2B5EF4-FFF2-40B4-BE49-F238E27FC236}">
                    <a16:creationId xmlns:a16="http://schemas.microsoft.com/office/drawing/2014/main" id="{BA16E188-C562-41A4-9B4A-9DBEBF95A377}"/>
                  </a:ext>
                </a:extLst>
              </p:cNvPr>
              <p:cNvSpPr>
                <a:spLocks/>
              </p:cNvSpPr>
              <p:nvPr/>
            </p:nvSpPr>
            <p:spPr bwMode="auto">
              <a:xfrm>
                <a:off x="9844855" y="3891177"/>
                <a:ext cx="342807" cy="384457"/>
              </a:xfrm>
              <a:custGeom>
                <a:avLst/>
                <a:gdLst>
                  <a:gd name="T0" fmla="*/ 85 w 120"/>
                  <a:gd name="T1" fmla="*/ 127 h 135"/>
                  <a:gd name="T2" fmla="*/ 85 w 120"/>
                  <a:gd name="T3" fmla="*/ 134 h 135"/>
                  <a:gd name="T4" fmla="*/ 35 w 120"/>
                  <a:gd name="T5" fmla="*/ 134 h 135"/>
                  <a:gd name="T6" fmla="*/ 35 w 120"/>
                  <a:gd name="T7" fmla="*/ 127 h 135"/>
                  <a:gd name="T8" fmla="*/ 44 w 120"/>
                  <a:gd name="T9" fmla="*/ 126 h 135"/>
                  <a:gd name="T10" fmla="*/ 50 w 120"/>
                  <a:gd name="T11" fmla="*/ 120 h 135"/>
                  <a:gd name="T12" fmla="*/ 51 w 120"/>
                  <a:gd name="T13" fmla="*/ 113 h 135"/>
                  <a:gd name="T14" fmla="*/ 51 w 120"/>
                  <a:gd name="T15" fmla="*/ 85 h 135"/>
                  <a:gd name="T16" fmla="*/ 50 w 120"/>
                  <a:gd name="T17" fmla="*/ 79 h 135"/>
                  <a:gd name="T18" fmla="*/ 17 w 120"/>
                  <a:gd name="T19" fmla="*/ 19 h 135"/>
                  <a:gd name="T20" fmla="*/ 15 w 120"/>
                  <a:gd name="T21" fmla="*/ 15 h 135"/>
                  <a:gd name="T22" fmla="*/ 3 w 120"/>
                  <a:gd name="T23" fmla="*/ 7 h 135"/>
                  <a:gd name="T24" fmla="*/ 0 w 120"/>
                  <a:gd name="T25" fmla="*/ 7 h 135"/>
                  <a:gd name="T26" fmla="*/ 0 w 120"/>
                  <a:gd name="T27" fmla="*/ 0 h 135"/>
                  <a:gd name="T28" fmla="*/ 48 w 120"/>
                  <a:gd name="T29" fmla="*/ 0 h 135"/>
                  <a:gd name="T30" fmla="*/ 48 w 120"/>
                  <a:gd name="T31" fmla="*/ 7 h 135"/>
                  <a:gd name="T32" fmla="*/ 40 w 120"/>
                  <a:gd name="T33" fmla="*/ 7 h 135"/>
                  <a:gd name="T34" fmla="*/ 36 w 120"/>
                  <a:gd name="T35" fmla="*/ 14 h 135"/>
                  <a:gd name="T36" fmla="*/ 37 w 120"/>
                  <a:gd name="T37" fmla="*/ 18 h 135"/>
                  <a:gd name="T38" fmla="*/ 61 w 120"/>
                  <a:gd name="T39" fmla="*/ 64 h 135"/>
                  <a:gd name="T40" fmla="*/ 63 w 120"/>
                  <a:gd name="T41" fmla="*/ 68 h 135"/>
                  <a:gd name="T42" fmla="*/ 66 w 120"/>
                  <a:gd name="T43" fmla="*/ 64 h 135"/>
                  <a:gd name="T44" fmla="*/ 91 w 120"/>
                  <a:gd name="T45" fmla="*/ 18 h 135"/>
                  <a:gd name="T46" fmla="*/ 93 w 120"/>
                  <a:gd name="T47" fmla="*/ 12 h 135"/>
                  <a:gd name="T48" fmla="*/ 90 w 120"/>
                  <a:gd name="T49" fmla="*/ 8 h 135"/>
                  <a:gd name="T50" fmla="*/ 81 w 120"/>
                  <a:gd name="T51" fmla="*/ 7 h 135"/>
                  <a:gd name="T52" fmla="*/ 81 w 120"/>
                  <a:gd name="T53" fmla="*/ 0 h 135"/>
                  <a:gd name="T54" fmla="*/ 120 w 120"/>
                  <a:gd name="T55" fmla="*/ 0 h 135"/>
                  <a:gd name="T56" fmla="*/ 120 w 120"/>
                  <a:gd name="T57" fmla="*/ 7 h 135"/>
                  <a:gd name="T58" fmla="*/ 115 w 120"/>
                  <a:gd name="T59" fmla="*/ 8 h 135"/>
                  <a:gd name="T60" fmla="*/ 108 w 120"/>
                  <a:gd name="T61" fmla="*/ 12 h 135"/>
                  <a:gd name="T62" fmla="*/ 103 w 120"/>
                  <a:gd name="T63" fmla="*/ 19 h 135"/>
                  <a:gd name="T64" fmla="*/ 71 w 120"/>
                  <a:gd name="T65" fmla="*/ 75 h 135"/>
                  <a:gd name="T66" fmla="*/ 69 w 120"/>
                  <a:gd name="T67" fmla="*/ 82 h 135"/>
                  <a:gd name="T68" fmla="*/ 69 w 120"/>
                  <a:gd name="T69" fmla="*/ 111 h 135"/>
                  <a:gd name="T70" fmla="*/ 69 w 120"/>
                  <a:gd name="T71" fmla="*/ 118 h 135"/>
                  <a:gd name="T72" fmla="*/ 77 w 120"/>
                  <a:gd name="T73" fmla="*/ 126 h 135"/>
                  <a:gd name="T74" fmla="*/ 85 w 120"/>
                  <a:gd name="T75"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35">
                    <a:moveTo>
                      <a:pt x="85" y="127"/>
                    </a:moveTo>
                    <a:cubicBezTo>
                      <a:pt x="85" y="130"/>
                      <a:pt x="85" y="132"/>
                      <a:pt x="85" y="134"/>
                    </a:cubicBezTo>
                    <a:cubicBezTo>
                      <a:pt x="81" y="135"/>
                      <a:pt x="44" y="135"/>
                      <a:pt x="35" y="134"/>
                    </a:cubicBezTo>
                    <a:cubicBezTo>
                      <a:pt x="35" y="132"/>
                      <a:pt x="35" y="130"/>
                      <a:pt x="35" y="127"/>
                    </a:cubicBezTo>
                    <a:cubicBezTo>
                      <a:pt x="38" y="127"/>
                      <a:pt x="41" y="126"/>
                      <a:pt x="44" y="126"/>
                    </a:cubicBezTo>
                    <a:cubicBezTo>
                      <a:pt x="48" y="126"/>
                      <a:pt x="50" y="124"/>
                      <a:pt x="50" y="120"/>
                    </a:cubicBezTo>
                    <a:cubicBezTo>
                      <a:pt x="51" y="118"/>
                      <a:pt x="51" y="115"/>
                      <a:pt x="51" y="113"/>
                    </a:cubicBezTo>
                    <a:cubicBezTo>
                      <a:pt x="51" y="104"/>
                      <a:pt x="51" y="95"/>
                      <a:pt x="51" y="85"/>
                    </a:cubicBezTo>
                    <a:cubicBezTo>
                      <a:pt x="51" y="83"/>
                      <a:pt x="51" y="81"/>
                      <a:pt x="50" y="79"/>
                    </a:cubicBezTo>
                    <a:cubicBezTo>
                      <a:pt x="39" y="59"/>
                      <a:pt x="28" y="39"/>
                      <a:pt x="17" y="19"/>
                    </a:cubicBezTo>
                    <a:cubicBezTo>
                      <a:pt x="16" y="17"/>
                      <a:pt x="15" y="16"/>
                      <a:pt x="15" y="15"/>
                    </a:cubicBezTo>
                    <a:cubicBezTo>
                      <a:pt x="12" y="10"/>
                      <a:pt x="9" y="7"/>
                      <a:pt x="3" y="7"/>
                    </a:cubicBezTo>
                    <a:cubicBezTo>
                      <a:pt x="2" y="7"/>
                      <a:pt x="1" y="7"/>
                      <a:pt x="0" y="7"/>
                    </a:cubicBezTo>
                    <a:cubicBezTo>
                      <a:pt x="0" y="4"/>
                      <a:pt x="0" y="2"/>
                      <a:pt x="0" y="0"/>
                    </a:cubicBezTo>
                    <a:cubicBezTo>
                      <a:pt x="16" y="0"/>
                      <a:pt x="31" y="0"/>
                      <a:pt x="48" y="0"/>
                    </a:cubicBezTo>
                    <a:cubicBezTo>
                      <a:pt x="48" y="2"/>
                      <a:pt x="48" y="4"/>
                      <a:pt x="48" y="7"/>
                    </a:cubicBezTo>
                    <a:cubicBezTo>
                      <a:pt x="45" y="7"/>
                      <a:pt x="42" y="7"/>
                      <a:pt x="40" y="7"/>
                    </a:cubicBezTo>
                    <a:cubicBezTo>
                      <a:pt x="35" y="8"/>
                      <a:pt x="34" y="10"/>
                      <a:pt x="36" y="14"/>
                    </a:cubicBezTo>
                    <a:cubicBezTo>
                      <a:pt x="36" y="15"/>
                      <a:pt x="37" y="17"/>
                      <a:pt x="37" y="18"/>
                    </a:cubicBezTo>
                    <a:cubicBezTo>
                      <a:pt x="45" y="33"/>
                      <a:pt x="53" y="49"/>
                      <a:pt x="61" y="64"/>
                    </a:cubicBezTo>
                    <a:cubicBezTo>
                      <a:pt x="61" y="65"/>
                      <a:pt x="62" y="66"/>
                      <a:pt x="63" y="68"/>
                    </a:cubicBezTo>
                    <a:cubicBezTo>
                      <a:pt x="64" y="66"/>
                      <a:pt x="65" y="65"/>
                      <a:pt x="66" y="64"/>
                    </a:cubicBezTo>
                    <a:cubicBezTo>
                      <a:pt x="74" y="49"/>
                      <a:pt x="82" y="34"/>
                      <a:pt x="91" y="18"/>
                    </a:cubicBezTo>
                    <a:cubicBezTo>
                      <a:pt x="92" y="16"/>
                      <a:pt x="93" y="14"/>
                      <a:pt x="93" y="12"/>
                    </a:cubicBezTo>
                    <a:cubicBezTo>
                      <a:pt x="94" y="9"/>
                      <a:pt x="93" y="8"/>
                      <a:pt x="90" y="8"/>
                    </a:cubicBezTo>
                    <a:cubicBezTo>
                      <a:pt x="87" y="7"/>
                      <a:pt x="85" y="7"/>
                      <a:pt x="81" y="7"/>
                    </a:cubicBezTo>
                    <a:cubicBezTo>
                      <a:pt x="81" y="4"/>
                      <a:pt x="81" y="2"/>
                      <a:pt x="81" y="0"/>
                    </a:cubicBezTo>
                    <a:cubicBezTo>
                      <a:pt x="94" y="0"/>
                      <a:pt x="107" y="0"/>
                      <a:pt x="120" y="0"/>
                    </a:cubicBezTo>
                    <a:cubicBezTo>
                      <a:pt x="120" y="2"/>
                      <a:pt x="120" y="4"/>
                      <a:pt x="120" y="7"/>
                    </a:cubicBezTo>
                    <a:cubicBezTo>
                      <a:pt x="119" y="7"/>
                      <a:pt x="117" y="7"/>
                      <a:pt x="115" y="8"/>
                    </a:cubicBezTo>
                    <a:cubicBezTo>
                      <a:pt x="112" y="8"/>
                      <a:pt x="109" y="9"/>
                      <a:pt x="108" y="12"/>
                    </a:cubicBezTo>
                    <a:cubicBezTo>
                      <a:pt x="106" y="14"/>
                      <a:pt x="104" y="17"/>
                      <a:pt x="103" y="19"/>
                    </a:cubicBezTo>
                    <a:cubicBezTo>
                      <a:pt x="92" y="38"/>
                      <a:pt x="81" y="56"/>
                      <a:pt x="71" y="75"/>
                    </a:cubicBezTo>
                    <a:cubicBezTo>
                      <a:pt x="69" y="77"/>
                      <a:pt x="68" y="80"/>
                      <a:pt x="69" y="82"/>
                    </a:cubicBezTo>
                    <a:cubicBezTo>
                      <a:pt x="69" y="92"/>
                      <a:pt x="69" y="102"/>
                      <a:pt x="69" y="111"/>
                    </a:cubicBezTo>
                    <a:cubicBezTo>
                      <a:pt x="69" y="114"/>
                      <a:pt x="69" y="116"/>
                      <a:pt x="69" y="118"/>
                    </a:cubicBezTo>
                    <a:cubicBezTo>
                      <a:pt x="70" y="124"/>
                      <a:pt x="71" y="125"/>
                      <a:pt x="77" y="126"/>
                    </a:cubicBezTo>
                    <a:cubicBezTo>
                      <a:pt x="80" y="126"/>
                      <a:pt x="82" y="127"/>
                      <a:pt x="85"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1" name="Freeform 32">
                <a:extLst>
                  <a:ext uri="{FF2B5EF4-FFF2-40B4-BE49-F238E27FC236}">
                    <a16:creationId xmlns:a16="http://schemas.microsoft.com/office/drawing/2014/main" id="{04D8D32A-D397-417E-8C9F-BDEF41F83EB9}"/>
                  </a:ext>
                </a:extLst>
              </p:cNvPr>
              <p:cNvSpPr>
                <a:spLocks/>
              </p:cNvSpPr>
              <p:nvPr/>
            </p:nvSpPr>
            <p:spPr bwMode="auto">
              <a:xfrm>
                <a:off x="9514863" y="3878362"/>
                <a:ext cx="329992" cy="394068"/>
              </a:xfrm>
              <a:custGeom>
                <a:avLst/>
                <a:gdLst>
                  <a:gd name="T0" fmla="*/ 108 w 116"/>
                  <a:gd name="T1" fmla="*/ 42 h 139"/>
                  <a:gd name="T2" fmla="*/ 102 w 116"/>
                  <a:gd name="T3" fmla="*/ 29 h 139"/>
                  <a:gd name="T4" fmla="*/ 72 w 116"/>
                  <a:gd name="T5" fmla="*/ 14 h 139"/>
                  <a:gd name="T6" fmla="*/ 67 w 116"/>
                  <a:gd name="T7" fmla="*/ 18 h 139"/>
                  <a:gd name="T8" fmla="*/ 66 w 116"/>
                  <a:gd name="T9" fmla="*/ 24 h 139"/>
                  <a:gd name="T10" fmla="*/ 66 w 116"/>
                  <a:gd name="T11" fmla="*/ 115 h 139"/>
                  <a:gd name="T12" fmla="*/ 67 w 116"/>
                  <a:gd name="T13" fmla="*/ 123 h 139"/>
                  <a:gd name="T14" fmla="*/ 75 w 116"/>
                  <a:gd name="T15" fmla="*/ 131 h 139"/>
                  <a:gd name="T16" fmla="*/ 83 w 116"/>
                  <a:gd name="T17" fmla="*/ 132 h 139"/>
                  <a:gd name="T18" fmla="*/ 83 w 116"/>
                  <a:gd name="T19" fmla="*/ 139 h 139"/>
                  <a:gd name="T20" fmla="*/ 33 w 116"/>
                  <a:gd name="T21" fmla="*/ 139 h 139"/>
                  <a:gd name="T22" fmla="*/ 33 w 116"/>
                  <a:gd name="T23" fmla="*/ 132 h 139"/>
                  <a:gd name="T24" fmla="*/ 41 w 116"/>
                  <a:gd name="T25" fmla="*/ 131 h 139"/>
                  <a:gd name="T26" fmla="*/ 49 w 116"/>
                  <a:gd name="T27" fmla="*/ 123 h 139"/>
                  <a:gd name="T28" fmla="*/ 49 w 116"/>
                  <a:gd name="T29" fmla="*/ 118 h 139"/>
                  <a:gd name="T30" fmla="*/ 49 w 116"/>
                  <a:gd name="T31" fmla="*/ 22 h 139"/>
                  <a:gd name="T32" fmla="*/ 41 w 116"/>
                  <a:gd name="T33" fmla="*/ 14 h 139"/>
                  <a:gd name="T34" fmla="*/ 32 w 116"/>
                  <a:gd name="T35" fmla="*/ 15 h 139"/>
                  <a:gd name="T36" fmla="*/ 18 w 116"/>
                  <a:gd name="T37" fmla="*/ 23 h 139"/>
                  <a:gd name="T38" fmla="*/ 11 w 116"/>
                  <a:gd name="T39" fmla="*/ 36 h 139"/>
                  <a:gd name="T40" fmla="*/ 8 w 116"/>
                  <a:gd name="T41" fmla="*/ 42 h 139"/>
                  <a:gd name="T42" fmla="*/ 0 w 116"/>
                  <a:gd name="T43" fmla="*/ 39 h 139"/>
                  <a:gd name="T44" fmla="*/ 13 w 116"/>
                  <a:gd name="T45" fmla="*/ 0 h 139"/>
                  <a:gd name="T46" fmla="*/ 19 w 116"/>
                  <a:gd name="T47" fmla="*/ 0 h 139"/>
                  <a:gd name="T48" fmla="*/ 21 w 116"/>
                  <a:gd name="T49" fmla="*/ 4 h 139"/>
                  <a:gd name="T50" fmla="*/ 95 w 116"/>
                  <a:gd name="T51" fmla="*/ 4 h 139"/>
                  <a:gd name="T52" fmla="*/ 97 w 116"/>
                  <a:gd name="T53" fmla="*/ 0 h 139"/>
                  <a:gd name="T54" fmla="*/ 103 w 116"/>
                  <a:gd name="T55" fmla="*/ 0 h 139"/>
                  <a:gd name="T56" fmla="*/ 116 w 116"/>
                  <a:gd name="T57" fmla="*/ 39 h 139"/>
                  <a:gd name="T58" fmla="*/ 108 w 116"/>
                  <a:gd name="T59"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39">
                    <a:moveTo>
                      <a:pt x="108" y="42"/>
                    </a:moveTo>
                    <a:cubicBezTo>
                      <a:pt x="106" y="37"/>
                      <a:pt x="104" y="33"/>
                      <a:pt x="102" y="29"/>
                    </a:cubicBezTo>
                    <a:cubicBezTo>
                      <a:pt x="96" y="17"/>
                      <a:pt x="85" y="13"/>
                      <a:pt x="72" y="14"/>
                    </a:cubicBezTo>
                    <a:cubicBezTo>
                      <a:pt x="68" y="14"/>
                      <a:pt x="67" y="15"/>
                      <a:pt x="67" y="18"/>
                    </a:cubicBezTo>
                    <a:cubicBezTo>
                      <a:pt x="66" y="20"/>
                      <a:pt x="66" y="22"/>
                      <a:pt x="66" y="24"/>
                    </a:cubicBezTo>
                    <a:cubicBezTo>
                      <a:pt x="66" y="54"/>
                      <a:pt x="66" y="85"/>
                      <a:pt x="66" y="115"/>
                    </a:cubicBezTo>
                    <a:cubicBezTo>
                      <a:pt x="66" y="118"/>
                      <a:pt x="67" y="120"/>
                      <a:pt x="67" y="123"/>
                    </a:cubicBezTo>
                    <a:cubicBezTo>
                      <a:pt x="68" y="128"/>
                      <a:pt x="70" y="130"/>
                      <a:pt x="75" y="131"/>
                    </a:cubicBezTo>
                    <a:cubicBezTo>
                      <a:pt x="78" y="131"/>
                      <a:pt x="80" y="132"/>
                      <a:pt x="83" y="132"/>
                    </a:cubicBezTo>
                    <a:cubicBezTo>
                      <a:pt x="83" y="134"/>
                      <a:pt x="83" y="137"/>
                      <a:pt x="83" y="139"/>
                    </a:cubicBezTo>
                    <a:cubicBezTo>
                      <a:pt x="66" y="139"/>
                      <a:pt x="50" y="139"/>
                      <a:pt x="33" y="139"/>
                    </a:cubicBezTo>
                    <a:cubicBezTo>
                      <a:pt x="33" y="137"/>
                      <a:pt x="33" y="135"/>
                      <a:pt x="33" y="132"/>
                    </a:cubicBezTo>
                    <a:cubicBezTo>
                      <a:pt x="36" y="132"/>
                      <a:pt x="39" y="131"/>
                      <a:pt x="41" y="131"/>
                    </a:cubicBezTo>
                    <a:cubicBezTo>
                      <a:pt x="47" y="130"/>
                      <a:pt x="49" y="128"/>
                      <a:pt x="49" y="123"/>
                    </a:cubicBezTo>
                    <a:cubicBezTo>
                      <a:pt x="49" y="121"/>
                      <a:pt x="49" y="120"/>
                      <a:pt x="49" y="118"/>
                    </a:cubicBezTo>
                    <a:cubicBezTo>
                      <a:pt x="49" y="86"/>
                      <a:pt x="49" y="54"/>
                      <a:pt x="49" y="22"/>
                    </a:cubicBezTo>
                    <a:cubicBezTo>
                      <a:pt x="49" y="14"/>
                      <a:pt x="49" y="13"/>
                      <a:pt x="41" y="14"/>
                    </a:cubicBezTo>
                    <a:cubicBezTo>
                      <a:pt x="38" y="14"/>
                      <a:pt x="35" y="14"/>
                      <a:pt x="32" y="15"/>
                    </a:cubicBezTo>
                    <a:cubicBezTo>
                      <a:pt x="26" y="16"/>
                      <a:pt x="21" y="18"/>
                      <a:pt x="18" y="23"/>
                    </a:cubicBezTo>
                    <a:cubicBezTo>
                      <a:pt x="15" y="27"/>
                      <a:pt x="13" y="32"/>
                      <a:pt x="11" y="36"/>
                    </a:cubicBezTo>
                    <a:cubicBezTo>
                      <a:pt x="10" y="38"/>
                      <a:pt x="9" y="40"/>
                      <a:pt x="8" y="42"/>
                    </a:cubicBezTo>
                    <a:cubicBezTo>
                      <a:pt x="5" y="41"/>
                      <a:pt x="3" y="40"/>
                      <a:pt x="0" y="39"/>
                    </a:cubicBezTo>
                    <a:cubicBezTo>
                      <a:pt x="5" y="26"/>
                      <a:pt x="9" y="13"/>
                      <a:pt x="13" y="0"/>
                    </a:cubicBezTo>
                    <a:cubicBezTo>
                      <a:pt x="15" y="0"/>
                      <a:pt x="17" y="0"/>
                      <a:pt x="19" y="0"/>
                    </a:cubicBezTo>
                    <a:cubicBezTo>
                      <a:pt x="20" y="1"/>
                      <a:pt x="20" y="3"/>
                      <a:pt x="21" y="4"/>
                    </a:cubicBezTo>
                    <a:cubicBezTo>
                      <a:pt x="46" y="4"/>
                      <a:pt x="70" y="4"/>
                      <a:pt x="95" y="4"/>
                    </a:cubicBezTo>
                    <a:cubicBezTo>
                      <a:pt x="95" y="3"/>
                      <a:pt x="96" y="1"/>
                      <a:pt x="97" y="0"/>
                    </a:cubicBezTo>
                    <a:cubicBezTo>
                      <a:pt x="98" y="0"/>
                      <a:pt x="100" y="0"/>
                      <a:pt x="103" y="0"/>
                    </a:cubicBezTo>
                    <a:cubicBezTo>
                      <a:pt x="107" y="13"/>
                      <a:pt x="112" y="26"/>
                      <a:pt x="116" y="39"/>
                    </a:cubicBezTo>
                    <a:cubicBezTo>
                      <a:pt x="113" y="40"/>
                      <a:pt x="111" y="41"/>
                      <a:pt x="108" y="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2" name="Freeform 33">
                <a:extLst>
                  <a:ext uri="{FF2B5EF4-FFF2-40B4-BE49-F238E27FC236}">
                    <a16:creationId xmlns:a16="http://schemas.microsoft.com/office/drawing/2014/main" id="{80ECFE5A-CC82-4F7B-9CB9-E42947E66DC6}"/>
                  </a:ext>
                </a:extLst>
              </p:cNvPr>
              <p:cNvSpPr>
                <a:spLocks/>
              </p:cNvSpPr>
              <p:nvPr/>
            </p:nvSpPr>
            <p:spPr bwMode="auto">
              <a:xfrm>
                <a:off x="5715150" y="3891177"/>
                <a:ext cx="140967" cy="381253"/>
              </a:xfrm>
              <a:custGeom>
                <a:avLst/>
                <a:gdLst>
                  <a:gd name="T0" fmla="*/ 0 w 50"/>
                  <a:gd name="T1" fmla="*/ 134 h 134"/>
                  <a:gd name="T2" fmla="*/ 0 w 50"/>
                  <a:gd name="T3" fmla="*/ 127 h 134"/>
                  <a:gd name="T4" fmla="*/ 9 w 50"/>
                  <a:gd name="T5" fmla="*/ 126 h 134"/>
                  <a:gd name="T6" fmla="*/ 16 w 50"/>
                  <a:gd name="T7" fmla="*/ 119 h 134"/>
                  <a:gd name="T8" fmla="*/ 16 w 50"/>
                  <a:gd name="T9" fmla="*/ 113 h 134"/>
                  <a:gd name="T10" fmla="*/ 16 w 50"/>
                  <a:gd name="T11" fmla="*/ 21 h 134"/>
                  <a:gd name="T12" fmla="*/ 16 w 50"/>
                  <a:gd name="T13" fmla="*/ 13 h 134"/>
                  <a:gd name="T14" fmla="*/ 9 w 50"/>
                  <a:gd name="T15" fmla="*/ 8 h 134"/>
                  <a:gd name="T16" fmla="*/ 1 w 50"/>
                  <a:gd name="T17" fmla="*/ 7 h 134"/>
                  <a:gd name="T18" fmla="*/ 1 w 50"/>
                  <a:gd name="T19" fmla="*/ 0 h 134"/>
                  <a:gd name="T20" fmla="*/ 49 w 50"/>
                  <a:gd name="T21" fmla="*/ 0 h 134"/>
                  <a:gd name="T22" fmla="*/ 49 w 50"/>
                  <a:gd name="T23" fmla="*/ 7 h 134"/>
                  <a:gd name="T24" fmla="*/ 42 w 50"/>
                  <a:gd name="T25" fmla="*/ 8 h 134"/>
                  <a:gd name="T26" fmla="*/ 34 w 50"/>
                  <a:gd name="T27" fmla="*/ 15 h 134"/>
                  <a:gd name="T28" fmla="*/ 33 w 50"/>
                  <a:gd name="T29" fmla="*/ 23 h 134"/>
                  <a:gd name="T30" fmla="*/ 33 w 50"/>
                  <a:gd name="T31" fmla="*/ 113 h 134"/>
                  <a:gd name="T32" fmla="*/ 46 w 50"/>
                  <a:gd name="T33" fmla="*/ 127 h 134"/>
                  <a:gd name="T34" fmla="*/ 49 w 50"/>
                  <a:gd name="T35" fmla="*/ 127 h 134"/>
                  <a:gd name="T36" fmla="*/ 50 w 50"/>
                  <a:gd name="T37" fmla="*/ 131 h 134"/>
                  <a:gd name="T38" fmla="*/ 49 w 50"/>
                  <a:gd name="T39" fmla="*/ 134 h 134"/>
                  <a:gd name="T40" fmla="*/ 0 w 50"/>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4">
                    <a:moveTo>
                      <a:pt x="0" y="134"/>
                    </a:moveTo>
                    <a:cubicBezTo>
                      <a:pt x="0" y="132"/>
                      <a:pt x="0" y="130"/>
                      <a:pt x="0" y="127"/>
                    </a:cubicBezTo>
                    <a:cubicBezTo>
                      <a:pt x="3" y="127"/>
                      <a:pt x="6" y="127"/>
                      <a:pt x="9" y="126"/>
                    </a:cubicBezTo>
                    <a:cubicBezTo>
                      <a:pt x="13" y="125"/>
                      <a:pt x="15" y="124"/>
                      <a:pt x="16" y="119"/>
                    </a:cubicBezTo>
                    <a:cubicBezTo>
                      <a:pt x="16" y="117"/>
                      <a:pt x="16" y="115"/>
                      <a:pt x="16" y="113"/>
                    </a:cubicBezTo>
                    <a:cubicBezTo>
                      <a:pt x="16" y="82"/>
                      <a:pt x="16" y="52"/>
                      <a:pt x="16" y="21"/>
                    </a:cubicBezTo>
                    <a:cubicBezTo>
                      <a:pt x="16" y="18"/>
                      <a:pt x="16" y="16"/>
                      <a:pt x="16" y="13"/>
                    </a:cubicBezTo>
                    <a:cubicBezTo>
                      <a:pt x="15" y="10"/>
                      <a:pt x="13" y="8"/>
                      <a:pt x="9" y="8"/>
                    </a:cubicBezTo>
                    <a:cubicBezTo>
                      <a:pt x="6" y="7"/>
                      <a:pt x="4" y="7"/>
                      <a:pt x="1" y="7"/>
                    </a:cubicBezTo>
                    <a:cubicBezTo>
                      <a:pt x="1" y="4"/>
                      <a:pt x="1" y="2"/>
                      <a:pt x="1" y="0"/>
                    </a:cubicBezTo>
                    <a:cubicBezTo>
                      <a:pt x="17" y="0"/>
                      <a:pt x="33" y="0"/>
                      <a:pt x="49" y="0"/>
                    </a:cubicBezTo>
                    <a:cubicBezTo>
                      <a:pt x="49" y="2"/>
                      <a:pt x="49" y="4"/>
                      <a:pt x="49" y="7"/>
                    </a:cubicBezTo>
                    <a:cubicBezTo>
                      <a:pt x="47" y="7"/>
                      <a:pt x="44" y="7"/>
                      <a:pt x="42" y="8"/>
                    </a:cubicBezTo>
                    <a:cubicBezTo>
                      <a:pt x="38" y="8"/>
                      <a:pt x="35" y="10"/>
                      <a:pt x="34" y="15"/>
                    </a:cubicBezTo>
                    <a:cubicBezTo>
                      <a:pt x="34" y="17"/>
                      <a:pt x="33" y="20"/>
                      <a:pt x="33" y="23"/>
                    </a:cubicBezTo>
                    <a:cubicBezTo>
                      <a:pt x="33" y="53"/>
                      <a:pt x="33" y="83"/>
                      <a:pt x="33" y="113"/>
                    </a:cubicBezTo>
                    <a:cubicBezTo>
                      <a:pt x="33" y="124"/>
                      <a:pt x="36" y="126"/>
                      <a:pt x="46" y="127"/>
                    </a:cubicBezTo>
                    <a:cubicBezTo>
                      <a:pt x="47" y="127"/>
                      <a:pt x="48" y="127"/>
                      <a:pt x="49" y="127"/>
                    </a:cubicBezTo>
                    <a:cubicBezTo>
                      <a:pt x="49" y="128"/>
                      <a:pt x="50" y="129"/>
                      <a:pt x="50" y="131"/>
                    </a:cubicBezTo>
                    <a:cubicBezTo>
                      <a:pt x="50" y="132"/>
                      <a:pt x="49" y="133"/>
                      <a:pt x="49" y="134"/>
                    </a:cubicBezTo>
                    <a:cubicBezTo>
                      <a:pt x="33" y="134"/>
                      <a:pt x="17" y="134"/>
                      <a:pt x="0"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3" name="Freeform 34">
                <a:extLst>
                  <a:ext uri="{FF2B5EF4-FFF2-40B4-BE49-F238E27FC236}">
                    <a16:creationId xmlns:a16="http://schemas.microsoft.com/office/drawing/2014/main" id="{A2B2A5CC-F142-4967-9397-104C57D6D51E}"/>
                  </a:ext>
                </a:extLst>
              </p:cNvPr>
              <p:cNvSpPr>
                <a:spLocks/>
              </p:cNvSpPr>
              <p:nvPr/>
            </p:nvSpPr>
            <p:spPr bwMode="auto">
              <a:xfrm>
                <a:off x="9354673" y="3891177"/>
                <a:ext cx="137764" cy="384457"/>
              </a:xfrm>
              <a:custGeom>
                <a:avLst/>
                <a:gdLst>
                  <a:gd name="T0" fmla="*/ 0 w 49"/>
                  <a:gd name="T1" fmla="*/ 7 h 135"/>
                  <a:gd name="T2" fmla="*/ 0 w 49"/>
                  <a:gd name="T3" fmla="*/ 0 h 135"/>
                  <a:gd name="T4" fmla="*/ 49 w 49"/>
                  <a:gd name="T5" fmla="*/ 0 h 135"/>
                  <a:gd name="T6" fmla="*/ 49 w 49"/>
                  <a:gd name="T7" fmla="*/ 7 h 135"/>
                  <a:gd name="T8" fmla="*/ 42 w 49"/>
                  <a:gd name="T9" fmla="*/ 8 h 135"/>
                  <a:gd name="T10" fmla="*/ 34 w 49"/>
                  <a:gd name="T11" fmla="*/ 15 h 135"/>
                  <a:gd name="T12" fmla="*/ 33 w 49"/>
                  <a:gd name="T13" fmla="*/ 23 h 135"/>
                  <a:gd name="T14" fmla="*/ 33 w 49"/>
                  <a:gd name="T15" fmla="*/ 113 h 135"/>
                  <a:gd name="T16" fmla="*/ 46 w 49"/>
                  <a:gd name="T17" fmla="*/ 127 h 135"/>
                  <a:gd name="T18" fmla="*/ 49 w 49"/>
                  <a:gd name="T19" fmla="*/ 127 h 135"/>
                  <a:gd name="T20" fmla="*/ 49 w 49"/>
                  <a:gd name="T21" fmla="*/ 134 h 135"/>
                  <a:gd name="T22" fmla="*/ 0 w 49"/>
                  <a:gd name="T23" fmla="*/ 134 h 135"/>
                  <a:gd name="T24" fmla="*/ 0 w 49"/>
                  <a:gd name="T25" fmla="*/ 127 h 135"/>
                  <a:gd name="T26" fmla="*/ 7 w 49"/>
                  <a:gd name="T27" fmla="*/ 126 h 135"/>
                  <a:gd name="T28" fmla="*/ 16 w 49"/>
                  <a:gd name="T29" fmla="*/ 118 h 135"/>
                  <a:gd name="T30" fmla="*/ 16 w 49"/>
                  <a:gd name="T31" fmla="*/ 113 h 135"/>
                  <a:gd name="T32" fmla="*/ 16 w 49"/>
                  <a:gd name="T33" fmla="*/ 20 h 135"/>
                  <a:gd name="T34" fmla="*/ 15 w 49"/>
                  <a:gd name="T35" fmla="*/ 13 h 135"/>
                  <a:gd name="T36" fmla="*/ 9 w 49"/>
                  <a:gd name="T37" fmla="*/ 8 h 135"/>
                  <a:gd name="T38" fmla="*/ 0 w 49"/>
                  <a:gd name="T39"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35">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5" y="10"/>
                      <a:pt x="34" y="15"/>
                    </a:cubicBezTo>
                    <a:cubicBezTo>
                      <a:pt x="33" y="18"/>
                      <a:pt x="33" y="20"/>
                      <a:pt x="33" y="23"/>
                    </a:cubicBezTo>
                    <a:cubicBezTo>
                      <a:pt x="33" y="53"/>
                      <a:pt x="33" y="83"/>
                      <a:pt x="33" y="113"/>
                    </a:cubicBezTo>
                    <a:cubicBezTo>
                      <a:pt x="33" y="124"/>
                      <a:pt x="35" y="126"/>
                      <a:pt x="46" y="127"/>
                    </a:cubicBezTo>
                    <a:cubicBezTo>
                      <a:pt x="47" y="127"/>
                      <a:pt x="48" y="127"/>
                      <a:pt x="49" y="127"/>
                    </a:cubicBezTo>
                    <a:cubicBezTo>
                      <a:pt x="49" y="129"/>
                      <a:pt x="49" y="132"/>
                      <a:pt x="49" y="134"/>
                    </a:cubicBezTo>
                    <a:cubicBezTo>
                      <a:pt x="45" y="135"/>
                      <a:pt x="9" y="135"/>
                      <a:pt x="0" y="134"/>
                    </a:cubicBezTo>
                    <a:cubicBezTo>
                      <a:pt x="0" y="132"/>
                      <a:pt x="0" y="130"/>
                      <a:pt x="0" y="127"/>
                    </a:cubicBezTo>
                    <a:cubicBezTo>
                      <a:pt x="3" y="127"/>
                      <a:pt x="5" y="127"/>
                      <a:pt x="7" y="126"/>
                    </a:cubicBezTo>
                    <a:cubicBezTo>
                      <a:pt x="13" y="126"/>
                      <a:pt x="15" y="124"/>
                      <a:pt x="16" y="118"/>
                    </a:cubicBezTo>
                    <a:cubicBezTo>
                      <a:pt x="16" y="117"/>
                      <a:pt x="16" y="115"/>
                      <a:pt x="16" y="113"/>
                    </a:cubicBezTo>
                    <a:cubicBezTo>
                      <a:pt x="16" y="82"/>
                      <a:pt x="16" y="51"/>
                      <a:pt x="16" y="20"/>
                    </a:cubicBezTo>
                    <a:cubicBezTo>
                      <a:pt x="16" y="18"/>
                      <a:pt x="15" y="16"/>
                      <a:pt x="15" y="13"/>
                    </a:cubicBezTo>
                    <a:cubicBezTo>
                      <a:pt x="14" y="10"/>
                      <a:pt x="12" y="8"/>
                      <a:pt x="9" y="8"/>
                    </a:cubicBezTo>
                    <a:cubicBezTo>
                      <a:pt x="6"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4" name="Freeform 35">
                <a:extLst>
                  <a:ext uri="{FF2B5EF4-FFF2-40B4-BE49-F238E27FC236}">
                    <a16:creationId xmlns:a16="http://schemas.microsoft.com/office/drawing/2014/main" id="{C6DC5263-4BE0-4098-8265-18B3D919C540}"/>
                  </a:ext>
                </a:extLst>
              </p:cNvPr>
              <p:cNvSpPr>
                <a:spLocks/>
              </p:cNvSpPr>
              <p:nvPr/>
            </p:nvSpPr>
            <p:spPr bwMode="auto">
              <a:xfrm>
                <a:off x="7675879" y="3891177"/>
                <a:ext cx="137764" cy="381253"/>
              </a:xfrm>
              <a:custGeom>
                <a:avLst/>
                <a:gdLst>
                  <a:gd name="T0" fmla="*/ 0 w 49"/>
                  <a:gd name="T1" fmla="*/ 7 h 134"/>
                  <a:gd name="T2" fmla="*/ 0 w 49"/>
                  <a:gd name="T3" fmla="*/ 0 h 134"/>
                  <a:gd name="T4" fmla="*/ 49 w 49"/>
                  <a:gd name="T5" fmla="*/ 0 h 134"/>
                  <a:gd name="T6" fmla="*/ 49 w 49"/>
                  <a:gd name="T7" fmla="*/ 7 h 134"/>
                  <a:gd name="T8" fmla="*/ 42 w 49"/>
                  <a:gd name="T9" fmla="*/ 8 h 134"/>
                  <a:gd name="T10" fmla="*/ 34 w 49"/>
                  <a:gd name="T11" fmla="*/ 15 h 134"/>
                  <a:gd name="T12" fmla="*/ 33 w 49"/>
                  <a:gd name="T13" fmla="*/ 23 h 134"/>
                  <a:gd name="T14" fmla="*/ 33 w 49"/>
                  <a:gd name="T15" fmla="*/ 112 h 134"/>
                  <a:gd name="T16" fmla="*/ 34 w 49"/>
                  <a:gd name="T17" fmla="*/ 120 h 134"/>
                  <a:gd name="T18" fmla="*/ 40 w 49"/>
                  <a:gd name="T19" fmla="*/ 126 h 134"/>
                  <a:gd name="T20" fmla="*/ 49 w 49"/>
                  <a:gd name="T21" fmla="*/ 127 h 134"/>
                  <a:gd name="T22" fmla="*/ 49 w 49"/>
                  <a:gd name="T23" fmla="*/ 134 h 134"/>
                  <a:gd name="T24" fmla="*/ 0 w 49"/>
                  <a:gd name="T25" fmla="*/ 134 h 134"/>
                  <a:gd name="T26" fmla="*/ 0 w 49"/>
                  <a:gd name="T27" fmla="*/ 127 h 134"/>
                  <a:gd name="T28" fmla="*/ 8 w 49"/>
                  <a:gd name="T29" fmla="*/ 126 h 134"/>
                  <a:gd name="T30" fmla="*/ 15 w 49"/>
                  <a:gd name="T31" fmla="*/ 119 h 134"/>
                  <a:gd name="T32" fmla="*/ 16 w 49"/>
                  <a:gd name="T33" fmla="*/ 110 h 134"/>
                  <a:gd name="T34" fmla="*/ 16 w 49"/>
                  <a:gd name="T35" fmla="*/ 25 h 134"/>
                  <a:gd name="T36" fmla="*/ 15 w 49"/>
                  <a:gd name="T37" fmla="*/ 15 h 134"/>
                  <a:gd name="T38" fmla="*/ 8 w 49"/>
                  <a:gd name="T39" fmla="*/ 8 h 134"/>
                  <a:gd name="T40" fmla="*/ 0 w 49"/>
                  <a:gd name="T41"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4">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4" y="10"/>
                      <a:pt x="34" y="15"/>
                    </a:cubicBezTo>
                    <a:cubicBezTo>
                      <a:pt x="33" y="18"/>
                      <a:pt x="33" y="21"/>
                      <a:pt x="33" y="23"/>
                    </a:cubicBezTo>
                    <a:cubicBezTo>
                      <a:pt x="33" y="53"/>
                      <a:pt x="33" y="83"/>
                      <a:pt x="33" y="112"/>
                    </a:cubicBezTo>
                    <a:cubicBezTo>
                      <a:pt x="33" y="115"/>
                      <a:pt x="33" y="118"/>
                      <a:pt x="34" y="120"/>
                    </a:cubicBezTo>
                    <a:cubicBezTo>
                      <a:pt x="34" y="124"/>
                      <a:pt x="36" y="126"/>
                      <a:pt x="40" y="126"/>
                    </a:cubicBezTo>
                    <a:cubicBezTo>
                      <a:pt x="43" y="126"/>
                      <a:pt x="45" y="127"/>
                      <a:pt x="49" y="127"/>
                    </a:cubicBezTo>
                    <a:cubicBezTo>
                      <a:pt x="49" y="129"/>
                      <a:pt x="49" y="132"/>
                      <a:pt x="49" y="134"/>
                    </a:cubicBezTo>
                    <a:cubicBezTo>
                      <a:pt x="33" y="134"/>
                      <a:pt x="16" y="134"/>
                      <a:pt x="0" y="134"/>
                    </a:cubicBezTo>
                    <a:cubicBezTo>
                      <a:pt x="0" y="132"/>
                      <a:pt x="0" y="130"/>
                      <a:pt x="0" y="127"/>
                    </a:cubicBezTo>
                    <a:cubicBezTo>
                      <a:pt x="3" y="127"/>
                      <a:pt x="6" y="127"/>
                      <a:pt x="8" y="126"/>
                    </a:cubicBezTo>
                    <a:cubicBezTo>
                      <a:pt x="13" y="125"/>
                      <a:pt x="15" y="123"/>
                      <a:pt x="15" y="119"/>
                    </a:cubicBezTo>
                    <a:cubicBezTo>
                      <a:pt x="16" y="116"/>
                      <a:pt x="16" y="113"/>
                      <a:pt x="16" y="110"/>
                    </a:cubicBezTo>
                    <a:cubicBezTo>
                      <a:pt x="16" y="81"/>
                      <a:pt x="16" y="53"/>
                      <a:pt x="16" y="25"/>
                    </a:cubicBezTo>
                    <a:cubicBezTo>
                      <a:pt x="16" y="21"/>
                      <a:pt x="16" y="18"/>
                      <a:pt x="15" y="15"/>
                    </a:cubicBezTo>
                    <a:cubicBezTo>
                      <a:pt x="15" y="10"/>
                      <a:pt x="13" y="8"/>
                      <a:pt x="8" y="8"/>
                    </a:cubicBezTo>
                    <a:cubicBezTo>
                      <a:pt x="5"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85" name="组合 84">
              <a:extLst>
                <a:ext uri="{FF2B5EF4-FFF2-40B4-BE49-F238E27FC236}">
                  <a16:creationId xmlns:a16="http://schemas.microsoft.com/office/drawing/2014/main" id="{0FEBB34A-9216-4734-ABDB-24C619203A22}"/>
                </a:ext>
              </a:extLst>
            </p:cNvPr>
            <p:cNvGrpSpPr/>
            <p:nvPr userDrawn="1"/>
          </p:nvGrpSpPr>
          <p:grpSpPr>
            <a:xfrm>
              <a:off x="10237120" y="539555"/>
              <a:ext cx="1312962" cy="375239"/>
              <a:chOff x="4606634" y="2048989"/>
              <a:chExt cx="5593843" cy="1598699"/>
            </a:xfrm>
            <a:solidFill>
              <a:schemeClr val="accent1">
                <a:alpha val="80000"/>
              </a:schemeClr>
            </a:solidFill>
          </p:grpSpPr>
          <p:sp>
            <p:nvSpPr>
              <p:cNvPr id="86" name="Freeform 9">
                <a:extLst>
                  <a:ext uri="{FF2B5EF4-FFF2-40B4-BE49-F238E27FC236}">
                    <a16:creationId xmlns:a16="http://schemas.microsoft.com/office/drawing/2014/main" id="{BAAACB60-72C2-4416-9299-161860BAE9EE}"/>
                  </a:ext>
                </a:extLst>
              </p:cNvPr>
              <p:cNvSpPr>
                <a:spLocks noEditPoints="1"/>
              </p:cNvSpPr>
              <p:nvPr/>
            </p:nvSpPr>
            <p:spPr bwMode="auto">
              <a:xfrm>
                <a:off x="9274578" y="2071415"/>
                <a:ext cx="925899" cy="1034829"/>
              </a:xfrm>
              <a:custGeom>
                <a:avLst/>
                <a:gdLst>
                  <a:gd name="T0" fmla="*/ 324 w 325"/>
                  <a:gd name="T1" fmla="*/ 106 h 363"/>
                  <a:gd name="T2" fmla="*/ 283 w 325"/>
                  <a:gd name="T3" fmla="*/ 179 h 363"/>
                  <a:gd name="T4" fmla="*/ 247 w 325"/>
                  <a:gd name="T5" fmla="*/ 214 h 363"/>
                  <a:gd name="T6" fmla="*/ 241 w 325"/>
                  <a:gd name="T7" fmla="*/ 228 h 363"/>
                  <a:gd name="T8" fmla="*/ 271 w 325"/>
                  <a:gd name="T9" fmla="*/ 230 h 363"/>
                  <a:gd name="T10" fmla="*/ 282 w 325"/>
                  <a:gd name="T11" fmla="*/ 240 h 363"/>
                  <a:gd name="T12" fmla="*/ 269 w 325"/>
                  <a:gd name="T13" fmla="*/ 277 h 363"/>
                  <a:gd name="T14" fmla="*/ 223 w 325"/>
                  <a:gd name="T15" fmla="*/ 316 h 363"/>
                  <a:gd name="T16" fmla="*/ 176 w 325"/>
                  <a:gd name="T17" fmla="*/ 340 h 363"/>
                  <a:gd name="T18" fmla="*/ 160 w 325"/>
                  <a:gd name="T19" fmla="*/ 339 h 363"/>
                  <a:gd name="T20" fmla="*/ 165 w 325"/>
                  <a:gd name="T21" fmla="*/ 329 h 363"/>
                  <a:gd name="T22" fmla="*/ 195 w 325"/>
                  <a:gd name="T23" fmla="*/ 302 h 363"/>
                  <a:gd name="T24" fmla="*/ 214 w 325"/>
                  <a:gd name="T25" fmla="*/ 282 h 363"/>
                  <a:gd name="T26" fmla="*/ 223 w 325"/>
                  <a:gd name="T27" fmla="*/ 265 h 363"/>
                  <a:gd name="T28" fmla="*/ 220 w 325"/>
                  <a:gd name="T29" fmla="*/ 257 h 363"/>
                  <a:gd name="T30" fmla="*/ 179 w 325"/>
                  <a:gd name="T31" fmla="*/ 289 h 363"/>
                  <a:gd name="T32" fmla="*/ 106 w 325"/>
                  <a:gd name="T33" fmla="*/ 335 h 363"/>
                  <a:gd name="T34" fmla="*/ 20 w 325"/>
                  <a:gd name="T35" fmla="*/ 363 h 363"/>
                  <a:gd name="T36" fmla="*/ 4 w 325"/>
                  <a:gd name="T37" fmla="*/ 360 h 363"/>
                  <a:gd name="T38" fmla="*/ 78 w 325"/>
                  <a:gd name="T39" fmla="*/ 306 h 363"/>
                  <a:gd name="T40" fmla="*/ 102 w 325"/>
                  <a:gd name="T41" fmla="*/ 295 h 363"/>
                  <a:gd name="T42" fmla="*/ 208 w 325"/>
                  <a:gd name="T43" fmla="*/ 238 h 363"/>
                  <a:gd name="T44" fmla="*/ 207 w 325"/>
                  <a:gd name="T45" fmla="*/ 232 h 363"/>
                  <a:gd name="T46" fmla="*/ 171 w 325"/>
                  <a:gd name="T47" fmla="*/ 243 h 363"/>
                  <a:gd name="T48" fmla="*/ 163 w 325"/>
                  <a:gd name="T49" fmla="*/ 239 h 363"/>
                  <a:gd name="T50" fmla="*/ 170 w 325"/>
                  <a:gd name="T51" fmla="*/ 226 h 363"/>
                  <a:gd name="T52" fmla="*/ 154 w 325"/>
                  <a:gd name="T53" fmla="*/ 206 h 363"/>
                  <a:gd name="T54" fmla="*/ 122 w 325"/>
                  <a:gd name="T55" fmla="*/ 224 h 363"/>
                  <a:gd name="T56" fmla="*/ 99 w 325"/>
                  <a:gd name="T57" fmla="*/ 236 h 363"/>
                  <a:gd name="T58" fmla="*/ 100 w 325"/>
                  <a:gd name="T59" fmla="*/ 222 h 363"/>
                  <a:gd name="T60" fmla="*/ 116 w 325"/>
                  <a:gd name="T61" fmla="*/ 204 h 363"/>
                  <a:gd name="T62" fmla="*/ 118 w 325"/>
                  <a:gd name="T63" fmla="*/ 183 h 363"/>
                  <a:gd name="T64" fmla="*/ 116 w 325"/>
                  <a:gd name="T65" fmla="*/ 174 h 363"/>
                  <a:gd name="T66" fmla="*/ 143 w 325"/>
                  <a:gd name="T67" fmla="*/ 167 h 363"/>
                  <a:gd name="T68" fmla="*/ 158 w 325"/>
                  <a:gd name="T69" fmla="*/ 145 h 363"/>
                  <a:gd name="T70" fmla="*/ 147 w 325"/>
                  <a:gd name="T71" fmla="*/ 144 h 363"/>
                  <a:gd name="T72" fmla="*/ 132 w 325"/>
                  <a:gd name="T73" fmla="*/ 141 h 363"/>
                  <a:gd name="T74" fmla="*/ 141 w 325"/>
                  <a:gd name="T75" fmla="*/ 129 h 363"/>
                  <a:gd name="T76" fmla="*/ 140 w 325"/>
                  <a:gd name="T77" fmla="*/ 115 h 363"/>
                  <a:gd name="T78" fmla="*/ 112 w 325"/>
                  <a:gd name="T79" fmla="*/ 96 h 363"/>
                  <a:gd name="T80" fmla="*/ 127 w 325"/>
                  <a:gd name="T81" fmla="*/ 92 h 363"/>
                  <a:gd name="T82" fmla="*/ 167 w 325"/>
                  <a:gd name="T83" fmla="*/ 81 h 363"/>
                  <a:gd name="T84" fmla="*/ 203 w 325"/>
                  <a:gd name="T85" fmla="*/ 36 h 363"/>
                  <a:gd name="T86" fmla="*/ 204 w 325"/>
                  <a:gd name="T87" fmla="*/ 10 h 363"/>
                  <a:gd name="T88" fmla="*/ 216 w 325"/>
                  <a:gd name="T89" fmla="*/ 3 h 363"/>
                  <a:gd name="T90" fmla="*/ 224 w 325"/>
                  <a:gd name="T91" fmla="*/ 56 h 363"/>
                  <a:gd name="T92" fmla="*/ 205 w 325"/>
                  <a:gd name="T93" fmla="*/ 91 h 363"/>
                  <a:gd name="T94" fmla="*/ 208 w 325"/>
                  <a:gd name="T95" fmla="*/ 105 h 363"/>
                  <a:gd name="T96" fmla="*/ 267 w 325"/>
                  <a:gd name="T97" fmla="*/ 87 h 363"/>
                  <a:gd name="T98" fmla="*/ 297 w 325"/>
                  <a:gd name="T99" fmla="*/ 85 h 363"/>
                  <a:gd name="T100" fmla="*/ 309 w 325"/>
                  <a:gd name="T101" fmla="*/ 86 h 363"/>
                  <a:gd name="T102" fmla="*/ 325 w 325"/>
                  <a:gd name="T103" fmla="*/ 104 h 363"/>
                  <a:gd name="T104" fmla="*/ 198 w 325"/>
                  <a:gd name="T105" fmla="*/ 126 h 363"/>
                  <a:gd name="T106" fmla="*/ 164 w 325"/>
                  <a:gd name="T107" fmla="*/ 175 h 363"/>
                  <a:gd name="T108" fmla="*/ 181 w 325"/>
                  <a:gd name="T109" fmla="*/ 191 h 363"/>
                  <a:gd name="T110" fmla="*/ 186 w 325"/>
                  <a:gd name="T111" fmla="*/ 173 h 363"/>
                  <a:gd name="T112" fmla="*/ 199 w 325"/>
                  <a:gd name="T113" fmla="*/ 170 h 363"/>
                  <a:gd name="T114" fmla="*/ 206 w 325"/>
                  <a:gd name="T115" fmla="*/ 204 h 363"/>
                  <a:gd name="T116" fmla="*/ 217 w 325"/>
                  <a:gd name="T117" fmla="*/ 206 h 363"/>
                  <a:gd name="T118" fmla="*/ 229 w 325"/>
                  <a:gd name="T119" fmla="*/ 188 h 363"/>
                  <a:gd name="T120" fmla="*/ 261 w 325"/>
                  <a:gd name="T121" fmla="*/ 141 h 363"/>
                  <a:gd name="T122" fmla="*/ 250 w 325"/>
                  <a:gd name="T123" fmla="*/ 134 h 363"/>
                  <a:gd name="T124" fmla="*/ 206 w 325"/>
                  <a:gd name="T125" fmla="*/ 12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 h="363">
                    <a:moveTo>
                      <a:pt x="325" y="104"/>
                    </a:moveTo>
                    <a:cubicBezTo>
                      <a:pt x="325" y="104"/>
                      <a:pt x="324" y="105"/>
                      <a:pt x="324" y="106"/>
                    </a:cubicBezTo>
                    <a:cubicBezTo>
                      <a:pt x="323" y="108"/>
                      <a:pt x="323" y="111"/>
                      <a:pt x="322" y="114"/>
                    </a:cubicBezTo>
                    <a:cubicBezTo>
                      <a:pt x="312" y="138"/>
                      <a:pt x="300" y="160"/>
                      <a:pt x="283" y="179"/>
                    </a:cubicBezTo>
                    <a:cubicBezTo>
                      <a:pt x="275" y="188"/>
                      <a:pt x="267" y="197"/>
                      <a:pt x="259" y="205"/>
                    </a:cubicBezTo>
                    <a:cubicBezTo>
                      <a:pt x="255" y="209"/>
                      <a:pt x="251" y="211"/>
                      <a:pt x="247" y="214"/>
                    </a:cubicBezTo>
                    <a:cubicBezTo>
                      <a:pt x="244" y="217"/>
                      <a:pt x="241" y="219"/>
                      <a:pt x="239" y="223"/>
                    </a:cubicBezTo>
                    <a:cubicBezTo>
                      <a:pt x="237" y="226"/>
                      <a:pt x="238" y="227"/>
                      <a:pt x="241" y="228"/>
                    </a:cubicBezTo>
                    <a:cubicBezTo>
                      <a:pt x="243" y="228"/>
                      <a:pt x="245" y="228"/>
                      <a:pt x="246" y="228"/>
                    </a:cubicBezTo>
                    <a:cubicBezTo>
                      <a:pt x="255" y="229"/>
                      <a:pt x="263" y="230"/>
                      <a:pt x="271" y="230"/>
                    </a:cubicBezTo>
                    <a:cubicBezTo>
                      <a:pt x="272" y="230"/>
                      <a:pt x="274" y="231"/>
                      <a:pt x="275" y="231"/>
                    </a:cubicBezTo>
                    <a:cubicBezTo>
                      <a:pt x="280" y="233"/>
                      <a:pt x="282" y="235"/>
                      <a:pt x="282" y="240"/>
                    </a:cubicBezTo>
                    <a:cubicBezTo>
                      <a:pt x="283" y="247"/>
                      <a:pt x="282" y="253"/>
                      <a:pt x="279" y="259"/>
                    </a:cubicBezTo>
                    <a:cubicBezTo>
                      <a:pt x="277" y="265"/>
                      <a:pt x="273" y="271"/>
                      <a:pt x="269" y="277"/>
                    </a:cubicBezTo>
                    <a:cubicBezTo>
                      <a:pt x="260" y="289"/>
                      <a:pt x="248" y="298"/>
                      <a:pt x="237" y="307"/>
                    </a:cubicBezTo>
                    <a:cubicBezTo>
                      <a:pt x="233" y="311"/>
                      <a:pt x="228" y="314"/>
                      <a:pt x="223" y="316"/>
                    </a:cubicBezTo>
                    <a:cubicBezTo>
                      <a:pt x="213" y="321"/>
                      <a:pt x="203" y="327"/>
                      <a:pt x="193" y="332"/>
                    </a:cubicBezTo>
                    <a:cubicBezTo>
                      <a:pt x="187" y="334"/>
                      <a:pt x="182" y="337"/>
                      <a:pt x="176" y="340"/>
                    </a:cubicBezTo>
                    <a:cubicBezTo>
                      <a:pt x="173" y="341"/>
                      <a:pt x="169" y="341"/>
                      <a:pt x="166" y="342"/>
                    </a:cubicBezTo>
                    <a:cubicBezTo>
                      <a:pt x="164" y="342"/>
                      <a:pt x="161" y="341"/>
                      <a:pt x="160" y="339"/>
                    </a:cubicBezTo>
                    <a:cubicBezTo>
                      <a:pt x="159" y="337"/>
                      <a:pt x="160" y="335"/>
                      <a:pt x="162" y="333"/>
                    </a:cubicBezTo>
                    <a:cubicBezTo>
                      <a:pt x="163" y="332"/>
                      <a:pt x="164" y="330"/>
                      <a:pt x="165" y="329"/>
                    </a:cubicBezTo>
                    <a:cubicBezTo>
                      <a:pt x="173" y="323"/>
                      <a:pt x="181" y="316"/>
                      <a:pt x="189" y="310"/>
                    </a:cubicBezTo>
                    <a:cubicBezTo>
                      <a:pt x="192" y="307"/>
                      <a:pt x="194" y="305"/>
                      <a:pt x="195" y="302"/>
                    </a:cubicBezTo>
                    <a:cubicBezTo>
                      <a:pt x="196" y="300"/>
                      <a:pt x="198" y="297"/>
                      <a:pt x="200" y="295"/>
                    </a:cubicBezTo>
                    <a:cubicBezTo>
                      <a:pt x="205" y="291"/>
                      <a:pt x="210" y="287"/>
                      <a:pt x="214" y="282"/>
                    </a:cubicBezTo>
                    <a:cubicBezTo>
                      <a:pt x="217" y="280"/>
                      <a:pt x="218" y="278"/>
                      <a:pt x="219" y="275"/>
                    </a:cubicBezTo>
                    <a:cubicBezTo>
                      <a:pt x="219" y="271"/>
                      <a:pt x="221" y="268"/>
                      <a:pt x="223" y="265"/>
                    </a:cubicBezTo>
                    <a:cubicBezTo>
                      <a:pt x="225" y="263"/>
                      <a:pt x="227" y="261"/>
                      <a:pt x="229" y="259"/>
                    </a:cubicBezTo>
                    <a:cubicBezTo>
                      <a:pt x="227" y="256"/>
                      <a:pt x="224" y="256"/>
                      <a:pt x="220" y="257"/>
                    </a:cubicBezTo>
                    <a:cubicBezTo>
                      <a:pt x="212" y="260"/>
                      <a:pt x="205" y="264"/>
                      <a:pt x="199" y="270"/>
                    </a:cubicBezTo>
                    <a:cubicBezTo>
                      <a:pt x="192" y="276"/>
                      <a:pt x="186" y="282"/>
                      <a:pt x="179" y="289"/>
                    </a:cubicBezTo>
                    <a:cubicBezTo>
                      <a:pt x="169" y="299"/>
                      <a:pt x="157" y="307"/>
                      <a:pt x="144" y="314"/>
                    </a:cubicBezTo>
                    <a:cubicBezTo>
                      <a:pt x="131" y="320"/>
                      <a:pt x="119" y="328"/>
                      <a:pt x="106" y="335"/>
                    </a:cubicBezTo>
                    <a:cubicBezTo>
                      <a:pt x="89" y="344"/>
                      <a:pt x="72" y="352"/>
                      <a:pt x="53" y="357"/>
                    </a:cubicBezTo>
                    <a:cubicBezTo>
                      <a:pt x="43" y="361"/>
                      <a:pt x="32" y="363"/>
                      <a:pt x="20" y="363"/>
                    </a:cubicBezTo>
                    <a:cubicBezTo>
                      <a:pt x="16" y="362"/>
                      <a:pt x="12" y="361"/>
                      <a:pt x="7" y="361"/>
                    </a:cubicBezTo>
                    <a:cubicBezTo>
                      <a:pt x="6" y="361"/>
                      <a:pt x="5" y="360"/>
                      <a:pt x="4" y="360"/>
                    </a:cubicBezTo>
                    <a:cubicBezTo>
                      <a:pt x="0" y="358"/>
                      <a:pt x="0" y="355"/>
                      <a:pt x="4" y="352"/>
                    </a:cubicBezTo>
                    <a:cubicBezTo>
                      <a:pt x="28" y="337"/>
                      <a:pt x="53" y="321"/>
                      <a:pt x="78" y="306"/>
                    </a:cubicBezTo>
                    <a:cubicBezTo>
                      <a:pt x="84" y="302"/>
                      <a:pt x="91" y="298"/>
                      <a:pt x="98" y="297"/>
                    </a:cubicBezTo>
                    <a:cubicBezTo>
                      <a:pt x="100" y="296"/>
                      <a:pt x="101" y="295"/>
                      <a:pt x="102" y="295"/>
                    </a:cubicBezTo>
                    <a:cubicBezTo>
                      <a:pt x="135" y="275"/>
                      <a:pt x="169" y="257"/>
                      <a:pt x="204" y="241"/>
                    </a:cubicBezTo>
                    <a:cubicBezTo>
                      <a:pt x="205" y="240"/>
                      <a:pt x="207" y="239"/>
                      <a:pt x="208" y="238"/>
                    </a:cubicBezTo>
                    <a:cubicBezTo>
                      <a:pt x="209" y="237"/>
                      <a:pt x="210" y="235"/>
                      <a:pt x="210" y="234"/>
                    </a:cubicBezTo>
                    <a:cubicBezTo>
                      <a:pt x="210" y="233"/>
                      <a:pt x="208" y="232"/>
                      <a:pt x="207" y="232"/>
                    </a:cubicBezTo>
                    <a:cubicBezTo>
                      <a:pt x="201" y="231"/>
                      <a:pt x="196" y="233"/>
                      <a:pt x="190" y="235"/>
                    </a:cubicBezTo>
                    <a:cubicBezTo>
                      <a:pt x="184" y="238"/>
                      <a:pt x="178" y="240"/>
                      <a:pt x="171" y="243"/>
                    </a:cubicBezTo>
                    <a:cubicBezTo>
                      <a:pt x="170" y="243"/>
                      <a:pt x="169" y="244"/>
                      <a:pt x="168" y="244"/>
                    </a:cubicBezTo>
                    <a:cubicBezTo>
                      <a:pt x="164" y="244"/>
                      <a:pt x="163" y="244"/>
                      <a:pt x="163" y="239"/>
                    </a:cubicBezTo>
                    <a:cubicBezTo>
                      <a:pt x="163" y="236"/>
                      <a:pt x="164" y="233"/>
                      <a:pt x="166" y="231"/>
                    </a:cubicBezTo>
                    <a:cubicBezTo>
                      <a:pt x="167" y="229"/>
                      <a:pt x="169" y="228"/>
                      <a:pt x="170" y="226"/>
                    </a:cubicBezTo>
                    <a:cubicBezTo>
                      <a:pt x="172" y="222"/>
                      <a:pt x="172" y="218"/>
                      <a:pt x="168" y="215"/>
                    </a:cubicBezTo>
                    <a:cubicBezTo>
                      <a:pt x="164" y="212"/>
                      <a:pt x="159" y="209"/>
                      <a:pt x="154" y="206"/>
                    </a:cubicBezTo>
                    <a:cubicBezTo>
                      <a:pt x="148" y="203"/>
                      <a:pt x="143" y="205"/>
                      <a:pt x="138" y="210"/>
                    </a:cubicBezTo>
                    <a:cubicBezTo>
                      <a:pt x="133" y="215"/>
                      <a:pt x="128" y="219"/>
                      <a:pt x="122" y="224"/>
                    </a:cubicBezTo>
                    <a:cubicBezTo>
                      <a:pt x="118" y="228"/>
                      <a:pt x="112" y="231"/>
                      <a:pt x="107" y="235"/>
                    </a:cubicBezTo>
                    <a:cubicBezTo>
                      <a:pt x="105" y="236"/>
                      <a:pt x="102" y="238"/>
                      <a:pt x="99" y="236"/>
                    </a:cubicBezTo>
                    <a:cubicBezTo>
                      <a:pt x="97" y="234"/>
                      <a:pt x="97" y="231"/>
                      <a:pt x="98" y="229"/>
                    </a:cubicBezTo>
                    <a:cubicBezTo>
                      <a:pt x="98" y="226"/>
                      <a:pt x="99" y="224"/>
                      <a:pt x="100" y="222"/>
                    </a:cubicBezTo>
                    <a:cubicBezTo>
                      <a:pt x="102" y="219"/>
                      <a:pt x="105" y="217"/>
                      <a:pt x="107" y="214"/>
                    </a:cubicBezTo>
                    <a:cubicBezTo>
                      <a:pt x="110" y="211"/>
                      <a:pt x="113" y="208"/>
                      <a:pt x="116" y="204"/>
                    </a:cubicBezTo>
                    <a:cubicBezTo>
                      <a:pt x="118" y="202"/>
                      <a:pt x="119" y="198"/>
                      <a:pt x="120" y="195"/>
                    </a:cubicBezTo>
                    <a:cubicBezTo>
                      <a:pt x="122" y="191"/>
                      <a:pt x="122" y="187"/>
                      <a:pt x="118" y="183"/>
                    </a:cubicBezTo>
                    <a:cubicBezTo>
                      <a:pt x="116" y="182"/>
                      <a:pt x="115" y="181"/>
                      <a:pt x="115" y="179"/>
                    </a:cubicBezTo>
                    <a:cubicBezTo>
                      <a:pt x="113" y="177"/>
                      <a:pt x="113" y="175"/>
                      <a:pt x="116" y="174"/>
                    </a:cubicBezTo>
                    <a:cubicBezTo>
                      <a:pt x="123" y="173"/>
                      <a:pt x="130" y="171"/>
                      <a:pt x="137" y="170"/>
                    </a:cubicBezTo>
                    <a:cubicBezTo>
                      <a:pt x="140" y="170"/>
                      <a:pt x="141" y="169"/>
                      <a:pt x="143" y="167"/>
                    </a:cubicBezTo>
                    <a:cubicBezTo>
                      <a:pt x="146" y="163"/>
                      <a:pt x="150" y="159"/>
                      <a:pt x="153" y="155"/>
                    </a:cubicBezTo>
                    <a:cubicBezTo>
                      <a:pt x="155" y="152"/>
                      <a:pt x="157" y="149"/>
                      <a:pt x="158" y="145"/>
                    </a:cubicBezTo>
                    <a:cubicBezTo>
                      <a:pt x="159" y="141"/>
                      <a:pt x="157" y="140"/>
                      <a:pt x="154" y="141"/>
                    </a:cubicBezTo>
                    <a:cubicBezTo>
                      <a:pt x="151" y="141"/>
                      <a:pt x="149" y="142"/>
                      <a:pt x="147" y="144"/>
                    </a:cubicBezTo>
                    <a:cubicBezTo>
                      <a:pt x="144" y="146"/>
                      <a:pt x="140" y="146"/>
                      <a:pt x="137" y="145"/>
                    </a:cubicBezTo>
                    <a:cubicBezTo>
                      <a:pt x="134" y="145"/>
                      <a:pt x="133" y="144"/>
                      <a:pt x="132" y="141"/>
                    </a:cubicBezTo>
                    <a:cubicBezTo>
                      <a:pt x="132" y="139"/>
                      <a:pt x="132" y="137"/>
                      <a:pt x="134" y="135"/>
                    </a:cubicBezTo>
                    <a:cubicBezTo>
                      <a:pt x="137" y="133"/>
                      <a:pt x="139" y="131"/>
                      <a:pt x="141" y="129"/>
                    </a:cubicBezTo>
                    <a:cubicBezTo>
                      <a:pt x="143" y="126"/>
                      <a:pt x="144" y="123"/>
                      <a:pt x="144" y="119"/>
                    </a:cubicBezTo>
                    <a:cubicBezTo>
                      <a:pt x="144" y="116"/>
                      <a:pt x="143" y="115"/>
                      <a:pt x="140" y="115"/>
                    </a:cubicBezTo>
                    <a:cubicBezTo>
                      <a:pt x="136" y="115"/>
                      <a:pt x="132" y="115"/>
                      <a:pt x="129" y="114"/>
                    </a:cubicBezTo>
                    <a:cubicBezTo>
                      <a:pt x="119" y="112"/>
                      <a:pt x="114" y="106"/>
                      <a:pt x="112" y="96"/>
                    </a:cubicBezTo>
                    <a:cubicBezTo>
                      <a:pt x="112" y="91"/>
                      <a:pt x="113" y="90"/>
                      <a:pt x="118" y="91"/>
                    </a:cubicBezTo>
                    <a:cubicBezTo>
                      <a:pt x="121" y="91"/>
                      <a:pt x="124" y="91"/>
                      <a:pt x="127" y="92"/>
                    </a:cubicBezTo>
                    <a:cubicBezTo>
                      <a:pt x="137" y="93"/>
                      <a:pt x="146" y="92"/>
                      <a:pt x="155" y="86"/>
                    </a:cubicBezTo>
                    <a:cubicBezTo>
                      <a:pt x="158" y="83"/>
                      <a:pt x="163" y="82"/>
                      <a:pt x="167" y="81"/>
                    </a:cubicBezTo>
                    <a:cubicBezTo>
                      <a:pt x="174" y="79"/>
                      <a:pt x="180" y="76"/>
                      <a:pt x="184" y="70"/>
                    </a:cubicBezTo>
                    <a:cubicBezTo>
                      <a:pt x="193" y="60"/>
                      <a:pt x="200" y="49"/>
                      <a:pt x="203" y="36"/>
                    </a:cubicBezTo>
                    <a:cubicBezTo>
                      <a:pt x="204" y="30"/>
                      <a:pt x="205" y="23"/>
                      <a:pt x="205" y="17"/>
                    </a:cubicBezTo>
                    <a:cubicBezTo>
                      <a:pt x="204" y="15"/>
                      <a:pt x="204" y="13"/>
                      <a:pt x="204" y="10"/>
                    </a:cubicBezTo>
                    <a:cubicBezTo>
                      <a:pt x="204" y="7"/>
                      <a:pt x="204" y="4"/>
                      <a:pt x="207" y="2"/>
                    </a:cubicBezTo>
                    <a:cubicBezTo>
                      <a:pt x="211" y="0"/>
                      <a:pt x="213" y="2"/>
                      <a:pt x="216" y="3"/>
                    </a:cubicBezTo>
                    <a:cubicBezTo>
                      <a:pt x="230" y="11"/>
                      <a:pt x="236" y="28"/>
                      <a:pt x="230" y="43"/>
                    </a:cubicBezTo>
                    <a:cubicBezTo>
                      <a:pt x="229" y="48"/>
                      <a:pt x="226" y="52"/>
                      <a:pt x="224" y="56"/>
                    </a:cubicBezTo>
                    <a:cubicBezTo>
                      <a:pt x="219" y="64"/>
                      <a:pt x="214" y="72"/>
                      <a:pt x="209" y="80"/>
                    </a:cubicBezTo>
                    <a:cubicBezTo>
                      <a:pt x="207" y="83"/>
                      <a:pt x="206" y="87"/>
                      <a:pt x="205" y="91"/>
                    </a:cubicBezTo>
                    <a:cubicBezTo>
                      <a:pt x="204" y="93"/>
                      <a:pt x="203" y="95"/>
                      <a:pt x="203" y="98"/>
                    </a:cubicBezTo>
                    <a:cubicBezTo>
                      <a:pt x="203" y="102"/>
                      <a:pt x="205" y="104"/>
                      <a:pt x="208" y="105"/>
                    </a:cubicBezTo>
                    <a:cubicBezTo>
                      <a:pt x="213" y="106"/>
                      <a:pt x="217" y="105"/>
                      <a:pt x="221" y="104"/>
                    </a:cubicBezTo>
                    <a:cubicBezTo>
                      <a:pt x="236" y="97"/>
                      <a:pt x="251" y="91"/>
                      <a:pt x="267" y="87"/>
                    </a:cubicBezTo>
                    <a:cubicBezTo>
                      <a:pt x="274" y="85"/>
                      <a:pt x="280" y="84"/>
                      <a:pt x="287" y="82"/>
                    </a:cubicBezTo>
                    <a:cubicBezTo>
                      <a:pt x="290" y="82"/>
                      <a:pt x="294" y="82"/>
                      <a:pt x="297" y="85"/>
                    </a:cubicBezTo>
                    <a:cubicBezTo>
                      <a:pt x="299" y="86"/>
                      <a:pt x="301" y="86"/>
                      <a:pt x="304" y="86"/>
                    </a:cubicBezTo>
                    <a:cubicBezTo>
                      <a:pt x="305" y="87"/>
                      <a:pt x="307" y="86"/>
                      <a:pt x="309" y="86"/>
                    </a:cubicBezTo>
                    <a:cubicBezTo>
                      <a:pt x="317" y="86"/>
                      <a:pt x="323" y="89"/>
                      <a:pt x="325" y="97"/>
                    </a:cubicBezTo>
                    <a:cubicBezTo>
                      <a:pt x="325" y="99"/>
                      <a:pt x="325" y="101"/>
                      <a:pt x="325" y="104"/>
                    </a:cubicBezTo>
                    <a:close/>
                    <a:moveTo>
                      <a:pt x="206" y="122"/>
                    </a:moveTo>
                    <a:cubicBezTo>
                      <a:pt x="203" y="122"/>
                      <a:pt x="200" y="123"/>
                      <a:pt x="198" y="126"/>
                    </a:cubicBezTo>
                    <a:cubicBezTo>
                      <a:pt x="189" y="138"/>
                      <a:pt x="179" y="150"/>
                      <a:pt x="169" y="162"/>
                    </a:cubicBezTo>
                    <a:cubicBezTo>
                      <a:pt x="166" y="166"/>
                      <a:pt x="164" y="170"/>
                      <a:pt x="164" y="175"/>
                    </a:cubicBezTo>
                    <a:cubicBezTo>
                      <a:pt x="162" y="184"/>
                      <a:pt x="165" y="188"/>
                      <a:pt x="173" y="193"/>
                    </a:cubicBezTo>
                    <a:cubicBezTo>
                      <a:pt x="176" y="195"/>
                      <a:pt x="179" y="194"/>
                      <a:pt x="181" y="191"/>
                    </a:cubicBezTo>
                    <a:cubicBezTo>
                      <a:pt x="183" y="188"/>
                      <a:pt x="183" y="186"/>
                      <a:pt x="184" y="183"/>
                    </a:cubicBezTo>
                    <a:cubicBezTo>
                      <a:pt x="185" y="180"/>
                      <a:pt x="185" y="176"/>
                      <a:pt x="186" y="173"/>
                    </a:cubicBezTo>
                    <a:cubicBezTo>
                      <a:pt x="187" y="171"/>
                      <a:pt x="188" y="168"/>
                      <a:pt x="190" y="167"/>
                    </a:cubicBezTo>
                    <a:cubicBezTo>
                      <a:pt x="194" y="164"/>
                      <a:pt x="197" y="165"/>
                      <a:pt x="199" y="170"/>
                    </a:cubicBezTo>
                    <a:cubicBezTo>
                      <a:pt x="199" y="171"/>
                      <a:pt x="199" y="171"/>
                      <a:pt x="199" y="172"/>
                    </a:cubicBezTo>
                    <a:cubicBezTo>
                      <a:pt x="202" y="183"/>
                      <a:pt x="205" y="193"/>
                      <a:pt x="206" y="204"/>
                    </a:cubicBezTo>
                    <a:cubicBezTo>
                      <a:pt x="206" y="206"/>
                      <a:pt x="207" y="209"/>
                      <a:pt x="210" y="210"/>
                    </a:cubicBezTo>
                    <a:cubicBezTo>
                      <a:pt x="214" y="210"/>
                      <a:pt x="215" y="208"/>
                      <a:pt x="217" y="206"/>
                    </a:cubicBezTo>
                    <a:cubicBezTo>
                      <a:pt x="217" y="205"/>
                      <a:pt x="217" y="205"/>
                      <a:pt x="218" y="204"/>
                    </a:cubicBezTo>
                    <a:cubicBezTo>
                      <a:pt x="221" y="199"/>
                      <a:pt x="225" y="193"/>
                      <a:pt x="229" y="188"/>
                    </a:cubicBezTo>
                    <a:cubicBezTo>
                      <a:pt x="237" y="177"/>
                      <a:pt x="246" y="167"/>
                      <a:pt x="255" y="157"/>
                    </a:cubicBezTo>
                    <a:cubicBezTo>
                      <a:pt x="259" y="152"/>
                      <a:pt x="261" y="147"/>
                      <a:pt x="261" y="141"/>
                    </a:cubicBezTo>
                    <a:cubicBezTo>
                      <a:pt x="261" y="137"/>
                      <a:pt x="259" y="135"/>
                      <a:pt x="255" y="134"/>
                    </a:cubicBezTo>
                    <a:cubicBezTo>
                      <a:pt x="253" y="134"/>
                      <a:pt x="251" y="134"/>
                      <a:pt x="250" y="134"/>
                    </a:cubicBezTo>
                    <a:cubicBezTo>
                      <a:pt x="240" y="131"/>
                      <a:pt x="231" y="129"/>
                      <a:pt x="221" y="126"/>
                    </a:cubicBezTo>
                    <a:cubicBezTo>
                      <a:pt x="216" y="125"/>
                      <a:pt x="211" y="123"/>
                      <a:pt x="206"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7" name="Freeform 10">
                <a:extLst>
                  <a:ext uri="{FF2B5EF4-FFF2-40B4-BE49-F238E27FC236}">
                    <a16:creationId xmlns:a16="http://schemas.microsoft.com/office/drawing/2014/main" id="{8CAA1636-149B-4EDA-B31F-4978A1DAA4F3}"/>
                  </a:ext>
                </a:extLst>
              </p:cNvPr>
              <p:cNvSpPr>
                <a:spLocks/>
              </p:cNvSpPr>
              <p:nvPr/>
            </p:nvSpPr>
            <p:spPr bwMode="auto">
              <a:xfrm>
                <a:off x="7550931" y="2257236"/>
                <a:ext cx="1089293" cy="1169389"/>
              </a:xfrm>
              <a:custGeom>
                <a:avLst/>
                <a:gdLst>
                  <a:gd name="T0" fmla="*/ 83 w 383"/>
                  <a:gd name="T1" fmla="*/ 410 h 411"/>
                  <a:gd name="T2" fmla="*/ 111 w 383"/>
                  <a:gd name="T3" fmla="*/ 380 h 411"/>
                  <a:gd name="T4" fmla="*/ 136 w 383"/>
                  <a:gd name="T5" fmla="*/ 371 h 411"/>
                  <a:gd name="T6" fmla="*/ 198 w 383"/>
                  <a:gd name="T7" fmla="*/ 294 h 411"/>
                  <a:gd name="T8" fmla="*/ 201 w 383"/>
                  <a:gd name="T9" fmla="*/ 280 h 411"/>
                  <a:gd name="T10" fmla="*/ 197 w 383"/>
                  <a:gd name="T11" fmla="*/ 274 h 411"/>
                  <a:gd name="T12" fmla="*/ 166 w 383"/>
                  <a:gd name="T13" fmla="*/ 283 h 411"/>
                  <a:gd name="T14" fmla="*/ 144 w 383"/>
                  <a:gd name="T15" fmla="*/ 291 h 411"/>
                  <a:gd name="T16" fmla="*/ 123 w 383"/>
                  <a:gd name="T17" fmla="*/ 305 h 411"/>
                  <a:gd name="T18" fmla="*/ 62 w 383"/>
                  <a:gd name="T19" fmla="*/ 344 h 411"/>
                  <a:gd name="T20" fmla="*/ 34 w 383"/>
                  <a:gd name="T21" fmla="*/ 353 h 411"/>
                  <a:gd name="T22" fmla="*/ 9 w 383"/>
                  <a:gd name="T23" fmla="*/ 344 h 411"/>
                  <a:gd name="T24" fmla="*/ 1 w 383"/>
                  <a:gd name="T25" fmla="*/ 322 h 411"/>
                  <a:gd name="T26" fmla="*/ 0 w 383"/>
                  <a:gd name="T27" fmla="*/ 288 h 411"/>
                  <a:gd name="T28" fmla="*/ 1 w 383"/>
                  <a:gd name="T29" fmla="*/ 283 h 411"/>
                  <a:gd name="T30" fmla="*/ 6 w 383"/>
                  <a:gd name="T31" fmla="*/ 282 h 411"/>
                  <a:gd name="T32" fmla="*/ 8 w 383"/>
                  <a:gd name="T33" fmla="*/ 285 h 411"/>
                  <a:gd name="T34" fmla="*/ 10 w 383"/>
                  <a:gd name="T35" fmla="*/ 290 h 411"/>
                  <a:gd name="T36" fmla="*/ 32 w 383"/>
                  <a:gd name="T37" fmla="*/ 298 h 411"/>
                  <a:gd name="T38" fmla="*/ 46 w 383"/>
                  <a:gd name="T39" fmla="*/ 293 h 411"/>
                  <a:gd name="T40" fmla="*/ 53 w 383"/>
                  <a:gd name="T41" fmla="*/ 291 h 411"/>
                  <a:gd name="T42" fmla="*/ 65 w 383"/>
                  <a:gd name="T43" fmla="*/ 288 h 411"/>
                  <a:gd name="T44" fmla="*/ 100 w 383"/>
                  <a:gd name="T45" fmla="*/ 268 h 411"/>
                  <a:gd name="T46" fmla="*/ 156 w 383"/>
                  <a:gd name="T47" fmla="*/ 244 h 411"/>
                  <a:gd name="T48" fmla="*/ 197 w 383"/>
                  <a:gd name="T49" fmla="*/ 229 h 411"/>
                  <a:gd name="T50" fmla="*/ 203 w 383"/>
                  <a:gd name="T51" fmla="*/ 226 h 411"/>
                  <a:gd name="T52" fmla="*/ 219 w 383"/>
                  <a:gd name="T53" fmla="*/ 204 h 411"/>
                  <a:gd name="T54" fmla="*/ 222 w 383"/>
                  <a:gd name="T55" fmla="*/ 124 h 411"/>
                  <a:gd name="T56" fmla="*/ 210 w 383"/>
                  <a:gd name="T57" fmla="*/ 69 h 411"/>
                  <a:gd name="T58" fmla="*/ 197 w 383"/>
                  <a:gd name="T59" fmla="*/ 36 h 411"/>
                  <a:gd name="T60" fmla="*/ 194 w 383"/>
                  <a:gd name="T61" fmla="*/ 10 h 411"/>
                  <a:gd name="T62" fmla="*/ 205 w 383"/>
                  <a:gd name="T63" fmla="*/ 2 h 411"/>
                  <a:gd name="T64" fmla="*/ 230 w 383"/>
                  <a:gd name="T65" fmla="*/ 7 h 411"/>
                  <a:gd name="T66" fmla="*/ 237 w 383"/>
                  <a:gd name="T67" fmla="*/ 10 h 411"/>
                  <a:gd name="T68" fmla="*/ 248 w 383"/>
                  <a:gd name="T69" fmla="*/ 19 h 411"/>
                  <a:gd name="T70" fmla="*/ 265 w 383"/>
                  <a:gd name="T71" fmla="*/ 29 h 411"/>
                  <a:gd name="T72" fmla="*/ 280 w 383"/>
                  <a:gd name="T73" fmla="*/ 49 h 411"/>
                  <a:gd name="T74" fmla="*/ 278 w 383"/>
                  <a:gd name="T75" fmla="*/ 66 h 411"/>
                  <a:gd name="T76" fmla="*/ 273 w 383"/>
                  <a:gd name="T77" fmla="*/ 72 h 411"/>
                  <a:gd name="T78" fmla="*/ 270 w 383"/>
                  <a:gd name="T79" fmla="*/ 77 h 411"/>
                  <a:gd name="T80" fmla="*/ 271 w 383"/>
                  <a:gd name="T81" fmla="*/ 158 h 411"/>
                  <a:gd name="T82" fmla="*/ 273 w 383"/>
                  <a:gd name="T83" fmla="*/ 179 h 411"/>
                  <a:gd name="T84" fmla="*/ 278 w 383"/>
                  <a:gd name="T85" fmla="*/ 182 h 411"/>
                  <a:gd name="T86" fmla="*/ 313 w 383"/>
                  <a:gd name="T87" fmla="*/ 160 h 411"/>
                  <a:gd name="T88" fmla="*/ 325 w 383"/>
                  <a:gd name="T89" fmla="*/ 144 h 411"/>
                  <a:gd name="T90" fmla="*/ 341 w 383"/>
                  <a:gd name="T91" fmla="*/ 128 h 411"/>
                  <a:gd name="T92" fmla="*/ 369 w 383"/>
                  <a:gd name="T93" fmla="*/ 122 h 411"/>
                  <a:gd name="T94" fmla="*/ 380 w 383"/>
                  <a:gd name="T95" fmla="*/ 141 h 411"/>
                  <a:gd name="T96" fmla="*/ 372 w 383"/>
                  <a:gd name="T97" fmla="*/ 154 h 411"/>
                  <a:gd name="T98" fmla="*/ 355 w 383"/>
                  <a:gd name="T99" fmla="*/ 169 h 411"/>
                  <a:gd name="T100" fmla="*/ 314 w 383"/>
                  <a:gd name="T101" fmla="*/ 199 h 411"/>
                  <a:gd name="T102" fmla="*/ 275 w 383"/>
                  <a:gd name="T103" fmla="*/ 229 h 411"/>
                  <a:gd name="T104" fmla="*/ 271 w 383"/>
                  <a:gd name="T105" fmla="*/ 238 h 411"/>
                  <a:gd name="T106" fmla="*/ 254 w 383"/>
                  <a:gd name="T107" fmla="*/ 310 h 411"/>
                  <a:gd name="T108" fmla="*/ 250 w 383"/>
                  <a:gd name="T109" fmla="*/ 320 h 411"/>
                  <a:gd name="T110" fmla="*/ 247 w 383"/>
                  <a:gd name="T111" fmla="*/ 325 h 411"/>
                  <a:gd name="T112" fmla="*/ 173 w 383"/>
                  <a:gd name="T113" fmla="*/ 386 h 411"/>
                  <a:gd name="T114" fmla="*/ 95 w 383"/>
                  <a:gd name="T115" fmla="*/ 410 h 411"/>
                  <a:gd name="T116" fmla="*/ 88 w 383"/>
                  <a:gd name="T117" fmla="*/ 411 h 411"/>
                  <a:gd name="T118" fmla="*/ 83 w 383"/>
                  <a:gd name="T119" fmla="*/ 4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3" h="411">
                    <a:moveTo>
                      <a:pt x="83" y="410"/>
                    </a:moveTo>
                    <a:cubicBezTo>
                      <a:pt x="89" y="396"/>
                      <a:pt x="96" y="385"/>
                      <a:pt x="111" y="380"/>
                    </a:cubicBezTo>
                    <a:cubicBezTo>
                      <a:pt x="120" y="378"/>
                      <a:pt x="128" y="375"/>
                      <a:pt x="136" y="371"/>
                    </a:cubicBezTo>
                    <a:cubicBezTo>
                      <a:pt x="168" y="355"/>
                      <a:pt x="188" y="328"/>
                      <a:pt x="198" y="294"/>
                    </a:cubicBezTo>
                    <a:cubicBezTo>
                      <a:pt x="199" y="289"/>
                      <a:pt x="200" y="284"/>
                      <a:pt x="201" y="280"/>
                    </a:cubicBezTo>
                    <a:cubicBezTo>
                      <a:pt x="202" y="275"/>
                      <a:pt x="201" y="274"/>
                      <a:pt x="197" y="274"/>
                    </a:cubicBezTo>
                    <a:cubicBezTo>
                      <a:pt x="186" y="275"/>
                      <a:pt x="176" y="278"/>
                      <a:pt x="166" y="283"/>
                    </a:cubicBezTo>
                    <a:cubicBezTo>
                      <a:pt x="159" y="286"/>
                      <a:pt x="152" y="289"/>
                      <a:pt x="144" y="291"/>
                    </a:cubicBezTo>
                    <a:cubicBezTo>
                      <a:pt x="136" y="294"/>
                      <a:pt x="130" y="300"/>
                      <a:pt x="123" y="305"/>
                    </a:cubicBezTo>
                    <a:cubicBezTo>
                      <a:pt x="105" y="321"/>
                      <a:pt x="84" y="334"/>
                      <a:pt x="62" y="344"/>
                    </a:cubicBezTo>
                    <a:cubicBezTo>
                      <a:pt x="53" y="348"/>
                      <a:pt x="43" y="351"/>
                      <a:pt x="34" y="353"/>
                    </a:cubicBezTo>
                    <a:cubicBezTo>
                      <a:pt x="24" y="356"/>
                      <a:pt x="15" y="352"/>
                      <a:pt x="9" y="344"/>
                    </a:cubicBezTo>
                    <a:cubicBezTo>
                      <a:pt x="4" y="338"/>
                      <a:pt x="1" y="330"/>
                      <a:pt x="1" y="322"/>
                    </a:cubicBezTo>
                    <a:cubicBezTo>
                      <a:pt x="1" y="310"/>
                      <a:pt x="0" y="299"/>
                      <a:pt x="0" y="288"/>
                    </a:cubicBezTo>
                    <a:cubicBezTo>
                      <a:pt x="0" y="286"/>
                      <a:pt x="0" y="284"/>
                      <a:pt x="1" y="283"/>
                    </a:cubicBezTo>
                    <a:cubicBezTo>
                      <a:pt x="1" y="280"/>
                      <a:pt x="4" y="279"/>
                      <a:pt x="6" y="282"/>
                    </a:cubicBezTo>
                    <a:cubicBezTo>
                      <a:pt x="7" y="283"/>
                      <a:pt x="7" y="284"/>
                      <a:pt x="8" y="285"/>
                    </a:cubicBezTo>
                    <a:cubicBezTo>
                      <a:pt x="9" y="286"/>
                      <a:pt x="9" y="288"/>
                      <a:pt x="10" y="290"/>
                    </a:cubicBezTo>
                    <a:cubicBezTo>
                      <a:pt x="16" y="297"/>
                      <a:pt x="23" y="301"/>
                      <a:pt x="32" y="298"/>
                    </a:cubicBezTo>
                    <a:cubicBezTo>
                      <a:pt x="37" y="297"/>
                      <a:pt x="41" y="295"/>
                      <a:pt x="46" y="293"/>
                    </a:cubicBezTo>
                    <a:cubicBezTo>
                      <a:pt x="48" y="292"/>
                      <a:pt x="51" y="291"/>
                      <a:pt x="53" y="291"/>
                    </a:cubicBezTo>
                    <a:cubicBezTo>
                      <a:pt x="58" y="292"/>
                      <a:pt x="61" y="290"/>
                      <a:pt x="65" y="288"/>
                    </a:cubicBezTo>
                    <a:cubicBezTo>
                      <a:pt x="77" y="282"/>
                      <a:pt x="89" y="275"/>
                      <a:pt x="100" y="268"/>
                    </a:cubicBezTo>
                    <a:cubicBezTo>
                      <a:pt x="118" y="258"/>
                      <a:pt x="137" y="251"/>
                      <a:pt x="156" y="244"/>
                    </a:cubicBezTo>
                    <a:cubicBezTo>
                      <a:pt x="169" y="239"/>
                      <a:pt x="183" y="234"/>
                      <a:pt x="197" y="229"/>
                    </a:cubicBezTo>
                    <a:cubicBezTo>
                      <a:pt x="199" y="228"/>
                      <a:pt x="201" y="227"/>
                      <a:pt x="203" y="226"/>
                    </a:cubicBezTo>
                    <a:cubicBezTo>
                      <a:pt x="212" y="222"/>
                      <a:pt x="218" y="215"/>
                      <a:pt x="219" y="204"/>
                    </a:cubicBezTo>
                    <a:cubicBezTo>
                      <a:pt x="221" y="178"/>
                      <a:pt x="223" y="151"/>
                      <a:pt x="222" y="124"/>
                    </a:cubicBezTo>
                    <a:cubicBezTo>
                      <a:pt x="221" y="105"/>
                      <a:pt x="218" y="87"/>
                      <a:pt x="210" y="69"/>
                    </a:cubicBezTo>
                    <a:cubicBezTo>
                      <a:pt x="205" y="58"/>
                      <a:pt x="201" y="47"/>
                      <a:pt x="197" y="36"/>
                    </a:cubicBezTo>
                    <a:cubicBezTo>
                      <a:pt x="194" y="28"/>
                      <a:pt x="193" y="19"/>
                      <a:pt x="194" y="10"/>
                    </a:cubicBezTo>
                    <a:cubicBezTo>
                      <a:pt x="194" y="4"/>
                      <a:pt x="199" y="0"/>
                      <a:pt x="205" y="2"/>
                    </a:cubicBezTo>
                    <a:cubicBezTo>
                      <a:pt x="213" y="4"/>
                      <a:pt x="222" y="5"/>
                      <a:pt x="230" y="7"/>
                    </a:cubicBezTo>
                    <a:cubicBezTo>
                      <a:pt x="233" y="7"/>
                      <a:pt x="235" y="9"/>
                      <a:pt x="237" y="10"/>
                    </a:cubicBezTo>
                    <a:cubicBezTo>
                      <a:pt x="241" y="13"/>
                      <a:pt x="244" y="16"/>
                      <a:pt x="248" y="19"/>
                    </a:cubicBezTo>
                    <a:cubicBezTo>
                      <a:pt x="253" y="23"/>
                      <a:pt x="259" y="26"/>
                      <a:pt x="265" y="29"/>
                    </a:cubicBezTo>
                    <a:cubicBezTo>
                      <a:pt x="274" y="33"/>
                      <a:pt x="279" y="40"/>
                      <a:pt x="280" y="49"/>
                    </a:cubicBezTo>
                    <a:cubicBezTo>
                      <a:pt x="280" y="55"/>
                      <a:pt x="280" y="60"/>
                      <a:pt x="278" y="66"/>
                    </a:cubicBezTo>
                    <a:cubicBezTo>
                      <a:pt x="277" y="68"/>
                      <a:pt x="275" y="70"/>
                      <a:pt x="273" y="72"/>
                    </a:cubicBezTo>
                    <a:cubicBezTo>
                      <a:pt x="271" y="74"/>
                      <a:pt x="270" y="75"/>
                      <a:pt x="270" y="77"/>
                    </a:cubicBezTo>
                    <a:cubicBezTo>
                      <a:pt x="271" y="104"/>
                      <a:pt x="271" y="131"/>
                      <a:pt x="271" y="158"/>
                    </a:cubicBezTo>
                    <a:cubicBezTo>
                      <a:pt x="272" y="165"/>
                      <a:pt x="272" y="172"/>
                      <a:pt x="273" y="179"/>
                    </a:cubicBezTo>
                    <a:cubicBezTo>
                      <a:pt x="274" y="183"/>
                      <a:pt x="275" y="184"/>
                      <a:pt x="278" y="182"/>
                    </a:cubicBezTo>
                    <a:cubicBezTo>
                      <a:pt x="291" y="176"/>
                      <a:pt x="303" y="170"/>
                      <a:pt x="313" y="160"/>
                    </a:cubicBezTo>
                    <a:cubicBezTo>
                      <a:pt x="317" y="155"/>
                      <a:pt x="321" y="150"/>
                      <a:pt x="325" y="144"/>
                    </a:cubicBezTo>
                    <a:cubicBezTo>
                      <a:pt x="330" y="138"/>
                      <a:pt x="335" y="132"/>
                      <a:pt x="341" y="128"/>
                    </a:cubicBezTo>
                    <a:cubicBezTo>
                      <a:pt x="350" y="122"/>
                      <a:pt x="359" y="120"/>
                      <a:pt x="369" y="122"/>
                    </a:cubicBezTo>
                    <a:cubicBezTo>
                      <a:pt x="379" y="124"/>
                      <a:pt x="383" y="131"/>
                      <a:pt x="380" y="141"/>
                    </a:cubicBezTo>
                    <a:cubicBezTo>
                      <a:pt x="379" y="146"/>
                      <a:pt x="376" y="151"/>
                      <a:pt x="372" y="154"/>
                    </a:cubicBezTo>
                    <a:cubicBezTo>
                      <a:pt x="367" y="160"/>
                      <a:pt x="361" y="165"/>
                      <a:pt x="355" y="169"/>
                    </a:cubicBezTo>
                    <a:cubicBezTo>
                      <a:pt x="341" y="178"/>
                      <a:pt x="328" y="189"/>
                      <a:pt x="314" y="199"/>
                    </a:cubicBezTo>
                    <a:cubicBezTo>
                      <a:pt x="301" y="209"/>
                      <a:pt x="289" y="219"/>
                      <a:pt x="275" y="229"/>
                    </a:cubicBezTo>
                    <a:cubicBezTo>
                      <a:pt x="272" y="232"/>
                      <a:pt x="271" y="234"/>
                      <a:pt x="271" y="238"/>
                    </a:cubicBezTo>
                    <a:cubicBezTo>
                      <a:pt x="267" y="263"/>
                      <a:pt x="262" y="287"/>
                      <a:pt x="254" y="310"/>
                    </a:cubicBezTo>
                    <a:cubicBezTo>
                      <a:pt x="253" y="314"/>
                      <a:pt x="251" y="317"/>
                      <a:pt x="250" y="320"/>
                    </a:cubicBezTo>
                    <a:cubicBezTo>
                      <a:pt x="249" y="322"/>
                      <a:pt x="249" y="324"/>
                      <a:pt x="247" y="325"/>
                    </a:cubicBezTo>
                    <a:cubicBezTo>
                      <a:pt x="226" y="349"/>
                      <a:pt x="202" y="371"/>
                      <a:pt x="173" y="386"/>
                    </a:cubicBezTo>
                    <a:cubicBezTo>
                      <a:pt x="149" y="400"/>
                      <a:pt x="123" y="408"/>
                      <a:pt x="95" y="410"/>
                    </a:cubicBezTo>
                    <a:cubicBezTo>
                      <a:pt x="93" y="410"/>
                      <a:pt x="90" y="411"/>
                      <a:pt x="88" y="411"/>
                    </a:cubicBezTo>
                    <a:cubicBezTo>
                      <a:pt x="87" y="411"/>
                      <a:pt x="85" y="411"/>
                      <a:pt x="83"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8" name="Freeform 11">
                <a:extLst>
                  <a:ext uri="{FF2B5EF4-FFF2-40B4-BE49-F238E27FC236}">
                    <a16:creationId xmlns:a16="http://schemas.microsoft.com/office/drawing/2014/main" id="{FDF2BF3F-AB31-4F63-9678-BFF5CCE4454A}"/>
                  </a:ext>
                </a:extLst>
              </p:cNvPr>
              <p:cNvSpPr>
                <a:spLocks noEditPoints="1"/>
              </p:cNvSpPr>
              <p:nvPr/>
            </p:nvSpPr>
            <p:spPr bwMode="auto">
              <a:xfrm>
                <a:off x="4606634" y="2270052"/>
                <a:ext cx="551054" cy="1278318"/>
              </a:xfrm>
              <a:custGeom>
                <a:avLst/>
                <a:gdLst>
                  <a:gd name="T0" fmla="*/ 127 w 193"/>
                  <a:gd name="T1" fmla="*/ 371 h 449"/>
                  <a:gd name="T2" fmla="*/ 63 w 193"/>
                  <a:gd name="T3" fmla="*/ 417 h 449"/>
                  <a:gd name="T4" fmla="*/ 47 w 193"/>
                  <a:gd name="T5" fmla="*/ 433 h 449"/>
                  <a:gd name="T6" fmla="*/ 7 w 193"/>
                  <a:gd name="T7" fmla="*/ 434 h 449"/>
                  <a:gd name="T8" fmla="*/ 1 w 193"/>
                  <a:gd name="T9" fmla="*/ 383 h 449"/>
                  <a:gd name="T10" fmla="*/ 33 w 193"/>
                  <a:gd name="T11" fmla="*/ 331 h 449"/>
                  <a:gd name="T12" fmla="*/ 49 w 193"/>
                  <a:gd name="T13" fmla="*/ 286 h 449"/>
                  <a:gd name="T14" fmla="*/ 50 w 193"/>
                  <a:gd name="T15" fmla="*/ 233 h 449"/>
                  <a:gd name="T16" fmla="*/ 38 w 193"/>
                  <a:gd name="T17" fmla="*/ 207 h 449"/>
                  <a:gd name="T18" fmla="*/ 54 w 193"/>
                  <a:gd name="T19" fmla="*/ 201 h 449"/>
                  <a:gd name="T20" fmla="*/ 75 w 193"/>
                  <a:gd name="T21" fmla="*/ 209 h 449"/>
                  <a:gd name="T22" fmla="*/ 107 w 193"/>
                  <a:gd name="T23" fmla="*/ 223 h 449"/>
                  <a:gd name="T24" fmla="*/ 126 w 193"/>
                  <a:gd name="T25" fmla="*/ 233 h 449"/>
                  <a:gd name="T26" fmla="*/ 133 w 193"/>
                  <a:gd name="T27" fmla="*/ 231 h 449"/>
                  <a:gd name="T28" fmla="*/ 135 w 193"/>
                  <a:gd name="T29" fmla="*/ 200 h 449"/>
                  <a:gd name="T30" fmla="*/ 133 w 193"/>
                  <a:gd name="T31" fmla="*/ 99 h 449"/>
                  <a:gd name="T32" fmla="*/ 105 w 193"/>
                  <a:gd name="T33" fmla="*/ 55 h 449"/>
                  <a:gd name="T34" fmla="*/ 77 w 193"/>
                  <a:gd name="T35" fmla="*/ 9 h 449"/>
                  <a:gd name="T36" fmla="*/ 95 w 193"/>
                  <a:gd name="T37" fmla="*/ 6 h 449"/>
                  <a:gd name="T38" fmla="*/ 165 w 193"/>
                  <a:gd name="T39" fmla="*/ 52 h 449"/>
                  <a:gd name="T40" fmla="*/ 189 w 193"/>
                  <a:gd name="T41" fmla="*/ 83 h 449"/>
                  <a:gd name="T42" fmla="*/ 189 w 193"/>
                  <a:gd name="T43" fmla="*/ 292 h 449"/>
                  <a:gd name="T44" fmla="*/ 165 w 193"/>
                  <a:gd name="T45" fmla="*/ 409 h 449"/>
                  <a:gd name="T46" fmla="*/ 145 w 193"/>
                  <a:gd name="T47" fmla="*/ 428 h 449"/>
                  <a:gd name="T48" fmla="*/ 134 w 193"/>
                  <a:gd name="T49" fmla="*/ 415 h 449"/>
                  <a:gd name="T50" fmla="*/ 131 w 193"/>
                  <a:gd name="T51" fmla="*/ 367 h 449"/>
                  <a:gd name="T52" fmla="*/ 124 w 193"/>
                  <a:gd name="T53" fmla="*/ 264 h 449"/>
                  <a:gd name="T54" fmla="*/ 102 w 193"/>
                  <a:gd name="T55" fmla="*/ 280 h 449"/>
                  <a:gd name="T56" fmla="*/ 81 w 193"/>
                  <a:gd name="T57" fmla="*/ 296 h 449"/>
                  <a:gd name="T58" fmla="*/ 59 w 193"/>
                  <a:gd name="T59" fmla="*/ 331 h 449"/>
                  <a:gd name="T60" fmla="*/ 31 w 193"/>
                  <a:gd name="T61" fmla="*/ 373 h 449"/>
                  <a:gd name="T62" fmla="*/ 46 w 193"/>
                  <a:gd name="T63" fmla="*/ 382 h 449"/>
                  <a:gd name="T64" fmla="*/ 78 w 193"/>
                  <a:gd name="T65" fmla="*/ 363 h 449"/>
                  <a:gd name="T66" fmla="*/ 114 w 193"/>
                  <a:gd name="T67" fmla="*/ 346 h 449"/>
                  <a:gd name="T68" fmla="*/ 133 w 193"/>
                  <a:gd name="T69" fmla="*/ 325 h 449"/>
                  <a:gd name="T70" fmla="*/ 132 w 193"/>
                  <a:gd name="T71" fmla="*/ 2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 h="449">
                    <a:moveTo>
                      <a:pt x="131" y="367"/>
                    </a:moveTo>
                    <a:cubicBezTo>
                      <a:pt x="129" y="369"/>
                      <a:pt x="128" y="370"/>
                      <a:pt x="127" y="371"/>
                    </a:cubicBezTo>
                    <a:cubicBezTo>
                      <a:pt x="112" y="385"/>
                      <a:pt x="97" y="397"/>
                      <a:pt x="80" y="408"/>
                    </a:cubicBezTo>
                    <a:cubicBezTo>
                      <a:pt x="74" y="411"/>
                      <a:pt x="69" y="414"/>
                      <a:pt x="63" y="417"/>
                    </a:cubicBezTo>
                    <a:cubicBezTo>
                      <a:pt x="61" y="419"/>
                      <a:pt x="59" y="420"/>
                      <a:pt x="57" y="422"/>
                    </a:cubicBezTo>
                    <a:cubicBezTo>
                      <a:pt x="54" y="426"/>
                      <a:pt x="50" y="430"/>
                      <a:pt x="47" y="433"/>
                    </a:cubicBezTo>
                    <a:cubicBezTo>
                      <a:pt x="44" y="436"/>
                      <a:pt x="41" y="439"/>
                      <a:pt x="38" y="441"/>
                    </a:cubicBezTo>
                    <a:cubicBezTo>
                      <a:pt x="27" y="449"/>
                      <a:pt x="13" y="446"/>
                      <a:pt x="7" y="434"/>
                    </a:cubicBezTo>
                    <a:cubicBezTo>
                      <a:pt x="4" y="428"/>
                      <a:pt x="2" y="421"/>
                      <a:pt x="1" y="415"/>
                    </a:cubicBezTo>
                    <a:cubicBezTo>
                      <a:pt x="0" y="404"/>
                      <a:pt x="0" y="394"/>
                      <a:pt x="1" y="383"/>
                    </a:cubicBezTo>
                    <a:cubicBezTo>
                      <a:pt x="2" y="379"/>
                      <a:pt x="3" y="374"/>
                      <a:pt x="7" y="372"/>
                    </a:cubicBezTo>
                    <a:cubicBezTo>
                      <a:pt x="20" y="361"/>
                      <a:pt x="28" y="346"/>
                      <a:pt x="33" y="331"/>
                    </a:cubicBezTo>
                    <a:cubicBezTo>
                      <a:pt x="36" y="325"/>
                      <a:pt x="37" y="319"/>
                      <a:pt x="39" y="313"/>
                    </a:cubicBezTo>
                    <a:cubicBezTo>
                      <a:pt x="42" y="304"/>
                      <a:pt x="45" y="294"/>
                      <a:pt x="49" y="286"/>
                    </a:cubicBezTo>
                    <a:cubicBezTo>
                      <a:pt x="56" y="272"/>
                      <a:pt x="56" y="258"/>
                      <a:pt x="53" y="244"/>
                    </a:cubicBezTo>
                    <a:cubicBezTo>
                      <a:pt x="52" y="240"/>
                      <a:pt x="51" y="237"/>
                      <a:pt x="50" y="233"/>
                    </a:cubicBezTo>
                    <a:cubicBezTo>
                      <a:pt x="49" y="229"/>
                      <a:pt x="47" y="225"/>
                      <a:pt x="44" y="221"/>
                    </a:cubicBezTo>
                    <a:cubicBezTo>
                      <a:pt x="42" y="217"/>
                      <a:pt x="39" y="212"/>
                      <a:pt x="38" y="207"/>
                    </a:cubicBezTo>
                    <a:cubicBezTo>
                      <a:pt x="36" y="202"/>
                      <a:pt x="38" y="199"/>
                      <a:pt x="44" y="199"/>
                    </a:cubicBezTo>
                    <a:cubicBezTo>
                      <a:pt x="48" y="199"/>
                      <a:pt x="51" y="199"/>
                      <a:pt x="54" y="201"/>
                    </a:cubicBezTo>
                    <a:cubicBezTo>
                      <a:pt x="55" y="202"/>
                      <a:pt x="56" y="203"/>
                      <a:pt x="57" y="203"/>
                    </a:cubicBezTo>
                    <a:cubicBezTo>
                      <a:pt x="62" y="208"/>
                      <a:pt x="68" y="209"/>
                      <a:pt x="75" y="209"/>
                    </a:cubicBezTo>
                    <a:cubicBezTo>
                      <a:pt x="83" y="209"/>
                      <a:pt x="90" y="212"/>
                      <a:pt x="96" y="218"/>
                    </a:cubicBezTo>
                    <a:cubicBezTo>
                      <a:pt x="99" y="221"/>
                      <a:pt x="103" y="223"/>
                      <a:pt x="107" y="223"/>
                    </a:cubicBezTo>
                    <a:cubicBezTo>
                      <a:pt x="110" y="223"/>
                      <a:pt x="112" y="224"/>
                      <a:pt x="115" y="225"/>
                    </a:cubicBezTo>
                    <a:cubicBezTo>
                      <a:pt x="120" y="226"/>
                      <a:pt x="124" y="229"/>
                      <a:pt x="126" y="233"/>
                    </a:cubicBezTo>
                    <a:cubicBezTo>
                      <a:pt x="126" y="234"/>
                      <a:pt x="127" y="235"/>
                      <a:pt x="128" y="236"/>
                    </a:cubicBezTo>
                    <a:cubicBezTo>
                      <a:pt x="131" y="236"/>
                      <a:pt x="132" y="234"/>
                      <a:pt x="133" y="231"/>
                    </a:cubicBezTo>
                    <a:cubicBezTo>
                      <a:pt x="134" y="229"/>
                      <a:pt x="134" y="227"/>
                      <a:pt x="134" y="225"/>
                    </a:cubicBezTo>
                    <a:cubicBezTo>
                      <a:pt x="134" y="217"/>
                      <a:pt x="134" y="208"/>
                      <a:pt x="135" y="200"/>
                    </a:cubicBezTo>
                    <a:cubicBezTo>
                      <a:pt x="137" y="176"/>
                      <a:pt x="139" y="151"/>
                      <a:pt x="137" y="127"/>
                    </a:cubicBezTo>
                    <a:cubicBezTo>
                      <a:pt x="137" y="118"/>
                      <a:pt x="135" y="109"/>
                      <a:pt x="133" y="99"/>
                    </a:cubicBezTo>
                    <a:cubicBezTo>
                      <a:pt x="132" y="90"/>
                      <a:pt x="127" y="81"/>
                      <a:pt x="121" y="74"/>
                    </a:cubicBezTo>
                    <a:cubicBezTo>
                      <a:pt x="116" y="67"/>
                      <a:pt x="111" y="61"/>
                      <a:pt x="105" y="55"/>
                    </a:cubicBezTo>
                    <a:cubicBezTo>
                      <a:pt x="98" y="46"/>
                      <a:pt x="90" y="36"/>
                      <a:pt x="83" y="27"/>
                    </a:cubicBezTo>
                    <a:cubicBezTo>
                      <a:pt x="79" y="22"/>
                      <a:pt x="77" y="15"/>
                      <a:pt x="77" y="9"/>
                    </a:cubicBezTo>
                    <a:cubicBezTo>
                      <a:pt x="77" y="3"/>
                      <a:pt x="80" y="0"/>
                      <a:pt x="86" y="2"/>
                    </a:cubicBezTo>
                    <a:cubicBezTo>
                      <a:pt x="89" y="2"/>
                      <a:pt x="92" y="4"/>
                      <a:pt x="95" y="6"/>
                    </a:cubicBezTo>
                    <a:cubicBezTo>
                      <a:pt x="105" y="15"/>
                      <a:pt x="116" y="22"/>
                      <a:pt x="128" y="28"/>
                    </a:cubicBezTo>
                    <a:cubicBezTo>
                      <a:pt x="141" y="35"/>
                      <a:pt x="154" y="43"/>
                      <a:pt x="165" y="52"/>
                    </a:cubicBezTo>
                    <a:cubicBezTo>
                      <a:pt x="172" y="58"/>
                      <a:pt x="179" y="64"/>
                      <a:pt x="184" y="72"/>
                    </a:cubicBezTo>
                    <a:cubicBezTo>
                      <a:pt x="186" y="75"/>
                      <a:pt x="188" y="78"/>
                      <a:pt x="189" y="83"/>
                    </a:cubicBezTo>
                    <a:cubicBezTo>
                      <a:pt x="192" y="122"/>
                      <a:pt x="193" y="162"/>
                      <a:pt x="193" y="202"/>
                    </a:cubicBezTo>
                    <a:cubicBezTo>
                      <a:pt x="193" y="232"/>
                      <a:pt x="192" y="262"/>
                      <a:pt x="189" y="292"/>
                    </a:cubicBezTo>
                    <a:cubicBezTo>
                      <a:pt x="186" y="321"/>
                      <a:pt x="183" y="350"/>
                      <a:pt x="176" y="378"/>
                    </a:cubicBezTo>
                    <a:cubicBezTo>
                      <a:pt x="173" y="388"/>
                      <a:pt x="170" y="399"/>
                      <a:pt x="165" y="409"/>
                    </a:cubicBezTo>
                    <a:cubicBezTo>
                      <a:pt x="162" y="414"/>
                      <a:pt x="159" y="419"/>
                      <a:pt x="155" y="423"/>
                    </a:cubicBezTo>
                    <a:cubicBezTo>
                      <a:pt x="152" y="426"/>
                      <a:pt x="149" y="428"/>
                      <a:pt x="145" y="428"/>
                    </a:cubicBezTo>
                    <a:cubicBezTo>
                      <a:pt x="140" y="429"/>
                      <a:pt x="136" y="427"/>
                      <a:pt x="135" y="422"/>
                    </a:cubicBezTo>
                    <a:cubicBezTo>
                      <a:pt x="135" y="420"/>
                      <a:pt x="135" y="418"/>
                      <a:pt x="134" y="415"/>
                    </a:cubicBezTo>
                    <a:cubicBezTo>
                      <a:pt x="134" y="407"/>
                      <a:pt x="135" y="399"/>
                      <a:pt x="135" y="391"/>
                    </a:cubicBezTo>
                    <a:cubicBezTo>
                      <a:pt x="134" y="383"/>
                      <a:pt x="134" y="375"/>
                      <a:pt x="131" y="367"/>
                    </a:cubicBezTo>
                    <a:close/>
                    <a:moveTo>
                      <a:pt x="132" y="255"/>
                    </a:moveTo>
                    <a:cubicBezTo>
                      <a:pt x="127" y="257"/>
                      <a:pt x="125" y="260"/>
                      <a:pt x="124" y="264"/>
                    </a:cubicBezTo>
                    <a:cubicBezTo>
                      <a:pt x="123" y="267"/>
                      <a:pt x="122" y="271"/>
                      <a:pt x="119" y="273"/>
                    </a:cubicBezTo>
                    <a:cubicBezTo>
                      <a:pt x="114" y="277"/>
                      <a:pt x="108" y="280"/>
                      <a:pt x="102" y="280"/>
                    </a:cubicBezTo>
                    <a:cubicBezTo>
                      <a:pt x="97" y="280"/>
                      <a:pt x="94" y="282"/>
                      <a:pt x="91" y="285"/>
                    </a:cubicBezTo>
                    <a:cubicBezTo>
                      <a:pt x="87" y="289"/>
                      <a:pt x="84" y="292"/>
                      <a:pt x="81" y="296"/>
                    </a:cubicBezTo>
                    <a:cubicBezTo>
                      <a:pt x="78" y="299"/>
                      <a:pt x="76" y="302"/>
                      <a:pt x="75" y="305"/>
                    </a:cubicBezTo>
                    <a:cubicBezTo>
                      <a:pt x="71" y="315"/>
                      <a:pt x="66" y="323"/>
                      <a:pt x="59" y="331"/>
                    </a:cubicBezTo>
                    <a:cubicBezTo>
                      <a:pt x="54" y="337"/>
                      <a:pt x="50" y="343"/>
                      <a:pt x="45" y="349"/>
                    </a:cubicBezTo>
                    <a:cubicBezTo>
                      <a:pt x="39" y="356"/>
                      <a:pt x="34" y="364"/>
                      <a:pt x="31" y="373"/>
                    </a:cubicBezTo>
                    <a:cubicBezTo>
                      <a:pt x="29" y="377"/>
                      <a:pt x="29" y="379"/>
                      <a:pt x="34" y="381"/>
                    </a:cubicBezTo>
                    <a:cubicBezTo>
                      <a:pt x="38" y="382"/>
                      <a:pt x="42" y="383"/>
                      <a:pt x="46" y="382"/>
                    </a:cubicBezTo>
                    <a:cubicBezTo>
                      <a:pt x="53" y="381"/>
                      <a:pt x="59" y="378"/>
                      <a:pt x="64" y="374"/>
                    </a:cubicBezTo>
                    <a:cubicBezTo>
                      <a:pt x="69" y="371"/>
                      <a:pt x="73" y="367"/>
                      <a:pt x="78" y="363"/>
                    </a:cubicBezTo>
                    <a:cubicBezTo>
                      <a:pt x="81" y="361"/>
                      <a:pt x="83" y="359"/>
                      <a:pt x="87" y="358"/>
                    </a:cubicBezTo>
                    <a:cubicBezTo>
                      <a:pt x="97" y="356"/>
                      <a:pt x="106" y="351"/>
                      <a:pt x="114" y="346"/>
                    </a:cubicBezTo>
                    <a:cubicBezTo>
                      <a:pt x="119" y="343"/>
                      <a:pt x="123" y="340"/>
                      <a:pt x="127" y="338"/>
                    </a:cubicBezTo>
                    <a:cubicBezTo>
                      <a:pt x="131" y="335"/>
                      <a:pt x="133" y="331"/>
                      <a:pt x="133" y="325"/>
                    </a:cubicBezTo>
                    <a:cubicBezTo>
                      <a:pt x="132" y="304"/>
                      <a:pt x="132" y="282"/>
                      <a:pt x="132" y="260"/>
                    </a:cubicBezTo>
                    <a:cubicBezTo>
                      <a:pt x="132" y="259"/>
                      <a:pt x="132" y="257"/>
                      <a:pt x="132"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9" name="Freeform 12">
                <a:extLst>
                  <a:ext uri="{FF2B5EF4-FFF2-40B4-BE49-F238E27FC236}">
                    <a16:creationId xmlns:a16="http://schemas.microsoft.com/office/drawing/2014/main" id="{5B526479-0DBF-4737-8331-32D1E952C9D8}"/>
                  </a:ext>
                </a:extLst>
              </p:cNvPr>
              <p:cNvSpPr>
                <a:spLocks/>
              </p:cNvSpPr>
              <p:nvPr/>
            </p:nvSpPr>
            <p:spPr bwMode="auto">
              <a:xfrm>
                <a:off x="5375547" y="2443057"/>
                <a:ext cx="650372" cy="900269"/>
              </a:xfrm>
              <a:custGeom>
                <a:avLst/>
                <a:gdLst>
                  <a:gd name="T0" fmla="*/ 34 w 229"/>
                  <a:gd name="T1" fmla="*/ 0 h 316"/>
                  <a:gd name="T2" fmla="*/ 37 w 229"/>
                  <a:gd name="T3" fmla="*/ 2 h 316"/>
                  <a:gd name="T4" fmla="*/ 69 w 229"/>
                  <a:gd name="T5" fmla="*/ 32 h 316"/>
                  <a:gd name="T6" fmla="*/ 73 w 229"/>
                  <a:gd name="T7" fmla="*/ 38 h 316"/>
                  <a:gd name="T8" fmla="*/ 99 w 229"/>
                  <a:gd name="T9" fmla="*/ 117 h 316"/>
                  <a:gd name="T10" fmla="*/ 101 w 229"/>
                  <a:gd name="T11" fmla="*/ 128 h 316"/>
                  <a:gd name="T12" fmla="*/ 112 w 229"/>
                  <a:gd name="T13" fmla="*/ 132 h 316"/>
                  <a:gd name="T14" fmla="*/ 120 w 229"/>
                  <a:gd name="T15" fmla="*/ 127 h 316"/>
                  <a:gd name="T16" fmla="*/ 145 w 229"/>
                  <a:gd name="T17" fmla="*/ 109 h 316"/>
                  <a:gd name="T18" fmla="*/ 148 w 229"/>
                  <a:gd name="T19" fmla="*/ 103 h 316"/>
                  <a:gd name="T20" fmla="*/ 148 w 229"/>
                  <a:gd name="T21" fmla="*/ 80 h 316"/>
                  <a:gd name="T22" fmla="*/ 159 w 229"/>
                  <a:gd name="T23" fmla="*/ 69 h 316"/>
                  <a:gd name="T24" fmla="*/ 162 w 229"/>
                  <a:gd name="T25" fmla="*/ 71 h 316"/>
                  <a:gd name="T26" fmla="*/ 164 w 229"/>
                  <a:gd name="T27" fmla="*/ 75 h 316"/>
                  <a:gd name="T28" fmla="*/ 171 w 229"/>
                  <a:gd name="T29" fmla="*/ 86 h 316"/>
                  <a:gd name="T30" fmla="*/ 204 w 229"/>
                  <a:gd name="T31" fmla="*/ 104 h 316"/>
                  <a:gd name="T32" fmla="*/ 209 w 229"/>
                  <a:gd name="T33" fmla="*/ 112 h 316"/>
                  <a:gd name="T34" fmla="*/ 169 w 229"/>
                  <a:gd name="T35" fmla="*/ 170 h 316"/>
                  <a:gd name="T36" fmla="*/ 128 w 229"/>
                  <a:gd name="T37" fmla="*/ 175 h 316"/>
                  <a:gd name="T38" fmla="*/ 114 w 229"/>
                  <a:gd name="T39" fmla="*/ 190 h 316"/>
                  <a:gd name="T40" fmla="*/ 115 w 229"/>
                  <a:gd name="T41" fmla="*/ 196 h 316"/>
                  <a:gd name="T42" fmla="*/ 115 w 229"/>
                  <a:gd name="T43" fmla="*/ 219 h 316"/>
                  <a:gd name="T44" fmla="*/ 109 w 229"/>
                  <a:gd name="T45" fmla="*/ 226 h 316"/>
                  <a:gd name="T46" fmla="*/ 89 w 229"/>
                  <a:gd name="T47" fmla="*/ 246 h 316"/>
                  <a:gd name="T48" fmla="*/ 95 w 229"/>
                  <a:gd name="T49" fmla="*/ 260 h 316"/>
                  <a:gd name="T50" fmla="*/ 113 w 229"/>
                  <a:gd name="T51" fmla="*/ 259 h 316"/>
                  <a:gd name="T52" fmla="*/ 148 w 229"/>
                  <a:gd name="T53" fmla="*/ 248 h 316"/>
                  <a:gd name="T54" fmla="*/ 170 w 229"/>
                  <a:gd name="T55" fmla="*/ 243 h 316"/>
                  <a:gd name="T56" fmla="*/ 187 w 229"/>
                  <a:gd name="T57" fmla="*/ 237 h 316"/>
                  <a:gd name="T58" fmla="*/ 212 w 229"/>
                  <a:gd name="T59" fmla="*/ 229 h 316"/>
                  <a:gd name="T60" fmla="*/ 220 w 229"/>
                  <a:gd name="T61" fmla="*/ 229 h 316"/>
                  <a:gd name="T62" fmla="*/ 227 w 229"/>
                  <a:gd name="T63" fmla="*/ 241 h 316"/>
                  <a:gd name="T64" fmla="*/ 214 w 229"/>
                  <a:gd name="T65" fmla="*/ 267 h 316"/>
                  <a:gd name="T66" fmla="*/ 203 w 229"/>
                  <a:gd name="T67" fmla="*/ 277 h 316"/>
                  <a:gd name="T68" fmla="*/ 174 w 229"/>
                  <a:gd name="T69" fmla="*/ 289 h 316"/>
                  <a:gd name="T70" fmla="*/ 140 w 229"/>
                  <a:gd name="T71" fmla="*/ 298 h 316"/>
                  <a:gd name="T72" fmla="*/ 127 w 229"/>
                  <a:gd name="T73" fmla="*/ 298 h 316"/>
                  <a:gd name="T74" fmla="*/ 116 w 229"/>
                  <a:gd name="T75" fmla="*/ 301 h 316"/>
                  <a:gd name="T76" fmla="*/ 55 w 229"/>
                  <a:gd name="T77" fmla="*/ 304 h 316"/>
                  <a:gd name="T78" fmla="*/ 44 w 229"/>
                  <a:gd name="T79" fmla="*/ 292 h 316"/>
                  <a:gd name="T80" fmla="*/ 27 w 229"/>
                  <a:gd name="T81" fmla="*/ 257 h 316"/>
                  <a:gd name="T82" fmla="*/ 25 w 229"/>
                  <a:gd name="T83" fmla="*/ 252 h 316"/>
                  <a:gd name="T84" fmla="*/ 18 w 229"/>
                  <a:gd name="T85" fmla="*/ 217 h 316"/>
                  <a:gd name="T86" fmla="*/ 18 w 229"/>
                  <a:gd name="T87" fmla="*/ 210 h 316"/>
                  <a:gd name="T88" fmla="*/ 1 w 229"/>
                  <a:gd name="T89" fmla="*/ 140 h 316"/>
                  <a:gd name="T90" fmla="*/ 0 w 229"/>
                  <a:gd name="T91" fmla="*/ 134 h 316"/>
                  <a:gd name="T92" fmla="*/ 18 w 229"/>
                  <a:gd name="T93" fmla="*/ 50 h 316"/>
                  <a:gd name="T94" fmla="*/ 32 w 229"/>
                  <a:gd name="T95" fmla="*/ 4 h 316"/>
                  <a:gd name="T96" fmla="*/ 34 w 229"/>
                  <a:gd name="T9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316">
                    <a:moveTo>
                      <a:pt x="34" y="0"/>
                    </a:moveTo>
                    <a:cubicBezTo>
                      <a:pt x="35" y="1"/>
                      <a:pt x="36" y="2"/>
                      <a:pt x="37" y="2"/>
                    </a:cubicBezTo>
                    <a:cubicBezTo>
                      <a:pt x="48" y="12"/>
                      <a:pt x="58" y="22"/>
                      <a:pt x="69" y="32"/>
                    </a:cubicBezTo>
                    <a:cubicBezTo>
                      <a:pt x="71" y="34"/>
                      <a:pt x="72" y="36"/>
                      <a:pt x="73" y="38"/>
                    </a:cubicBezTo>
                    <a:cubicBezTo>
                      <a:pt x="86" y="63"/>
                      <a:pt x="94" y="89"/>
                      <a:pt x="99" y="117"/>
                    </a:cubicBezTo>
                    <a:cubicBezTo>
                      <a:pt x="99" y="120"/>
                      <a:pt x="100" y="124"/>
                      <a:pt x="101" y="128"/>
                    </a:cubicBezTo>
                    <a:cubicBezTo>
                      <a:pt x="103" y="133"/>
                      <a:pt x="107" y="134"/>
                      <a:pt x="112" y="132"/>
                    </a:cubicBezTo>
                    <a:cubicBezTo>
                      <a:pt x="115" y="130"/>
                      <a:pt x="117" y="129"/>
                      <a:pt x="120" y="127"/>
                    </a:cubicBezTo>
                    <a:cubicBezTo>
                      <a:pt x="128" y="121"/>
                      <a:pt x="136" y="115"/>
                      <a:pt x="145" y="109"/>
                    </a:cubicBezTo>
                    <a:cubicBezTo>
                      <a:pt x="147" y="108"/>
                      <a:pt x="148" y="106"/>
                      <a:pt x="148" y="103"/>
                    </a:cubicBezTo>
                    <a:cubicBezTo>
                      <a:pt x="148" y="95"/>
                      <a:pt x="148" y="88"/>
                      <a:pt x="148" y="80"/>
                    </a:cubicBezTo>
                    <a:cubicBezTo>
                      <a:pt x="148" y="75"/>
                      <a:pt x="153" y="69"/>
                      <a:pt x="159" y="69"/>
                    </a:cubicBezTo>
                    <a:cubicBezTo>
                      <a:pt x="160" y="69"/>
                      <a:pt x="162" y="70"/>
                      <a:pt x="162" y="71"/>
                    </a:cubicBezTo>
                    <a:cubicBezTo>
                      <a:pt x="163" y="72"/>
                      <a:pt x="164" y="73"/>
                      <a:pt x="164" y="75"/>
                    </a:cubicBezTo>
                    <a:cubicBezTo>
                      <a:pt x="164" y="79"/>
                      <a:pt x="167" y="83"/>
                      <a:pt x="171" y="86"/>
                    </a:cubicBezTo>
                    <a:cubicBezTo>
                      <a:pt x="181" y="94"/>
                      <a:pt x="192" y="100"/>
                      <a:pt x="204" y="104"/>
                    </a:cubicBezTo>
                    <a:cubicBezTo>
                      <a:pt x="208" y="106"/>
                      <a:pt x="209" y="108"/>
                      <a:pt x="209" y="112"/>
                    </a:cubicBezTo>
                    <a:cubicBezTo>
                      <a:pt x="210" y="140"/>
                      <a:pt x="196" y="160"/>
                      <a:pt x="169" y="170"/>
                    </a:cubicBezTo>
                    <a:cubicBezTo>
                      <a:pt x="156" y="175"/>
                      <a:pt x="142" y="177"/>
                      <a:pt x="128" y="175"/>
                    </a:cubicBezTo>
                    <a:cubicBezTo>
                      <a:pt x="119" y="173"/>
                      <a:pt x="112" y="182"/>
                      <a:pt x="114" y="190"/>
                    </a:cubicBezTo>
                    <a:cubicBezTo>
                      <a:pt x="114" y="192"/>
                      <a:pt x="115" y="194"/>
                      <a:pt x="115" y="196"/>
                    </a:cubicBezTo>
                    <a:cubicBezTo>
                      <a:pt x="118" y="203"/>
                      <a:pt x="118" y="211"/>
                      <a:pt x="115" y="219"/>
                    </a:cubicBezTo>
                    <a:cubicBezTo>
                      <a:pt x="114" y="222"/>
                      <a:pt x="112" y="224"/>
                      <a:pt x="109" y="226"/>
                    </a:cubicBezTo>
                    <a:cubicBezTo>
                      <a:pt x="101" y="231"/>
                      <a:pt x="95" y="238"/>
                      <a:pt x="89" y="246"/>
                    </a:cubicBezTo>
                    <a:cubicBezTo>
                      <a:pt x="84" y="254"/>
                      <a:pt x="85" y="258"/>
                      <a:pt x="95" y="260"/>
                    </a:cubicBezTo>
                    <a:cubicBezTo>
                      <a:pt x="101" y="261"/>
                      <a:pt x="107" y="261"/>
                      <a:pt x="113" y="259"/>
                    </a:cubicBezTo>
                    <a:cubicBezTo>
                      <a:pt x="125" y="256"/>
                      <a:pt x="137" y="252"/>
                      <a:pt x="148" y="248"/>
                    </a:cubicBezTo>
                    <a:cubicBezTo>
                      <a:pt x="155" y="245"/>
                      <a:pt x="162" y="243"/>
                      <a:pt x="170" y="243"/>
                    </a:cubicBezTo>
                    <a:cubicBezTo>
                      <a:pt x="176" y="242"/>
                      <a:pt x="182" y="240"/>
                      <a:pt x="187" y="237"/>
                    </a:cubicBezTo>
                    <a:cubicBezTo>
                      <a:pt x="195" y="234"/>
                      <a:pt x="203" y="230"/>
                      <a:pt x="212" y="229"/>
                    </a:cubicBezTo>
                    <a:cubicBezTo>
                      <a:pt x="214" y="229"/>
                      <a:pt x="217" y="229"/>
                      <a:pt x="220" y="229"/>
                    </a:cubicBezTo>
                    <a:cubicBezTo>
                      <a:pt x="226" y="230"/>
                      <a:pt x="229" y="236"/>
                      <a:pt x="227" y="241"/>
                    </a:cubicBezTo>
                    <a:cubicBezTo>
                      <a:pt x="223" y="250"/>
                      <a:pt x="218" y="259"/>
                      <a:pt x="214" y="267"/>
                    </a:cubicBezTo>
                    <a:cubicBezTo>
                      <a:pt x="211" y="271"/>
                      <a:pt x="207" y="274"/>
                      <a:pt x="203" y="277"/>
                    </a:cubicBezTo>
                    <a:cubicBezTo>
                      <a:pt x="194" y="282"/>
                      <a:pt x="184" y="286"/>
                      <a:pt x="174" y="289"/>
                    </a:cubicBezTo>
                    <a:cubicBezTo>
                      <a:pt x="163" y="292"/>
                      <a:pt x="151" y="295"/>
                      <a:pt x="140" y="298"/>
                    </a:cubicBezTo>
                    <a:cubicBezTo>
                      <a:pt x="136" y="299"/>
                      <a:pt x="131" y="298"/>
                      <a:pt x="127" y="298"/>
                    </a:cubicBezTo>
                    <a:cubicBezTo>
                      <a:pt x="122" y="298"/>
                      <a:pt x="119" y="299"/>
                      <a:pt x="116" y="301"/>
                    </a:cubicBezTo>
                    <a:cubicBezTo>
                      <a:pt x="97" y="315"/>
                      <a:pt x="74" y="316"/>
                      <a:pt x="55" y="304"/>
                    </a:cubicBezTo>
                    <a:cubicBezTo>
                      <a:pt x="51" y="301"/>
                      <a:pt x="47" y="297"/>
                      <a:pt x="44" y="292"/>
                    </a:cubicBezTo>
                    <a:cubicBezTo>
                      <a:pt x="37" y="281"/>
                      <a:pt x="32" y="269"/>
                      <a:pt x="27" y="257"/>
                    </a:cubicBezTo>
                    <a:cubicBezTo>
                      <a:pt x="26" y="255"/>
                      <a:pt x="26" y="254"/>
                      <a:pt x="25" y="252"/>
                    </a:cubicBezTo>
                    <a:cubicBezTo>
                      <a:pt x="20" y="241"/>
                      <a:pt x="17" y="230"/>
                      <a:pt x="18" y="217"/>
                    </a:cubicBezTo>
                    <a:cubicBezTo>
                      <a:pt x="19" y="215"/>
                      <a:pt x="18" y="213"/>
                      <a:pt x="18" y="210"/>
                    </a:cubicBezTo>
                    <a:cubicBezTo>
                      <a:pt x="12" y="187"/>
                      <a:pt x="6" y="163"/>
                      <a:pt x="1" y="140"/>
                    </a:cubicBezTo>
                    <a:cubicBezTo>
                      <a:pt x="0" y="138"/>
                      <a:pt x="0" y="136"/>
                      <a:pt x="0" y="134"/>
                    </a:cubicBezTo>
                    <a:cubicBezTo>
                      <a:pt x="6" y="106"/>
                      <a:pt x="12" y="78"/>
                      <a:pt x="18" y="50"/>
                    </a:cubicBezTo>
                    <a:cubicBezTo>
                      <a:pt x="22" y="35"/>
                      <a:pt x="26" y="19"/>
                      <a:pt x="32" y="4"/>
                    </a:cubicBezTo>
                    <a:cubicBezTo>
                      <a:pt x="33" y="2"/>
                      <a:pt x="33" y="1"/>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0" name="Freeform 13">
                <a:extLst>
                  <a:ext uri="{FF2B5EF4-FFF2-40B4-BE49-F238E27FC236}">
                    <a16:creationId xmlns:a16="http://schemas.microsoft.com/office/drawing/2014/main" id="{E3947BE1-C3AE-4CFB-BFFE-ABA981B89672}"/>
                  </a:ext>
                </a:extLst>
              </p:cNvPr>
              <p:cNvSpPr>
                <a:spLocks/>
              </p:cNvSpPr>
              <p:nvPr/>
            </p:nvSpPr>
            <p:spPr bwMode="auto">
              <a:xfrm>
                <a:off x="6355912" y="2792272"/>
                <a:ext cx="772117" cy="855416"/>
              </a:xfrm>
              <a:custGeom>
                <a:avLst/>
                <a:gdLst>
                  <a:gd name="T0" fmla="*/ 194 w 271"/>
                  <a:gd name="T1" fmla="*/ 98 h 300"/>
                  <a:gd name="T2" fmla="*/ 236 w 271"/>
                  <a:gd name="T3" fmla="*/ 96 h 300"/>
                  <a:gd name="T4" fmla="*/ 237 w 271"/>
                  <a:gd name="T5" fmla="*/ 111 h 300"/>
                  <a:gd name="T6" fmla="*/ 175 w 271"/>
                  <a:gd name="T7" fmla="*/ 150 h 300"/>
                  <a:gd name="T8" fmla="*/ 169 w 271"/>
                  <a:gd name="T9" fmla="*/ 195 h 300"/>
                  <a:gd name="T10" fmla="*/ 177 w 271"/>
                  <a:gd name="T11" fmla="*/ 299 h 300"/>
                  <a:gd name="T12" fmla="*/ 159 w 271"/>
                  <a:gd name="T13" fmla="*/ 285 h 300"/>
                  <a:gd name="T14" fmla="*/ 150 w 271"/>
                  <a:gd name="T15" fmla="*/ 266 h 300"/>
                  <a:gd name="T16" fmla="*/ 133 w 271"/>
                  <a:gd name="T17" fmla="*/ 260 h 300"/>
                  <a:gd name="T18" fmla="*/ 132 w 271"/>
                  <a:gd name="T19" fmla="*/ 243 h 300"/>
                  <a:gd name="T20" fmla="*/ 149 w 271"/>
                  <a:gd name="T21" fmla="*/ 232 h 300"/>
                  <a:gd name="T22" fmla="*/ 139 w 271"/>
                  <a:gd name="T23" fmla="*/ 197 h 300"/>
                  <a:gd name="T24" fmla="*/ 117 w 271"/>
                  <a:gd name="T25" fmla="*/ 216 h 300"/>
                  <a:gd name="T26" fmla="*/ 101 w 271"/>
                  <a:gd name="T27" fmla="*/ 235 h 300"/>
                  <a:gd name="T28" fmla="*/ 26 w 271"/>
                  <a:gd name="T29" fmla="*/ 293 h 300"/>
                  <a:gd name="T30" fmla="*/ 0 w 271"/>
                  <a:gd name="T31" fmla="*/ 243 h 300"/>
                  <a:gd name="T32" fmla="*/ 9 w 271"/>
                  <a:gd name="T33" fmla="*/ 237 h 300"/>
                  <a:gd name="T34" fmla="*/ 32 w 271"/>
                  <a:gd name="T35" fmla="*/ 234 h 300"/>
                  <a:gd name="T36" fmla="*/ 59 w 271"/>
                  <a:gd name="T37" fmla="*/ 219 h 300"/>
                  <a:gd name="T38" fmla="*/ 116 w 271"/>
                  <a:gd name="T39" fmla="*/ 185 h 300"/>
                  <a:gd name="T40" fmla="*/ 145 w 271"/>
                  <a:gd name="T41" fmla="*/ 155 h 300"/>
                  <a:gd name="T42" fmla="*/ 133 w 271"/>
                  <a:gd name="T43" fmla="*/ 142 h 300"/>
                  <a:gd name="T44" fmla="*/ 145 w 271"/>
                  <a:gd name="T45" fmla="*/ 112 h 300"/>
                  <a:gd name="T46" fmla="*/ 143 w 271"/>
                  <a:gd name="T47" fmla="*/ 104 h 300"/>
                  <a:gd name="T48" fmla="*/ 124 w 271"/>
                  <a:gd name="T49" fmla="*/ 108 h 300"/>
                  <a:gd name="T50" fmla="*/ 121 w 271"/>
                  <a:gd name="T51" fmla="*/ 140 h 300"/>
                  <a:gd name="T52" fmla="*/ 87 w 271"/>
                  <a:gd name="T53" fmla="*/ 188 h 300"/>
                  <a:gd name="T54" fmla="*/ 73 w 271"/>
                  <a:gd name="T55" fmla="*/ 176 h 300"/>
                  <a:gd name="T56" fmla="*/ 67 w 271"/>
                  <a:gd name="T57" fmla="*/ 159 h 300"/>
                  <a:gd name="T58" fmla="*/ 66 w 271"/>
                  <a:gd name="T59" fmla="*/ 63 h 300"/>
                  <a:gd name="T60" fmla="*/ 72 w 271"/>
                  <a:gd name="T61" fmla="*/ 47 h 300"/>
                  <a:gd name="T62" fmla="*/ 88 w 271"/>
                  <a:gd name="T63" fmla="*/ 55 h 300"/>
                  <a:gd name="T64" fmla="*/ 109 w 271"/>
                  <a:gd name="T65" fmla="*/ 63 h 300"/>
                  <a:gd name="T66" fmla="*/ 160 w 271"/>
                  <a:gd name="T67" fmla="*/ 28 h 300"/>
                  <a:gd name="T68" fmla="*/ 187 w 271"/>
                  <a:gd name="T69" fmla="*/ 16 h 300"/>
                  <a:gd name="T70" fmla="*/ 258 w 271"/>
                  <a:gd name="T71" fmla="*/ 4 h 300"/>
                  <a:gd name="T72" fmla="*/ 271 w 271"/>
                  <a:gd name="T73" fmla="*/ 16 h 300"/>
                  <a:gd name="T74" fmla="*/ 248 w 271"/>
                  <a:gd name="T75" fmla="*/ 37 h 300"/>
                  <a:gd name="T76" fmla="*/ 215 w 271"/>
                  <a:gd name="T77" fmla="*/ 67 h 300"/>
                  <a:gd name="T78" fmla="*/ 186 w 271"/>
                  <a:gd name="T79" fmla="*/ 9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300">
                    <a:moveTo>
                      <a:pt x="185" y="102"/>
                    </a:moveTo>
                    <a:cubicBezTo>
                      <a:pt x="188" y="101"/>
                      <a:pt x="191" y="99"/>
                      <a:pt x="194" y="98"/>
                    </a:cubicBezTo>
                    <a:cubicBezTo>
                      <a:pt x="200" y="94"/>
                      <a:pt x="206" y="91"/>
                      <a:pt x="213" y="90"/>
                    </a:cubicBezTo>
                    <a:cubicBezTo>
                      <a:pt x="221" y="89"/>
                      <a:pt x="229" y="92"/>
                      <a:pt x="236" y="96"/>
                    </a:cubicBezTo>
                    <a:cubicBezTo>
                      <a:pt x="237" y="97"/>
                      <a:pt x="238" y="98"/>
                      <a:pt x="239" y="99"/>
                    </a:cubicBezTo>
                    <a:cubicBezTo>
                      <a:pt x="242" y="103"/>
                      <a:pt x="242" y="108"/>
                      <a:pt x="237" y="111"/>
                    </a:cubicBezTo>
                    <a:cubicBezTo>
                      <a:pt x="220" y="127"/>
                      <a:pt x="200" y="139"/>
                      <a:pt x="179" y="148"/>
                    </a:cubicBezTo>
                    <a:cubicBezTo>
                      <a:pt x="178" y="149"/>
                      <a:pt x="176" y="149"/>
                      <a:pt x="175" y="150"/>
                    </a:cubicBezTo>
                    <a:cubicBezTo>
                      <a:pt x="167" y="153"/>
                      <a:pt x="164" y="159"/>
                      <a:pt x="163" y="168"/>
                    </a:cubicBezTo>
                    <a:cubicBezTo>
                      <a:pt x="163" y="177"/>
                      <a:pt x="165" y="187"/>
                      <a:pt x="169" y="195"/>
                    </a:cubicBezTo>
                    <a:cubicBezTo>
                      <a:pt x="182" y="226"/>
                      <a:pt x="186" y="259"/>
                      <a:pt x="185" y="292"/>
                    </a:cubicBezTo>
                    <a:cubicBezTo>
                      <a:pt x="185" y="298"/>
                      <a:pt x="183" y="300"/>
                      <a:pt x="177" y="299"/>
                    </a:cubicBezTo>
                    <a:cubicBezTo>
                      <a:pt x="171" y="299"/>
                      <a:pt x="165" y="297"/>
                      <a:pt x="161" y="292"/>
                    </a:cubicBezTo>
                    <a:cubicBezTo>
                      <a:pt x="159" y="290"/>
                      <a:pt x="159" y="287"/>
                      <a:pt x="159" y="285"/>
                    </a:cubicBezTo>
                    <a:cubicBezTo>
                      <a:pt x="159" y="284"/>
                      <a:pt x="159" y="282"/>
                      <a:pt x="159" y="281"/>
                    </a:cubicBezTo>
                    <a:cubicBezTo>
                      <a:pt x="159" y="274"/>
                      <a:pt x="156" y="269"/>
                      <a:pt x="150" y="266"/>
                    </a:cubicBezTo>
                    <a:cubicBezTo>
                      <a:pt x="146" y="263"/>
                      <a:pt x="141" y="262"/>
                      <a:pt x="136" y="260"/>
                    </a:cubicBezTo>
                    <a:cubicBezTo>
                      <a:pt x="135" y="260"/>
                      <a:pt x="134" y="260"/>
                      <a:pt x="133" y="260"/>
                    </a:cubicBezTo>
                    <a:cubicBezTo>
                      <a:pt x="129" y="258"/>
                      <a:pt x="126" y="255"/>
                      <a:pt x="126" y="252"/>
                    </a:cubicBezTo>
                    <a:cubicBezTo>
                      <a:pt x="125" y="248"/>
                      <a:pt x="128" y="244"/>
                      <a:pt x="132" y="243"/>
                    </a:cubicBezTo>
                    <a:cubicBezTo>
                      <a:pt x="134" y="242"/>
                      <a:pt x="136" y="242"/>
                      <a:pt x="138" y="242"/>
                    </a:cubicBezTo>
                    <a:cubicBezTo>
                      <a:pt x="144" y="241"/>
                      <a:pt x="147" y="238"/>
                      <a:pt x="149" y="232"/>
                    </a:cubicBezTo>
                    <a:cubicBezTo>
                      <a:pt x="153" y="220"/>
                      <a:pt x="151" y="208"/>
                      <a:pt x="144" y="197"/>
                    </a:cubicBezTo>
                    <a:cubicBezTo>
                      <a:pt x="142" y="195"/>
                      <a:pt x="141" y="195"/>
                      <a:pt x="139" y="197"/>
                    </a:cubicBezTo>
                    <a:cubicBezTo>
                      <a:pt x="138" y="197"/>
                      <a:pt x="137" y="198"/>
                      <a:pt x="136" y="199"/>
                    </a:cubicBezTo>
                    <a:cubicBezTo>
                      <a:pt x="129" y="205"/>
                      <a:pt x="123" y="210"/>
                      <a:pt x="117" y="216"/>
                    </a:cubicBezTo>
                    <a:cubicBezTo>
                      <a:pt x="112" y="220"/>
                      <a:pt x="108" y="225"/>
                      <a:pt x="105" y="231"/>
                    </a:cubicBezTo>
                    <a:cubicBezTo>
                      <a:pt x="104" y="232"/>
                      <a:pt x="103" y="233"/>
                      <a:pt x="101" y="235"/>
                    </a:cubicBezTo>
                    <a:cubicBezTo>
                      <a:pt x="84" y="253"/>
                      <a:pt x="66" y="270"/>
                      <a:pt x="48" y="288"/>
                    </a:cubicBezTo>
                    <a:cubicBezTo>
                      <a:pt x="41" y="296"/>
                      <a:pt x="35" y="297"/>
                      <a:pt x="26" y="293"/>
                    </a:cubicBezTo>
                    <a:cubicBezTo>
                      <a:pt x="20" y="291"/>
                      <a:pt x="16" y="287"/>
                      <a:pt x="13" y="282"/>
                    </a:cubicBezTo>
                    <a:cubicBezTo>
                      <a:pt x="4" y="271"/>
                      <a:pt x="1" y="257"/>
                      <a:pt x="0" y="243"/>
                    </a:cubicBezTo>
                    <a:cubicBezTo>
                      <a:pt x="0" y="240"/>
                      <a:pt x="1" y="239"/>
                      <a:pt x="3" y="239"/>
                    </a:cubicBezTo>
                    <a:cubicBezTo>
                      <a:pt x="5" y="238"/>
                      <a:pt x="7" y="237"/>
                      <a:pt x="9" y="237"/>
                    </a:cubicBezTo>
                    <a:cubicBezTo>
                      <a:pt x="13" y="235"/>
                      <a:pt x="16" y="235"/>
                      <a:pt x="20" y="237"/>
                    </a:cubicBezTo>
                    <a:cubicBezTo>
                      <a:pt x="24" y="239"/>
                      <a:pt x="28" y="238"/>
                      <a:pt x="32" y="234"/>
                    </a:cubicBezTo>
                    <a:cubicBezTo>
                      <a:pt x="34" y="233"/>
                      <a:pt x="37" y="231"/>
                      <a:pt x="39" y="230"/>
                    </a:cubicBezTo>
                    <a:cubicBezTo>
                      <a:pt x="46" y="226"/>
                      <a:pt x="52" y="222"/>
                      <a:pt x="59" y="219"/>
                    </a:cubicBezTo>
                    <a:cubicBezTo>
                      <a:pt x="60" y="218"/>
                      <a:pt x="62" y="217"/>
                      <a:pt x="63" y="216"/>
                    </a:cubicBezTo>
                    <a:cubicBezTo>
                      <a:pt x="81" y="206"/>
                      <a:pt x="98" y="195"/>
                      <a:pt x="116" y="185"/>
                    </a:cubicBezTo>
                    <a:cubicBezTo>
                      <a:pt x="122" y="181"/>
                      <a:pt x="128" y="177"/>
                      <a:pt x="134" y="172"/>
                    </a:cubicBezTo>
                    <a:cubicBezTo>
                      <a:pt x="139" y="168"/>
                      <a:pt x="143" y="163"/>
                      <a:pt x="145" y="155"/>
                    </a:cubicBezTo>
                    <a:cubicBezTo>
                      <a:pt x="143" y="155"/>
                      <a:pt x="142" y="154"/>
                      <a:pt x="140" y="154"/>
                    </a:cubicBezTo>
                    <a:cubicBezTo>
                      <a:pt x="134" y="152"/>
                      <a:pt x="132" y="148"/>
                      <a:pt x="133" y="142"/>
                    </a:cubicBezTo>
                    <a:cubicBezTo>
                      <a:pt x="134" y="140"/>
                      <a:pt x="135" y="137"/>
                      <a:pt x="136" y="135"/>
                    </a:cubicBezTo>
                    <a:cubicBezTo>
                      <a:pt x="139" y="127"/>
                      <a:pt x="142" y="119"/>
                      <a:pt x="145" y="112"/>
                    </a:cubicBezTo>
                    <a:cubicBezTo>
                      <a:pt x="145" y="111"/>
                      <a:pt x="146" y="110"/>
                      <a:pt x="146" y="109"/>
                    </a:cubicBezTo>
                    <a:cubicBezTo>
                      <a:pt x="147" y="105"/>
                      <a:pt x="146" y="104"/>
                      <a:pt x="143" y="104"/>
                    </a:cubicBezTo>
                    <a:cubicBezTo>
                      <a:pt x="140" y="104"/>
                      <a:pt x="138" y="104"/>
                      <a:pt x="135" y="105"/>
                    </a:cubicBezTo>
                    <a:cubicBezTo>
                      <a:pt x="132" y="106"/>
                      <a:pt x="128" y="107"/>
                      <a:pt x="124" y="108"/>
                    </a:cubicBezTo>
                    <a:cubicBezTo>
                      <a:pt x="122" y="109"/>
                      <a:pt x="121" y="111"/>
                      <a:pt x="121" y="113"/>
                    </a:cubicBezTo>
                    <a:cubicBezTo>
                      <a:pt x="121" y="122"/>
                      <a:pt x="121" y="131"/>
                      <a:pt x="121" y="140"/>
                    </a:cubicBezTo>
                    <a:cubicBezTo>
                      <a:pt x="121" y="142"/>
                      <a:pt x="120" y="144"/>
                      <a:pt x="119" y="146"/>
                    </a:cubicBezTo>
                    <a:cubicBezTo>
                      <a:pt x="108" y="160"/>
                      <a:pt x="98" y="174"/>
                      <a:pt x="87" y="188"/>
                    </a:cubicBezTo>
                    <a:cubicBezTo>
                      <a:pt x="87" y="189"/>
                      <a:pt x="86" y="189"/>
                      <a:pt x="86" y="190"/>
                    </a:cubicBezTo>
                    <a:cubicBezTo>
                      <a:pt x="81" y="185"/>
                      <a:pt x="77" y="181"/>
                      <a:pt x="73" y="176"/>
                    </a:cubicBezTo>
                    <a:cubicBezTo>
                      <a:pt x="70" y="173"/>
                      <a:pt x="69" y="170"/>
                      <a:pt x="69" y="166"/>
                    </a:cubicBezTo>
                    <a:cubicBezTo>
                      <a:pt x="68" y="164"/>
                      <a:pt x="68" y="161"/>
                      <a:pt x="67" y="159"/>
                    </a:cubicBezTo>
                    <a:cubicBezTo>
                      <a:pt x="58" y="138"/>
                      <a:pt x="57" y="117"/>
                      <a:pt x="63" y="95"/>
                    </a:cubicBezTo>
                    <a:cubicBezTo>
                      <a:pt x="67" y="84"/>
                      <a:pt x="67" y="74"/>
                      <a:pt x="66" y="63"/>
                    </a:cubicBezTo>
                    <a:cubicBezTo>
                      <a:pt x="66" y="60"/>
                      <a:pt x="66" y="57"/>
                      <a:pt x="66" y="54"/>
                    </a:cubicBezTo>
                    <a:cubicBezTo>
                      <a:pt x="66" y="50"/>
                      <a:pt x="68" y="47"/>
                      <a:pt x="72" y="47"/>
                    </a:cubicBezTo>
                    <a:cubicBezTo>
                      <a:pt x="75" y="46"/>
                      <a:pt x="78" y="47"/>
                      <a:pt x="80" y="48"/>
                    </a:cubicBezTo>
                    <a:cubicBezTo>
                      <a:pt x="83" y="50"/>
                      <a:pt x="85" y="52"/>
                      <a:pt x="88" y="55"/>
                    </a:cubicBezTo>
                    <a:cubicBezTo>
                      <a:pt x="90" y="57"/>
                      <a:pt x="91" y="59"/>
                      <a:pt x="93" y="61"/>
                    </a:cubicBezTo>
                    <a:cubicBezTo>
                      <a:pt x="99" y="66"/>
                      <a:pt x="103" y="67"/>
                      <a:pt x="109" y="63"/>
                    </a:cubicBezTo>
                    <a:cubicBezTo>
                      <a:pt x="117" y="58"/>
                      <a:pt x="125" y="53"/>
                      <a:pt x="133" y="48"/>
                    </a:cubicBezTo>
                    <a:cubicBezTo>
                      <a:pt x="142" y="41"/>
                      <a:pt x="151" y="35"/>
                      <a:pt x="160" y="28"/>
                    </a:cubicBezTo>
                    <a:cubicBezTo>
                      <a:pt x="163" y="25"/>
                      <a:pt x="167" y="24"/>
                      <a:pt x="171" y="23"/>
                    </a:cubicBezTo>
                    <a:cubicBezTo>
                      <a:pt x="177" y="23"/>
                      <a:pt x="182" y="20"/>
                      <a:pt x="187" y="16"/>
                    </a:cubicBezTo>
                    <a:cubicBezTo>
                      <a:pt x="196" y="6"/>
                      <a:pt x="208" y="2"/>
                      <a:pt x="221" y="1"/>
                    </a:cubicBezTo>
                    <a:cubicBezTo>
                      <a:pt x="233" y="0"/>
                      <a:pt x="246" y="0"/>
                      <a:pt x="258" y="4"/>
                    </a:cubicBezTo>
                    <a:cubicBezTo>
                      <a:pt x="261" y="5"/>
                      <a:pt x="264" y="7"/>
                      <a:pt x="267" y="9"/>
                    </a:cubicBezTo>
                    <a:cubicBezTo>
                      <a:pt x="270" y="10"/>
                      <a:pt x="271" y="13"/>
                      <a:pt x="271" y="16"/>
                    </a:cubicBezTo>
                    <a:cubicBezTo>
                      <a:pt x="271" y="18"/>
                      <a:pt x="271" y="19"/>
                      <a:pt x="269" y="21"/>
                    </a:cubicBezTo>
                    <a:cubicBezTo>
                      <a:pt x="262" y="26"/>
                      <a:pt x="255" y="31"/>
                      <a:pt x="248" y="37"/>
                    </a:cubicBezTo>
                    <a:cubicBezTo>
                      <a:pt x="240" y="43"/>
                      <a:pt x="232" y="50"/>
                      <a:pt x="226" y="58"/>
                    </a:cubicBezTo>
                    <a:cubicBezTo>
                      <a:pt x="223" y="62"/>
                      <a:pt x="219" y="65"/>
                      <a:pt x="215" y="67"/>
                    </a:cubicBezTo>
                    <a:cubicBezTo>
                      <a:pt x="213" y="68"/>
                      <a:pt x="212" y="69"/>
                      <a:pt x="211" y="70"/>
                    </a:cubicBezTo>
                    <a:cubicBezTo>
                      <a:pt x="202" y="79"/>
                      <a:pt x="194" y="87"/>
                      <a:pt x="186" y="95"/>
                    </a:cubicBezTo>
                    <a:cubicBezTo>
                      <a:pt x="184" y="97"/>
                      <a:pt x="183" y="99"/>
                      <a:pt x="1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1" name="Freeform 14">
                <a:extLst>
                  <a:ext uri="{FF2B5EF4-FFF2-40B4-BE49-F238E27FC236}">
                    <a16:creationId xmlns:a16="http://schemas.microsoft.com/office/drawing/2014/main" id="{F2A49C76-5480-41CE-9ADE-B8DA9152D704}"/>
                  </a:ext>
                </a:extLst>
              </p:cNvPr>
              <p:cNvSpPr>
                <a:spLocks/>
              </p:cNvSpPr>
              <p:nvPr/>
            </p:nvSpPr>
            <p:spPr bwMode="auto">
              <a:xfrm>
                <a:off x="9143222" y="3099837"/>
                <a:ext cx="797747" cy="506201"/>
              </a:xfrm>
              <a:custGeom>
                <a:avLst/>
                <a:gdLst>
                  <a:gd name="T0" fmla="*/ 16 w 280"/>
                  <a:gd name="T1" fmla="*/ 133 h 178"/>
                  <a:gd name="T2" fmla="*/ 14 w 280"/>
                  <a:gd name="T3" fmla="*/ 124 h 178"/>
                  <a:gd name="T4" fmla="*/ 2 w 280"/>
                  <a:gd name="T5" fmla="*/ 103 h 178"/>
                  <a:gd name="T6" fmla="*/ 6 w 280"/>
                  <a:gd name="T7" fmla="*/ 81 h 178"/>
                  <a:gd name="T8" fmla="*/ 16 w 280"/>
                  <a:gd name="T9" fmla="*/ 77 h 178"/>
                  <a:gd name="T10" fmla="*/ 22 w 280"/>
                  <a:gd name="T11" fmla="*/ 77 h 178"/>
                  <a:gd name="T12" fmla="*/ 40 w 280"/>
                  <a:gd name="T13" fmla="*/ 71 h 178"/>
                  <a:gd name="T14" fmla="*/ 54 w 280"/>
                  <a:gd name="T15" fmla="*/ 64 h 178"/>
                  <a:gd name="T16" fmla="*/ 63 w 280"/>
                  <a:gd name="T17" fmla="*/ 61 h 178"/>
                  <a:gd name="T18" fmla="*/ 144 w 280"/>
                  <a:gd name="T19" fmla="*/ 25 h 178"/>
                  <a:gd name="T20" fmla="*/ 169 w 280"/>
                  <a:gd name="T21" fmla="*/ 16 h 178"/>
                  <a:gd name="T22" fmla="*/ 186 w 280"/>
                  <a:gd name="T23" fmla="*/ 13 h 178"/>
                  <a:gd name="T24" fmla="*/ 209 w 280"/>
                  <a:gd name="T25" fmla="*/ 9 h 178"/>
                  <a:gd name="T26" fmla="*/ 224 w 280"/>
                  <a:gd name="T27" fmla="*/ 3 h 178"/>
                  <a:gd name="T28" fmla="*/ 233 w 280"/>
                  <a:gd name="T29" fmla="*/ 0 h 178"/>
                  <a:gd name="T30" fmla="*/ 265 w 280"/>
                  <a:gd name="T31" fmla="*/ 5 h 178"/>
                  <a:gd name="T32" fmla="*/ 274 w 280"/>
                  <a:gd name="T33" fmla="*/ 29 h 178"/>
                  <a:gd name="T34" fmla="*/ 256 w 280"/>
                  <a:gd name="T35" fmla="*/ 50 h 178"/>
                  <a:gd name="T36" fmla="*/ 245 w 280"/>
                  <a:gd name="T37" fmla="*/ 53 h 178"/>
                  <a:gd name="T38" fmla="*/ 220 w 280"/>
                  <a:gd name="T39" fmla="*/ 56 h 178"/>
                  <a:gd name="T40" fmla="*/ 213 w 280"/>
                  <a:gd name="T41" fmla="*/ 58 h 178"/>
                  <a:gd name="T42" fmla="*/ 208 w 280"/>
                  <a:gd name="T43" fmla="*/ 67 h 178"/>
                  <a:gd name="T44" fmla="*/ 210 w 280"/>
                  <a:gd name="T45" fmla="*/ 76 h 178"/>
                  <a:gd name="T46" fmla="*/ 218 w 280"/>
                  <a:gd name="T47" fmla="*/ 92 h 178"/>
                  <a:gd name="T48" fmla="*/ 224 w 280"/>
                  <a:gd name="T49" fmla="*/ 115 h 178"/>
                  <a:gd name="T50" fmla="*/ 220 w 280"/>
                  <a:gd name="T51" fmla="*/ 146 h 178"/>
                  <a:gd name="T52" fmla="*/ 197 w 280"/>
                  <a:gd name="T53" fmla="*/ 163 h 178"/>
                  <a:gd name="T54" fmla="*/ 189 w 280"/>
                  <a:gd name="T55" fmla="*/ 163 h 178"/>
                  <a:gd name="T56" fmla="*/ 181 w 280"/>
                  <a:gd name="T57" fmla="*/ 167 h 178"/>
                  <a:gd name="T58" fmla="*/ 178 w 280"/>
                  <a:gd name="T59" fmla="*/ 170 h 178"/>
                  <a:gd name="T60" fmla="*/ 156 w 280"/>
                  <a:gd name="T61" fmla="*/ 175 h 178"/>
                  <a:gd name="T62" fmla="*/ 140 w 280"/>
                  <a:gd name="T63" fmla="*/ 166 h 178"/>
                  <a:gd name="T64" fmla="*/ 126 w 280"/>
                  <a:gd name="T65" fmla="*/ 162 h 178"/>
                  <a:gd name="T66" fmla="*/ 119 w 280"/>
                  <a:gd name="T67" fmla="*/ 160 h 178"/>
                  <a:gd name="T68" fmla="*/ 113 w 280"/>
                  <a:gd name="T69" fmla="*/ 150 h 178"/>
                  <a:gd name="T70" fmla="*/ 115 w 280"/>
                  <a:gd name="T71" fmla="*/ 147 h 178"/>
                  <a:gd name="T72" fmla="*/ 122 w 280"/>
                  <a:gd name="T73" fmla="*/ 147 h 178"/>
                  <a:gd name="T74" fmla="*/ 166 w 280"/>
                  <a:gd name="T75" fmla="*/ 141 h 178"/>
                  <a:gd name="T76" fmla="*/ 185 w 280"/>
                  <a:gd name="T77" fmla="*/ 129 h 178"/>
                  <a:gd name="T78" fmla="*/ 188 w 280"/>
                  <a:gd name="T79" fmla="*/ 120 h 178"/>
                  <a:gd name="T80" fmla="*/ 185 w 280"/>
                  <a:gd name="T81" fmla="*/ 92 h 178"/>
                  <a:gd name="T82" fmla="*/ 184 w 280"/>
                  <a:gd name="T83" fmla="*/ 77 h 178"/>
                  <a:gd name="T84" fmla="*/ 179 w 280"/>
                  <a:gd name="T85" fmla="*/ 71 h 178"/>
                  <a:gd name="T86" fmla="*/ 163 w 280"/>
                  <a:gd name="T87" fmla="*/ 75 h 178"/>
                  <a:gd name="T88" fmla="*/ 158 w 280"/>
                  <a:gd name="T89" fmla="*/ 79 h 178"/>
                  <a:gd name="T90" fmla="*/ 145 w 280"/>
                  <a:gd name="T91" fmla="*/ 82 h 178"/>
                  <a:gd name="T92" fmla="*/ 116 w 280"/>
                  <a:gd name="T93" fmla="*/ 91 h 178"/>
                  <a:gd name="T94" fmla="*/ 80 w 280"/>
                  <a:gd name="T95" fmla="*/ 118 h 178"/>
                  <a:gd name="T96" fmla="*/ 52 w 280"/>
                  <a:gd name="T97" fmla="*/ 135 h 178"/>
                  <a:gd name="T98" fmla="*/ 22 w 280"/>
                  <a:gd name="T99" fmla="*/ 136 h 178"/>
                  <a:gd name="T100" fmla="*/ 18 w 280"/>
                  <a:gd name="T101" fmla="*/ 134 h 178"/>
                  <a:gd name="T102" fmla="*/ 16 w 280"/>
                  <a:gd name="T103"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0" h="178">
                    <a:moveTo>
                      <a:pt x="16" y="133"/>
                    </a:moveTo>
                    <a:cubicBezTo>
                      <a:pt x="18" y="129"/>
                      <a:pt x="16" y="127"/>
                      <a:pt x="14" y="124"/>
                    </a:cubicBezTo>
                    <a:cubicBezTo>
                      <a:pt x="9" y="118"/>
                      <a:pt x="5" y="111"/>
                      <a:pt x="2" y="103"/>
                    </a:cubicBezTo>
                    <a:cubicBezTo>
                      <a:pt x="0" y="95"/>
                      <a:pt x="1" y="88"/>
                      <a:pt x="6" y="81"/>
                    </a:cubicBezTo>
                    <a:cubicBezTo>
                      <a:pt x="9" y="78"/>
                      <a:pt x="12" y="76"/>
                      <a:pt x="16" y="77"/>
                    </a:cubicBezTo>
                    <a:cubicBezTo>
                      <a:pt x="18" y="77"/>
                      <a:pt x="20" y="76"/>
                      <a:pt x="22" y="77"/>
                    </a:cubicBezTo>
                    <a:cubicBezTo>
                      <a:pt x="29" y="79"/>
                      <a:pt x="36" y="76"/>
                      <a:pt x="40" y="71"/>
                    </a:cubicBezTo>
                    <a:cubicBezTo>
                      <a:pt x="44" y="67"/>
                      <a:pt x="49" y="65"/>
                      <a:pt x="54" y="64"/>
                    </a:cubicBezTo>
                    <a:cubicBezTo>
                      <a:pt x="57" y="64"/>
                      <a:pt x="60" y="62"/>
                      <a:pt x="63" y="61"/>
                    </a:cubicBezTo>
                    <a:cubicBezTo>
                      <a:pt x="89" y="47"/>
                      <a:pt x="116" y="35"/>
                      <a:pt x="144" y="25"/>
                    </a:cubicBezTo>
                    <a:cubicBezTo>
                      <a:pt x="152" y="22"/>
                      <a:pt x="161" y="19"/>
                      <a:pt x="169" y="16"/>
                    </a:cubicBezTo>
                    <a:cubicBezTo>
                      <a:pt x="174" y="14"/>
                      <a:pt x="180" y="14"/>
                      <a:pt x="186" y="13"/>
                    </a:cubicBezTo>
                    <a:cubicBezTo>
                      <a:pt x="194" y="12"/>
                      <a:pt x="201" y="11"/>
                      <a:pt x="209" y="9"/>
                    </a:cubicBezTo>
                    <a:cubicBezTo>
                      <a:pt x="214" y="8"/>
                      <a:pt x="219" y="5"/>
                      <a:pt x="224" y="3"/>
                    </a:cubicBezTo>
                    <a:cubicBezTo>
                      <a:pt x="227" y="1"/>
                      <a:pt x="230" y="0"/>
                      <a:pt x="233" y="0"/>
                    </a:cubicBezTo>
                    <a:cubicBezTo>
                      <a:pt x="244" y="0"/>
                      <a:pt x="255" y="1"/>
                      <a:pt x="265" y="5"/>
                    </a:cubicBezTo>
                    <a:cubicBezTo>
                      <a:pt x="276" y="9"/>
                      <a:pt x="280" y="19"/>
                      <a:pt x="274" y="29"/>
                    </a:cubicBezTo>
                    <a:cubicBezTo>
                      <a:pt x="270" y="38"/>
                      <a:pt x="263" y="45"/>
                      <a:pt x="256" y="50"/>
                    </a:cubicBezTo>
                    <a:cubicBezTo>
                      <a:pt x="252" y="53"/>
                      <a:pt x="249" y="53"/>
                      <a:pt x="245" y="53"/>
                    </a:cubicBezTo>
                    <a:cubicBezTo>
                      <a:pt x="236" y="54"/>
                      <a:pt x="228" y="55"/>
                      <a:pt x="220" y="56"/>
                    </a:cubicBezTo>
                    <a:cubicBezTo>
                      <a:pt x="218" y="57"/>
                      <a:pt x="215" y="57"/>
                      <a:pt x="213" y="58"/>
                    </a:cubicBezTo>
                    <a:cubicBezTo>
                      <a:pt x="209" y="60"/>
                      <a:pt x="208" y="63"/>
                      <a:pt x="208" y="67"/>
                    </a:cubicBezTo>
                    <a:cubicBezTo>
                      <a:pt x="208" y="70"/>
                      <a:pt x="209" y="73"/>
                      <a:pt x="210" y="76"/>
                    </a:cubicBezTo>
                    <a:cubicBezTo>
                      <a:pt x="213" y="82"/>
                      <a:pt x="215" y="87"/>
                      <a:pt x="218" y="92"/>
                    </a:cubicBezTo>
                    <a:cubicBezTo>
                      <a:pt x="221" y="100"/>
                      <a:pt x="224" y="107"/>
                      <a:pt x="224" y="115"/>
                    </a:cubicBezTo>
                    <a:cubicBezTo>
                      <a:pt x="224" y="126"/>
                      <a:pt x="223" y="136"/>
                      <a:pt x="220" y="146"/>
                    </a:cubicBezTo>
                    <a:cubicBezTo>
                      <a:pt x="216" y="157"/>
                      <a:pt x="209" y="162"/>
                      <a:pt x="197" y="163"/>
                    </a:cubicBezTo>
                    <a:cubicBezTo>
                      <a:pt x="194" y="163"/>
                      <a:pt x="192" y="163"/>
                      <a:pt x="189" y="163"/>
                    </a:cubicBezTo>
                    <a:cubicBezTo>
                      <a:pt x="186" y="163"/>
                      <a:pt x="183" y="163"/>
                      <a:pt x="181" y="167"/>
                    </a:cubicBezTo>
                    <a:cubicBezTo>
                      <a:pt x="180" y="168"/>
                      <a:pt x="179" y="169"/>
                      <a:pt x="178" y="170"/>
                    </a:cubicBezTo>
                    <a:cubicBezTo>
                      <a:pt x="171" y="176"/>
                      <a:pt x="164" y="178"/>
                      <a:pt x="156" y="175"/>
                    </a:cubicBezTo>
                    <a:cubicBezTo>
                      <a:pt x="151" y="172"/>
                      <a:pt x="145" y="169"/>
                      <a:pt x="140" y="166"/>
                    </a:cubicBezTo>
                    <a:cubicBezTo>
                      <a:pt x="136" y="163"/>
                      <a:pt x="132" y="162"/>
                      <a:pt x="126" y="162"/>
                    </a:cubicBezTo>
                    <a:cubicBezTo>
                      <a:pt x="124" y="162"/>
                      <a:pt x="121" y="163"/>
                      <a:pt x="119" y="160"/>
                    </a:cubicBezTo>
                    <a:cubicBezTo>
                      <a:pt x="116" y="157"/>
                      <a:pt x="114" y="154"/>
                      <a:pt x="113" y="150"/>
                    </a:cubicBezTo>
                    <a:cubicBezTo>
                      <a:pt x="112" y="148"/>
                      <a:pt x="113" y="147"/>
                      <a:pt x="115" y="147"/>
                    </a:cubicBezTo>
                    <a:cubicBezTo>
                      <a:pt x="117" y="147"/>
                      <a:pt x="120" y="147"/>
                      <a:pt x="122" y="147"/>
                    </a:cubicBezTo>
                    <a:cubicBezTo>
                      <a:pt x="137" y="148"/>
                      <a:pt x="152" y="146"/>
                      <a:pt x="166" y="141"/>
                    </a:cubicBezTo>
                    <a:cubicBezTo>
                      <a:pt x="173" y="138"/>
                      <a:pt x="179" y="134"/>
                      <a:pt x="185" y="129"/>
                    </a:cubicBezTo>
                    <a:cubicBezTo>
                      <a:pt x="188" y="126"/>
                      <a:pt x="189" y="123"/>
                      <a:pt x="188" y="120"/>
                    </a:cubicBezTo>
                    <a:cubicBezTo>
                      <a:pt x="187" y="111"/>
                      <a:pt x="186" y="102"/>
                      <a:pt x="185" y="92"/>
                    </a:cubicBezTo>
                    <a:cubicBezTo>
                      <a:pt x="184" y="87"/>
                      <a:pt x="184" y="82"/>
                      <a:pt x="184" y="77"/>
                    </a:cubicBezTo>
                    <a:cubicBezTo>
                      <a:pt x="184" y="73"/>
                      <a:pt x="183" y="71"/>
                      <a:pt x="179" y="71"/>
                    </a:cubicBezTo>
                    <a:cubicBezTo>
                      <a:pt x="173" y="70"/>
                      <a:pt x="168" y="70"/>
                      <a:pt x="163" y="75"/>
                    </a:cubicBezTo>
                    <a:cubicBezTo>
                      <a:pt x="162" y="76"/>
                      <a:pt x="160" y="77"/>
                      <a:pt x="158" y="79"/>
                    </a:cubicBezTo>
                    <a:cubicBezTo>
                      <a:pt x="154" y="81"/>
                      <a:pt x="150" y="83"/>
                      <a:pt x="145" y="82"/>
                    </a:cubicBezTo>
                    <a:cubicBezTo>
                      <a:pt x="134" y="82"/>
                      <a:pt x="124" y="85"/>
                      <a:pt x="116" y="91"/>
                    </a:cubicBezTo>
                    <a:cubicBezTo>
                      <a:pt x="104" y="100"/>
                      <a:pt x="92" y="109"/>
                      <a:pt x="80" y="118"/>
                    </a:cubicBezTo>
                    <a:cubicBezTo>
                      <a:pt x="71" y="124"/>
                      <a:pt x="62" y="131"/>
                      <a:pt x="52" y="135"/>
                    </a:cubicBezTo>
                    <a:cubicBezTo>
                      <a:pt x="42" y="139"/>
                      <a:pt x="32" y="140"/>
                      <a:pt x="22" y="136"/>
                    </a:cubicBezTo>
                    <a:cubicBezTo>
                      <a:pt x="20" y="136"/>
                      <a:pt x="19" y="135"/>
                      <a:pt x="18" y="134"/>
                    </a:cubicBezTo>
                    <a:cubicBezTo>
                      <a:pt x="17" y="134"/>
                      <a:pt x="17" y="134"/>
                      <a:pt x="1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2" name="Freeform 15">
                <a:extLst>
                  <a:ext uri="{FF2B5EF4-FFF2-40B4-BE49-F238E27FC236}">
                    <a16:creationId xmlns:a16="http://schemas.microsoft.com/office/drawing/2014/main" id="{16AD1742-67D8-4026-84B3-87236E785A6B}"/>
                  </a:ext>
                </a:extLst>
              </p:cNvPr>
              <p:cNvSpPr>
                <a:spLocks/>
              </p:cNvSpPr>
              <p:nvPr/>
            </p:nvSpPr>
            <p:spPr bwMode="auto">
              <a:xfrm>
                <a:off x="6548140" y="2449465"/>
                <a:ext cx="605519" cy="323584"/>
              </a:xfrm>
              <a:custGeom>
                <a:avLst/>
                <a:gdLst>
                  <a:gd name="T0" fmla="*/ 197 w 212"/>
                  <a:gd name="T1" fmla="*/ 0 h 114"/>
                  <a:gd name="T2" fmla="*/ 205 w 212"/>
                  <a:gd name="T3" fmla="*/ 0 h 114"/>
                  <a:gd name="T4" fmla="*/ 211 w 212"/>
                  <a:gd name="T5" fmla="*/ 9 h 114"/>
                  <a:gd name="T6" fmla="*/ 191 w 212"/>
                  <a:gd name="T7" fmla="*/ 29 h 114"/>
                  <a:gd name="T8" fmla="*/ 187 w 212"/>
                  <a:gd name="T9" fmla="*/ 29 h 114"/>
                  <a:gd name="T10" fmla="*/ 174 w 212"/>
                  <a:gd name="T11" fmla="*/ 33 h 114"/>
                  <a:gd name="T12" fmla="*/ 132 w 212"/>
                  <a:gd name="T13" fmla="*/ 67 h 114"/>
                  <a:gd name="T14" fmla="*/ 109 w 212"/>
                  <a:gd name="T15" fmla="*/ 91 h 114"/>
                  <a:gd name="T16" fmla="*/ 71 w 212"/>
                  <a:gd name="T17" fmla="*/ 112 h 114"/>
                  <a:gd name="T18" fmla="*/ 40 w 212"/>
                  <a:gd name="T19" fmla="*/ 108 h 114"/>
                  <a:gd name="T20" fmla="*/ 9 w 212"/>
                  <a:gd name="T21" fmla="*/ 90 h 114"/>
                  <a:gd name="T22" fmla="*/ 8 w 212"/>
                  <a:gd name="T23" fmla="*/ 89 h 114"/>
                  <a:gd name="T24" fmla="*/ 11 w 212"/>
                  <a:gd name="T25" fmla="*/ 64 h 114"/>
                  <a:gd name="T26" fmla="*/ 15 w 212"/>
                  <a:gd name="T27" fmla="*/ 62 h 114"/>
                  <a:gd name="T28" fmla="*/ 114 w 212"/>
                  <a:gd name="T29" fmla="*/ 23 h 114"/>
                  <a:gd name="T30" fmla="*/ 130 w 212"/>
                  <a:gd name="T31" fmla="*/ 18 h 114"/>
                  <a:gd name="T32" fmla="*/ 164 w 212"/>
                  <a:gd name="T33" fmla="*/ 7 h 114"/>
                  <a:gd name="T34" fmla="*/ 197 w 212"/>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4">
                    <a:moveTo>
                      <a:pt x="197" y="0"/>
                    </a:moveTo>
                    <a:cubicBezTo>
                      <a:pt x="199" y="0"/>
                      <a:pt x="202" y="0"/>
                      <a:pt x="205" y="0"/>
                    </a:cubicBezTo>
                    <a:cubicBezTo>
                      <a:pt x="209" y="1"/>
                      <a:pt x="212" y="5"/>
                      <a:pt x="211" y="9"/>
                    </a:cubicBezTo>
                    <a:cubicBezTo>
                      <a:pt x="207" y="18"/>
                      <a:pt x="200" y="25"/>
                      <a:pt x="191" y="29"/>
                    </a:cubicBezTo>
                    <a:cubicBezTo>
                      <a:pt x="189" y="29"/>
                      <a:pt x="188" y="29"/>
                      <a:pt x="187" y="29"/>
                    </a:cubicBezTo>
                    <a:cubicBezTo>
                      <a:pt x="182" y="28"/>
                      <a:pt x="178" y="30"/>
                      <a:pt x="174" y="33"/>
                    </a:cubicBezTo>
                    <a:cubicBezTo>
                      <a:pt x="158" y="43"/>
                      <a:pt x="144" y="54"/>
                      <a:pt x="132" y="67"/>
                    </a:cubicBezTo>
                    <a:cubicBezTo>
                      <a:pt x="124" y="75"/>
                      <a:pt x="116" y="83"/>
                      <a:pt x="109" y="91"/>
                    </a:cubicBezTo>
                    <a:cubicBezTo>
                      <a:pt x="99" y="102"/>
                      <a:pt x="86" y="110"/>
                      <a:pt x="71" y="112"/>
                    </a:cubicBezTo>
                    <a:cubicBezTo>
                      <a:pt x="61" y="114"/>
                      <a:pt x="50" y="112"/>
                      <a:pt x="40" y="108"/>
                    </a:cubicBezTo>
                    <a:cubicBezTo>
                      <a:pt x="29" y="104"/>
                      <a:pt x="19" y="98"/>
                      <a:pt x="9" y="90"/>
                    </a:cubicBezTo>
                    <a:cubicBezTo>
                      <a:pt x="9" y="90"/>
                      <a:pt x="9" y="89"/>
                      <a:pt x="8" y="89"/>
                    </a:cubicBezTo>
                    <a:cubicBezTo>
                      <a:pt x="0" y="81"/>
                      <a:pt x="2" y="70"/>
                      <a:pt x="11" y="64"/>
                    </a:cubicBezTo>
                    <a:cubicBezTo>
                      <a:pt x="12" y="63"/>
                      <a:pt x="14" y="63"/>
                      <a:pt x="15" y="62"/>
                    </a:cubicBezTo>
                    <a:cubicBezTo>
                      <a:pt x="48" y="49"/>
                      <a:pt x="81" y="36"/>
                      <a:pt x="114" y="23"/>
                    </a:cubicBezTo>
                    <a:cubicBezTo>
                      <a:pt x="119" y="21"/>
                      <a:pt x="125" y="19"/>
                      <a:pt x="130" y="18"/>
                    </a:cubicBezTo>
                    <a:cubicBezTo>
                      <a:pt x="142" y="15"/>
                      <a:pt x="153" y="12"/>
                      <a:pt x="164" y="7"/>
                    </a:cubicBezTo>
                    <a:cubicBezTo>
                      <a:pt x="175" y="2"/>
                      <a:pt x="186" y="0"/>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3" name="Freeform 16">
                <a:extLst>
                  <a:ext uri="{FF2B5EF4-FFF2-40B4-BE49-F238E27FC236}">
                    <a16:creationId xmlns:a16="http://schemas.microsoft.com/office/drawing/2014/main" id="{CDEDCC72-5F8A-4DD8-9E4E-D7527A11A8EC}"/>
                  </a:ext>
                </a:extLst>
              </p:cNvPr>
              <p:cNvSpPr>
                <a:spLocks/>
              </p:cNvSpPr>
              <p:nvPr/>
            </p:nvSpPr>
            <p:spPr bwMode="auto">
              <a:xfrm>
                <a:off x="6746776" y="2048989"/>
                <a:ext cx="323584" cy="358826"/>
              </a:xfrm>
              <a:custGeom>
                <a:avLst/>
                <a:gdLst>
                  <a:gd name="T0" fmla="*/ 114 w 114"/>
                  <a:gd name="T1" fmla="*/ 70 h 126"/>
                  <a:gd name="T2" fmla="*/ 101 w 114"/>
                  <a:gd name="T3" fmla="*/ 91 h 126"/>
                  <a:gd name="T4" fmla="*/ 78 w 114"/>
                  <a:gd name="T5" fmla="*/ 97 h 126"/>
                  <a:gd name="T6" fmla="*/ 58 w 114"/>
                  <a:gd name="T7" fmla="*/ 106 h 126"/>
                  <a:gd name="T8" fmla="*/ 40 w 114"/>
                  <a:gd name="T9" fmla="*/ 121 h 126"/>
                  <a:gd name="T10" fmla="*/ 31 w 114"/>
                  <a:gd name="T11" fmla="*/ 125 h 126"/>
                  <a:gd name="T12" fmla="*/ 23 w 114"/>
                  <a:gd name="T13" fmla="*/ 122 h 126"/>
                  <a:gd name="T14" fmla="*/ 23 w 114"/>
                  <a:gd name="T15" fmla="*/ 112 h 126"/>
                  <a:gd name="T16" fmla="*/ 26 w 114"/>
                  <a:gd name="T17" fmla="*/ 68 h 126"/>
                  <a:gd name="T18" fmla="*/ 16 w 114"/>
                  <a:gd name="T19" fmla="*/ 50 h 126"/>
                  <a:gd name="T20" fmla="*/ 11 w 114"/>
                  <a:gd name="T21" fmla="*/ 39 h 126"/>
                  <a:gd name="T22" fmla="*/ 3 w 114"/>
                  <a:gd name="T23" fmla="*/ 21 h 126"/>
                  <a:gd name="T24" fmla="*/ 3 w 114"/>
                  <a:gd name="T25" fmla="*/ 6 h 126"/>
                  <a:gd name="T26" fmla="*/ 12 w 114"/>
                  <a:gd name="T27" fmla="*/ 0 h 126"/>
                  <a:gd name="T28" fmla="*/ 18 w 114"/>
                  <a:gd name="T29" fmla="*/ 1 h 126"/>
                  <a:gd name="T30" fmla="*/ 50 w 114"/>
                  <a:gd name="T31" fmla="*/ 12 h 126"/>
                  <a:gd name="T32" fmla="*/ 86 w 114"/>
                  <a:gd name="T33" fmla="*/ 31 h 126"/>
                  <a:gd name="T34" fmla="*/ 106 w 114"/>
                  <a:gd name="T35" fmla="*/ 48 h 126"/>
                  <a:gd name="T36" fmla="*/ 114 w 114"/>
                  <a:gd name="T3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6">
                    <a:moveTo>
                      <a:pt x="114" y="70"/>
                    </a:moveTo>
                    <a:cubicBezTo>
                      <a:pt x="114" y="79"/>
                      <a:pt x="109" y="86"/>
                      <a:pt x="101" y="91"/>
                    </a:cubicBezTo>
                    <a:cubicBezTo>
                      <a:pt x="94" y="95"/>
                      <a:pt x="86" y="97"/>
                      <a:pt x="78" y="97"/>
                    </a:cubicBezTo>
                    <a:cubicBezTo>
                      <a:pt x="64" y="97"/>
                      <a:pt x="66" y="98"/>
                      <a:pt x="58" y="106"/>
                    </a:cubicBezTo>
                    <a:cubicBezTo>
                      <a:pt x="52" y="111"/>
                      <a:pt x="46" y="116"/>
                      <a:pt x="40" y="121"/>
                    </a:cubicBezTo>
                    <a:cubicBezTo>
                      <a:pt x="38" y="123"/>
                      <a:pt x="35" y="124"/>
                      <a:pt x="31" y="125"/>
                    </a:cubicBezTo>
                    <a:cubicBezTo>
                      <a:pt x="28" y="126"/>
                      <a:pt x="25" y="125"/>
                      <a:pt x="23" y="122"/>
                    </a:cubicBezTo>
                    <a:cubicBezTo>
                      <a:pt x="22" y="118"/>
                      <a:pt x="21" y="115"/>
                      <a:pt x="23" y="112"/>
                    </a:cubicBezTo>
                    <a:cubicBezTo>
                      <a:pt x="33" y="98"/>
                      <a:pt x="33" y="83"/>
                      <a:pt x="26" y="68"/>
                    </a:cubicBezTo>
                    <a:cubicBezTo>
                      <a:pt x="23" y="61"/>
                      <a:pt x="19" y="56"/>
                      <a:pt x="16" y="50"/>
                    </a:cubicBezTo>
                    <a:cubicBezTo>
                      <a:pt x="14" y="46"/>
                      <a:pt x="12" y="43"/>
                      <a:pt x="11" y="39"/>
                    </a:cubicBezTo>
                    <a:cubicBezTo>
                      <a:pt x="9" y="33"/>
                      <a:pt x="7" y="27"/>
                      <a:pt x="3" y="21"/>
                    </a:cubicBezTo>
                    <a:cubicBezTo>
                      <a:pt x="0" y="17"/>
                      <a:pt x="0" y="12"/>
                      <a:pt x="3" y="6"/>
                    </a:cubicBezTo>
                    <a:cubicBezTo>
                      <a:pt x="5" y="2"/>
                      <a:pt x="8" y="0"/>
                      <a:pt x="12" y="0"/>
                    </a:cubicBezTo>
                    <a:cubicBezTo>
                      <a:pt x="14" y="0"/>
                      <a:pt x="16" y="1"/>
                      <a:pt x="18" y="1"/>
                    </a:cubicBezTo>
                    <a:cubicBezTo>
                      <a:pt x="29" y="3"/>
                      <a:pt x="40" y="7"/>
                      <a:pt x="50" y="12"/>
                    </a:cubicBezTo>
                    <a:cubicBezTo>
                      <a:pt x="62" y="19"/>
                      <a:pt x="74" y="25"/>
                      <a:pt x="86" y="31"/>
                    </a:cubicBezTo>
                    <a:cubicBezTo>
                      <a:pt x="94" y="36"/>
                      <a:pt x="101" y="41"/>
                      <a:pt x="106" y="48"/>
                    </a:cubicBezTo>
                    <a:cubicBezTo>
                      <a:pt x="111" y="54"/>
                      <a:pt x="114" y="61"/>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4" name="Freeform 24">
                <a:extLst>
                  <a:ext uri="{FF2B5EF4-FFF2-40B4-BE49-F238E27FC236}">
                    <a16:creationId xmlns:a16="http://schemas.microsoft.com/office/drawing/2014/main" id="{43DCC307-4F60-4FFF-A2A5-A29470381E5B}"/>
                  </a:ext>
                </a:extLst>
              </p:cNvPr>
              <p:cNvSpPr>
                <a:spLocks/>
              </p:cNvSpPr>
              <p:nvPr/>
            </p:nvSpPr>
            <p:spPr bwMode="auto">
              <a:xfrm>
                <a:off x="9216909" y="2378981"/>
                <a:ext cx="317177" cy="429310"/>
              </a:xfrm>
              <a:custGeom>
                <a:avLst/>
                <a:gdLst>
                  <a:gd name="T0" fmla="*/ 111 w 111"/>
                  <a:gd name="T1" fmla="*/ 118 h 150"/>
                  <a:gd name="T2" fmla="*/ 108 w 111"/>
                  <a:gd name="T3" fmla="*/ 125 h 150"/>
                  <a:gd name="T4" fmla="*/ 94 w 111"/>
                  <a:gd name="T5" fmla="*/ 142 h 150"/>
                  <a:gd name="T6" fmla="*/ 80 w 111"/>
                  <a:gd name="T7" fmla="*/ 149 h 150"/>
                  <a:gd name="T8" fmla="*/ 72 w 111"/>
                  <a:gd name="T9" fmla="*/ 144 h 150"/>
                  <a:gd name="T10" fmla="*/ 66 w 111"/>
                  <a:gd name="T11" fmla="*/ 117 h 150"/>
                  <a:gd name="T12" fmla="*/ 59 w 111"/>
                  <a:gd name="T13" fmla="*/ 90 h 150"/>
                  <a:gd name="T14" fmla="*/ 50 w 111"/>
                  <a:gd name="T15" fmla="*/ 75 h 150"/>
                  <a:gd name="T16" fmla="*/ 19 w 111"/>
                  <a:gd name="T17" fmla="*/ 40 h 150"/>
                  <a:gd name="T18" fmla="*/ 6 w 111"/>
                  <a:gd name="T19" fmla="*/ 27 h 150"/>
                  <a:gd name="T20" fmla="*/ 0 w 111"/>
                  <a:gd name="T21" fmla="*/ 10 h 150"/>
                  <a:gd name="T22" fmla="*/ 0 w 111"/>
                  <a:gd name="T23" fmla="*/ 8 h 150"/>
                  <a:gd name="T24" fmla="*/ 9 w 111"/>
                  <a:gd name="T25" fmla="*/ 2 h 150"/>
                  <a:gd name="T26" fmla="*/ 18 w 111"/>
                  <a:gd name="T27" fmla="*/ 7 h 150"/>
                  <a:gd name="T28" fmla="*/ 27 w 111"/>
                  <a:gd name="T29" fmla="*/ 15 h 150"/>
                  <a:gd name="T30" fmla="*/ 44 w 111"/>
                  <a:gd name="T31" fmla="*/ 26 h 150"/>
                  <a:gd name="T32" fmla="*/ 85 w 111"/>
                  <a:gd name="T33" fmla="*/ 57 h 150"/>
                  <a:gd name="T34" fmla="*/ 110 w 111"/>
                  <a:gd name="T35" fmla="*/ 114 h 150"/>
                  <a:gd name="T36" fmla="*/ 110 w 111"/>
                  <a:gd name="T37" fmla="*/ 117 h 150"/>
                  <a:gd name="T38" fmla="*/ 111 w 111"/>
                  <a:gd name="T39" fmla="*/ 11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50">
                    <a:moveTo>
                      <a:pt x="111" y="118"/>
                    </a:moveTo>
                    <a:cubicBezTo>
                      <a:pt x="110" y="120"/>
                      <a:pt x="109" y="123"/>
                      <a:pt x="108" y="125"/>
                    </a:cubicBezTo>
                    <a:cubicBezTo>
                      <a:pt x="103" y="131"/>
                      <a:pt x="99" y="136"/>
                      <a:pt x="94" y="142"/>
                    </a:cubicBezTo>
                    <a:cubicBezTo>
                      <a:pt x="90" y="146"/>
                      <a:pt x="86" y="148"/>
                      <a:pt x="80" y="149"/>
                    </a:cubicBezTo>
                    <a:cubicBezTo>
                      <a:pt x="75" y="150"/>
                      <a:pt x="73" y="149"/>
                      <a:pt x="72" y="144"/>
                    </a:cubicBezTo>
                    <a:cubicBezTo>
                      <a:pt x="70" y="135"/>
                      <a:pt x="68" y="126"/>
                      <a:pt x="66" y="117"/>
                    </a:cubicBezTo>
                    <a:cubicBezTo>
                      <a:pt x="64" y="108"/>
                      <a:pt x="63" y="99"/>
                      <a:pt x="59" y="90"/>
                    </a:cubicBezTo>
                    <a:cubicBezTo>
                      <a:pt x="57" y="85"/>
                      <a:pt x="54" y="80"/>
                      <a:pt x="50" y="75"/>
                    </a:cubicBezTo>
                    <a:cubicBezTo>
                      <a:pt x="40" y="63"/>
                      <a:pt x="29" y="51"/>
                      <a:pt x="19" y="40"/>
                    </a:cubicBezTo>
                    <a:cubicBezTo>
                      <a:pt x="15" y="35"/>
                      <a:pt x="11" y="31"/>
                      <a:pt x="6" y="27"/>
                    </a:cubicBezTo>
                    <a:cubicBezTo>
                      <a:pt x="1" y="22"/>
                      <a:pt x="0" y="17"/>
                      <a:pt x="0" y="10"/>
                    </a:cubicBezTo>
                    <a:cubicBezTo>
                      <a:pt x="0" y="9"/>
                      <a:pt x="0" y="9"/>
                      <a:pt x="0" y="8"/>
                    </a:cubicBezTo>
                    <a:cubicBezTo>
                      <a:pt x="2" y="1"/>
                      <a:pt x="3" y="0"/>
                      <a:pt x="9" y="2"/>
                    </a:cubicBezTo>
                    <a:cubicBezTo>
                      <a:pt x="12" y="4"/>
                      <a:pt x="15" y="5"/>
                      <a:pt x="18" y="7"/>
                    </a:cubicBezTo>
                    <a:cubicBezTo>
                      <a:pt x="21" y="10"/>
                      <a:pt x="24" y="12"/>
                      <a:pt x="27" y="15"/>
                    </a:cubicBezTo>
                    <a:cubicBezTo>
                      <a:pt x="32" y="20"/>
                      <a:pt x="38" y="24"/>
                      <a:pt x="44" y="26"/>
                    </a:cubicBezTo>
                    <a:cubicBezTo>
                      <a:pt x="61" y="33"/>
                      <a:pt x="74" y="43"/>
                      <a:pt x="85" y="57"/>
                    </a:cubicBezTo>
                    <a:cubicBezTo>
                      <a:pt x="98" y="73"/>
                      <a:pt x="107" y="92"/>
                      <a:pt x="110" y="114"/>
                    </a:cubicBezTo>
                    <a:cubicBezTo>
                      <a:pt x="110" y="115"/>
                      <a:pt x="110" y="116"/>
                      <a:pt x="110" y="117"/>
                    </a:cubicBezTo>
                    <a:cubicBezTo>
                      <a:pt x="110" y="117"/>
                      <a:pt x="110" y="118"/>
                      <a:pt x="1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5" name="Freeform 26">
                <a:extLst>
                  <a:ext uri="{FF2B5EF4-FFF2-40B4-BE49-F238E27FC236}">
                    <a16:creationId xmlns:a16="http://schemas.microsoft.com/office/drawing/2014/main" id="{B9F88D38-2706-4475-8802-6F4F5D2EF22D}"/>
                  </a:ext>
                </a:extLst>
              </p:cNvPr>
              <p:cNvSpPr>
                <a:spLocks/>
              </p:cNvSpPr>
              <p:nvPr/>
            </p:nvSpPr>
            <p:spPr bwMode="auto">
              <a:xfrm>
                <a:off x="7022303" y="3189544"/>
                <a:ext cx="230674" cy="281935"/>
              </a:xfrm>
              <a:custGeom>
                <a:avLst/>
                <a:gdLst>
                  <a:gd name="T0" fmla="*/ 0 w 81"/>
                  <a:gd name="T1" fmla="*/ 18 h 99"/>
                  <a:gd name="T2" fmla="*/ 1 w 81"/>
                  <a:gd name="T3" fmla="*/ 9 h 99"/>
                  <a:gd name="T4" fmla="*/ 11 w 81"/>
                  <a:gd name="T5" fmla="*/ 1 h 99"/>
                  <a:gd name="T6" fmla="*/ 50 w 81"/>
                  <a:gd name="T7" fmla="*/ 12 h 99"/>
                  <a:gd name="T8" fmla="*/ 78 w 81"/>
                  <a:gd name="T9" fmla="*/ 44 h 99"/>
                  <a:gd name="T10" fmla="*/ 80 w 81"/>
                  <a:gd name="T11" fmla="*/ 51 h 99"/>
                  <a:gd name="T12" fmla="*/ 77 w 81"/>
                  <a:gd name="T13" fmla="*/ 79 h 99"/>
                  <a:gd name="T14" fmla="*/ 43 w 81"/>
                  <a:gd name="T15" fmla="*/ 92 h 99"/>
                  <a:gd name="T16" fmla="*/ 30 w 81"/>
                  <a:gd name="T17" fmla="*/ 81 h 99"/>
                  <a:gd name="T18" fmla="*/ 12 w 81"/>
                  <a:gd name="T19" fmla="*/ 60 h 99"/>
                  <a:gd name="T20" fmla="*/ 1 w 81"/>
                  <a:gd name="T21" fmla="*/ 24 h 99"/>
                  <a:gd name="T22" fmla="*/ 1 w 81"/>
                  <a:gd name="T23" fmla="*/ 18 h 99"/>
                  <a:gd name="T24" fmla="*/ 0 w 81"/>
                  <a:gd name="T25"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99">
                    <a:moveTo>
                      <a:pt x="0" y="18"/>
                    </a:moveTo>
                    <a:cubicBezTo>
                      <a:pt x="1" y="15"/>
                      <a:pt x="1" y="12"/>
                      <a:pt x="1" y="9"/>
                    </a:cubicBezTo>
                    <a:cubicBezTo>
                      <a:pt x="2" y="4"/>
                      <a:pt x="5" y="1"/>
                      <a:pt x="11" y="1"/>
                    </a:cubicBezTo>
                    <a:cubicBezTo>
                      <a:pt x="25" y="0"/>
                      <a:pt x="39" y="2"/>
                      <a:pt x="50" y="12"/>
                    </a:cubicBezTo>
                    <a:cubicBezTo>
                      <a:pt x="62" y="21"/>
                      <a:pt x="70" y="32"/>
                      <a:pt x="78" y="44"/>
                    </a:cubicBezTo>
                    <a:cubicBezTo>
                      <a:pt x="79" y="46"/>
                      <a:pt x="80" y="49"/>
                      <a:pt x="80" y="51"/>
                    </a:cubicBezTo>
                    <a:cubicBezTo>
                      <a:pt x="81" y="61"/>
                      <a:pt x="80" y="70"/>
                      <a:pt x="77" y="79"/>
                    </a:cubicBezTo>
                    <a:cubicBezTo>
                      <a:pt x="74" y="89"/>
                      <a:pt x="57" y="99"/>
                      <a:pt x="43" y="92"/>
                    </a:cubicBezTo>
                    <a:cubicBezTo>
                      <a:pt x="38" y="89"/>
                      <a:pt x="33" y="86"/>
                      <a:pt x="30" y="81"/>
                    </a:cubicBezTo>
                    <a:cubicBezTo>
                      <a:pt x="24" y="74"/>
                      <a:pt x="18" y="67"/>
                      <a:pt x="12" y="60"/>
                    </a:cubicBezTo>
                    <a:cubicBezTo>
                      <a:pt x="4" y="49"/>
                      <a:pt x="2" y="37"/>
                      <a:pt x="1" y="24"/>
                    </a:cubicBezTo>
                    <a:cubicBezTo>
                      <a:pt x="1" y="22"/>
                      <a:pt x="1" y="20"/>
                      <a:pt x="1" y="18"/>
                    </a:cubicBezTo>
                    <a:cubicBezTo>
                      <a:pt x="1" y="18"/>
                      <a:pt x="1"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6" name="Freeform 28">
                <a:extLst>
                  <a:ext uri="{FF2B5EF4-FFF2-40B4-BE49-F238E27FC236}">
                    <a16:creationId xmlns:a16="http://schemas.microsoft.com/office/drawing/2014/main" id="{8F836E50-664C-489E-B463-9D8B808D647E}"/>
                  </a:ext>
                </a:extLst>
              </p:cNvPr>
              <p:cNvSpPr>
                <a:spLocks/>
              </p:cNvSpPr>
              <p:nvPr/>
            </p:nvSpPr>
            <p:spPr bwMode="auto">
              <a:xfrm>
                <a:off x="8502460" y="3122264"/>
                <a:ext cx="246693" cy="285139"/>
              </a:xfrm>
              <a:custGeom>
                <a:avLst/>
                <a:gdLst>
                  <a:gd name="T0" fmla="*/ 38 w 87"/>
                  <a:gd name="T1" fmla="*/ 100 h 100"/>
                  <a:gd name="T2" fmla="*/ 27 w 87"/>
                  <a:gd name="T3" fmla="*/ 98 h 100"/>
                  <a:gd name="T4" fmla="*/ 22 w 87"/>
                  <a:gd name="T5" fmla="*/ 91 h 100"/>
                  <a:gd name="T6" fmla="*/ 17 w 87"/>
                  <a:gd name="T7" fmla="*/ 65 h 100"/>
                  <a:gd name="T8" fmla="*/ 1 w 87"/>
                  <a:gd name="T9" fmla="*/ 16 h 100"/>
                  <a:gd name="T10" fmla="*/ 0 w 87"/>
                  <a:gd name="T11" fmla="*/ 4 h 100"/>
                  <a:gd name="T12" fmla="*/ 4 w 87"/>
                  <a:gd name="T13" fmla="*/ 0 h 100"/>
                  <a:gd name="T14" fmla="*/ 12 w 87"/>
                  <a:gd name="T15" fmla="*/ 0 h 100"/>
                  <a:gd name="T16" fmla="*/ 20 w 87"/>
                  <a:gd name="T17" fmla="*/ 4 h 100"/>
                  <a:gd name="T18" fmla="*/ 31 w 87"/>
                  <a:gd name="T19" fmla="*/ 12 h 100"/>
                  <a:gd name="T20" fmla="*/ 65 w 87"/>
                  <a:gd name="T21" fmla="*/ 41 h 100"/>
                  <a:gd name="T22" fmla="*/ 78 w 87"/>
                  <a:gd name="T23" fmla="*/ 56 h 100"/>
                  <a:gd name="T24" fmla="*/ 73 w 87"/>
                  <a:gd name="T25" fmla="*/ 87 h 100"/>
                  <a:gd name="T26" fmla="*/ 38 w 87"/>
                  <a:gd name="T2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0">
                    <a:moveTo>
                      <a:pt x="38" y="100"/>
                    </a:moveTo>
                    <a:cubicBezTo>
                      <a:pt x="34" y="99"/>
                      <a:pt x="31" y="99"/>
                      <a:pt x="27" y="98"/>
                    </a:cubicBezTo>
                    <a:cubicBezTo>
                      <a:pt x="24" y="97"/>
                      <a:pt x="22" y="94"/>
                      <a:pt x="22" y="91"/>
                    </a:cubicBezTo>
                    <a:cubicBezTo>
                      <a:pt x="23" y="81"/>
                      <a:pt x="20" y="73"/>
                      <a:pt x="17" y="65"/>
                    </a:cubicBezTo>
                    <a:cubicBezTo>
                      <a:pt x="11" y="49"/>
                      <a:pt x="4" y="33"/>
                      <a:pt x="1" y="16"/>
                    </a:cubicBezTo>
                    <a:cubicBezTo>
                      <a:pt x="0" y="12"/>
                      <a:pt x="0" y="8"/>
                      <a:pt x="0" y="4"/>
                    </a:cubicBezTo>
                    <a:cubicBezTo>
                      <a:pt x="0" y="2"/>
                      <a:pt x="2" y="0"/>
                      <a:pt x="4" y="0"/>
                    </a:cubicBezTo>
                    <a:cubicBezTo>
                      <a:pt x="7" y="0"/>
                      <a:pt x="10" y="0"/>
                      <a:pt x="12" y="0"/>
                    </a:cubicBezTo>
                    <a:cubicBezTo>
                      <a:pt x="15" y="1"/>
                      <a:pt x="18" y="2"/>
                      <a:pt x="20" y="4"/>
                    </a:cubicBezTo>
                    <a:cubicBezTo>
                      <a:pt x="24" y="7"/>
                      <a:pt x="28" y="9"/>
                      <a:pt x="31" y="12"/>
                    </a:cubicBezTo>
                    <a:cubicBezTo>
                      <a:pt x="42" y="22"/>
                      <a:pt x="54" y="31"/>
                      <a:pt x="65" y="41"/>
                    </a:cubicBezTo>
                    <a:cubicBezTo>
                      <a:pt x="70" y="45"/>
                      <a:pt x="74" y="51"/>
                      <a:pt x="78" y="56"/>
                    </a:cubicBezTo>
                    <a:cubicBezTo>
                      <a:pt x="87" y="69"/>
                      <a:pt x="85" y="78"/>
                      <a:pt x="73" y="87"/>
                    </a:cubicBezTo>
                    <a:cubicBezTo>
                      <a:pt x="64" y="95"/>
                      <a:pt x="50" y="100"/>
                      <a:pt x="38"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7" name="Freeform 36">
                <a:extLst>
                  <a:ext uri="{FF2B5EF4-FFF2-40B4-BE49-F238E27FC236}">
                    <a16:creationId xmlns:a16="http://schemas.microsoft.com/office/drawing/2014/main" id="{81C3B568-D4E9-40A8-AA80-68ECCA6EFC73}"/>
                  </a:ext>
                </a:extLst>
              </p:cNvPr>
              <p:cNvSpPr>
                <a:spLocks/>
              </p:cNvSpPr>
              <p:nvPr/>
            </p:nvSpPr>
            <p:spPr bwMode="auto">
              <a:xfrm>
                <a:off x="9207298" y="2724992"/>
                <a:ext cx="128152" cy="246693"/>
              </a:xfrm>
              <a:custGeom>
                <a:avLst/>
                <a:gdLst>
                  <a:gd name="T0" fmla="*/ 6 w 44"/>
                  <a:gd name="T1" fmla="*/ 57 h 87"/>
                  <a:gd name="T2" fmla="*/ 2 w 44"/>
                  <a:gd name="T3" fmla="*/ 8 h 87"/>
                  <a:gd name="T4" fmla="*/ 3 w 44"/>
                  <a:gd name="T5" fmla="*/ 2 h 87"/>
                  <a:gd name="T6" fmla="*/ 10 w 44"/>
                  <a:gd name="T7" fmla="*/ 2 h 87"/>
                  <a:gd name="T8" fmla="*/ 15 w 44"/>
                  <a:gd name="T9" fmla="*/ 6 h 87"/>
                  <a:gd name="T10" fmla="*/ 29 w 44"/>
                  <a:gd name="T11" fmla="*/ 22 h 87"/>
                  <a:gd name="T12" fmla="*/ 39 w 44"/>
                  <a:gd name="T13" fmla="*/ 36 h 87"/>
                  <a:gd name="T14" fmla="*/ 43 w 44"/>
                  <a:gd name="T15" fmla="*/ 52 h 87"/>
                  <a:gd name="T16" fmla="*/ 38 w 44"/>
                  <a:gd name="T17" fmla="*/ 74 h 87"/>
                  <a:gd name="T18" fmla="*/ 16 w 44"/>
                  <a:gd name="T19" fmla="*/ 87 h 87"/>
                  <a:gd name="T20" fmla="*/ 8 w 44"/>
                  <a:gd name="T21" fmla="*/ 81 h 87"/>
                  <a:gd name="T22" fmla="*/ 6 w 44"/>
                  <a:gd name="T23" fmla="*/ 65 h 87"/>
                  <a:gd name="T24" fmla="*/ 6 w 44"/>
                  <a:gd name="T2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7">
                    <a:moveTo>
                      <a:pt x="6" y="57"/>
                    </a:moveTo>
                    <a:cubicBezTo>
                      <a:pt x="7" y="39"/>
                      <a:pt x="5" y="23"/>
                      <a:pt x="2" y="8"/>
                    </a:cubicBezTo>
                    <a:cubicBezTo>
                      <a:pt x="1" y="6"/>
                      <a:pt x="0" y="3"/>
                      <a:pt x="3" y="2"/>
                    </a:cubicBezTo>
                    <a:cubicBezTo>
                      <a:pt x="5" y="0"/>
                      <a:pt x="7" y="0"/>
                      <a:pt x="10" y="2"/>
                    </a:cubicBezTo>
                    <a:cubicBezTo>
                      <a:pt x="12" y="3"/>
                      <a:pt x="14" y="4"/>
                      <a:pt x="15" y="6"/>
                    </a:cubicBezTo>
                    <a:cubicBezTo>
                      <a:pt x="20" y="11"/>
                      <a:pt x="25" y="17"/>
                      <a:pt x="29" y="22"/>
                    </a:cubicBezTo>
                    <a:cubicBezTo>
                      <a:pt x="33" y="27"/>
                      <a:pt x="36" y="32"/>
                      <a:pt x="39" y="36"/>
                    </a:cubicBezTo>
                    <a:cubicBezTo>
                      <a:pt x="42" y="41"/>
                      <a:pt x="44" y="46"/>
                      <a:pt x="43" y="52"/>
                    </a:cubicBezTo>
                    <a:cubicBezTo>
                      <a:pt x="42" y="59"/>
                      <a:pt x="41" y="67"/>
                      <a:pt x="38" y="74"/>
                    </a:cubicBezTo>
                    <a:cubicBezTo>
                      <a:pt x="33" y="83"/>
                      <a:pt x="27" y="87"/>
                      <a:pt x="16" y="87"/>
                    </a:cubicBezTo>
                    <a:cubicBezTo>
                      <a:pt x="12" y="87"/>
                      <a:pt x="10" y="85"/>
                      <a:pt x="8" y="81"/>
                    </a:cubicBezTo>
                    <a:cubicBezTo>
                      <a:pt x="6" y="76"/>
                      <a:pt x="6" y="71"/>
                      <a:pt x="6" y="65"/>
                    </a:cubicBezTo>
                    <a:cubicBezTo>
                      <a:pt x="6" y="62"/>
                      <a:pt x="6" y="59"/>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98" name="组合 97">
              <a:extLst>
                <a:ext uri="{FF2B5EF4-FFF2-40B4-BE49-F238E27FC236}">
                  <a16:creationId xmlns:a16="http://schemas.microsoft.com/office/drawing/2014/main" id="{90DC71DC-0BCB-48A8-A72D-C25256144DE0}"/>
                </a:ext>
              </a:extLst>
            </p:cNvPr>
            <p:cNvGrpSpPr/>
            <p:nvPr userDrawn="1"/>
          </p:nvGrpSpPr>
          <p:grpSpPr>
            <a:xfrm>
              <a:off x="9556201" y="498129"/>
              <a:ext cx="588050" cy="586680"/>
              <a:chOff x="2105799" y="20055838"/>
              <a:chExt cx="6748090" cy="6732363"/>
            </a:xfrm>
            <a:solidFill>
              <a:schemeClr val="accent1">
                <a:alpha val="80000"/>
              </a:schemeClr>
            </a:solidFill>
          </p:grpSpPr>
          <p:sp>
            <p:nvSpPr>
              <p:cNvPr id="99" name="Freeform 8">
                <a:extLst>
                  <a:ext uri="{FF2B5EF4-FFF2-40B4-BE49-F238E27FC236}">
                    <a16:creationId xmlns:a16="http://schemas.microsoft.com/office/drawing/2014/main" id="{57D1E859-5CEB-4609-8E48-13EBEA79EA5D}"/>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0" name="Freeform 42">
                <a:extLst>
                  <a:ext uri="{FF2B5EF4-FFF2-40B4-BE49-F238E27FC236}">
                    <a16:creationId xmlns:a16="http://schemas.microsoft.com/office/drawing/2014/main" id="{A033A341-EE5C-4CFF-8FE9-10E577DFE665}"/>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1" name="Freeform 43">
                <a:extLst>
                  <a:ext uri="{FF2B5EF4-FFF2-40B4-BE49-F238E27FC236}">
                    <a16:creationId xmlns:a16="http://schemas.microsoft.com/office/drawing/2014/main" id="{672D9D2F-B971-45A7-BEA6-0BE6565B628A}"/>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2" name="Freeform 44">
                <a:extLst>
                  <a:ext uri="{FF2B5EF4-FFF2-40B4-BE49-F238E27FC236}">
                    <a16:creationId xmlns:a16="http://schemas.microsoft.com/office/drawing/2014/main" id="{E905262E-566E-456A-8A2C-4D36BAC742A2}"/>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3" name="Freeform 45">
                <a:extLst>
                  <a:ext uri="{FF2B5EF4-FFF2-40B4-BE49-F238E27FC236}">
                    <a16:creationId xmlns:a16="http://schemas.microsoft.com/office/drawing/2014/main" id="{72E93604-F1A1-4374-9DEA-9A647838A73D}"/>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4" name="Freeform 46">
                <a:extLst>
                  <a:ext uri="{FF2B5EF4-FFF2-40B4-BE49-F238E27FC236}">
                    <a16:creationId xmlns:a16="http://schemas.microsoft.com/office/drawing/2014/main" id="{D202D4C6-F78A-4048-8132-DEFFD80BA870}"/>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5" name="Freeform 47">
                <a:extLst>
                  <a:ext uri="{FF2B5EF4-FFF2-40B4-BE49-F238E27FC236}">
                    <a16:creationId xmlns:a16="http://schemas.microsoft.com/office/drawing/2014/main" id="{38D2C29B-8AE7-40CF-9AC3-F0EFB8D20286}"/>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6" name="Freeform 48">
                <a:extLst>
                  <a:ext uri="{FF2B5EF4-FFF2-40B4-BE49-F238E27FC236}">
                    <a16:creationId xmlns:a16="http://schemas.microsoft.com/office/drawing/2014/main" id="{ABA50FBF-BA46-4469-8806-C69C007B2D1B}"/>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7" name="Freeform 49">
                <a:extLst>
                  <a:ext uri="{FF2B5EF4-FFF2-40B4-BE49-F238E27FC236}">
                    <a16:creationId xmlns:a16="http://schemas.microsoft.com/office/drawing/2014/main" id="{B83B4A3F-FC0E-43BC-BFCA-F5A8EA5B8536}"/>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8" name="Freeform 50">
                <a:extLst>
                  <a:ext uri="{FF2B5EF4-FFF2-40B4-BE49-F238E27FC236}">
                    <a16:creationId xmlns:a16="http://schemas.microsoft.com/office/drawing/2014/main" id="{11F4E97B-BA23-4998-BFB7-B0025EC32AFC}"/>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9" name="Freeform 51">
                <a:extLst>
                  <a:ext uri="{FF2B5EF4-FFF2-40B4-BE49-F238E27FC236}">
                    <a16:creationId xmlns:a16="http://schemas.microsoft.com/office/drawing/2014/main" id="{9E8B953D-8774-449E-8415-F81822ACB868}"/>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0" name="Freeform 52">
                <a:extLst>
                  <a:ext uri="{FF2B5EF4-FFF2-40B4-BE49-F238E27FC236}">
                    <a16:creationId xmlns:a16="http://schemas.microsoft.com/office/drawing/2014/main" id="{139920B7-00AE-4E16-A01E-1994DDBD530B}"/>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1" name="Freeform 53">
                <a:extLst>
                  <a:ext uri="{FF2B5EF4-FFF2-40B4-BE49-F238E27FC236}">
                    <a16:creationId xmlns:a16="http://schemas.microsoft.com/office/drawing/2014/main" id="{F9763041-78AD-4C52-B55D-880766C7F94C}"/>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2" name="Freeform 54">
                <a:extLst>
                  <a:ext uri="{FF2B5EF4-FFF2-40B4-BE49-F238E27FC236}">
                    <a16:creationId xmlns:a16="http://schemas.microsoft.com/office/drawing/2014/main" id="{F8640249-AA21-4144-8039-62CBDB8DA917}"/>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3" name="Freeform 55">
                <a:extLst>
                  <a:ext uri="{FF2B5EF4-FFF2-40B4-BE49-F238E27FC236}">
                    <a16:creationId xmlns:a16="http://schemas.microsoft.com/office/drawing/2014/main" id="{94D56455-C6B2-4D73-808E-1488E2572309}"/>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4" name="Freeform 56">
                <a:extLst>
                  <a:ext uri="{FF2B5EF4-FFF2-40B4-BE49-F238E27FC236}">
                    <a16:creationId xmlns:a16="http://schemas.microsoft.com/office/drawing/2014/main" id="{87C9E5ED-6CE0-49AB-A63F-8E727D78378E}"/>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5" name="Freeform 57">
                <a:extLst>
                  <a:ext uri="{FF2B5EF4-FFF2-40B4-BE49-F238E27FC236}">
                    <a16:creationId xmlns:a16="http://schemas.microsoft.com/office/drawing/2014/main" id="{3FE00EFE-FD79-4957-9FAA-81DA1FEB8090}"/>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6" name="Freeform 58">
                <a:extLst>
                  <a:ext uri="{FF2B5EF4-FFF2-40B4-BE49-F238E27FC236}">
                    <a16:creationId xmlns:a16="http://schemas.microsoft.com/office/drawing/2014/main" id="{3E36B85B-5FED-4861-8B47-BD80F2C00972}"/>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7" name="Freeform 59">
                <a:extLst>
                  <a:ext uri="{FF2B5EF4-FFF2-40B4-BE49-F238E27FC236}">
                    <a16:creationId xmlns:a16="http://schemas.microsoft.com/office/drawing/2014/main" id="{D47BCC9E-103F-42BB-9CE3-0C5F64C02580}"/>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8" name="Freeform 60">
                <a:extLst>
                  <a:ext uri="{FF2B5EF4-FFF2-40B4-BE49-F238E27FC236}">
                    <a16:creationId xmlns:a16="http://schemas.microsoft.com/office/drawing/2014/main" id="{E8B7F0D0-2612-4EB4-948A-2CA494D40DB7}"/>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9" name="Freeform 61">
                <a:extLst>
                  <a:ext uri="{FF2B5EF4-FFF2-40B4-BE49-F238E27FC236}">
                    <a16:creationId xmlns:a16="http://schemas.microsoft.com/office/drawing/2014/main" id="{A3973DC8-DF16-4791-87B5-6680BEEF3D0E}"/>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0" name="Freeform 62">
                <a:extLst>
                  <a:ext uri="{FF2B5EF4-FFF2-40B4-BE49-F238E27FC236}">
                    <a16:creationId xmlns:a16="http://schemas.microsoft.com/office/drawing/2014/main" id="{40A0B001-1F50-47ED-AD9F-1BA3203E2DB1}"/>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1" name="Freeform 71">
                <a:extLst>
                  <a:ext uri="{FF2B5EF4-FFF2-40B4-BE49-F238E27FC236}">
                    <a16:creationId xmlns:a16="http://schemas.microsoft.com/office/drawing/2014/main" id="{30AE187D-C75A-4EC3-8322-8AD80C98F63C}"/>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grpSp>
      </p:grpSp>
      <p:cxnSp>
        <p:nvCxnSpPr>
          <p:cNvPr id="122" name="直接连接符 121">
            <a:extLst>
              <a:ext uri="{FF2B5EF4-FFF2-40B4-BE49-F238E27FC236}">
                <a16:creationId xmlns:a16="http://schemas.microsoft.com/office/drawing/2014/main" id="{44ED58EF-63CC-4876-87B1-66450A7862C6}"/>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23" name="灯片编号占位符 8">
            <a:extLst>
              <a:ext uri="{FF2B5EF4-FFF2-40B4-BE49-F238E27FC236}">
                <a16:creationId xmlns:a16="http://schemas.microsoft.com/office/drawing/2014/main" id="{DD600323-006F-4A08-BE03-2ABBBD1D9CCD}"/>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dirty="0"/>
              <a:t>&lt; </a:t>
            </a:r>
            <a:fld id="{A548B57D-AE10-4CF7-A9DF-59FEFA91B28E}" type="slidenum">
              <a:rPr lang="zh-CN" altLang="en-US" smtClean="0"/>
              <a:pPr/>
              <a:t>‹#›</a:t>
            </a:fld>
            <a:r>
              <a:rPr lang="zh-CN" altLang="en-US" dirty="0"/>
              <a:t> </a:t>
            </a:r>
            <a:r>
              <a:rPr lang="en-US" altLang="zh-CN" dirty="0"/>
              <a:t>&gt;</a:t>
            </a:r>
            <a:endParaRPr lang="zh-CN" altLang="en-US" dirty="0"/>
          </a:p>
        </p:txBody>
      </p:sp>
      <p:sp>
        <p:nvSpPr>
          <p:cNvPr id="125" name="标题 1">
            <a:extLst>
              <a:ext uri="{FF2B5EF4-FFF2-40B4-BE49-F238E27FC236}">
                <a16:creationId xmlns:a16="http://schemas.microsoft.com/office/drawing/2014/main" id="{97EAA164-D07E-4BD8-8F25-2F9AABA01D6D}"/>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sp>
        <p:nvSpPr>
          <p:cNvPr id="71" name="文本框 70">
            <a:extLst>
              <a:ext uri="{FF2B5EF4-FFF2-40B4-BE49-F238E27FC236}">
                <a16:creationId xmlns:a16="http://schemas.microsoft.com/office/drawing/2014/main" id="{A21D5F5E-4FB0-402A-AEA9-76C1EEB139D9}"/>
              </a:ext>
            </a:extLst>
          </p:cNvPr>
          <p:cNvSpPr txBox="1"/>
          <p:nvPr userDrawn="1"/>
        </p:nvSpPr>
        <p:spPr>
          <a:xfrm>
            <a:off x="442913" y="6394353"/>
            <a:ext cx="1545907" cy="276999"/>
          </a:xfrm>
          <a:prstGeom prst="rect">
            <a:avLst/>
          </a:prstGeom>
          <a:noFill/>
        </p:spPr>
        <p:txBody>
          <a:bodyPr wrap="square" rtlCol="0">
            <a:spAutoFit/>
          </a:bodyPr>
          <a:lstStyle/>
          <a:p>
            <a:r>
              <a:rPr lang="zh-CN" altLang="en-US" sz="1200" dirty="0">
                <a:solidFill>
                  <a:schemeClr val="tx1">
                    <a:lumMod val="50000"/>
                    <a:lumOff val="50000"/>
                  </a:schemeClr>
                </a:solidFill>
                <a:cs typeface="+mn-ea"/>
                <a:sym typeface="+mn-lt"/>
              </a:rPr>
              <a:t>思想自由 兼容并包</a:t>
            </a:r>
          </a:p>
        </p:txBody>
      </p:sp>
    </p:spTree>
    <p:extLst>
      <p:ext uri="{BB962C8B-B14F-4D97-AF65-F5344CB8AC3E}">
        <p14:creationId xmlns:p14="http://schemas.microsoft.com/office/powerpoint/2010/main" val="3343342305"/>
      </p:ext>
    </p:extLst>
  </p:cSld>
  <p:clrMapOvr>
    <a:masterClrMapping/>
  </p:clrMapOvr>
  <p:extLst>
    <p:ext uri="{DCECCB84-F9BA-43D5-87BE-67443E8EF086}">
      <p15:sldGuideLst xmlns:p15="http://schemas.microsoft.com/office/powerpoint/2012/main">
        <p15:guide id="2" orient="horz" userDrawn="1">
          <p15:clr>
            <a:srgbClr val="FBAE40"/>
          </p15:clr>
        </p15:guide>
        <p15:guide id="4"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页-仅logo">
    <p:spTree>
      <p:nvGrpSpPr>
        <p:cNvPr id="1" name=""/>
        <p:cNvGrpSpPr/>
        <p:nvPr/>
      </p:nvGrpSpPr>
      <p:grpSpPr>
        <a:xfrm>
          <a:off x="0" y="0"/>
          <a:ext cx="0" cy="0"/>
          <a:chOff x="0" y="0"/>
          <a:chExt cx="0" cy="0"/>
        </a:xfrm>
      </p:grpSpPr>
      <p:sp>
        <p:nvSpPr>
          <p:cNvPr id="57" name="灯片编号占位符 8">
            <a:extLst>
              <a:ext uri="{FF2B5EF4-FFF2-40B4-BE49-F238E27FC236}">
                <a16:creationId xmlns:a16="http://schemas.microsoft.com/office/drawing/2014/main" id="{EA30CFCD-47F5-4BDB-9235-4899110ACBB2}"/>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a:t>&lt; </a:t>
            </a:r>
            <a:fld id="{A548B57D-AE10-4CF7-A9DF-59FEFA91B28E}" type="slidenum">
              <a:rPr lang="zh-CN" altLang="en-US" smtClean="0"/>
              <a:pPr/>
              <a:t>‹#›</a:t>
            </a:fld>
            <a:r>
              <a:rPr lang="zh-CN" altLang="en-US"/>
              <a:t> </a:t>
            </a:r>
            <a:r>
              <a:rPr lang="en-US" altLang="zh-CN"/>
              <a:t>&gt;</a:t>
            </a:r>
            <a:endParaRPr lang="zh-CN" altLang="en-US" dirty="0"/>
          </a:p>
        </p:txBody>
      </p:sp>
    </p:spTree>
    <p:extLst>
      <p:ext uri="{BB962C8B-B14F-4D97-AF65-F5344CB8AC3E}">
        <p14:creationId xmlns:p14="http://schemas.microsoft.com/office/powerpoint/2010/main" val="656950449"/>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占位1">
    <p:spTree>
      <p:nvGrpSpPr>
        <p:cNvPr id="1" name=""/>
        <p:cNvGrpSpPr/>
        <p:nvPr/>
      </p:nvGrpSpPr>
      <p:grpSpPr>
        <a:xfrm>
          <a:off x="0" y="0"/>
          <a:ext cx="0" cy="0"/>
          <a:chOff x="0" y="0"/>
          <a:chExt cx="0" cy="0"/>
        </a:xfrm>
      </p:grpSpPr>
      <p:grpSp>
        <p:nvGrpSpPr>
          <p:cNvPr id="177" name="组合 176">
            <a:extLst>
              <a:ext uri="{FF2B5EF4-FFF2-40B4-BE49-F238E27FC236}">
                <a16:creationId xmlns:a16="http://schemas.microsoft.com/office/drawing/2014/main" id="{6C8FB0F2-E609-4DAC-AB11-F95107BFE505}"/>
              </a:ext>
            </a:extLst>
          </p:cNvPr>
          <p:cNvGrpSpPr/>
          <p:nvPr userDrawn="1"/>
        </p:nvGrpSpPr>
        <p:grpSpPr>
          <a:xfrm>
            <a:off x="528706" y="867990"/>
            <a:ext cx="2433027" cy="0"/>
            <a:chOff x="7460343" y="1311756"/>
            <a:chExt cx="2433027" cy="0"/>
          </a:xfrm>
        </p:grpSpPr>
        <p:cxnSp>
          <p:nvCxnSpPr>
            <p:cNvPr id="178" name="直接连接符 177">
              <a:extLst>
                <a:ext uri="{FF2B5EF4-FFF2-40B4-BE49-F238E27FC236}">
                  <a16:creationId xmlns:a16="http://schemas.microsoft.com/office/drawing/2014/main" id="{0B974DCA-43CD-4CCE-AA3A-6B26A93AA425}"/>
                </a:ext>
              </a:extLst>
            </p:cNvPr>
            <p:cNvCxnSpPr>
              <a:cxnSpLocks/>
            </p:cNvCxnSpPr>
            <p:nvPr/>
          </p:nvCxnSpPr>
          <p:spPr>
            <a:xfrm>
              <a:off x="7460343" y="1311756"/>
              <a:ext cx="24330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41D435DD-C47F-4708-B422-342FDD1F8EB1}"/>
                </a:ext>
              </a:extLst>
            </p:cNvPr>
            <p:cNvCxnSpPr>
              <a:cxnSpLocks/>
            </p:cNvCxnSpPr>
            <p:nvPr/>
          </p:nvCxnSpPr>
          <p:spPr>
            <a:xfrm>
              <a:off x="7460343" y="1311756"/>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1" name="灯片编号占位符 8">
            <a:extLst>
              <a:ext uri="{FF2B5EF4-FFF2-40B4-BE49-F238E27FC236}">
                <a16:creationId xmlns:a16="http://schemas.microsoft.com/office/drawing/2014/main" id="{553F13DD-45BC-4F3B-9DF1-AE612D3E2637}"/>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a:t>&lt; </a:t>
            </a:r>
            <a:fld id="{A548B57D-AE10-4CF7-A9DF-59FEFA91B28E}" type="slidenum">
              <a:rPr lang="zh-CN" altLang="en-US" smtClean="0"/>
              <a:pPr/>
              <a:t>‹#›</a:t>
            </a:fld>
            <a:r>
              <a:rPr lang="zh-CN" altLang="en-US"/>
              <a:t> </a:t>
            </a:r>
            <a:r>
              <a:rPr lang="en-US" altLang="zh-CN"/>
              <a:t>&gt;</a:t>
            </a:r>
            <a:endParaRPr lang="zh-CN" altLang="en-US" dirty="0"/>
          </a:p>
        </p:txBody>
      </p:sp>
      <p:sp>
        <p:nvSpPr>
          <p:cNvPr id="63" name="标题 1">
            <a:extLst>
              <a:ext uri="{FF2B5EF4-FFF2-40B4-BE49-F238E27FC236}">
                <a16:creationId xmlns:a16="http://schemas.microsoft.com/office/drawing/2014/main" id="{8F22FD4E-E65A-45E3-8A02-74A1A8B316C9}"/>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sp>
        <p:nvSpPr>
          <p:cNvPr id="3" name="文本占位符 2">
            <a:extLst>
              <a:ext uri="{FF2B5EF4-FFF2-40B4-BE49-F238E27FC236}">
                <a16:creationId xmlns:a16="http://schemas.microsoft.com/office/drawing/2014/main" id="{30E2DE02-8659-4706-8CD5-61C4D3C2AC15}"/>
              </a:ext>
            </a:extLst>
          </p:cNvPr>
          <p:cNvSpPr>
            <a:spLocks noGrp="1"/>
          </p:cNvSpPr>
          <p:nvPr>
            <p:ph type="body" sz="quarter" idx="10" hasCustomPrompt="1"/>
          </p:nvPr>
        </p:nvSpPr>
        <p:spPr>
          <a:xfrm>
            <a:off x="442913" y="944610"/>
            <a:ext cx="9056687" cy="381629"/>
          </a:xfrm>
        </p:spPr>
        <p:txBody>
          <a:bodyPr vert="horz" lIns="91440" tIns="45720" rIns="91440" bIns="45720" rtlCol="0" anchor="ctr">
            <a:normAutofit/>
          </a:bodyPr>
          <a:lstStyle>
            <a:lvl1pPr>
              <a:defRPr lang="zh-CN" altLang="en-US" sz="2000" b="1" dirty="0" smtClean="0">
                <a:solidFill>
                  <a:schemeClr val="tx1">
                    <a:lumMod val="75000"/>
                    <a:lumOff val="25000"/>
                  </a:schemeClr>
                </a:solidFill>
                <a:cs typeface="+mn-ea"/>
              </a:defRPr>
            </a:lvl1pPr>
          </a:lstStyle>
          <a:p>
            <a:pPr marL="342900" marR="0" lvl="0" indent="-342900" fontAlgn="auto">
              <a:spcBef>
                <a:spcPct val="0"/>
              </a:spcBef>
              <a:spcAft>
                <a:spcPts val="0"/>
              </a:spcAft>
              <a:buClrTx/>
              <a:buSzTx/>
              <a:tabLst/>
            </a:pPr>
            <a:r>
              <a:rPr lang="zh-CN" altLang="en-US" dirty="0"/>
              <a:t>单击此处输入本页的结论单击此处输入本页的结论单击此处输入本页的结论</a:t>
            </a:r>
          </a:p>
        </p:txBody>
      </p:sp>
      <p:sp>
        <p:nvSpPr>
          <p:cNvPr id="64" name="文本框 63">
            <a:extLst>
              <a:ext uri="{FF2B5EF4-FFF2-40B4-BE49-F238E27FC236}">
                <a16:creationId xmlns:a16="http://schemas.microsoft.com/office/drawing/2014/main" id="{5714EDAB-B933-4491-9DBA-4C7C4FD8E939}"/>
              </a:ext>
            </a:extLst>
          </p:cNvPr>
          <p:cNvSpPr txBox="1"/>
          <p:nvPr userDrawn="1"/>
        </p:nvSpPr>
        <p:spPr>
          <a:xfrm>
            <a:off x="442913" y="6394353"/>
            <a:ext cx="1545907" cy="276999"/>
          </a:xfrm>
          <a:prstGeom prst="rect">
            <a:avLst/>
          </a:prstGeom>
          <a:noFill/>
        </p:spPr>
        <p:txBody>
          <a:bodyPr wrap="square" rtlCol="0">
            <a:spAutoFit/>
          </a:bodyPr>
          <a:lstStyle/>
          <a:p>
            <a:r>
              <a:rPr lang="zh-CN" altLang="en-US" sz="1200" dirty="0">
                <a:solidFill>
                  <a:schemeClr val="tx1">
                    <a:lumMod val="50000"/>
                    <a:lumOff val="50000"/>
                  </a:schemeClr>
                </a:solidFill>
                <a:cs typeface="+mn-ea"/>
                <a:sym typeface="+mn-lt"/>
              </a:rPr>
              <a:t>思想自由 兼容并包</a:t>
            </a:r>
          </a:p>
        </p:txBody>
      </p:sp>
      <p:sp>
        <p:nvSpPr>
          <p:cNvPr id="2" name="图片占位符 1">
            <a:extLst>
              <a:ext uri="{FF2B5EF4-FFF2-40B4-BE49-F238E27FC236}">
                <a16:creationId xmlns:a16="http://schemas.microsoft.com/office/drawing/2014/main" id="{77467291-1F4D-4401-BBE0-17BCD8258297}"/>
              </a:ext>
            </a:extLst>
          </p:cNvPr>
          <p:cNvSpPr>
            <a:spLocks noGrp="1"/>
          </p:cNvSpPr>
          <p:nvPr>
            <p:ph type="pic" sz="quarter" idx="11" hasCustomPrompt="1"/>
          </p:nvPr>
        </p:nvSpPr>
        <p:spPr>
          <a:xfrm>
            <a:off x="0" y="1432906"/>
            <a:ext cx="12192000" cy="2762250"/>
          </a:xfrm>
          <a:prstGeom prst="rect">
            <a:avLst/>
          </a:prstGeom>
        </p:spPr>
        <p:txBody>
          <a:bodyPr vert="horz" lIns="91440" tIns="45720" rIns="91440" bIns="45720" rtlCol="0" anchor="ctr">
            <a:normAutofit/>
          </a:bodyPr>
          <a:lstStyle>
            <a:lvl1pPr marL="0" indent="0">
              <a:buNone/>
              <a:defRPr lang="zh-CN" altLang="en-US"/>
            </a:lvl1pPr>
          </a:lstStyle>
          <a:p>
            <a:pPr lvl="0" algn="ctr"/>
            <a:r>
              <a:rPr lang="zh-CN" altLang="en-US" dirty="0"/>
              <a:t>单击此处修改图片</a:t>
            </a:r>
          </a:p>
        </p:txBody>
      </p:sp>
    </p:spTree>
    <p:extLst>
      <p:ext uri="{BB962C8B-B14F-4D97-AF65-F5344CB8AC3E}">
        <p14:creationId xmlns:p14="http://schemas.microsoft.com/office/powerpoint/2010/main" val="32039128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图片占位2">
    <p:spTree>
      <p:nvGrpSpPr>
        <p:cNvPr id="1" name=""/>
        <p:cNvGrpSpPr/>
        <p:nvPr/>
      </p:nvGrpSpPr>
      <p:grpSpPr>
        <a:xfrm>
          <a:off x="0" y="0"/>
          <a:ext cx="0" cy="0"/>
          <a:chOff x="0" y="0"/>
          <a:chExt cx="0" cy="0"/>
        </a:xfrm>
      </p:grpSpPr>
      <p:sp>
        <p:nvSpPr>
          <p:cNvPr id="176" name="标题 1">
            <a:extLst>
              <a:ext uri="{FF2B5EF4-FFF2-40B4-BE49-F238E27FC236}">
                <a16:creationId xmlns:a16="http://schemas.microsoft.com/office/drawing/2014/main" id="{A029B501-2847-412D-8A34-C4C9BFB8FA29}"/>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grpSp>
        <p:nvGrpSpPr>
          <p:cNvPr id="177" name="组合 176">
            <a:extLst>
              <a:ext uri="{FF2B5EF4-FFF2-40B4-BE49-F238E27FC236}">
                <a16:creationId xmlns:a16="http://schemas.microsoft.com/office/drawing/2014/main" id="{6C8FB0F2-E609-4DAC-AB11-F95107BFE505}"/>
              </a:ext>
            </a:extLst>
          </p:cNvPr>
          <p:cNvGrpSpPr/>
          <p:nvPr userDrawn="1"/>
        </p:nvGrpSpPr>
        <p:grpSpPr>
          <a:xfrm>
            <a:off x="528706" y="867990"/>
            <a:ext cx="2433027" cy="0"/>
            <a:chOff x="7460343" y="1311756"/>
            <a:chExt cx="2433027" cy="0"/>
          </a:xfrm>
        </p:grpSpPr>
        <p:cxnSp>
          <p:nvCxnSpPr>
            <p:cNvPr id="178" name="直接连接符 177">
              <a:extLst>
                <a:ext uri="{FF2B5EF4-FFF2-40B4-BE49-F238E27FC236}">
                  <a16:creationId xmlns:a16="http://schemas.microsoft.com/office/drawing/2014/main" id="{0B974DCA-43CD-4CCE-AA3A-6B26A93AA425}"/>
                </a:ext>
              </a:extLst>
            </p:cNvPr>
            <p:cNvCxnSpPr>
              <a:cxnSpLocks/>
            </p:cNvCxnSpPr>
            <p:nvPr/>
          </p:nvCxnSpPr>
          <p:spPr>
            <a:xfrm>
              <a:off x="7460343" y="1311756"/>
              <a:ext cx="24330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41D435DD-C47F-4708-B422-342FDD1F8EB1}"/>
                </a:ext>
              </a:extLst>
            </p:cNvPr>
            <p:cNvCxnSpPr>
              <a:cxnSpLocks/>
            </p:cNvCxnSpPr>
            <p:nvPr/>
          </p:nvCxnSpPr>
          <p:spPr>
            <a:xfrm>
              <a:off x="7460343" y="1311756"/>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1" name="灯片编号占位符 8">
            <a:extLst>
              <a:ext uri="{FF2B5EF4-FFF2-40B4-BE49-F238E27FC236}">
                <a16:creationId xmlns:a16="http://schemas.microsoft.com/office/drawing/2014/main" id="{553F13DD-45BC-4F3B-9DF1-AE612D3E2637}"/>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a:t>&lt; </a:t>
            </a:r>
            <a:fld id="{A548B57D-AE10-4CF7-A9DF-59FEFA91B28E}" type="slidenum">
              <a:rPr lang="zh-CN" altLang="en-US" smtClean="0"/>
              <a:pPr/>
              <a:t>‹#›</a:t>
            </a:fld>
            <a:r>
              <a:rPr lang="zh-CN" altLang="en-US"/>
              <a:t> </a:t>
            </a:r>
            <a:r>
              <a:rPr lang="en-US" altLang="zh-CN"/>
              <a:t>&gt;</a:t>
            </a:r>
            <a:endParaRPr lang="zh-CN" altLang="en-US" dirty="0"/>
          </a:p>
        </p:txBody>
      </p:sp>
      <p:sp>
        <p:nvSpPr>
          <p:cNvPr id="63" name="文本框 62">
            <a:extLst>
              <a:ext uri="{FF2B5EF4-FFF2-40B4-BE49-F238E27FC236}">
                <a16:creationId xmlns:a16="http://schemas.microsoft.com/office/drawing/2014/main" id="{E1F02CE6-DCDF-458C-8C9E-36CAA35D4B77}"/>
              </a:ext>
            </a:extLst>
          </p:cNvPr>
          <p:cNvSpPr txBox="1"/>
          <p:nvPr userDrawn="1"/>
        </p:nvSpPr>
        <p:spPr>
          <a:xfrm>
            <a:off x="442913" y="6394353"/>
            <a:ext cx="1545907" cy="276999"/>
          </a:xfrm>
          <a:prstGeom prst="rect">
            <a:avLst/>
          </a:prstGeom>
          <a:noFill/>
        </p:spPr>
        <p:txBody>
          <a:bodyPr wrap="square" rtlCol="0">
            <a:spAutoFit/>
          </a:bodyPr>
          <a:lstStyle/>
          <a:p>
            <a:r>
              <a:rPr lang="zh-CN" altLang="en-US" sz="1200" dirty="0">
                <a:solidFill>
                  <a:schemeClr val="tx1">
                    <a:lumMod val="50000"/>
                    <a:lumOff val="50000"/>
                  </a:schemeClr>
                </a:solidFill>
                <a:cs typeface="+mn-ea"/>
                <a:sym typeface="+mn-lt"/>
              </a:rPr>
              <a:t>思想自由 兼容并包</a:t>
            </a:r>
          </a:p>
        </p:txBody>
      </p:sp>
      <p:sp>
        <p:nvSpPr>
          <p:cNvPr id="2" name="图片占位符 1">
            <a:extLst>
              <a:ext uri="{FF2B5EF4-FFF2-40B4-BE49-F238E27FC236}">
                <a16:creationId xmlns:a16="http://schemas.microsoft.com/office/drawing/2014/main" id="{D6EEF3A2-ACC0-4E28-9306-12EF02038760}"/>
              </a:ext>
            </a:extLst>
          </p:cNvPr>
          <p:cNvSpPr>
            <a:spLocks noGrp="1"/>
          </p:cNvSpPr>
          <p:nvPr>
            <p:ph type="pic" idx="10" hasCustomPrompt="1"/>
          </p:nvPr>
        </p:nvSpPr>
        <p:spPr>
          <a:xfrm>
            <a:off x="0" y="1196753"/>
            <a:ext cx="12192000" cy="3121152"/>
          </a:xfrm>
        </p:spPr>
        <p:txBody>
          <a:bodyPr anchor="ctr"/>
          <a:lstStyle>
            <a:lvl1pPr algn="ctr">
              <a:defRPr/>
            </a:lvl1pPr>
          </a:lstStyle>
          <a:p>
            <a:r>
              <a:rPr lang="zh-CN" altLang="en-US" dirty="0"/>
              <a:t>单击此处修改图片</a:t>
            </a:r>
          </a:p>
        </p:txBody>
      </p:sp>
    </p:spTree>
    <p:extLst>
      <p:ext uri="{BB962C8B-B14F-4D97-AF65-F5344CB8AC3E}">
        <p14:creationId xmlns:p14="http://schemas.microsoft.com/office/powerpoint/2010/main" val="2297414712"/>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图片占位3">
    <p:spTree>
      <p:nvGrpSpPr>
        <p:cNvPr id="1" name=""/>
        <p:cNvGrpSpPr/>
        <p:nvPr/>
      </p:nvGrpSpPr>
      <p:grpSpPr>
        <a:xfrm>
          <a:off x="0" y="0"/>
          <a:ext cx="0" cy="0"/>
          <a:chOff x="0" y="0"/>
          <a:chExt cx="0" cy="0"/>
        </a:xfrm>
      </p:grpSpPr>
      <p:grpSp>
        <p:nvGrpSpPr>
          <p:cNvPr id="121" name="组合 120">
            <a:extLst>
              <a:ext uri="{FF2B5EF4-FFF2-40B4-BE49-F238E27FC236}">
                <a16:creationId xmlns:a16="http://schemas.microsoft.com/office/drawing/2014/main" id="{752A13C3-8076-4A3B-9E60-2D71D978B1DC}"/>
              </a:ext>
            </a:extLst>
          </p:cNvPr>
          <p:cNvGrpSpPr/>
          <p:nvPr userDrawn="1"/>
        </p:nvGrpSpPr>
        <p:grpSpPr>
          <a:xfrm>
            <a:off x="10177780" y="329882"/>
            <a:ext cx="1512002" cy="444892"/>
            <a:chOff x="9556201" y="498129"/>
            <a:chExt cx="1993881" cy="586680"/>
          </a:xfrm>
        </p:grpSpPr>
        <p:grpSp>
          <p:nvGrpSpPr>
            <p:cNvPr id="122" name="组合 121">
              <a:extLst>
                <a:ext uri="{FF2B5EF4-FFF2-40B4-BE49-F238E27FC236}">
                  <a16:creationId xmlns:a16="http://schemas.microsoft.com/office/drawing/2014/main" id="{E27C398B-69FE-4C31-9C38-8ADE52CE9B05}"/>
                </a:ext>
              </a:extLst>
            </p:cNvPr>
            <p:cNvGrpSpPr/>
            <p:nvPr userDrawn="1"/>
          </p:nvGrpSpPr>
          <p:grpSpPr>
            <a:xfrm>
              <a:off x="10239376" y="968937"/>
              <a:ext cx="1307697" cy="96254"/>
              <a:chOff x="4616246" y="3878362"/>
              <a:chExt cx="5571416" cy="410087"/>
            </a:xfrm>
            <a:solidFill>
              <a:schemeClr val="tx1">
                <a:alpha val="80000"/>
              </a:schemeClr>
            </a:solidFill>
          </p:grpSpPr>
          <p:sp>
            <p:nvSpPr>
              <p:cNvPr id="160" name="Freeform 17">
                <a:extLst>
                  <a:ext uri="{FF2B5EF4-FFF2-40B4-BE49-F238E27FC236}">
                    <a16:creationId xmlns:a16="http://schemas.microsoft.com/office/drawing/2014/main" id="{E5B0E9AD-0A05-4036-8DA1-C7E6733E9DF1}"/>
                  </a:ext>
                </a:extLst>
              </p:cNvPr>
              <p:cNvSpPr>
                <a:spLocks noEditPoints="1"/>
              </p:cNvSpPr>
              <p:nvPr/>
            </p:nvSpPr>
            <p:spPr bwMode="auto">
              <a:xfrm>
                <a:off x="8617798" y="3887973"/>
                <a:ext cx="362030" cy="387660"/>
              </a:xfrm>
              <a:custGeom>
                <a:avLst/>
                <a:gdLst>
                  <a:gd name="T0" fmla="*/ 34 w 127"/>
                  <a:gd name="T1" fmla="*/ 71 h 136"/>
                  <a:gd name="T2" fmla="*/ 34 w 127"/>
                  <a:gd name="T3" fmla="*/ 81 h 136"/>
                  <a:gd name="T4" fmla="*/ 34 w 127"/>
                  <a:gd name="T5" fmla="*/ 114 h 136"/>
                  <a:gd name="T6" fmla="*/ 35 w 127"/>
                  <a:gd name="T7" fmla="*/ 122 h 136"/>
                  <a:gd name="T8" fmla="*/ 40 w 127"/>
                  <a:gd name="T9" fmla="*/ 127 h 136"/>
                  <a:gd name="T10" fmla="*/ 49 w 127"/>
                  <a:gd name="T11" fmla="*/ 128 h 136"/>
                  <a:gd name="T12" fmla="*/ 49 w 127"/>
                  <a:gd name="T13" fmla="*/ 135 h 136"/>
                  <a:gd name="T14" fmla="*/ 1 w 127"/>
                  <a:gd name="T15" fmla="*/ 135 h 136"/>
                  <a:gd name="T16" fmla="*/ 0 w 127"/>
                  <a:gd name="T17" fmla="*/ 132 h 136"/>
                  <a:gd name="T18" fmla="*/ 0 w 127"/>
                  <a:gd name="T19" fmla="*/ 128 h 136"/>
                  <a:gd name="T20" fmla="*/ 9 w 127"/>
                  <a:gd name="T21" fmla="*/ 127 h 136"/>
                  <a:gd name="T22" fmla="*/ 16 w 127"/>
                  <a:gd name="T23" fmla="*/ 120 h 136"/>
                  <a:gd name="T24" fmla="*/ 17 w 127"/>
                  <a:gd name="T25" fmla="*/ 111 h 136"/>
                  <a:gd name="T26" fmla="*/ 17 w 127"/>
                  <a:gd name="T27" fmla="*/ 22 h 136"/>
                  <a:gd name="T28" fmla="*/ 16 w 127"/>
                  <a:gd name="T29" fmla="*/ 15 h 136"/>
                  <a:gd name="T30" fmla="*/ 9 w 127"/>
                  <a:gd name="T31" fmla="*/ 9 h 136"/>
                  <a:gd name="T32" fmla="*/ 0 w 127"/>
                  <a:gd name="T33" fmla="*/ 8 h 136"/>
                  <a:gd name="T34" fmla="*/ 0 w 127"/>
                  <a:gd name="T35" fmla="*/ 1 h 136"/>
                  <a:gd name="T36" fmla="*/ 4 w 127"/>
                  <a:gd name="T37" fmla="*/ 0 h 136"/>
                  <a:gd name="T38" fmla="*/ 71 w 127"/>
                  <a:gd name="T39" fmla="*/ 0 h 136"/>
                  <a:gd name="T40" fmla="*/ 94 w 127"/>
                  <a:gd name="T41" fmla="*/ 4 h 136"/>
                  <a:gd name="T42" fmla="*/ 116 w 127"/>
                  <a:gd name="T43" fmla="*/ 32 h 136"/>
                  <a:gd name="T44" fmla="*/ 97 w 127"/>
                  <a:gd name="T45" fmla="*/ 66 h 136"/>
                  <a:gd name="T46" fmla="*/ 80 w 127"/>
                  <a:gd name="T47" fmla="*/ 70 h 136"/>
                  <a:gd name="T48" fmla="*/ 71 w 127"/>
                  <a:gd name="T49" fmla="*/ 71 h 136"/>
                  <a:gd name="T50" fmla="*/ 73 w 127"/>
                  <a:gd name="T51" fmla="*/ 75 h 136"/>
                  <a:gd name="T52" fmla="*/ 104 w 127"/>
                  <a:gd name="T53" fmla="*/ 114 h 136"/>
                  <a:gd name="T54" fmla="*/ 105 w 127"/>
                  <a:gd name="T55" fmla="*/ 116 h 136"/>
                  <a:gd name="T56" fmla="*/ 127 w 127"/>
                  <a:gd name="T57" fmla="*/ 128 h 136"/>
                  <a:gd name="T58" fmla="*/ 127 w 127"/>
                  <a:gd name="T59" fmla="*/ 135 h 136"/>
                  <a:gd name="T60" fmla="*/ 116 w 127"/>
                  <a:gd name="T61" fmla="*/ 135 h 136"/>
                  <a:gd name="T62" fmla="*/ 102 w 127"/>
                  <a:gd name="T63" fmla="*/ 136 h 136"/>
                  <a:gd name="T64" fmla="*/ 96 w 127"/>
                  <a:gd name="T65" fmla="*/ 132 h 136"/>
                  <a:gd name="T66" fmla="*/ 59 w 127"/>
                  <a:gd name="T67" fmla="*/ 82 h 136"/>
                  <a:gd name="T68" fmla="*/ 52 w 127"/>
                  <a:gd name="T69" fmla="*/ 73 h 136"/>
                  <a:gd name="T70" fmla="*/ 49 w 127"/>
                  <a:gd name="T71" fmla="*/ 71 h 136"/>
                  <a:gd name="T72" fmla="*/ 34 w 127"/>
                  <a:gd name="T73" fmla="*/ 71 h 136"/>
                  <a:gd name="T74" fmla="*/ 34 w 127"/>
                  <a:gd name="T75" fmla="*/ 61 h 136"/>
                  <a:gd name="T76" fmla="*/ 36 w 127"/>
                  <a:gd name="T77" fmla="*/ 62 h 136"/>
                  <a:gd name="T78" fmla="*/ 66 w 127"/>
                  <a:gd name="T79" fmla="*/ 62 h 136"/>
                  <a:gd name="T80" fmla="*/ 82 w 127"/>
                  <a:gd name="T81" fmla="*/ 59 h 136"/>
                  <a:gd name="T82" fmla="*/ 96 w 127"/>
                  <a:gd name="T83" fmla="*/ 44 h 136"/>
                  <a:gd name="T84" fmla="*/ 96 w 127"/>
                  <a:gd name="T85" fmla="*/ 29 h 136"/>
                  <a:gd name="T86" fmla="*/ 81 w 127"/>
                  <a:gd name="T87" fmla="*/ 12 h 136"/>
                  <a:gd name="T88" fmla="*/ 70 w 127"/>
                  <a:gd name="T89" fmla="*/ 11 h 136"/>
                  <a:gd name="T90" fmla="*/ 37 w 127"/>
                  <a:gd name="T91" fmla="*/ 11 h 136"/>
                  <a:gd name="T92" fmla="*/ 34 w 127"/>
                  <a:gd name="T93" fmla="*/ 11 h 136"/>
                  <a:gd name="T94" fmla="*/ 34 w 127"/>
                  <a:gd name="T95"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36">
                    <a:moveTo>
                      <a:pt x="34" y="71"/>
                    </a:moveTo>
                    <a:cubicBezTo>
                      <a:pt x="34" y="75"/>
                      <a:pt x="34" y="78"/>
                      <a:pt x="34" y="81"/>
                    </a:cubicBezTo>
                    <a:cubicBezTo>
                      <a:pt x="34" y="92"/>
                      <a:pt x="34" y="103"/>
                      <a:pt x="34" y="114"/>
                    </a:cubicBezTo>
                    <a:cubicBezTo>
                      <a:pt x="34" y="117"/>
                      <a:pt x="34" y="119"/>
                      <a:pt x="35" y="122"/>
                    </a:cubicBezTo>
                    <a:cubicBezTo>
                      <a:pt x="35" y="125"/>
                      <a:pt x="37" y="127"/>
                      <a:pt x="40" y="127"/>
                    </a:cubicBezTo>
                    <a:cubicBezTo>
                      <a:pt x="43" y="127"/>
                      <a:pt x="46" y="128"/>
                      <a:pt x="49" y="128"/>
                    </a:cubicBezTo>
                    <a:cubicBezTo>
                      <a:pt x="49" y="130"/>
                      <a:pt x="49" y="133"/>
                      <a:pt x="49" y="135"/>
                    </a:cubicBezTo>
                    <a:cubicBezTo>
                      <a:pt x="33" y="135"/>
                      <a:pt x="17" y="135"/>
                      <a:pt x="1" y="135"/>
                    </a:cubicBezTo>
                    <a:cubicBezTo>
                      <a:pt x="0" y="134"/>
                      <a:pt x="0" y="133"/>
                      <a:pt x="0" y="132"/>
                    </a:cubicBezTo>
                    <a:cubicBezTo>
                      <a:pt x="0" y="131"/>
                      <a:pt x="0" y="130"/>
                      <a:pt x="0" y="128"/>
                    </a:cubicBezTo>
                    <a:cubicBezTo>
                      <a:pt x="3" y="128"/>
                      <a:pt x="6" y="128"/>
                      <a:pt x="9" y="127"/>
                    </a:cubicBezTo>
                    <a:cubicBezTo>
                      <a:pt x="14" y="126"/>
                      <a:pt x="15" y="125"/>
                      <a:pt x="16" y="120"/>
                    </a:cubicBezTo>
                    <a:cubicBezTo>
                      <a:pt x="16" y="117"/>
                      <a:pt x="17" y="114"/>
                      <a:pt x="17" y="111"/>
                    </a:cubicBezTo>
                    <a:cubicBezTo>
                      <a:pt x="17" y="81"/>
                      <a:pt x="17" y="52"/>
                      <a:pt x="17" y="22"/>
                    </a:cubicBezTo>
                    <a:cubicBezTo>
                      <a:pt x="17" y="20"/>
                      <a:pt x="16" y="17"/>
                      <a:pt x="16" y="15"/>
                    </a:cubicBezTo>
                    <a:cubicBezTo>
                      <a:pt x="15" y="11"/>
                      <a:pt x="13" y="9"/>
                      <a:pt x="9" y="9"/>
                    </a:cubicBezTo>
                    <a:cubicBezTo>
                      <a:pt x="6" y="8"/>
                      <a:pt x="3" y="8"/>
                      <a:pt x="0" y="8"/>
                    </a:cubicBezTo>
                    <a:cubicBezTo>
                      <a:pt x="0" y="5"/>
                      <a:pt x="0" y="3"/>
                      <a:pt x="0" y="1"/>
                    </a:cubicBezTo>
                    <a:cubicBezTo>
                      <a:pt x="2" y="1"/>
                      <a:pt x="3" y="0"/>
                      <a:pt x="4" y="0"/>
                    </a:cubicBezTo>
                    <a:cubicBezTo>
                      <a:pt x="26" y="0"/>
                      <a:pt x="49" y="0"/>
                      <a:pt x="71" y="0"/>
                    </a:cubicBezTo>
                    <a:cubicBezTo>
                      <a:pt x="79" y="0"/>
                      <a:pt x="86" y="1"/>
                      <a:pt x="94" y="4"/>
                    </a:cubicBezTo>
                    <a:cubicBezTo>
                      <a:pt x="108" y="9"/>
                      <a:pt x="115" y="18"/>
                      <a:pt x="116" y="32"/>
                    </a:cubicBezTo>
                    <a:cubicBezTo>
                      <a:pt x="117" y="48"/>
                      <a:pt x="110" y="60"/>
                      <a:pt x="97" y="66"/>
                    </a:cubicBezTo>
                    <a:cubicBezTo>
                      <a:pt x="91" y="68"/>
                      <a:pt x="86" y="70"/>
                      <a:pt x="80" y="70"/>
                    </a:cubicBezTo>
                    <a:cubicBezTo>
                      <a:pt x="77" y="70"/>
                      <a:pt x="74" y="71"/>
                      <a:pt x="71" y="71"/>
                    </a:cubicBezTo>
                    <a:cubicBezTo>
                      <a:pt x="72" y="73"/>
                      <a:pt x="73" y="74"/>
                      <a:pt x="73" y="75"/>
                    </a:cubicBezTo>
                    <a:cubicBezTo>
                      <a:pt x="84" y="88"/>
                      <a:pt x="94" y="101"/>
                      <a:pt x="104" y="114"/>
                    </a:cubicBezTo>
                    <a:cubicBezTo>
                      <a:pt x="105" y="115"/>
                      <a:pt x="105" y="115"/>
                      <a:pt x="105" y="116"/>
                    </a:cubicBezTo>
                    <a:cubicBezTo>
                      <a:pt x="111" y="122"/>
                      <a:pt x="117" y="128"/>
                      <a:pt x="127" y="128"/>
                    </a:cubicBezTo>
                    <a:cubicBezTo>
                      <a:pt x="127" y="130"/>
                      <a:pt x="127" y="133"/>
                      <a:pt x="127" y="135"/>
                    </a:cubicBezTo>
                    <a:cubicBezTo>
                      <a:pt x="124" y="135"/>
                      <a:pt x="120" y="135"/>
                      <a:pt x="116" y="135"/>
                    </a:cubicBezTo>
                    <a:cubicBezTo>
                      <a:pt x="111" y="135"/>
                      <a:pt x="107" y="135"/>
                      <a:pt x="102" y="136"/>
                    </a:cubicBezTo>
                    <a:cubicBezTo>
                      <a:pt x="99" y="136"/>
                      <a:pt x="97" y="134"/>
                      <a:pt x="96" y="132"/>
                    </a:cubicBezTo>
                    <a:cubicBezTo>
                      <a:pt x="83" y="115"/>
                      <a:pt x="71" y="99"/>
                      <a:pt x="59" y="82"/>
                    </a:cubicBezTo>
                    <a:cubicBezTo>
                      <a:pt x="57" y="79"/>
                      <a:pt x="54" y="76"/>
                      <a:pt x="52" y="73"/>
                    </a:cubicBezTo>
                    <a:cubicBezTo>
                      <a:pt x="51" y="72"/>
                      <a:pt x="50" y="71"/>
                      <a:pt x="49" y="71"/>
                    </a:cubicBezTo>
                    <a:cubicBezTo>
                      <a:pt x="44" y="71"/>
                      <a:pt x="39" y="71"/>
                      <a:pt x="34" y="71"/>
                    </a:cubicBezTo>
                    <a:close/>
                    <a:moveTo>
                      <a:pt x="34" y="61"/>
                    </a:moveTo>
                    <a:cubicBezTo>
                      <a:pt x="35" y="62"/>
                      <a:pt x="36" y="62"/>
                      <a:pt x="36" y="62"/>
                    </a:cubicBezTo>
                    <a:cubicBezTo>
                      <a:pt x="46" y="62"/>
                      <a:pt x="56" y="62"/>
                      <a:pt x="66" y="62"/>
                    </a:cubicBezTo>
                    <a:cubicBezTo>
                      <a:pt x="72" y="61"/>
                      <a:pt x="77" y="60"/>
                      <a:pt x="82" y="59"/>
                    </a:cubicBezTo>
                    <a:cubicBezTo>
                      <a:pt x="90" y="56"/>
                      <a:pt x="94" y="51"/>
                      <a:pt x="96" y="44"/>
                    </a:cubicBezTo>
                    <a:cubicBezTo>
                      <a:pt x="96" y="39"/>
                      <a:pt x="97" y="34"/>
                      <a:pt x="96" y="29"/>
                    </a:cubicBezTo>
                    <a:cubicBezTo>
                      <a:pt x="95" y="20"/>
                      <a:pt x="90" y="15"/>
                      <a:pt x="81" y="12"/>
                    </a:cubicBezTo>
                    <a:cubicBezTo>
                      <a:pt x="77" y="11"/>
                      <a:pt x="74" y="11"/>
                      <a:pt x="70" y="11"/>
                    </a:cubicBezTo>
                    <a:cubicBezTo>
                      <a:pt x="59" y="10"/>
                      <a:pt x="48" y="11"/>
                      <a:pt x="37" y="11"/>
                    </a:cubicBezTo>
                    <a:cubicBezTo>
                      <a:pt x="36" y="11"/>
                      <a:pt x="35" y="11"/>
                      <a:pt x="34" y="11"/>
                    </a:cubicBezTo>
                    <a:cubicBezTo>
                      <a:pt x="34" y="28"/>
                      <a:pt x="34" y="44"/>
                      <a:pt x="34"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1" name="Freeform 18">
                <a:extLst>
                  <a:ext uri="{FF2B5EF4-FFF2-40B4-BE49-F238E27FC236}">
                    <a16:creationId xmlns:a16="http://schemas.microsoft.com/office/drawing/2014/main" id="{029271E6-BD5F-4E7D-809E-C4511BA4F756}"/>
                  </a:ext>
                </a:extLst>
              </p:cNvPr>
              <p:cNvSpPr>
                <a:spLocks/>
              </p:cNvSpPr>
              <p:nvPr/>
            </p:nvSpPr>
            <p:spPr bwMode="auto">
              <a:xfrm>
                <a:off x="5333898" y="3887973"/>
                <a:ext cx="362030" cy="384457"/>
              </a:xfrm>
              <a:custGeom>
                <a:avLst/>
                <a:gdLst>
                  <a:gd name="T0" fmla="*/ 50 w 127"/>
                  <a:gd name="T1" fmla="*/ 70 h 135"/>
                  <a:gd name="T2" fmla="*/ 34 w 127"/>
                  <a:gd name="T3" fmla="*/ 87 h 135"/>
                  <a:gd name="T4" fmla="*/ 33 w 127"/>
                  <a:gd name="T5" fmla="*/ 90 h 135"/>
                  <a:gd name="T6" fmla="*/ 33 w 127"/>
                  <a:gd name="T7" fmla="*/ 116 h 135"/>
                  <a:gd name="T8" fmla="*/ 34 w 127"/>
                  <a:gd name="T9" fmla="*/ 120 h 135"/>
                  <a:gd name="T10" fmla="*/ 41 w 127"/>
                  <a:gd name="T11" fmla="*/ 127 h 135"/>
                  <a:gd name="T12" fmla="*/ 49 w 127"/>
                  <a:gd name="T13" fmla="*/ 128 h 135"/>
                  <a:gd name="T14" fmla="*/ 49 w 127"/>
                  <a:gd name="T15" fmla="*/ 135 h 135"/>
                  <a:gd name="T16" fmla="*/ 0 w 127"/>
                  <a:gd name="T17" fmla="*/ 135 h 135"/>
                  <a:gd name="T18" fmla="*/ 0 w 127"/>
                  <a:gd name="T19" fmla="*/ 128 h 135"/>
                  <a:gd name="T20" fmla="*/ 7 w 127"/>
                  <a:gd name="T21" fmla="*/ 128 h 135"/>
                  <a:gd name="T22" fmla="*/ 16 w 127"/>
                  <a:gd name="T23" fmla="*/ 118 h 135"/>
                  <a:gd name="T24" fmla="*/ 16 w 127"/>
                  <a:gd name="T25" fmla="*/ 111 h 135"/>
                  <a:gd name="T26" fmla="*/ 16 w 127"/>
                  <a:gd name="T27" fmla="*/ 24 h 135"/>
                  <a:gd name="T28" fmla="*/ 16 w 127"/>
                  <a:gd name="T29" fmla="*/ 16 h 135"/>
                  <a:gd name="T30" fmla="*/ 8 w 127"/>
                  <a:gd name="T31" fmla="*/ 9 h 135"/>
                  <a:gd name="T32" fmla="*/ 0 w 127"/>
                  <a:gd name="T33" fmla="*/ 8 h 135"/>
                  <a:gd name="T34" fmla="*/ 0 w 127"/>
                  <a:gd name="T35" fmla="*/ 1 h 135"/>
                  <a:gd name="T36" fmla="*/ 49 w 127"/>
                  <a:gd name="T37" fmla="*/ 1 h 135"/>
                  <a:gd name="T38" fmla="*/ 50 w 127"/>
                  <a:gd name="T39" fmla="*/ 8 h 135"/>
                  <a:gd name="T40" fmla="*/ 41 w 127"/>
                  <a:gd name="T41" fmla="*/ 9 h 135"/>
                  <a:gd name="T42" fmla="*/ 34 w 127"/>
                  <a:gd name="T43" fmla="*/ 16 h 135"/>
                  <a:gd name="T44" fmla="*/ 33 w 127"/>
                  <a:gd name="T45" fmla="*/ 23 h 135"/>
                  <a:gd name="T46" fmla="*/ 33 w 127"/>
                  <a:gd name="T47" fmla="*/ 70 h 135"/>
                  <a:gd name="T48" fmla="*/ 33 w 127"/>
                  <a:gd name="T49" fmla="*/ 73 h 135"/>
                  <a:gd name="T50" fmla="*/ 36 w 127"/>
                  <a:gd name="T51" fmla="*/ 71 h 135"/>
                  <a:gd name="T52" fmla="*/ 83 w 127"/>
                  <a:gd name="T53" fmla="*/ 19 h 135"/>
                  <a:gd name="T54" fmla="*/ 86 w 127"/>
                  <a:gd name="T55" fmla="*/ 14 h 135"/>
                  <a:gd name="T56" fmla="*/ 84 w 127"/>
                  <a:gd name="T57" fmla="*/ 9 h 135"/>
                  <a:gd name="T58" fmla="*/ 76 w 127"/>
                  <a:gd name="T59" fmla="*/ 8 h 135"/>
                  <a:gd name="T60" fmla="*/ 76 w 127"/>
                  <a:gd name="T61" fmla="*/ 1 h 135"/>
                  <a:gd name="T62" fmla="*/ 122 w 127"/>
                  <a:gd name="T63" fmla="*/ 1 h 135"/>
                  <a:gd name="T64" fmla="*/ 122 w 127"/>
                  <a:gd name="T65" fmla="*/ 8 h 135"/>
                  <a:gd name="T66" fmla="*/ 118 w 127"/>
                  <a:gd name="T67" fmla="*/ 8 h 135"/>
                  <a:gd name="T68" fmla="*/ 99 w 127"/>
                  <a:gd name="T69" fmla="*/ 18 h 135"/>
                  <a:gd name="T70" fmla="*/ 77 w 127"/>
                  <a:gd name="T71" fmla="*/ 41 h 135"/>
                  <a:gd name="T72" fmla="*/ 62 w 127"/>
                  <a:gd name="T73" fmla="*/ 57 h 135"/>
                  <a:gd name="T74" fmla="*/ 64 w 127"/>
                  <a:gd name="T75" fmla="*/ 61 h 135"/>
                  <a:gd name="T76" fmla="*/ 102 w 127"/>
                  <a:gd name="T77" fmla="*/ 113 h 135"/>
                  <a:gd name="T78" fmla="*/ 108 w 127"/>
                  <a:gd name="T79" fmla="*/ 120 h 135"/>
                  <a:gd name="T80" fmla="*/ 123 w 127"/>
                  <a:gd name="T81" fmla="*/ 127 h 135"/>
                  <a:gd name="T82" fmla="*/ 127 w 127"/>
                  <a:gd name="T83" fmla="*/ 128 h 135"/>
                  <a:gd name="T84" fmla="*/ 127 w 127"/>
                  <a:gd name="T85" fmla="*/ 135 h 135"/>
                  <a:gd name="T86" fmla="*/ 73 w 127"/>
                  <a:gd name="T87" fmla="*/ 135 h 135"/>
                  <a:gd name="T88" fmla="*/ 73 w 127"/>
                  <a:gd name="T89" fmla="*/ 128 h 135"/>
                  <a:gd name="T90" fmla="*/ 80 w 127"/>
                  <a:gd name="T91" fmla="*/ 127 h 135"/>
                  <a:gd name="T92" fmla="*/ 84 w 127"/>
                  <a:gd name="T93" fmla="*/ 120 h 135"/>
                  <a:gd name="T94" fmla="*/ 82 w 127"/>
                  <a:gd name="T95" fmla="*/ 115 h 135"/>
                  <a:gd name="T96" fmla="*/ 51 w 127"/>
                  <a:gd name="T97" fmla="*/ 72 h 135"/>
                  <a:gd name="T98" fmla="*/ 50 w 127"/>
                  <a:gd name="T99"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5">
                    <a:moveTo>
                      <a:pt x="50" y="70"/>
                    </a:moveTo>
                    <a:cubicBezTo>
                      <a:pt x="44" y="76"/>
                      <a:pt x="39" y="81"/>
                      <a:pt x="34" y="87"/>
                    </a:cubicBezTo>
                    <a:cubicBezTo>
                      <a:pt x="33" y="88"/>
                      <a:pt x="33" y="89"/>
                      <a:pt x="33" y="90"/>
                    </a:cubicBezTo>
                    <a:cubicBezTo>
                      <a:pt x="33" y="99"/>
                      <a:pt x="33" y="107"/>
                      <a:pt x="33" y="116"/>
                    </a:cubicBezTo>
                    <a:cubicBezTo>
                      <a:pt x="33" y="117"/>
                      <a:pt x="33" y="118"/>
                      <a:pt x="34" y="120"/>
                    </a:cubicBezTo>
                    <a:cubicBezTo>
                      <a:pt x="35" y="125"/>
                      <a:pt x="36" y="126"/>
                      <a:pt x="41" y="127"/>
                    </a:cubicBezTo>
                    <a:cubicBezTo>
                      <a:pt x="44" y="127"/>
                      <a:pt x="46" y="128"/>
                      <a:pt x="49" y="128"/>
                    </a:cubicBezTo>
                    <a:cubicBezTo>
                      <a:pt x="49" y="130"/>
                      <a:pt x="49" y="133"/>
                      <a:pt x="49" y="135"/>
                    </a:cubicBezTo>
                    <a:cubicBezTo>
                      <a:pt x="33" y="135"/>
                      <a:pt x="17" y="135"/>
                      <a:pt x="0" y="135"/>
                    </a:cubicBezTo>
                    <a:cubicBezTo>
                      <a:pt x="0" y="133"/>
                      <a:pt x="0" y="131"/>
                      <a:pt x="0" y="128"/>
                    </a:cubicBezTo>
                    <a:cubicBezTo>
                      <a:pt x="2" y="128"/>
                      <a:pt x="5" y="128"/>
                      <a:pt x="7" y="128"/>
                    </a:cubicBezTo>
                    <a:cubicBezTo>
                      <a:pt x="14" y="127"/>
                      <a:pt x="16" y="125"/>
                      <a:pt x="16" y="118"/>
                    </a:cubicBezTo>
                    <a:cubicBezTo>
                      <a:pt x="16" y="115"/>
                      <a:pt x="16" y="113"/>
                      <a:pt x="16" y="111"/>
                    </a:cubicBezTo>
                    <a:cubicBezTo>
                      <a:pt x="16" y="82"/>
                      <a:pt x="16" y="53"/>
                      <a:pt x="16" y="24"/>
                    </a:cubicBezTo>
                    <a:cubicBezTo>
                      <a:pt x="16" y="21"/>
                      <a:pt x="16" y="18"/>
                      <a:pt x="16" y="16"/>
                    </a:cubicBezTo>
                    <a:cubicBezTo>
                      <a:pt x="15" y="11"/>
                      <a:pt x="13" y="9"/>
                      <a:pt x="8" y="9"/>
                    </a:cubicBezTo>
                    <a:cubicBezTo>
                      <a:pt x="5" y="8"/>
                      <a:pt x="3" y="8"/>
                      <a:pt x="0" y="8"/>
                    </a:cubicBezTo>
                    <a:cubicBezTo>
                      <a:pt x="0" y="5"/>
                      <a:pt x="0" y="3"/>
                      <a:pt x="0" y="1"/>
                    </a:cubicBezTo>
                    <a:cubicBezTo>
                      <a:pt x="4" y="0"/>
                      <a:pt x="40" y="0"/>
                      <a:pt x="49" y="1"/>
                    </a:cubicBezTo>
                    <a:cubicBezTo>
                      <a:pt x="49" y="3"/>
                      <a:pt x="50" y="5"/>
                      <a:pt x="50" y="8"/>
                    </a:cubicBezTo>
                    <a:cubicBezTo>
                      <a:pt x="47" y="8"/>
                      <a:pt x="44" y="8"/>
                      <a:pt x="41" y="9"/>
                    </a:cubicBezTo>
                    <a:cubicBezTo>
                      <a:pt x="37" y="9"/>
                      <a:pt x="34" y="11"/>
                      <a:pt x="34" y="16"/>
                    </a:cubicBezTo>
                    <a:cubicBezTo>
                      <a:pt x="33" y="18"/>
                      <a:pt x="33" y="20"/>
                      <a:pt x="33" y="23"/>
                    </a:cubicBezTo>
                    <a:cubicBezTo>
                      <a:pt x="33" y="39"/>
                      <a:pt x="33" y="54"/>
                      <a:pt x="33" y="70"/>
                    </a:cubicBezTo>
                    <a:cubicBezTo>
                      <a:pt x="33" y="71"/>
                      <a:pt x="33" y="72"/>
                      <a:pt x="33" y="73"/>
                    </a:cubicBezTo>
                    <a:cubicBezTo>
                      <a:pt x="35" y="72"/>
                      <a:pt x="36" y="72"/>
                      <a:pt x="36" y="71"/>
                    </a:cubicBezTo>
                    <a:cubicBezTo>
                      <a:pt x="52" y="54"/>
                      <a:pt x="67" y="37"/>
                      <a:pt x="83" y="19"/>
                    </a:cubicBezTo>
                    <a:cubicBezTo>
                      <a:pt x="84" y="18"/>
                      <a:pt x="85" y="16"/>
                      <a:pt x="86" y="14"/>
                    </a:cubicBezTo>
                    <a:cubicBezTo>
                      <a:pt x="88" y="12"/>
                      <a:pt x="87" y="10"/>
                      <a:pt x="84" y="9"/>
                    </a:cubicBezTo>
                    <a:cubicBezTo>
                      <a:pt x="81" y="8"/>
                      <a:pt x="79" y="8"/>
                      <a:pt x="76" y="8"/>
                    </a:cubicBezTo>
                    <a:cubicBezTo>
                      <a:pt x="76" y="5"/>
                      <a:pt x="76" y="3"/>
                      <a:pt x="76" y="1"/>
                    </a:cubicBezTo>
                    <a:cubicBezTo>
                      <a:pt x="79" y="0"/>
                      <a:pt x="114" y="0"/>
                      <a:pt x="122" y="1"/>
                    </a:cubicBezTo>
                    <a:cubicBezTo>
                      <a:pt x="122" y="3"/>
                      <a:pt x="122" y="5"/>
                      <a:pt x="122" y="8"/>
                    </a:cubicBezTo>
                    <a:cubicBezTo>
                      <a:pt x="121" y="8"/>
                      <a:pt x="120" y="8"/>
                      <a:pt x="118" y="8"/>
                    </a:cubicBezTo>
                    <a:cubicBezTo>
                      <a:pt x="111" y="9"/>
                      <a:pt x="104" y="12"/>
                      <a:pt x="99" y="18"/>
                    </a:cubicBezTo>
                    <a:cubicBezTo>
                      <a:pt x="92" y="25"/>
                      <a:pt x="85" y="33"/>
                      <a:pt x="77" y="41"/>
                    </a:cubicBezTo>
                    <a:cubicBezTo>
                      <a:pt x="72" y="46"/>
                      <a:pt x="67" y="52"/>
                      <a:pt x="62" y="57"/>
                    </a:cubicBezTo>
                    <a:cubicBezTo>
                      <a:pt x="63" y="58"/>
                      <a:pt x="64" y="59"/>
                      <a:pt x="64" y="61"/>
                    </a:cubicBezTo>
                    <a:cubicBezTo>
                      <a:pt x="77" y="78"/>
                      <a:pt x="90" y="95"/>
                      <a:pt x="102" y="113"/>
                    </a:cubicBezTo>
                    <a:cubicBezTo>
                      <a:pt x="104" y="115"/>
                      <a:pt x="106" y="118"/>
                      <a:pt x="108" y="120"/>
                    </a:cubicBezTo>
                    <a:cubicBezTo>
                      <a:pt x="112" y="124"/>
                      <a:pt x="117" y="127"/>
                      <a:pt x="123" y="127"/>
                    </a:cubicBezTo>
                    <a:cubicBezTo>
                      <a:pt x="124" y="128"/>
                      <a:pt x="125" y="128"/>
                      <a:pt x="127" y="128"/>
                    </a:cubicBezTo>
                    <a:cubicBezTo>
                      <a:pt x="127" y="130"/>
                      <a:pt x="127" y="133"/>
                      <a:pt x="127" y="135"/>
                    </a:cubicBezTo>
                    <a:cubicBezTo>
                      <a:pt x="109" y="135"/>
                      <a:pt x="91" y="135"/>
                      <a:pt x="73" y="135"/>
                    </a:cubicBezTo>
                    <a:cubicBezTo>
                      <a:pt x="73" y="133"/>
                      <a:pt x="73" y="131"/>
                      <a:pt x="73" y="128"/>
                    </a:cubicBezTo>
                    <a:cubicBezTo>
                      <a:pt x="75" y="128"/>
                      <a:pt x="78" y="128"/>
                      <a:pt x="80" y="127"/>
                    </a:cubicBezTo>
                    <a:cubicBezTo>
                      <a:pt x="85" y="127"/>
                      <a:pt x="86" y="125"/>
                      <a:pt x="84" y="120"/>
                    </a:cubicBezTo>
                    <a:cubicBezTo>
                      <a:pt x="84" y="118"/>
                      <a:pt x="83" y="117"/>
                      <a:pt x="82" y="115"/>
                    </a:cubicBezTo>
                    <a:cubicBezTo>
                      <a:pt x="72" y="101"/>
                      <a:pt x="61" y="86"/>
                      <a:pt x="51" y="72"/>
                    </a:cubicBezTo>
                    <a:cubicBezTo>
                      <a:pt x="51" y="71"/>
                      <a:pt x="50" y="71"/>
                      <a:pt x="50" y="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2" name="Freeform 19">
                <a:extLst>
                  <a:ext uri="{FF2B5EF4-FFF2-40B4-BE49-F238E27FC236}">
                    <a16:creationId xmlns:a16="http://schemas.microsoft.com/office/drawing/2014/main" id="{F0E374B4-1D8A-4254-9BF8-9478B61B7867}"/>
                  </a:ext>
                </a:extLst>
              </p:cNvPr>
              <p:cNvSpPr>
                <a:spLocks/>
              </p:cNvSpPr>
              <p:nvPr/>
            </p:nvSpPr>
            <p:spPr bwMode="auto">
              <a:xfrm>
                <a:off x="7278607" y="3887973"/>
                <a:ext cx="358826" cy="384457"/>
              </a:xfrm>
              <a:custGeom>
                <a:avLst/>
                <a:gdLst>
                  <a:gd name="T0" fmla="*/ 28 w 126"/>
                  <a:gd name="T1" fmla="*/ 16 h 135"/>
                  <a:gd name="T2" fmla="*/ 28 w 126"/>
                  <a:gd name="T3" fmla="*/ 20 h 135"/>
                  <a:gd name="T4" fmla="*/ 28 w 126"/>
                  <a:gd name="T5" fmla="*/ 109 h 135"/>
                  <a:gd name="T6" fmla="*/ 28 w 126"/>
                  <a:gd name="T7" fmla="*/ 119 h 135"/>
                  <a:gd name="T8" fmla="*/ 37 w 126"/>
                  <a:gd name="T9" fmla="*/ 127 h 135"/>
                  <a:gd name="T10" fmla="*/ 44 w 126"/>
                  <a:gd name="T11" fmla="*/ 128 h 135"/>
                  <a:gd name="T12" fmla="*/ 44 w 126"/>
                  <a:gd name="T13" fmla="*/ 135 h 135"/>
                  <a:gd name="T14" fmla="*/ 0 w 126"/>
                  <a:gd name="T15" fmla="*/ 135 h 135"/>
                  <a:gd name="T16" fmla="*/ 0 w 126"/>
                  <a:gd name="T17" fmla="*/ 128 h 135"/>
                  <a:gd name="T18" fmla="*/ 8 w 126"/>
                  <a:gd name="T19" fmla="*/ 127 h 135"/>
                  <a:gd name="T20" fmla="*/ 16 w 126"/>
                  <a:gd name="T21" fmla="*/ 120 h 135"/>
                  <a:gd name="T22" fmla="*/ 16 w 126"/>
                  <a:gd name="T23" fmla="*/ 113 h 135"/>
                  <a:gd name="T24" fmla="*/ 16 w 126"/>
                  <a:gd name="T25" fmla="*/ 19 h 135"/>
                  <a:gd name="T26" fmla="*/ 16 w 126"/>
                  <a:gd name="T27" fmla="*/ 15 h 135"/>
                  <a:gd name="T28" fmla="*/ 9 w 126"/>
                  <a:gd name="T29" fmla="*/ 9 h 135"/>
                  <a:gd name="T30" fmla="*/ 5 w 126"/>
                  <a:gd name="T31" fmla="*/ 8 h 135"/>
                  <a:gd name="T32" fmla="*/ 1 w 126"/>
                  <a:gd name="T33" fmla="*/ 8 h 135"/>
                  <a:gd name="T34" fmla="*/ 1 w 126"/>
                  <a:gd name="T35" fmla="*/ 1 h 135"/>
                  <a:gd name="T36" fmla="*/ 40 w 126"/>
                  <a:gd name="T37" fmla="*/ 1 h 135"/>
                  <a:gd name="T38" fmla="*/ 98 w 126"/>
                  <a:gd name="T39" fmla="*/ 100 h 135"/>
                  <a:gd name="T40" fmla="*/ 99 w 126"/>
                  <a:gd name="T41" fmla="*/ 100 h 135"/>
                  <a:gd name="T42" fmla="*/ 99 w 126"/>
                  <a:gd name="T43" fmla="*/ 96 h 135"/>
                  <a:gd name="T44" fmla="*/ 99 w 126"/>
                  <a:gd name="T45" fmla="*/ 24 h 135"/>
                  <a:gd name="T46" fmla="*/ 98 w 126"/>
                  <a:gd name="T47" fmla="*/ 16 h 135"/>
                  <a:gd name="T48" fmla="*/ 90 w 126"/>
                  <a:gd name="T49" fmla="*/ 9 h 135"/>
                  <a:gd name="T50" fmla="*/ 83 w 126"/>
                  <a:gd name="T51" fmla="*/ 8 h 135"/>
                  <a:gd name="T52" fmla="*/ 83 w 126"/>
                  <a:gd name="T53" fmla="*/ 1 h 135"/>
                  <a:gd name="T54" fmla="*/ 126 w 126"/>
                  <a:gd name="T55" fmla="*/ 1 h 135"/>
                  <a:gd name="T56" fmla="*/ 126 w 126"/>
                  <a:gd name="T57" fmla="*/ 8 h 135"/>
                  <a:gd name="T58" fmla="*/ 119 w 126"/>
                  <a:gd name="T59" fmla="*/ 9 h 135"/>
                  <a:gd name="T60" fmla="*/ 111 w 126"/>
                  <a:gd name="T61" fmla="*/ 16 h 135"/>
                  <a:gd name="T62" fmla="*/ 110 w 126"/>
                  <a:gd name="T63" fmla="*/ 27 h 135"/>
                  <a:gd name="T64" fmla="*/ 110 w 126"/>
                  <a:gd name="T65" fmla="*/ 129 h 135"/>
                  <a:gd name="T66" fmla="*/ 110 w 126"/>
                  <a:gd name="T67" fmla="*/ 135 h 135"/>
                  <a:gd name="T68" fmla="*/ 99 w 126"/>
                  <a:gd name="T69" fmla="*/ 135 h 135"/>
                  <a:gd name="T70" fmla="*/ 29 w 126"/>
                  <a:gd name="T71" fmla="*/ 15 h 135"/>
                  <a:gd name="T72" fmla="*/ 28 w 126"/>
                  <a:gd name="T73" fmla="*/ 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35">
                    <a:moveTo>
                      <a:pt x="28" y="16"/>
                    </a:moveTo>
                    <a:cubicBezTo>
                      <a:pt x="28" y="17"/>
                      <a:pt x="28" y="19"/>
                      <a:pt x="28" y="20"/>
                    </a:cubicBezTo>
                    <a:cubicBezTo>
                      <a:pt x="28" y="50"/>
                      <a:pt x="28" y="79"/>
                      <a:pt x="28" y="109"/>
                    </a:cubicBezTo>
                    <a:cubicBezTo>
                      <a:pt x="28" y="112"/>
                      <a:pt x="28" y="115"/>
                      <a:pt x="28" y="119"/>
                    </a:cubicBezTo>
                    <a:cubicBezTo>
                      <a:pt x="29" y="124"/>
                      <a:pt x="31" y="126"/>
                      <a:pt x="37" y="127"/>
                    </a:cubicBezTo>
                    <a:cubicBezTo>
                      <a:pt x="39" y="127"/>
                      <a:pt x="41" y="128"/>
                      <a:pt x="44" y="128"/>
                    </a:cubicBezTo>
                    <a:cubicBezTo>
                      <a:pt x="44" y="130"/>
                      <a:pt x="44" y="133"/>
                      <a:pt x="44" y="135"/>
                    </a:cubicBezTo>
                    <a:cubicBezTo>
                      <a:pt x="29" y="135"/>
                      <a:pt x="15" y="135"/>
                      <a:pt x="0" y="135"/>
                    </a:cubicBezTo>
                    <a:cubicBezTo>
                      <a:pt x="0" y="133"/>
                      <a:pt x="0" y="131"/>
                      <a:pt x="0" y="128"/>
                    </a:cubicBezTo>
                    <a:cubicBezTo>
                      <a:pt x="3" y="128"/>
                      <a:pt x="5" y="127"/>
                      <a:pt x="8" y="127"/>
                    </a:cubicBezTo>
                    <a:cubicBezTo>
                      <a:pt x="12" y="127"/>
                      <a:pt x="15" y="124"/>
                      <a:pt x="16" y="120"/>
                    </a:cubicBezTo>
                    <a:cubicBezTo>
                      <a:pt x="16" y="118"/>
                      <a:pt x="16" y="115"/>
                      <a:pt x="16" y="113"/>
                    </a:cubicBezTo>
                    <a:cubicBezTo>
                      <a:pt x="16" y="82"/>
                      <a:pt x="16" y="50"/>
                      <a:pt x="16" y="19"/>
                    </a:cubicBezTo>
                    <a:cubicBezTo>
                      <a:pt x="16" y="18"/>
                      <a:pt x="16" y="17"/>
                      <a:pt x="16" y="15"/>
                    </a:cubicBezTo>
                    <a:cubicBezTo>
                      <a:pt x="16" y="11"/>
                      <a:pt x="14" y="9"/>
                      <a:pt x="9" y="9"/>
                    </a:cubicBezTo>
                    <a:cubicBezTo>
                      <a:pt x="8" y="8"/>
                      <a:pt x="7" y="8"/>
                      <a:pt x="5" y="8"/>
                    </a:cubicBezTo>
                    <a:cubicBezTo>
                      <a:pt x="4" y="8"/>
                      <a:pt x="2" y="8"/>
                      <a:pt x="1" y="8"/>
                    </a:cubicBezTo>
                    <a:cubicBezTo>
                      <a:pt x="1" y="5"/>
                      <a:pt x="1" y="3"/>
                      <a:pt x="1" y="1"/>
                    </a:cubicBezTo>
                    <a:cubicBezTo>
                      <a:pt x="14" y="1"/>
                      <a:pt x="27" y="1"/>
                      <a:pt x="40" y="1"/>
                    </a:cubicBezTo>
                    <a:cubicBezTo>
                      <a:pt x="59" y="34"/>
                      <a:pt x="79" y="67"/>
                      <a:pt x="98" y="100"/>
                    </a:cubicBezTo>
                    <a:cubicBezTo>
                      <a:pt x="98" y="100"/>
                      <a:pt x="99" y="100"/>
                      <a:pt x="99" y="100"/>
                    </a:cubicBezTo>
                    <a:cubicBezTo>
                      <a:pt x="99" y="99"/>
                      <a:pt x="99" y="97"/>
                      <a:pt x="99" y="96"/>
                    </a:cubicBezTo>
                    <a:cubicBezTo>
                      <a:pt x="99" y="72"/>
                      <a:pt x="99" y="48"/>
                      <a:pt x="99" y="24"/>
                    </a:cubicBezTo>
                    <a:cubicBezTo>
                      <a:pt x="99" y="21"/>
                      <a:pt x="99" y="19"/>
                      <a:pt x="98" y="16"/>
                    </a:cubicBezTo>
                    <a:cubicBezTo>
                      <a:pt x="97" y="12"/>
                      <a:pt x="94" y="9"/>
                      <a:pt x="90" y="9"/>
                    </a:cubicBezTo>
                    <a:cubicBezTo>
                      <a:pt x="88" y="8"/>
                      <a:pt x="86" y="8"/>
                      <a:pt x="83" y="8"/>
                    </a:cubicBezTo>
                    <a:cubicBezTo>
                      <a:pt x="83" y="5"/>
                      <a:pt x="83" y="3"/>
                      <a:pt x="83" y="1"/>
                    </a:cubicBezTo>
                    <a:cubicBezTo>
                      <a:pt x="87" y="0"/>
                      <a:pt x="115" y="0"/>
                      <a:pt x="126" y="1"/>
                    </a:cubicBezTo>
                    <a:cubicBezTo>
                      <a:pt x="126" y="3"/>
                      <a:pt x="126" y="5"/>
                      <a:pt x="126" y="8"/>
                    </a:cubicBezTo>
                    <a:cubicBezTo>
                      <a:pt x="124" y="8"/>
                      <a:pt x="122" y="8"/>
                      <a:pt x="119" y="9"/>
                    </a:cubicBezTo>
                    <a:cubicBezTo>
                      <a:pt x="115" y="9"/>
                      <a:pt x="112" y="12"/>
                      <a:pt x="111" y="16"/>
                    </a:cubicBezTo>
                    <a:cubicBezTo>
                      <a:pt x="111" y="20"/>
                      <a:pt x="110" y="23"/>
                      <a:pt x="110" y="27"/>
                    </a:cubicBezTo>
                    <a:cubicBezTo>
                      <a:pt x="110" y="61"/>
                      <a:pt x="110" y="95"/>
                      <a:pt x="110" y="129"/>
                    </a:cubicBezTo>
                    <a:cubicBezTo>
                      <a:pt x="110" y="131"/>
                      <a:pt x="110" y="133"/>
                      <a:pt x="110" y="135"/>
                    </a:cubicBezTo>
                    <a:cubicBezTo>
                      <a:pt x="106" y="135"/>
                      <a:pt x="103" y="135"/>
                      <a:pt x="99" y="135"/>
                    </a:cubicBezTo>
                    <a:cubicBezTo>
                      <a:pt x="76" y="95"/>
                      <a:pt x="52" y="55"/>
                      <a:pt x="29" y="15"/>
                    </a:cubicBezTo>
                    <a:cubicBezTo>
                      <a:pt x="28" y="15"/>
                      <a:pt x="28" y="15"/>
                      <a:pt x="28"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3" name="Freeform 20">
                <a:extLst>
                  <a:ext uri="{FF2B5EF4-FFF2-40B4-BE49-F238E27FC236}">
                    <a16:creationId xmlns:a16="http://schemas.microsoft.com/office/drawing/2014/main" id="{AFBC22B1-E0E5-491D-8D3A-0CADD301B3F1}"/>
                  </a:ext>
                </a:extLst>
              </p:cNvPr>
              <p:cNvSpPr>
                <a:spLocks/>
              </p:cNvSpPr>
              <p:nvPr/>
            </p:nvSpPr>
            <p:spPr bwMode="auto">
              <a:xfrm>
                <a:off x="8233341" y="3887973"/>
                <a:ext cx="352419" cy="384457"/>
              </a:xfrm>
              <a:custGeom>
                <a:avLst/>
                <a:gdLst>
                  <a:gd name="T0" fmla="*/ 0 w 124"/>
                  <a:gd name="T1" fmla="*/ 8 h 135"/>
                  <a:gd name="T2" fmla="*/ 0 w 124"/>
                  <a:gd name="T3" fmla="*/ 1 h 135"/>
                  <a:gd name="T4" fmla="*/ 105 w 124"/>
                  <a:gd name="T5" fmla="*/ 1 h 135"/>
                  <a:gd name="T6" fmla="*/ 117 w 124"/>
                  <a:gd name="T7" fmla="*/ 35 h 135"/>
                  <a:gd name="T8" fmla="*/ 110 w 124"/>
                  <a:gd name="T9" fmla="*/ 39 h 135"/>
                  <a:gd name="T10" fmla="*/ 107 w 124"/>
                  <a:gd name="T11" fmla="*/ 33 h 135"/>
                  <a:gd name="T12" fmla="*/ 78 w 124"/>
                  <a:gd name="T13" fmla="*/ 11 h 135"/>
                  <a:gd name="T14" fmla="*/ 34 w 124"/>
                  <a:gd name="T15" fmla="*/ 11 h 135"/>
                  <a:gd name="T16" fmla="*/ 34 w 124"/>
                  <a:gd name="T17" fmla="*/ 61 h 135"/>
                  <a:gd name="T18" fmla="*/ 55 w 124"/>
                  <a:gd name="T19" fmla="*/ 60 h 135"/>
                  <a:gd name="T20" fmla="*/ 69 w 124"/>
                  <a:gd name="T21" fmla="*/ 45 h 135"/>
                  <a:gd name="T22" fmla="*/ 70 w 124"/>
                  <a:gd name="T23" fmla="*/ 36 h 135"/>
                  <a:gd name="T24" fmla="*/ 78 w 124"/>
                  <a:gd name="T25" fmla="*/ 36 h 135"/>
                  <a:gd name="T26" fmla="*/ 78 w 124"/>
                  <a:gd name="T27" fmla="*/ 95 h 135"/>
                  <a:gd name="T28" fmla="*/ 74 w 124"/>
                  <a:gd name="T29" fmla="*/ 95 h 135"/>
                  <a:gd name="T30" fmla="*/ 70 w 124"/>
                  <a:gd name="T31" fmla="*/ 95 h 135"/>
                  <a:gd name="T32" fmla="*/ 70 w 124"/>
                  <a:gd name="T33" fmla="*/ 88 h 135"/>
                  <a:gd name="T34" fmla="*/ 68 w 124"/>
                  <a:gd name="T35" fmla="*/ 81 h 135"/>
                  <a:gd name="T36" fmla="*/ 58 w 124"/>
                  <a:gd name="T37" fmla="*/ 71 h 135"/>
                  <a:gd name="T38" fmla="*/ 34 w 124"/>
                  <a:gd name="T39" fmla="*/ 70 h 135"/>
                  <a:gd name="T40" fmla="*/ 33 w 124"/>
                  <a:gd name="T41" fmla="*/ 74 h 135"/>
                  <a:gd name="T42" fmla="*/ 33 w 124"/>
                  <a:gd name="T43" fmla="*/ 115 h 135"/>
                  <a:gd name="T44" fmla="*/ 43 w 124"/>
                  <a:gd name="T45" fmla="*/ 125 h 135"/>
                  <a:gd name="T46" fmla="*/ 69 w 124"/>
                  <a:gd name="T47" fmla="*/ 125 h 135"/>
                  <a:gd name="T48" fmla="*/ 112 w 124"/>
                  <a:gd name="T49" fmla="*/ 97 h 135"/>
                  <a:gd name="T50" fmla="*/ 115 w 124"/>
                  <a:gd name="T51" fmla="*/ 90 h 135"/>
                  <a:gd name="T52" fmla="*/ 124 w 124"/>
                  <a:gd name="T53" fmla="*/ 93 h 135"/>
                  <a:gd name="T54" fmla="*/ 109 w 124"/>
                  <a:gd name="T55" fmla="*/ 135 h 135"/>
                  <a:gd name="T56" fmla="*/ 0 w 124"/>
                  <a:gd name="T57" fmla="*/ 135 h 135"/>
                  <a:gd name="T58" fmla="*/ 0 w 124"/>
                  <a:gd name="T59" fmla="*/ 128 h 135"/>
                  <a:gd name="T60" fmla="*/ 8 w 124"/>
                  <a:gd name="T61" fmla="*/ 127 h 135"/>
                  <a:gd name="T62" fmla="*/ 15 w 124"/>
                  <a:gd name="T63" fmla="*/ 120 h 135"/>
                  <a:gd name="T64" fmla="*/ 16 w 124"/>
                  <a:gd name="T65" fmla="*/ 113 h 135"/>
                  <a:gd name="T66" fmla="*/ 16 w 124"/>
                  <a:gd name="T67" fmla="*/ 21 h 135"/>
                  <a:gd name="T68" fmla="*/ 16 w 124"/>
                  <a:gd name="T69" fmla="*/ 16 h 135"/>
                  <a:gd name="T70" fmla="*/ 8 w 124"/>
                  <a:gd name="T71" fmla="*/ 9 h 135"/>
                  <a:gd name="T72" fmla="*/ 4 w 124"/>
                  <a:gd name="T73" fmla="*/ 8 h 135"/>
                  <a:gd name="T74" fmla="*/ 0 w 124"/>
                  <a:gd name="T75"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35">
                    <a:moveTo>
                      <a:pt x="0" y="8"/>
                    </a:moveTo>
                    <a:cubicBezTo>
                      <a:pt x="0" y="5"/>
                      <a:pt x="0" y="3"/>
                      <a:pt x="0" y="1"/>
                    </a:cubicBezTo>
                    <a:cubicBezTo>
                      <a:pt x="3" y="0"/>
                      <a:pt x="98" y="0"/>
                      <a:pt x="105" y="1"/>
                    </a:cubicBezTo>
                    <a:cubicBezTo>
                      <a:pt x="109" y="12"/>
                      <a:pt x="113" y="24"/>
                      <a:pt x="117" y="35"/>
                    </a:cubicBezTo>
                    <a:cubicBezTo>
                      <a:pt x="115" y="37"/>
                      <a:pt x="112" y="38"/>
                      <a:pt x="110" y="39"/>
                    </a:cubicBezTo>
                    <a:cubicBezTo>
                      <a:pt x="109" y="36"/>
                      <a:pt x="108" y="35"/>
                      <a:pt x="107" y="33"/>
                    </a:cubicBezTo>
                    <a:cubicBezTo>
                      <a:pt x="101" y="20"/>
                      <a:pt x="92" y="13"/>
                      <a:pt x="78" y="11"/>
                    </a:cubicBezTo>
                    <a:cubicBezTo>
                      <a:pt x="63" y="10"/>
                      <a:pt x="48" y="11"/>
                      <a:pt x="34" y="11"/>
                    </a:cubicBezTo>
                    <a:cubicBezTo>
                      <a:pt x="33" y="15"/>
                      <a:pt x="33" y="55"/>
                      <a:pt x="34" y="61"/>
                    </a:cubicBezTo>
                    <a:cubicBezTo>
                      <a:pt x="41" y="61"/>
                      <a:pt x="48" y="61"/>
                      <a:pt x="55" y="60"/>
                    </a:cubicBezTo>
                    <a:cubicBezTo>
                      <a:pt x="64" y="59"/>
                      <a:pt x="68" y="54"/>
                      <a:pt x="69" y="45"/>
                    </a:cubicBezTo>
                    <a:cubicBezTo>
                      <a:pt x="70" y="42"/>
                      <a:pt x="70" y="39"/>
                      <a:pt x="70" y="36"/>
                    </a:cubicBezTo>
                    <a:cubicBezTo>
                      <a:pt x="73" y="36"/>
                      <a:pt x="75" y="36"/>
                      <a:pt x="78" y="36"/>
                    </a:cubicBezTo>
                    <a:cubicBezTo>
                      <a:pt x="78" y="56"/>
                      <a:pt x="78" y="75"/>
                      <a:pt x="78" y="95"/>
                    </a:cubicBezTo>
                    <a:cubicBezTo>
                      <a:pt x="77" y="95"/>
                      <a:pt x="76" y="95"/>
                      <a:pt x="74" y="95"/>
                    </a:cubicBezTo>
                    <a:cubicBezTo>
                      <a:pt x="73" y="95"/>
                      <a:pt x="72" y="95"/>
                      <a:pt x="70" y="95"/>
                    </a:cubicBezTo>
                    <a:cubicBezTo>
                      <a:pt x="70" y="93"/>
                      <a:pt x="70" y="90"/>
                      <a:pt x="70" y="88"/>
                    </a:cubicBezTo>
                    <a:cubicBezTo>
                      <a:pt x="69" y="86"/>
                      <a:pt x="69" y="83"/>
                      <a:pt x="68" y="81"/>
                    </a:cubicBezTo>
                    <a:cubicBezTo>
                      <a:pt x="67" y="75"/>
                      <a:pt x="64" y="72"/>
                      <a:pt x="58" y="71"/>
                    </a:cubicBezTo>
                    <a:cubicBezTo>
                      <a:pt x="50" y="69"/>
                      <a:pt x="42" y="70"/>
                      <a:pt x="34" y="70"/>
                    </a:cubicBezTo>
                    <a:cubicBezTo>
                      <a:pt x="33" y="72"/>
                      <a:pt x="33" y="73"/>
                      <a:pt x="33" y="74"/>
                    </a:cubicBezTo>
                    <a:cubicBezTo>
                      <a:pt x="33" y="88"/>
                      <a:pt x="33" y="102"/>
                      <a:pt x="33" y="115"/>
                    </a:cubicBezTo>
                    <a:cubicBezTo>
                      <a:pt x="33" y="124"/>
                      <a:pt x="34" y="125"/>
                      <a:pt x="43" y="125"/>
                    </a:cubicBezTo>
                    <a:cubicBezTo>
                      <a:pt x="52" y="125"/>
                      <a:pt x="60" y="125"/>
                      <a:pt x="69" y="125"/>
                    </a:cubicBezTo>
                    <a:cubicBezTo>
                      <a:pt x="89" y="125"/>
                      <a:pt x="104" y="115"/>
                      <a:pt x="112" y="97"/>
                    </a:cubicBezTo>
                    <a:cubicBezTo>
                      <a:pt x="113" y="95"/>
                      <a:pt x="114" y="93"/>
                      <a:pt x="115" y="90"/>
                    </a:cubicBezTo>
                    <a:cubicBezTo>
                      <a:pt x="118" y="91"/>
                      <a:pt x="121" y="92"/>
                      <a:pt x="124" y="93"/>
                    </a:cubicBezTo>
                    <a:cubicBezTo>
                      <a:pt x="119" y="108"/>
                      <a:pt x="114" y="121"/>
                      <a:pt x="109" y="135"/>
                    </a:cubicBezTo>
                    <a:cubicBezTo>
                      <a:pt x="73" y="135"/>
                      <a:pt x="37" y="135"/>
                      <a:pt x="0" y="135"/>
                    </a:cubicBezTo>
                    <a:cubicBezTo>
                      <a:pt x="0" y="133"/>
                      <a:pt x="0" y="131"/>
                      <a:pt x="0" y="128"/>
                    </a:cubicBezTo>
                    <a:cubicBezTo>
                      <a:pt x="3" y="128"/>
                      <a:pt x="6" y="128"/>
                      <a:pt x="8" y="127"/>
                    </a:cubicBezTo>
                    <a:cubicBezTo>
                      <a:pt x="13" y="126"/>
                      <a:pt x="15" y="125"/>
                      <a:pt x="15" y="120"/>
                    </a:cubicBezTo>
                    <a:cubicBezTo>
                      <a:pt x="16" y="118"/>
                      <a:pt x="16" y="115"/>
                      <a:pt x="16" y="113"/>
                    </a:cubicBezTo>
                    <a:cubicBezTo>
                      <a:pt x="16" y="82"/>
                      <a:pt x="16" y="52"/>
                      <a:pt x="16" y="21"/>
                    </a:cubicBezTo>
                    <a:cubicBezTo>
                      <a:pt x="16" y="20"/>
                      <a:pt x="16" y="18"/>
                      <a:pt x="16" y="16"/>
                    </a:cubicBezTo>
                    <a:cubicBezTo>
                      <a:pt x="15" y="11"/>
                      <a:pt x="13" y="9"/>
                      <a:pt x="8" y="9"/>
                    </a:cubicBezTo>
                    <a:cubicBezTo>
                      <a:pt x="7" y="9"/>
                      <a:pt x="6" y="8"/>
                      <a:pt x="4" y="8"/>
                    </a:cubicBezTo>
                    <a:cubicBezTo>
                      <a:pt x="3" y="8"/>
                      <a:pt x="2" y="8"/>
                      <a:pt x="0"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4" name="Freeform 21">
                <a:extLst>
                  <a:ext uri="{FF2B5EF4-FFF2-40B4-BE49-F238E27FC236}">
                    <a16:creationId xmlns:a16="http://schemas.microsoft.com/office/drawing/2014/main" id="{52A94EBF-BEA5-40C1-BA72-F097DF0149EB}"/>
                  </a:ext>
                </a:extLst>
              </p:cNvPr>
              <p:cNvSpPr>
                <a:spLocks/>
              </p:cNvSpPr>
              <p:nvPr/>
            </p:nvSpPr>
            <p:spPr bwMode="auto">
              <a:xfrm>
                <a:off x="4949441" y="3891177"/>
                <a:ext cx="352419" cy="381253"/>
              </a:xfrm>
              <a:custGeom>
                <a:avLst/>
                <a:gdLst>
                  <a:gd name="T0" fmla="*/ 33 w 123"/>
                  <a:gd name="T1" fmla="*/ 60 h 134"/>
                  <a:gd name="T2" fmla="*/ 55 w 123"/>
                  <a:gd name="T3" fmla="*/ 59 h 134"/>
                  <a:gd name="T4" fmla="*/ 68 w 123"/>
                  <a:gd name="T5" fmla="*/ 45 h 134"/>
                  <a:gd name="T6" fmla="*/ 70 w 123"/>
                  <a:gd name="T7" fmla="*/ 35 h 134"/>
                  <a:gd name="T8" fmla="*/ 77 w 123"/>
                  <a:gd name="T9" fmla="*/ 35 h 134"/>
                  <a:gd name="T10" fmla="*/ 77 w 123"/>
                  <a:gd name="T11" fmla="*/ 94 h 134"/>
                  <a:gd name="T12" fmla="*/ 75 w 123"/>
                  <a:gd name="T13" fmla="*/ 94 h 134"/>
                  <a:gd name="T14" fmla="*/ 70 w 123"/>
                  <a:gd name="T15" fmla="*/ 94 h 134"/>
                  <a:gd name="T16" fmla="*/ 69 w 123"/>
                  <a:gd name="T17" fmla="*/ 83 h 134"/>
                  <a:gd name="T18" fmla="*/ 54 w 123"/>
                  <a:gd name="T19" fmla="*/ 69 h 134"/>
                  <a:gd name="T20" fmla="*/ 33 w 123"/>
                  <a:gd name="T21" fmla="*/ 69 h 134"/>
                  <a:gd name="T22" fmla="*/ 33 w 123"/>
                  <a:gd name="T23" fmla="*/ 73 h 134"/>
                  <a:gd name="T24" fmla="*/ 33 w 123"/>
                  <a:gd name="T25" fmla="*/ 114 h 134"/>
                  <a:gd name="T26" fmla="*/ 43 w 123"/>
                  <a:gd name="T27" fmla="*/ 124 h 134"/>
                  <a:gd name="T28" fmla="*/ 68 w 123"/>
                  <a:gd name="T29" fmla="*/ 124 h 134"/>
                  <a:gd name="T30" fmla="*/ 112 w 123"/>
                  <a:gd name="T31" fmla="*/ 96 h 134"/>
                  <a:gd name="T32" fmla="*/ 115 w 123"/>
                  <a:gd name="T33" fmla="*/ 90 h 134"/>
                  <a:gd name="T34" fmla="*/ 115 w 123"/>
                  <a:gd name="T35" fmla="*/ 90 h 134"/>
                  <a:gd name="T36" fmla="*/ 123 w 123"/>
                  <a:gd name="T37" fmla="*/ 92 h 134"/>
                  <a:gd name="T38" fmla="*/ 109 w 123"/>
                  <a:gd name="T39" fmla="*/ 134 h 134"/>
                  <a:gd name="T40" fmla="*/ 0 w 123"/>
                  <a:gd name="T41" fmla="*/ 134 h 134"/>
                  <a:gd name="T42" fmla="*/ 0 w 123"/>
                  <a:gd name="T43" fmla="*/ 127 h 134"/>
                  <a:gd name="T44" fmla="*/ 8 w 123"/>
                  <a:gd name="T45" fmla="*/ 126 h 134"/>
                  <a:gd name="T46" fmla="*/ 15 w 123"/>
                  <a:gd name="T47" fmla="*/ 120 h 134"/>
                  <a:gd name="T48" fmla="*/ 16 w 123"/>
                  <a:gd name="T49" fmla="*/ 113 h 134"/>
                  <a:gd name="T50" fmla="*/ 16 w 123"/>
                  <a:gd name="T51" fmla="*/ 20 h 134"/>
                  <a:gd name="T52" fmla="*/ 5 w 123"/>
                  <a:gd name="T53" fmla="*/ 7 h 134"/>
                  <a:gd name="T54" fmla="*/ 0 w 123"/>
                  <a:gd name="T55" fmla="*/ 7 h 134"/>
                  <a:gd name="T56" fmla="*/ 0 w 123"/>
                  <a:gd name="T57" fmla="*/ 0 h 134"/>
                  <a:gd name="T58" fmla="*/ 105 w 123"/>
                  <a:gd name="T59" fmla="*/ 0 h 134"/>
                  <a:gd name="T60" fmla="*/ 117 w 123"/>
                  <a:gd name="T61" fmla="*/ 35 h 134"/>
                  <a:gd name="T62" fmla="*/ 109 w 123"/>
                  <a:gd name="T63" fmla="*/ 38 h 134"/>
                  <a:gd name="T64" fmla="*/ 107 w 123"/>
                  <a:gd name="T65" fmla="*/ 34 h 134"/>
                  <a:gd name="T66" fmla="*/ 105 w 123"/>
                  <a:gd name="T67" fmla="*/ 29 h 134"/>
                  <a:gd name="T68" fmla="*/ 78 w 123"/>
                  <a:gd name="T69" fmla="*/ 11 h 134"/>
                  <a:gd name="T70" fmla="*/ 42 w 123"/>
                  <a:gd name="T71" fmla="*/ 10 h 134"/>
                  <a:gd name="T72" fmla="*/ 33 w 123"/>
                  <a:gd name="T73" fmla="*/ 10 h 134"/>
                  <a:gd name="T74" fmla="*/ 33 w 123"/>
                  <a:gd name="T75" fmla="*/ 6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4">
                    <a:moveTo>
                      <a:pt x="33" y="60"/>
                    </a:moveTo>
                    <a:cubicBezTo>
                      <a:pt x="41" y="60"/>
                      <a:pt x="48" y="61"/>
                      <a:pt x="55" y="59"/>
                    </a:cubicBezTo>
                    <a:cubicBezTo>
                      <a:pt x="63" y="57"/>
                      <a:pt x="67" y="53"/>
                      <a:pt x="68" y="45"/>
                    </a:cubicBezTo>
                    <a:cubicBezTo>
                      <a:pt x="69" y="42"/>
                      <a:pt x="69" y="39"/>
                      <a:pt x="70" y="35"/>
                    </a:cubicBezTo>
                    <a:cubicBezTo>
                      <a:pt x="72" y="35"/>
                      <a:pt x="75" y="35"/>
                      <a:pt x="77" y="35"/>
                    </a:cubicBezTo>
                    <a:cubicBezTo>
                      <a:pt x="77" y="55"/>
                      <a:pt x="77" y="74"/>
                      <a:pt x="77" y="94"/>
                    </a:cubicBezTo>
                    <a:cubicBezTo>
                      <a:pt x="76" y="94"/>
                      <a:pt x="75" y="94"/>
                      <a:pt x="75" y="94"/>
                    </a:cubicBezTo>
                    <a:cubicBezTo>
                      <a:pt x="73" y="94"/>
                      <a:pt x="71" y="94"/>
                      <a:pt x="70" y="94"/>
                    </a:cubicBezTo>
                    <a:cubicBezTo>
                      <a:pt x="69" y="90"/>
                      <a:pt x="69" y="86"/>
                      <a:pt x="69" y="83"/>
                    </a:cubicBezTo>
                    <a:cubicBezTo>
                      <a:pt x="67" y="74"/>
                      <a:pt x="63" y="70"/>
                      <a:pt x="54" y="69"/>
                    </a:cubicBezTo>
                    <a:cubicBezTo>
                      <a:pt x="47" y="69"/>
                      <a:pt x="40" y="69"/>
                      <a:pt x="33" y="69"/>
                    </a:cubicBezTo>
                    <a:cubicBezTo>
                      <a:pt x="33" y="71"/>
                      <a:pt x="33" y="72"/>
                      <a:pt x="33" y="73"/>
                    </a:cubicBezTo>
                    <a:cubicBezTo>
                      <a:pt x="33" y="87"/>
                      <a:pt x="33" y="101"/>
                      <a:pt x="33" y="114"/>
                    </a:cubicBezTo>
                    <a:cubicBezTo>
                      <a:pt x="33" y="123"/>
                      <a:pt x="34" y="124"/>
                      <a:pt x="43" y="124"/>
                    </a:cubicBezTo>
                    <a:cubicBezTo>
                      <a:pt x="51" y="124"/>
                      <a:pt x="60" y="124"/>
                      <a:pt x="68" y="124"/>
                    </a:cubicBezTo>
                    <a:cubicBezTo>
                      <a:pt x="89" y="124"/>
                      <a:pt x="103" y="114"/>
                      <a:pt x="112" y="96"/>
                    </a:cubicBezTo>
                    <a:cubicBezTo>
                      <a:pt x="113" y="94"/>
                      <a:pt x="114" y="92"/>
                      <a:pt x="115" y="90"/>
                    </a:cubicBezTo>
                    <a:cubicBezTo>
                      <a:pt x="115" y="90"/>
                      <a:pt x="115" y="90"/>
                      <a:pt x="115" y="90"/>
                    </a:cubicBezTo>
                    <a:cubicBezTo>
                      <a:pt x="118" y="90"/>
                      <a:pt x="120" y="91"/>
                      <a:pt x="123" y="92"/>
                    </a:cubicBezTo>
                    <a:cubicBezTo>
                      <a:pt x="118" y="107"/>
                      <a:pt x="113" y="120"/>
                      <a:pt x="109" y="134"/>
                    </a:cubicBezTo>
                    <a:cubicBezTo>
                      <a:pt x="72" y="134"/>
                      <a:pt x="36" y="134"/>
                      <a:pt x="0" y="134"/>
                    </a:cubicBezTo>
                    <a:cubicBezTo>
                      <a:pt x="0" y="132"/>
                      <a:pt x="0" y="130"/>
                      <a:pt x="0" y="127"/>
                    </a:cubicBezTo>
                    <a:cubicBezTo>
                      <a:pt x="2" y="127"/>
                      <a:pt x="5" y="126"/>
                      <a:pt x="8" y="126"/>
                    </a:cubicBezTo>
                    <a:cubicBezTo>
                      <a:pt x="12" y="126"/>
                      <a:pt x="14" y="124"/>
                      <a:pt x="15" y="120"/>
                    </a:cubicBezTo>
                    <a:cubicBezTo>
                      <a:pt x="15" y="118"/>
                      <a:pt x="16" y="115"/>
                      <a:pt x="16" y="113"/>
                    </a:cubicBezTo>
                    <a:cubicBezTo>
                      <a:pt x="16" y="82"/>
                      <a:pt x="16" y="51"/>
                      <a:pt x="16" y="20"/>
                    </a:cubicBezTo>
                    <a:cubicBezTo>
                      <a:pt x="16" y="10"/>
                      <a:pt x="14" y="8"/>
                      <a:pt x="5" y="7"/>
                    </a:cubicBezTo>
                    <a:cubicBezTo>
                      <a:pt x="3" y="7"/>
                      <a:pt x="1" y="7"/>
                      <a:pt x="0" y="7"/>
                    </a:cubicBezTo>
                    <a:cubicBezTo>
                      <a:pt x="0" y="4"/>
                      <a:pt x="0" y="2"/>
                      <a:pt x="0" y="0"/>
                    </a:cubicBezTo>
                    <a:cubicBezTo>
                      <a:pt x="34" y="0"/>
                      <a:pt x="69" y="0"/>
                      <a:pt x="105" y="0"/>
                    </a:cubicBezTo>
                    <a:cubicBezTo>
                      <a:pt x="109" y="11"/>
                      <a:pt x="112" y="22"/>
                      <a:pt x="117" y="35"/>
                    </a:cubicBezTo>
                    <a:cubicBezTo>
                      <a:pt x="114" y="36"/>
                      <a:pt x="112" y="37"/>
                      <a:pt x="109" y="38"/>
                    </a:cubicBezTo>
                    <a:cubicBezTo>
                      <a:pt x="108" y="36"/>
                      <a:pt x="108" y="35"/>
                      <a:pt x="107" y="34"/>
                    </a:cubicBezTo>
                    <a:cubicBezTo>
                      <a:pt x="107" y="32"/>
                      <a:pt x="106" y="31"/>
                      <a:pt x="105" y="29"/>
                    </a:cubicBezTo>
                    <a:cubicBezTo>
                      <a:pt x="100" y="18"/>
                      <a:pt x="90" y="11"/>
                      <a:pt x="78" y="11"/>
                    </a:cubicBezTo>
                    <a:cubicBezTo>
                      <a:pt x="66" y="10"/>
                      <a:pt x="54" y="10"/>
                      <a:pt x="42" y="10"/>
                    </a:cubicBezTo>
                    <a:cubicBezTo>
                      <a:pt x="39" y="10"/>
                      <a:pt x="36" y="10"/>
                      <a:pt x="33" y="10"/>
                    </a:cubicBezTo>
                    <a:cubicBezTo>
                      <a:pt x="33" y="26"/>
                      <a:pt x="33" y="43"/>
                      <a:pt x="33" y="6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5" name="Freeform 22">
                <a:extLst>
                  <a:ext uri="{FF2B5EF4-FFF2-40B4-BE49-F238E27FC236}">
                    <a16:creationId xmlns:a16="http://schemas.microsoft.com/office/drawing/2014/main" id="{13446D84-1439-4CA9-B653-7FB33B0DC865}"/>
                  </a:ext>
                </a:extLst>
              </p:cNvPr>
              <p:cNvSpPr>
                <a:spLocks/>
              </p:cNvSpPr>
              <p:nvPr/>
            </p:nvSpPr>
            <p:spPr bwMode="auto">
              <a:xfrm>
                <a:off x="5897767" y="3891177"/>
                <a:ext cx="358826" cy="381253"/>
              </a:xfrm>
              <a:custGeom>
                <a:avLst/>
                <a:gdLst>
                  <a:gd name="T0" fmla="*/ 43 w 126"/>
                  <a:gd name="T1" fmla="*/ 134 h 134"/>
                  <a:gd name="T2" fmla="*/ 0 w 126"/>
                  <a:gd name="T3" fmla="*/ 134 h 134"/>
                  <a:gd name="T4" fmla="*/ 0 w 126"/>
                  <a:gd name="T5" fmla="*/ 127 h 134"/>
                  <a:gd name="T6" fmla="*/ 7 w 126"/>
                  <a:gd name="T7" fmla="*/ 126 h 134"/>
                  <a:gd name="T8" fmla="*/ 16 w 126"/>
                  <a:gd name="T9" fmla="*/ 118 h 134"/>
                  <a:gd name="T10" fmla="*/ 16 w 126"/>
                  <a:gd name="T11" fmla="*/ 110 h 134"/>
                  <a:gd name="T12" fmla="*/ 16 w 126"/>
                  <a:gd name="T13" fmla="*/ 18 h 134"/>
                  <a:gd name="T14" fmla="*/ 5 w 126"/>
                  <a:gd name="T15" fmla="*/ 7 h 134"/>
                  <a:gd name="T16" fmla="*/ 0 w 126"/>
                  <a:gd name="T17" fmla="*/ 7 h 134"/>
                  <a:gd name="T18" fmla="*/ 0 w 126"/>
                  <a:gd name="T19" fmla="*/ 0 h 134"/>
                  <a:gd name="T20" fmla="*/ 40 w 126"/>
                  <a:gd name="T21" fmla="*/ 0 h 134"/>
                  <a:gd name="T22" fmla="*/ 98 w 126"/>
                  <a:gd name="T23" fmla="*/ 100 h 134"/>
                  <a:gd name="T24" fmla="*/ 99 w 126"/>
                  <a:gd name="T25" fmla="*/ 96 h 134"/>
                  <a:gd name="T26" fmla="*/ 99 w 126"/>
                  <a:gd name="T27" fmla="*/ 24 h 134"/>
                  <a:gd name="T28" fmla="*/ 98 w 126"/>
                  <a:gd name="T29" fmla="*/ 17 h 134"/>
                  <a:gd name="T30" fmla="*/ 89 w 126"/>
                  <a:gd name="T31" fmla="*/ 7 h 134"/>
                  <a:gd name="T32" fmla="*/ 83 w 126"/>
                  <a:gd name="T33" fmla="*/ 7 h 134"/>
                  <a:gd name="T34" fmla="*/ 83 w 126"/>
                  <a:gd name="T35" fmla="*/ 4 h 134"/>
                  <a:gd name="T36" fmla="*/ 83 w 126"/>
                  <a:gd name="T37" fmla="*/ 0 h 134"/>
                  <a:gd name="T38" fmla="*/ 125 w 126"/>
                  <a:gd name="T39" fmla="*/ 0 h 134"/>
                  <a:gd name="T40" fmla="*/ 126 w 126"/>
                  <a:gd name="T41" fmla="*/ 3 h 134"/>
                  <a:gd name="T42" fmla="*/ 126 w 126"/>
                  <a:gd name="T43" fmla="*/ 7 h 134"/>
                  <a:gd name="T44" fmla="*/ 120 w 126"/>
                  <a:gd name="T45" fmla="*/ 7 h 134"/>
                  <a:gd name="T46" fmla="*/ 110 w 126"/>
                  <a:gd name="T47" fmla="*/ 16 h 134"/>
                  <a:gd name="T48" fmla="*/ 110 w 126"/>
                  <a:gd name="T49" fmla="*/ 26 h 134"/>
                  <a:gd name="T50" fmla="*/ 110 w 126"/>
                  <a:gd name="T51" fmla="*/ 128 h 134"/>
                  <a:gd name="T52" fmla="*/ 110 w 126"/>
                  <a:gd name="T53" fmla="*/ 134 h 134"/>
                  <a:gd name="T54" fmla="*/ 98 w 126"/>
                  <a:gd name="T55" fmla="*/ 134 h 134"/>
                  <a:gd name="T56" fmla="*/ 28 w 126"/>
                  <a:gd name="T57" fmla="*/ 14 h 134"/>
                  <a:gd name="T58" fmla="*/ 28 w 126"/>
                  <a:gd name="T59" fmla="*/ 14 h 134"/>
                  <a:gd name="T60" fmla="*/ 27 w 126"/>
                  <a:gd name="T61" fmla="*/ 17 h 134"/>
                  <a:gd name="T62" fmla="*/ 27 w 126"/>
                  <a:gd name="T63" fmla="*/ 110 h 134"/>
                  <a:gd name="T64" fmla="*/ 28 w 126"/>
                  <a:gd name="T65" fmla="*/ 118 h 134"/>
                  <a:gd name="T66" fmla="*/ 36 w 126"/>
                  <a:gd name="T67" fmla="*/ 126 h 134"/>
                  <a:gd name="T68" fmla="*/ 43 w 126"/>
                  <a:gd name="T69" fmla="*/ 127 h 134"/>
                  <a:gd name="T70" fmla="*/ 43 w 126"/>
                  <a:gd name="T7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 h="134">
                    <a:moveTo>
                      <a:pt x="43" y="134"/>
                    </a:moveTo>
                    <a:cubicBezTo>
                      <a:pt x="29" y="134"/>
                      <a:pt x="14" y="134"/>
                      <a:pt x="0" y="134"/>
                    </a:cubicBezTo>
                    <a:cubicBezTo>
                      <a:pt x="0" y="132"/>
                      <a:pt x="0" y="130"/>
                      <a:pt x="0" y="127"/>
                    </a:cubicBezTo>
                    <a:cubicBezTo>
                      <a:pt x="2" y="127"/>
                      <a:pt x="5" y="127"/>
                      <a:pt x="7" y="126"/>
                    </a:cubicBezTo>
                    <a:cubicBezTo>
                      <a:pt x="13" y="125"/>
                      <a:pt x="15" y="123"/>
                      <a:pt x="16" y="118"/>
                    </a:cubicBezTo>
                    <a:cubicBezTo>
                      <a:pt x="16" y="115"/>
                      <a:pt x="16" y="113"/>
                      <a:pt x="16" y="110"/>
                    </a:cubicBezTo>
                    <a:cubicBezTo>
                      <a:pt x="16" y="80"/>
                      <a:pt x="16" y="49"/>
                      <a:pt x="16" y="18"/>
                    </a:cubicBezTo>
                    <a:cubicBezTo>
                      <a:pt x="16" y="9"/>
                      <a:pt x="14" y="8"/>
                      <a:pt x="5" y="7"/>
                    </a:cubicBezTo>
                    <a:cubicBezTo>
                      <a:pt x="4" y="7"/>
                      <a:pt x="2" y="7"/>
                      <a:pt x="0" y="7"/>
                    </a:cubicBezTo>
                    <a:cubicBezTo>
                      <a:pt x="0" y="4"/>
                      <a:pt x="0" y="2"/>
                      <a:pt x="0" y="0"/>
                    </a:cubicBezTo>
                    <a:cubicBezTo>
                      <a:pt x="13" y="0"/>
                      <a:pt x="26" y="0"/>
                      <a:pt x="40" y="0"/>
                    </a:cubicBezTo>
                    <a:cubicBezTo>
                      <a:pt x="59" y="33"/>
                      <a:pt x="78" y="66"/>
                      <a:pt x="98" y="100"/>
                    </a:cubicBezTo>
                    <a:cubicBezTo>
                      <a:pt x="98" y="98"/>
                      <a:pt x="99" y="97"/>
                      <a:pt x="99" y="96"/>
                    </a:cubicBezTo>
                    <a:cubicBezTo>
                      <a:pt x="99" y="72"/>
                      <a:pt x="99" y="48"/>
                      <a:pt x="99" y="24"/>
                    </a:cubicBezTo>
                    <a:cubicBezTo>
                      <a:pt x="99" y="22"/>
                      <a:pt x="99" y="19"/>
                      <a:pt x="98" y="17"/>
                    </a:cubicBezTo>
                    <a:cubicBezTo>
                      <a:pt x="97" y="11"/>
                      <a:pt x="95" y="8"/>
                      <a:pt x="89" y="7"/>
                    </a:cubicBezTo>
                    <a:cubicBezTo>
                      <a:pt x="87" y="7"/>
                      <a:pt x="85" y="7"/>
                      <a:pt x="83" y="7"/>
                    </a:cubicBezTo>
                    <a:cubicBezTo>
                      <a:pt x="83" y="6"/>
                      <a:pt x="83" y="5"/>
                      <a:pt x="83" y="4"/>
                    </a:cubicBezTo>
                    <a:cubicBezTo>
                      <a:pt x="83" y="2"/>
                      <a:pt x="83" y="1"/>
                      <a:pt x="83" y="0"/>
                    </a:cubicBezTo>
                    <a:cubicBezTo>
                      <a:pt x="97" y="0"/>
                      <a:pt x="111" y="0"/>
                      <a:pt x="125" y="0"/>
                    </a:cubicBezTo>
                    <a:cubicBezTo>
                      <a:pt x="125" y="1"/>
                      <a:pt x="126" y="2"/>
                      <a:pt x="126" y="3"/>
                    </a:cubicBezTo>
                    <a:cubicBezTo>
                      <a:pt x="126" y="4"/>
                      <a:pt x="126" y="5"/>
                      <a:pt x="126" y="7"/>
                    </a:cubicBezTo>
                    <a:cubicBezTo>
                      <a:pt x="124" y="7"/>
                      <a:pt x="122" y="7"/>
                      <a:pt x="120" y="7"/>
                    </a:cubicBezTo>
                    <a:cubicBezTo>
                      <a:pt x="114" y="8"/>
                      <a:pt x="111" y="11"/>
                      <a:pt x="110" y="16"/>
                    </a:cubicBezTo>
                    <a:cubicBezTo>
                      <a:pt x="110" y="20"/>
                      <a:pt x="110" y="23"/>
                      <a:pt x="110" y="26"/>
                    </a:cubicBezTo>
                    <a:cubicBezTo>
                      <a:pt x="110" y="60"/>
                      <a:pt x="110" y="94"/>
                      <a:pt x="110" y="128"/>
                    </a:cubicBezTo>
                    <a:cubicBezTo>
                      <a:pt x="110" y="130"/>
                      <a:pt x="110" y="132"/>
                      <a:pt x="110" y="134"/>
                    </a:cubicBezTo>
                    <a:cubicBezTo>
                      <a:pt x="106" y="134"/>
                      <a:pt x="102" y="134"/>
                      <a:pt x="98" y="134"/>
                    </a:cubicBezTo>
                    <a:cubicBezTo>
                      <a:pt x="75" y="94"/>
                      <a:pt x="52" y="54"/>
                      <a:pt x="28" y="14"/>
                    </a:cubicBezTo>
                    <a:cubicBezTo>
                      <a:pt x="28" y="14"/>
                      <a:pt x="28" y="14"/>
                      <a:pt x="28" y="14"/>
                    </a:cubicBezTo>
                    <a:cubicBezTo>
                      <a:pt x="27" y="15"/>
                      <a:pt x="27" y="16"/>
                      <a:pt x="27" y="17"/>
                    </a:cubicBezTo>
                    <a:cubicBezTo>
                      <a:pt x="27" y="48"/>
                      <a:pt x="27" y="79"/>
                      <a:pt x="27" y="110"/>
                    </a:cubicBezTo>
                    <a:cubicBezTo>
                      <a:pt x="27" y="113"/>
                      <a:pt x="27" y="116"/>
                      <a:pt x="28" y="118"/>
                    </a:cubicBezTo>
                    <a:cubicBezTo>
                      <a:pt x="29" y="123"/>
                      <a:pt x="31" y="125"/>
                      <a:pt x="36" y="126"/>
                    </a:cubicBezTo>
                    <a:cubicBezTo>
                      <a:pt x="38" y="126"/>
                      <a:pt x="41" y="127"/>
                      <a:pt x="43" y="127"/>
                    </a:cubicBezTo>
                    <a:cubicBezTo>
                      <a:pt x="43" y="129"/>
                      <a:pt x="43" y="132"/>
                      <a:pt x="43"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6" name="Freeform 23">
                <a:extLst>
                  <a:ext uri="{FF2B5EF4-FFF2-40B4-BE49-F238E27FC236}">
                    <a16:creationId xmlns:a16="http://schemas.microsoft.com/office/drawing/2014/main" id="{E2D267E0-CB35-4383-8A83-2AE643C7ECFF}"/>
                  </a:ext>
                </a:extLst>
              </p:cNvPr>
              <p:cNvSpPr>
                <a:spLocks/>
              </p:cNvSpPr>
              <p:nvPr/>
            </p:nvSpPr>
            <p:spPr bwMode="auto">
              <a:xfrm>
                <a:off x="6285428" y="3878362"/>
                <a:ext cx="397272" cy="410087"/>
              </a:xfrm>
              <a:custGeom>
                <a:avLst/>
                <a:gdLst>
                  <a:gd name="T0" fmla="*/ 87 w 139"/>
                  <a:gd name="T1" fmla="*/ 79 h 144"/>
                  <a:gd name="T2" fmla="*/ 87 w 139"/>
                  <a:gd name="T3" fmla="*/ 71 h 144"/>
                  <a:gd name="T4" fmla="*/ 139 w 139"/>
                  <a:gd name="T5" fmla="*/ 71 h 144"/>
                  <a:gd name="T6" fmla="*/ 139 w 139"/>
                  <a:gd name="T7" fmla="*/ 79 h 144"/>
                  <a:gd name="T8" fmla="*/ 133 w 139"/>
                  <a:gd name="T9" fmla="*/ 79 h 144"/>
                  <a:gd name="T10" fmla="*/ 124 w 139"/>
                  <a:gd name="T11" fmla="*/ 88 h 144"/>
                  <a:gd name="T12" fmla="*/ 124 w 139"/>
                  <a:gd name="T13" fmla="*/ 95 h 144"/>
                  <a:gd name="T14" fmla="*/ 124 w 139"/>
                  <a:gd name="T15" fmla="*/ 134 h 144"/>
                  <a:gd name="T16" fmla="*/ 124 w 139"/>
                  <a:gd name="T17" fmla="*/ 139 h 144"/>
                  <a:gd name="T18" fmla="*/ 115 w 139"/>
                  <a:gd name="T19" fmla="*/ 139 h 144"/>
                  <a:gd name="T20" fmla="*/ 110 w 139"/>
                  <a:gd name="T21" fmla="*/ 128 h 144"/>
                  <a:gd name="T22" fmla="*/ 105 w 139"/>
                  <a:gd name="T23" fmla="*/ 131 h 144"/>
                  <a:gd name="T24" fmla="*/ 56 w 139"/>
                  <a:gd name="T25" fmla="*/ 141 h 144"/>
                  <a:gd name="T26" fmla="*/ 10 w 139"/>
                  <a:gd name="T27" fmla="*/ 103 h 144"/>
                  <a:gd name="T28" fmla="*/ 15 w 139"/>
                  <a:gd name="T29" fmla="*/ 33 h 144"/>
                  <a:gd name="T30" fmla="*/ 56 w 139"/>
                  <a:gd name="T31" fmla="*/ 3 h 144"/>
                  <a:gd name="T32" fmla="*/ 99 w 139"/>
                  <a:gd name="T33" fmla="*/ 11 h 144"/>
                  <a:gd name="T34" fmla="*/ 102 w 139"/>
                  <a:gd name="T35" fmla="*/ 13 h 144"/>
                  <a:gd name="T36" fmla="*/ 105 w 139"/>
                  <a:gd name="T37" fmla="*/ 5 h 144"/>
                  <a:gd name="T38" fmla="*/ 112 w 139"/>
                  <a:gd name="T39" fmla="*/ 5 h 144"/>
                  <a:gd name="T40" fmla="*/ 122 w 139"/>
                  <a:gd name="T41" fmla="*/ 46 h 144"/>
                  <a:gd name="T42" fmla="*/ 114 w 139"/>
                  <a:gd name="T43" fmla="*/ 49 h 144"/>
                  <a:gd name="T44" fmla="*/ 112 w 139"/>
                  <a:gd name="T45" fmla="*/ 44 h 144"/>
                  <a:gd name="T46" fmla="*/ 100 w 139"/>
                  <a:gd name="T47" fmla="*/ 25 h 144"/>
                  <a:gd name="T48" fmla="*/ 42 w 139"/>
                  <a:gd name="T49" fmla="*/ 23 h 144"/>
                  <a:gd name="T50" fmla="*/ 24 w 139"/>
                  <a:gd name="T51" fmla="*/ 62 h 144"/>
                  <a:gd name="T52" fmla="*/ 34 w 139"/>
                  <a:gd name="T53" fmla="*/ 109 h 144"/>
                  <a:gd name="T54" fmla="*/ 77 w 139"/>
                  <a:gd name="T55" fmla="*/ 131 h 144"/>
                  <a:gd name="T56" fmla="*/ 101 w 139"/>
                  <a:gd name="T57" fmla="*/ 120 h 144"/>
                  <a:gd name="T58" fmla="*/ 106 w 139"/>
                  <a:gd name="T59" fmla="*/ 109 h 144"/>
                  <a:gd name="T60" fmla="*/ 106 w 139"/>
                  <a:gd name="T61" fmla="*/ 90 h 144"/>
                  <a:gd name="T62" fmla="*/ 96 w 139"/>
                  <a:gd name="T63" fmla="*/ 79 h 144"/>
                  <a:gd name="T64" fmla="*/ 87 w 139"/>
                  <a:gd name="T65"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144">
                    <a:moveTo>
                      <a:pt x="87" y="79"/>
                    </a:moveTo>
                    <a:cubicBezTo>
                      <a:pt x="87" y="76"/>
                      <a:pt x="87" y="74"/>
                      <a:pt x="87" y="71"/>
                    </a:cubicBezTo>
                    <a:cubicBezTo>
                      <a:pt x="105" y="71"/>
                      <a:pt x="122" y="71"/>
                      <a:pt x="139" y="71"/>
                    </a:cubicBezTo>
                    <a:cubicBezTo>
                      <a:pt x="139" y="74"/>
                      <a:pt x="139" y="76"/>
                      <a:pt x="139" y="79"/>
                    </a:cubicBezTo>
                    <a:cubicBezTo>
                      <a:pt x="137" y="79"/>
                      <a:pt x="135" y="79"/>
                      <a:pt x="133" y="79"/>
                    </a:cubicBezTo>
                    <a:cubicBezTo>
                      <a:pt x="127" y="79"/>
                      <a:pt x="125" y="81"/>
                      <a:pt x="124" y="88"/>
                    </a:cubicBezTo>
                    <a:cubicBezTo>
                      <a:pt x="124" y="90"/>
                      <a:pt x="124" y="93"/>
                      <a:pt x="124" y="95"/>
                    </a:cubicBezTo>
                    <a:cubicBezTo>
                      <a:pt x="124" y="108"/>
                      <a:pt x="124" y="121"/>
                      <a:pt x="124" y="134"/>
                    </a:cubicBezTo>
                    <a:cubicBezTo>
                      <a:pt x="124" y="135"/>
                      <a:pt x="124" y="137"/>
                      <a:pt x="124" y="139"/>
                    </a:cubicBezTo>
                    <a:cubicBezTo>
                      <a:pt x="121" y="139"/>
                      <a:pt x="118" y="139"/>
                      <a:pt x="115" y="139"/>
                    </a:cubicBezTo>
                    <a:cubicBezTo>
                      <a:pt x="113" y="136"/>
                      <a:pt x="112" y="132"/>
                      <a:pt x="110" y="128"/>
                    </a:cubicBezTo>
                    <a:cubicBezTo>
                      <a:pt x="108" y="129"/>
                      <a:pt x="107" y="130"/>
                      <a:pt x="105" y="131"/>
                    </a:cubicBezTo>
                    <a:cubicBezTo>
                      <a:pt x="90" y="140"/>
                      <a:pt x="74" y="144"/>
                      <a:pt x="56" y="141"/>
                    </a:cubicBezTo>
                    <a:cubicBezTo>
                      <a:pt x="34" y="137"/>
                      <a:pt x="18" y="124"/>
                      <a:pt x="10" y="103"/>
                    </a:cubicBezTo>
                    <a:cubicBezTo>
                      <a:pt x="0" y="79"/>
                      <a:pt x="1" y="55"/>
                      <a:pt x="15" y="33"/>
                    </a:cubicBezTo>
                    <a:cubicBezTo>
                      <a:pt x="24" y="17"/>
                      <a:pt x="38" y="6"/>
                      <a:pt x="56" y="3"/>
                    </a:cubicBezTo>
                    <a:cubicBezTo>
                      <a:pt x="71" y="0"/>
                      <a:pt x="86" y="2"/>
                      <a:pt x="99" y="11"/>
                    </a:cubicBezTo>
                    <a:cubicBezTo>
                      <a:pt x="100" y="12"/>
                      <a:pt x="101" y="12"/>
                      <a:pt x="102" y="13"/>
                    </a:cubicBezTo>
                    <a:cubicBezTo>
                      <a:pt x="103" y="10"/>
                      <a:pt x="104" y="7"/>
                      <a:pt x="105" y="5"/>
                    </a:cubicBezTo>
                    <a:cubicBezTo>
                      <a:pt x="107" y="5"/>
                      <a:pt x="109" y="5"/>
                      <a:pt x="112" y="5"/>
                    </a:cubicBezTo>
                    <a:cubicBezTo>
                      <a:pt x="115" y="18"/>
                      <a:pt x="119" y="32"/>
                      <a:pt x="122" y="46"/>
                    </a:cubicBezTo>
                    <a:cubicBezTo>
                      <a:pt x="120" y="47"/>
                      <a:pt x="117" y="48"/>
                      <a:pt x="114" y="49"/>
                    </a:cubicBezTo>
                    <a:cubicBezTo>
                      <a:pt x="114" y="47"/>
                      <a:pt x="113" y="45"/>
                      <a:pt x="112" y="44"/>
                    </a:cubicBezTo>
                    <a:cubicBezTo>
                      <a:pt x="109" y="37"/>
                      <a:pt x="105" y="30"/>
                      <a:pt x="100" y="25"/>
                    </a:cubicBezTo>
                    <a:cubicBezTo>
                      <a:pt x="84" y="8"/>
                      <a:pt x="59" y="7"/>
                      <a:pt x="42" y="23"/>
                    </a:cubicBezTo>
                    <a:cubicBezTo>
                      <a:pt x="31" y="34"/>
                      <a:pt x="25" y="47"/>
                      <a:pt x="24" y="62"/>
                    </a:cubicBezTo>
                    <a:cubicBezTo>
                      <a:pt x="22" y="79"/>
                      <a:pt x="25" y="95"/>
                      <a:pt x="34" y="109"/>
                    </a:cubicBezTo>
                    <a:cubicBezTo>
                      <a:pt x="44" y="125"/>
                      <a:pt x="59" y="132"/>
                      <a:pt x="77" y="131"/>
                    </a:cubicBezTo>
                    <a:cubicBezTo>
                      <a:pt x="86" y="130"/>
                      <a:pt x="94" y="127"/>
                      <a:pt x="101" y="120"/>
                    </a:cubicBezTo>
                    <a:cubicBezTo>
                      <a:pt x="104" y="117"/>
                      <a:pt x="106" y="114"/>
                      <a:pt x="106" y="109"/>
                    </a:cubicBezTo>
                    <a:cubicBezTo>
                      <a:pt x="106" y="103"/>
                      <a:pt x="107" y="96"/>
                      <a:pt x="106" y="90"/>
                    </a:cubicBezTo>
                    <a:cubicBezTo>
                      <a:pt x="106" y="82"/>
                      <a:pt x="104" y="81"/>
                      <a:pt x="96" y="79"/>
                    </a:cubicBezTo>
                    <a:cubicBezTo>
                      <a:pt x="94" y="79"/>
                      <a:pt x="91" y="79"/>
                      <a:pt x="87"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7" name="Freeform 25">
                <a:extLst>
                  <a:ext uri="{FF2B5EF4-FFF2-40B4-BE49-F238E27FC236}">
                    <a16:creationId xmlns:a16="http://schemas.microsoft.com/office/drawing/2014/main" id="{42C70476-1D30-4F1C-8855-748E43ECBF5C}"/>
                  </a:ext>
                </a:extLst>
              </p:cNvPr>
              <p:cNvSpPr>
                <a:spLocks/>
              </p:cNvSpPr>
              <p:nvPr/>
            </p:nvSpPr>
            <p:spPr bwMode="auto">
              <a:xfrm>
                <a:off x="9005458" y="3884769"/>
                <a:ext cx="323584" cy="397272"/>
              </a:xfrm>
              <a:custGeom>
                <a:avLst/>
                <a:gdLst>
                  <a:gd name="T0" fmla="*/ 103 w 113"/>
                  <a:gd name="T1" fmla="*/ 44 h 140"/>
                  <a:gd name="T2" fmla="*/ 95 w 113"/>
                  <a:gd name="T3" fmla="*/ 46 h 140"/>
                  <a:gd name="T4" fmla="*/ 92 w 113"/>
                  <a:gd name="T5" fmla="*/ 41 h 140"/>
                  <a:gd name="T6" fmla="*/ 72 w 113"/>
                  <a:gd name="T7" fmla="*/ 18 h 140"/>
                  <a:gd name="T8" fmla="*/ 38 w 113"/>
                  <a:gd name="T9" fmla="*/ 12 h 140"/>
                  <a:gd name="T10" fmla="*/ 25 w 113"/>
                  <a:gd name="T11" fmla="*/ 19 h 140"/>
                  <a:gd name="T12" fmla="*/ 26 w 113"/>
                  <a:gd name="T13" fmla="*/ 44 h 140"/>
                  <a:gd name="T14" fmla="*/ 42 w 113"/>
                  <a:gd name="T15" fmla="*/ 53 h 140"/>
                  <a:gd name="T16" fmla="*/ 70 w 113"/>
                  <a:gd name="T17" fmla="*/ 62 h 140"/>
                  <a:gd name="T18" fmla="*/ 90 w 113"/>
                  <a:gd name="T19" fmla="*/ 70 h 140"/>
                  <a:gd name="T20" fmla="*/ 97 w 113"/>
                  <a:gd name="T21" fmla="*/ 125 h 140"/>
                  <a:gd name="T22" fmla="*/ 56 w 113"/>
                  <a:gd name="T23" fmla="*/ 140 h 140"/>
                  <a:gd name="T24" fmla="*/ 25 w 113"/>
                  <a:gd name="T25" fmla="*/ 128 h 140"/>
                  <a:gd name="T26" fmla="*/ 21 w 113"/>
                  <a:gd name="T27" fmla="*/ 125 h 140"/>
                  <a:gd name="T28" fmla="*/ 16 w 113"/>
                  <a:gd name="T29" fmla="*/ 137 h 140"/>
                  <a:gd name="T30" fmla="*/ 10 w 113"/>
                  <a:gd name="T31" fmla="*/ 137 h 140"/>
                  <a:gd name="T32" fmla="*/ 1 w 113"/>
                  <a:gd name="T33" fmla="*/ 89 h 140"/>
                  <a:gd name="T34" fmla="*/ 10 w 113"/>
                  <a:gd name="T35" fmla="*/ 87 h 140"/>
                  <a:gd name="T36" fmla="*/ 13 w 113"/>
                  <a:gd name="T37" fmla="*/ 95 h 140"/>
                  <a:gd name="T38" fmla="*/ 36 w 113"/>
                  <a:gd name="T39" fmla="*/ 122 h 140"/>
                  <a:gd name="T40" fmla="*/ 69 w 113"/>
                  <a:gd name="T41" fmla="*/ 128 h 140"/>
                  <a:gd name="T42" fmla="*/ 85 w 113"/>
                  <a:gd name="T43" fmla="*/ 119 h 140"/>
                  <a:gd name="T44" fmla="*/ 81 w 113"/>
                  <a:gd name="T45" fmla="*/ 86 h 140"/>
                  <a:gd name="T46" fmla="*/ 63 w 113"/>
                  <a:gd name="T47" fmla="*/ 79 h 140"/>
                  <a:gd name="T48" fmla="*/ 38 w 113"/>
                  <a:gd name="T49" fmla="*/ 71 h 140"/>
                  <a:gd name="T50" fmla="*/ 19 w 113"/>
                  <a:gd name="T51" fmla="*/ 62 h 140"/>
                  <a:gd name="T52" fmla="*/ 15 w 113"/>
                  <a:gd name="T53" fmla="*/ 13 h 140"/>
                  <a:gd name="T54" fmla="*/ 51 w 113"/>
                  <a:gd name="T55" fmla="*/ 0 h 140"/>
                  <a:gd name="T56" fmla="*/ 81 w 113"/>
                  <a:gd name="T57" fmla="*/ 10 h 140"/>
                  <a:gd name="T58" fmla="*/ 82 w 113"/>
                  <a:gd name="T59" fmla="*/ 11 h 140"/>
                  <a:gd name="T60" fmla="*/ 83 w 113"/>
                  <a:gd name="T61" fmla="*/ 11 h 140"/>
                  <a:gd name="T62" fmla="*/ 87 w 113"/>
                  <a:gd name="T63" fmla="*/ 2 h 140"/>
                  <a:gd name="T64" fmla="*/ 93 w 113"/>
                  <a:gd name="T65" fmla="*/ 2 h 140"/>
                  <a:gd name="T66" fmla="*/ 103 w 113"/>
                  <a:gd name="T67"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 h="140">
                    <a:moveTo>
                      <a:pt x="103" y="44"/>
                    </a:moveTo>
                    <a:cubicBezTo>
                      <a:pt x="100" y="45"/>
                      <a:pt x="98" y="45"/>
                      <a:pt x="95" y="46"/>
                    </a:cubicBezTo>
                    <a:cubicBezTo>
                      <a:pt x="94" y="44"/>
                      <a:pt x="93" y="43"/>
                      <a:pt x="92" y="41"/>
                    </a:cubicBezTo>
                    <a:cubicBezTo>
                      <a:pt x="87" y="32"/>
                      <a:pt x="81" y="24"/>
                      <a:pt x="72" y="18"/>
                    </a:cubicBezTo>
                    <a:cubicBezTo>
                      <a:pt x="61" y="11"/>
                      <a:pt x="50" y="9"/>
                      <a:pt x="38" y="12"/>
                    </a:cubicBezTo>
                    <a:cubicBezTo>
                      <a:pt x="33" y="13"/>
                      <a:pt x="28" y="16"/>
                      <a:pt x="25" y="19"/>
                    </a:cubicBezTo>
                    <a:cubicBezTo>
                      <a:pt x="18" y="27"/>
                      <a:pt x="19" y="38"/>
                      <a:pt x="26" y="44"/>
                    </a:cubicBezTo>
                    <a:cubicBezTo>
                      <a:pt x="31" y="49"/>
                      <a:pt x="36" y="51"/>
                      <a:pt x="42" y="53"/>
                    </a:cubicBezTo>
                    <a:cubicBezTo>
                      <a:pt x="51" y="56"/>
                      <a:pt x="61" y="59"/>
                      <a:pt x="70" y="62"/>
                    </a:cubicBezTo>
                    <a:cubicBezTo>
                      <a:pt x="77" y="64"/>
                      <a:pt x="84" y="67"/>
                      <a:pt x="90" y="70"/>
                    </a:cubicBezTo>
                    <a:cubicBezTo>
                      <a:pt x="113" y="83"/>
                      <a:pt x="112" y="111"/>
                      <a:pt x="97" y="125"/>
                    </a:cubicBezTo>
                    <a:cubicBezTo>
                      <a:pt x="85" y="137"/>
                      <a:pt x="71" y="140"/>
                      <a:pt x="56" y="140"/>
                    </a:cubicBezTo>
                    <a:cubicBezTo>
                      <a:pt x="44" y="139"/>
                      <a:pt x="34" y="135"/>
                      <a:pt x="25" y="128"/>
                    </a:cubicBezTo>
                    <a:cubicBezTo>
                      <a:pt x="24" y="127"/>
                      <a:pt x="23" y="126"/>
                      <a:pt x="21" y="125"/>
                    </a:cubicBezTo>
                    <a:cubicBezTo>
                      <a:pt x="19" y="129"/>
                      <a:pt x="18" y="133"/>
                      <a:pt x="16" y="137"/>
                    </a:cubicBezTo>
                    <a:cubicBezTo>
                      <a:pt x="14" y="137"/>
                      <a:pt x="12" y="137"/>
                      <a:pt x="10" y="137"/>
                    </a:cubicBezTo>
                    <a:cubicBezTo>
                      <a:pt x="7" y="121"/>
                      <a:pt x="4" y="105"/>
                      <a:pt x="1" y="89"/>
                    </a:cubicBezTo>
                    <a:cubicBezTo>
                      <a:pt x="4" y="88"/>
                      <a:pt x="7" y="88"/>
                      <a:pt x="10" y="87"/>
                    </a:cubicBezTo>
                    <a:cubicBezTo>
                      <a:pt x="11" y="90"/>
                      <a:pt x="12" y="93"/>
                      <a:pt x="13" y="95"/>
                    </a:cubicBezTo>
                    <a:cubicBezTo>
                      <a:pt x="18" y="106"/>
                      <a:pt x="26" y="116"/>
                      <a:pt x="36" y="122"/>
                    </a:cubicBezTo>
                    <a:cubicBezTo>
                      <a:pt x="46" y="129"/>
                      <a:pt x="57" y="131"/>
                      <a:pt x="69" y="128"/>
                    </a:cubicBezTo>
                    <a:cubicBezTo>
                      <a:pt x="75" y="127"/>
                      <a:pt x="80" y="123"/>
                      <a:pt x="85" y="119"/>
                    </a:cubicBezTo>
                    <a:cubicBezTo>
                      <a:pt x="94" y="110"/>
                      <a:pt x="94" y="93"/>
                      <a:pt x="81" y="86"/>
                    </a:cubicBezTo>
                    <a:cubicBezTo>
                      <a:pt x="75" y="83"/>
                      <a:pt x="69" y="81"/>
                      <a:pt x="63" y="79"/>
                    </a:cubicBezTo>
                    <a:cubicBezTo>
                      <a:pt x="55" y="76"/>
                      <a:pt x="46" y="74"/>
                      <a:pt x="38" y="71"/>
                    </a:cubicBezTo>
                    <a:cubicBezTo>
                      <a:pt x="31" y="69"/>
                      <a:pt x="25" y="66"/>
                      <a:pt x="19" y="62"/>
                    </a:cubicBezTo>
                    <a:cubicBezTo>
                      <a:pt x="1" y="51"/>
                      <a:pt x="0" y="27"/>
                      <a:pt x="15" y="13"/>
                    </a:cubicBezTo>
                    <a:cubicBezTo>
                      <a:pt x="25" y="3"/>
                      <a:pt x="37" y="0"/>
                      <a:pt x="51" y="0"/>
                    </a:cubicBezTo>
                    <a:cubicBezTo>
                      <a:pt x="62" y="0"/>
                      <a:pt x="72" y="3"/>
                      <a:pt x="81" y="10"/>
                    </a:cubicBezTo>
                    <a:cubicBezTo>
                      <a:pt x="81" y="10"/>
                      <a:pt x="81" y="11"/>
                      <a:pt x="82" y="11"/>
                    </a:cubicBezTo>
                    <a:cubicBezTo>
                      <a:pt x="82" y="11"/>
                      <a:pt x="82" y="11"/>
                      <a:pt x="83" y="11"/>
                    </a:cubicBezTo>
                    <a:cubicBezTo>
                      <a:pt x="84" y="8"/>
                      <a:pt x="85" y="5"/>
                      <a:pt x="87" y="2"/>
                    </a:cubicBezTo>
                    <a:cubicBezTo>
                      <a:pt x="89" y="2"/>
                      <a:pt x="91" y="2"/>
                      <a:pt x="93" y="2"/>
                    </a:cubicBezTo>
                    <a:cubicBezTo>
                      <a:pt x="96" y="16"/>
                      <a:pt x="100" y="30"/>
                      <a:pt x="103"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8" name="Freeform 27">
                <a:extLst>
                  <a:ext uri="{FF2B5EF4-FFF2-40B4-BE49-F238E27FC236}">
                    <a16:creationId xmlns:a16="http://schemas.microsoft.com/office/drawing/2014/main" id="{4136D2AD-C6EE-4398-B384-19DEE0F1B390}"/>
                  </a:ext>
                </a:extLst>
              </p:cNvPr>
              <p:cNvSpPr>
                <a:spLocks noEditPoints="1"/>
              </p:cNvSpPr>
              <p:nvPr/>
            </p:nvSpPr>
            <p:spPr bwMode="auto">
              <a:xfrm>
                <a:off x="4616246" y="3887973"/>
                <a:ext cx="323584" cy="384457"/>
              </a:xfrm>
              <a:custGeom>
                <a:avLst/>
                <a:gdLst>
                  <a:gd name="T0" fmla="*/ 33 w 113"/>
                  <a:gd name="T1" fmla="*/ 78 h 135"/>
                  <a:gd name="T2" fmla="*/ 33 w 113"/>
                  <a:gd name="T3" fmla="*/ 82 h 135"/>
                  <a:gd name="T4" fmla="*/ 33 w 113"/>
                  <a:gd name="T5" fmla="*/ 114 h 135"/>
                  <a:gd name="T6" fmla="*/ 33 w 113"/>
                  <a:gd name="T7" fmla="*/ 118 h 135"/>
                  <a:gd name="T8" fmla="*/ 43 w 113"/>
                  <a:gd name="T9" fmla="*/ 128 h 135"/>
                  <a:gd name="T10" fmla="*/ 49 w 113"/>
                  <a:gd name="T11" fmla="*/ 128 h 135"/>
                  <a:gd name="T12" fmla="*/ 49 w 113"/>
                  <a:gd name="T13" fmla="*/ 135 h 135"/>
                  <a:gd name="T14" fmla="*/ 0 w 113"/>
                  <a:gd name="T15" fmla="*/ 135 h 135"/>
                  <a:gd name="T16" fmla="*/ 0 w 113"/>
                  <a:gd name="T17" fmla="*/ 128 h 135"/>
                  <a:gd name="T18" fmla="*/ 8 w 113"/>
                  <a:gd name="T19" fmla="*/ 127 h 135"/>
                  <a:gd name="T20" fmla="*/ 15 w 113"/>
                  <a:gd name="T21" fmla="*/ 120 h 135"/>
                  <a:gd name="T22" fmla="*/ 15 w 113"/>
                  <a:gd name="T23" fmla="*/ 114 h 135"/>
                  <a:gd name="T24" fmla="*/ 15 w 113"/>
                  <a:gd name="T25" fmla="*/ 21 h 135"/>
                  <a:gd name="T26" fmla="*/ 15 w 113"/>
                  <a:gd name="T27" fmla="*/ 14 h 135"/>
                  <a:gd name="T28" fmla="*/ 9 w 113"/>
                  <a:gd name="T29" fmla="*/ 9 h 135"/>
                  <a:gd name="T30" fmla="*/ 0 w 113"/>
                  <a:gd name="T31" fmla="*/ 8 h 135"/>
                  <a:gd name="T32" fmla="*/ 0 w 113"/>
                  <a:gd name="T33" fmla="*/ 1 h 135"/>
                  <a:gd name="T34" fmla="*/ 4 w 113"/>
                  <a:gd name="T35" fmla="*/ 0 h 135"/>
                  <a:gd name="T36" fmla="*/ 56 w 113"/>
                  <a:gd name="T37" fmla="*/ 0 h 135"/>
                  <a:gd name="T38" fmla="*/ 73 w 113"/>
                  <a:gd name="T39" fmla="*/ 1 h 135"/>
                  <a:gd name="T40" fmla="*/ 106 w 113"/>
                  <a:gd name="T41" fmla="*/ 50 h 135"/>
                  <a:gd name="T42" fmla="*/ 78 w 113"/>
                  <a:gd name="T43" fmla="*/ 76 h 135"/>
                  <a:gd name="T44" fmla="*/ 55 w 113"/>
                  <a:gd name="T45" fmla="*/ 78 h 135"/>
                  <a:gd name="T46" fmla="*/ 33 w 113"/>
                  <a:gd name="T47" fmla="*/ 78 h 135"/>
                  <a:gd name="T48" fmla="*/ 33 w 113"/>
                  <a:gd name="T49" fmla="*/ 68 h 135"/>
                  <a:gd name="T50" fmla="*/ 67 w 113"/>
                  <a:gd name="T51" fmla="*/ 67 h 135"/>
                  <a:gd name="T52" fmla="*/ 85 w 113"/>
                  <a:gd name="T53" fmla="*/ 52 h 135"/>
                  <a:gd name="T54" fmla="*/ 87 w 113"/>
                  <a:gd name="T55" fmla="*/ 29 h 135"/>
                  <a:gd name="T56" fmla="*/ 66 w 113"/>
                  <a:gd name="T57" fmla="*/ 11 h 135"/>
                  <a:gd name="T58" fmla="*/ 34 w 113"/>
                  <a:gd name="T59" fmla="*/ 11 h 135"/>
                  <a:gd name="T60" fmla="*/ 33 w 113"/>
                  <a:gd name="T61" fmla="*/ 11 h 135"/>
                  <a:gd name="T62" fmla="*/ 33 w 113"/>
                  <a:gd name="T63"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35">
                    <a:moveTo>
                      <a:pt x="33" y="78"/>
                    </a:moveTo>
                    <a:cubicBezTo>
                      <a:pt x="33" y="80"/>
                      <a:pt x="33" y="81"/>
                      <a:pt x="33" y="82"/>
                    </a:cubicBezTo>
                    <a:cubicBezTo>
                      <a:pt x="33" y="93"/>
                      <a:pt x="33" y="103"/>
                      <a:pt x="33" y="114"/>
                    </a:cubicBezTo>
                    <a:cubicBezTo>
                      <a:pt x="33" y="115"/>
                      <a:pt x="33" y="117"/>
                      <a:pt x="33" y="118"/>
                    </a:cubicBezTo>
                    <a:cubicBezTo>
                      <a:pt x="34" y="125"/>
                      <a:pt x="35" y="127"/>
                      <a:pt x="43" y="128"/>
                    </a:cubicBezTo>
                    <a:cubicBezTo>
                      <a:pt x="45" y="128"/>
                      <a:pt x="47" y="128"/>
                      <a:pt x="49" y="128"/>
                    </a:cubicBezTo>
                    <a:cubicBezTo>
                      <a:pt x="49" y="130"/>
                      <a:pt x="49" y="133"/>
                      <a:pt x="49" y="135"/>
                    </a:cubicBezTo>
                    <a:cubicBezTo>
                      <a:pt x="33" y="135"/>
                      <a:pt x="16" y="135"/>
                      <a:pt x="0" y="135"/>
                    </a:cubicBezTo>
                    <a:cubicBezTo>
                      <a:pt x="0" y="133"/>
                      <a:pt x="0" y="131"/>
                      <a:pt x="0" y="128"/>
                    </a:cubicBezTo>
                    <a:cubicBezTo>
                      <a:pt x="2" y="128"/>
                      <a:pt x="5" y="128"/>
                      <a:pt x="8" y="127"/>
                    </a:cubicBezTo>
                    <a:cubicBezTo>
                      <a:pt x="13" y="126"/>
                      <a:pt x="14" y="125"/>
                      <a:pt x="15" y="120"/>
                    </a:cubicBezTo>
                    <a:cubicBezTo>
                      <a:pt x="15" y="118"/>
                      <a:pt x="15" y="116"/>
                      <a:pt x="15" y="114"/>
                    </a:cubicBezTo>
                    <a:cubicBezTo>
                      <a:pt x="16" y="83"/>
                      <a:pt x="16" y="52"/>
                      <a:pt x="15" y="21"/>
                    </a:cubicBezTo>
                    <a:cubicBezTo>
                      <a:pt x="15" y="19"/>
                      <a:pt x="15" y="16"/>
                      <a:pt x="15" y="14"/>
                    </a:cubicBezTo>
                    <a:cubicBezTo>
                      <a:pt x="14" y="11"/>
                      <a:pt x="12" y="9"/>
                      <a:pt x="9" y="9"/>
                    </a:cubicBezTo>
                    <a:cubicBezTo>
                      <a:pt x="6" y="8"/>
                      <a:pt x="3" y="8"/>
                      <a:pt x="0" y="8"/>
                    </a:cubicBezTo>
                    <a:cubicBezTo>
                      <a:pt x="0" y="5"/>
                      <a:pt x="0" y="3"/>
                      <a:pt x="0" y="1"/>
                    </a:cubicBezTo>
                    <a:cubicBezTo>
                      <a:pt x="1" y="0"/>
                      <a:pt x="3" y="0"/>
                      <a:pt x="4" y="0"/>
                    </a:cubicBezTo>
                    <a:cubicBezTo>
                      <a:pt x="21" y="0"/>
                      <a:pt x="39" y="0"/>
                      <a:pt x="56" y="0"/>
                    </a:cubicBezTo>
                    <a:cubicBezTo>
                      <a:pt x="62" y="0"/>
                      <a:pt x="68" y="1"/>
                      <a:pt x="73" y="1"/>
                    </a:cubicBezTo>
                    <a:cubicBezTo>
                      <a:pt x="98" y="4"/>
                      <a:pt x="113" y="26"/>
                      <a:pt x="106" y="50"/>
                    </a:cubicBezTo>
                    <a:cubicBezTo>
                      <a:pt x="102" y="64"/>
                      <a:pt x="93" y="73"/>
                      <a:pt x="78" y="76"/>
                    </a:cubicBezTo>
                    <a:cubicBezTo>
                      <a:pt x="70" y="77"/>
                      <a:pt x="63" y="77"/>
                      <a:pt x="55" y="78"/>
                    </a:cubicBezTo>
                    <a:cubicBezTo>
                      <a:pt x="48" y="78"/>
                      <a:pt x="41" y="78"/>
                      <a:pt x="33" y="78"/>
                    </a:cubicBezTo>
                    <a:close/>
                    <a:moveTo>
                      <a:pt x="33" y="68"/>
                    </a:moveTo>
                    <a:cubicBezTo>
                      <a:pt x="45" y="67"/>
                      <a:pt x="56" y="68"/>
                      <a:pt x="67" y="67"/>
                    </a:cubicBezTo>
                    <a:cubicBezTo>
                      <a:pt x="76" y="66"/>
                      <a:pt x="82" y="60"/>
                      <a:pt x="85" y="52"/>
                    </a:cubicBezTo>
                    <a:cubicBezTo>
                      <a:pt x="89" y="45"/>
                      <a:pt x="89" y="37"/>
                      <a:pt x="87" y="29"/>
                    </a:cubicBezTo>
                    <a:cubicBezTo>
                      <a:pt x="84" y="19"/>
                      <a:pt x="78" y="12"/>
                      <a:pt x="66" y="11"/>
                    </a:cubicBezTo>
                    <a:cubicBezTo>
                      <a:pt x="56" y="11"/>
                      <a:pt x="45" y="11"/>
                      <a:pt x="34" y="11"/>
                    </a:cubicBezTo>
                    <a:cubicBezTo>
                      <a:pt x="34" y="11"/>
                      <a:pt x="34" y="11"/>
                      <a:pt x="33" y="11"/>
                    </a:cubicBezTo>
                    <a:cubicBezTo>
                      <a:pt x="33" y="30"/>
                      <a:pt x="33" y="48"/>
                      <a:pt x="3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9" name="Freeform 29">
                <a:extLst>
                  <a:ext uri="{FF2B5EF4-FFF2-40B4-BE49-F238E27FC236}">
                    <a16:creationId xmlns:a16="http://schemas.microsoft.com/office/drawing/2014/main" id="{26056B2E-6223-4FEE-8248-F2EA17DBAF5B}"/>
                  </a:ext>
                </a:extLst>
              </p:cNvPr>
              <p:cNvSpPr>
                <a:spLocks/>
              </p:cNvSpPr>
              <p:nvPr/>
            </p:nvSpPr>
            <p:spPr bwMode="auto">
              <a:xfrm>
                <a:off x="6858909" y="3891177"/>
                <a:ext cx="381253" cy="394068"/>
              </a:xfrm>
              <a:custGeom>
                <a:avLst/>
                <a:gdLst>
                  <a:gd name="T0" fmla="*/ 49 w 133"/>
                  <a:gd name="T1" fmla="*/ 0 h 138"/>
                  <a:gd name="T2" fmla="*/ 49 w 133"/>
                  <a:gd name="T3" fmla="*/ 7 h 138"/>
                  <a:gd name="T4" fmla="*/ 41 w 133"/>
                  <a:gd name="T5" fmla="*/ 8 h 138"/>
                  <a:gd name="T6" fmla="*/ 34 w 133"/>
                  <a:gd name="T7" fmla="*/ 15 h 138"/>
                  <a:gd name="T8" fmla="*/ 33 w 133"/>
                  <a:gd name="T9" fmla="*/ 23 h 138"/>
                  <a:gd name="T10" fmla="*/ 33 w 133"/>
                  <a:gd name="T11" fmla="*/ 83 h 138"/>
                  <a:gd name="T12" fmla="*/ 34 w 133"/>
                  <a:gd name="T13" fmla="*/ 96 h 138"/>
                  <a:gd name="T14" fmla="*/ 60 w 133"/>
                  <a:gd name="T15" fmla="*/ 124 h 138"/>
                  <a:gd name="T16" fmla="*/ 100 w 133"/>
                  <a:gd name="T17" fmla="*/ 110 h 138"/>
                  <a:gd name="T18" fmla="*/ 106 w 133"/>
                  <a:gd name="T19" fmla="*/ 94 h 138"/>
                  <a:gd name="T20" fmla="*/ 107 w 133"/>
                  <a:gd name="T21" fmla="*/ 80 h 138"/>
                  <a:gd name="T22" fmla="*/ 107 w 133"/>
                  <a:gd name="T23" fmla="*/ 24 h 138"/>
                  <a:gd name="T24" fmla="*/ 106 w 133"/>
                  <a:gd name="T25" fmla="*/ 15 h 138"/>
                  <a:gd name="T26" fmla="*/ 97 w 133"/>
                  <a:gd name="T27" fmla="*/ 8 h 138"/>
                  <a:gd name="T28" fmla="*/ 91 w 133"/>
                  <a:gd name="T29" fmla="*/ 7 h 138"/>
                  <a:gd name="T30" fmla="*/ 91 w 133"/>
                  <a:gd name="T31" fmla="*/ 0 h 138"/>
                  <a:gd name="T32" fmla="*/ 133 w 133"/>
                  <a:gd name="T33" fmla="*/ 0 h 138"/>
                  <a:gd name="T34" fmla="*/ 133 w 133"/>
                  <a:gd name="T35" fmla="*/ 7 h 138"/>
                  <a:gd name="T36" fmla="*/ 126 w 133"/>
                  <a:gd name="T37" fmla="*/ 8 h 138"/>
                  <a:gd name="T38" fmla="*/ 118 w 133"/>
                  <a:gd name="T39" fmla="*/ 15 h 138"/>
                  <a:gd name="T40" fmla="*/ 118 w 133"/>
                  <a:gd name="T41" fmla="*/ 25 h 138"/>
                  <a:gd name="T42" fmla="*/ 117 w 133"/>
                  <a:gd name="T43" fmla="*/ 88 h 138"/>
                  <a:gd name="T44" fmla="*/ 114 w 133"/>
                  <a:gd name="T45" fmla="*/ 105 h 138"/>
                  <a:gd name="T46" fmla="*/ 74 w 133"/>
                  <a:gd name="T47" fmla="*/ 136 h 138"/>
                  <a:gd name="T48" fmla="*/ 35 w 133"/>
                  <a:gd name="T49" fmla="*/ 127 h 138"/>
                  <a:gd name="T50" fmla="*/ 17 w 133"/>
                  <a:gd name="T51" fmla="*/ 96 h 138"/>
                  <a:gd name="T52" fmla="*/ 16 w 133"/>
                  <a:gd name="T53" fmla="*/ 83 h 138"/>
                  <a:gd name="T54" fmla="*/ 16 w 133"/>
                  <a:gd name="T55" fmla="*/ 25 h 138"/>
                  <a:gd name="T56" fmla="*/ 16 w 133"/>
                  <a:gd name="T57" fmla="*/ 15 h 138"/>
                  <a:gd name="T58" fmla="*/ 8 w 133"/>
                  <a:gd name="T59" fmla="*/ 8 h 138"/>
                  <a:gd name="T60" fmla="*/ 0 w 133"/>
                  <a:gd name="T61" fmla="*/ 7 h 138"/>
                  <a:gd name="T62" fmla="*/ 0 w 133"/>
                  <a:gd name="T63" fmla="*/ 0 h 138"/>
                  <a:gd name="T64" fmla="*/ 49 w 133"/>
                  <a:gd name="T6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8">
                    <a:moveTo>
                      <a:pt x="49" y="0"/>
                    </a:moveTo>
                    <a:cubicBezTo>
                      <a:pt x="49" y="2"/>
                      <a:pt x="49" y="4"/>
                      <a:pt x="49" y="7"/>
                    </a:cubicBezTo>
                    <a:cubicBezTo>
                      <a:pt x="46" y="7"/>
                      <a:pt x="44" y="7"/>
                      <a:pt x="41" y="8"/>
                    </a:cubicBezTo>
                    <a:cubicBezTo>
                      <a:pt x="36" y="8"/>
                      <a:pt x="34" y="10"/>
                      <a:pt x="34" y="15"/>
                    </a:cubicBezTo>
                    <a:cubicBezTo>
                      <a:pt x="33" y="17"/>
                      <a:pt x="33" y="20"/>
                      <a:pt x="33" y="23"/>
                    </a:cubicBezTo>
                    <a:cubicBezTo>
                      <a:pt x="33" y="43"/>
                      <a:pt x="33" y="63"/>
                      <a:pt x="33" y="83"/>
                    </a:cubicBezTo>
                    <a:cubicBezTo>
                      <a:pt x="33" y="87"/>
                      <a:pt x="33" y="92"/>
                      <a:pt x="34" y="96"/>
                    </a:cubicBezTo>
                    <a:cubicBezTo>
                      <a:pt x="36" y="112"/>
                      <a:pt x="46" y="120"/>
                      <a:pt x="60" y="124"/>
                    </a:cubicBezTo>
                    <a:cubicBezTo>
                      <a:pt x="76" y="128"/>
                      <a:pt x="89" y="123"/>
                      <a:pt x="100" y="110"/>
                    </a:cubicBezTo>
                    <a:cubicBezTo>
                      <a:pt x="104" y="106"/>
                      <a:pt x="105" y="100"/>
                      <a:pt x="106" y="94"/>
                    </a:cubicBezTo>
                    <a:cubicBezTo>
                      <a:pt x="106" y="90"/>
                      <a:pt x="106" y="85"/>
                      <a:pt x="107" y="80"/>
                    </a:cubicBezTo>
                    <a:cubicBezTo>
                      <a:pt x="107" y="62"/>
                      <a:pt x="107" y="43"/>
                      <a:pt x="107" y="24"/>
                    </a:cubicBezTo>
                    <a:cubicBezTo>
                      <a:pt x="107" y="21"/>
                      <a:pt x="106" y="18"/>
                      <a:pt x="106" y="15"/>
                    </a:cubicBezTo>
                    <a:cubicBezTo>
                      <a:pt x="105" y="10"/>
                      <a:pt x="103" y="8"/>
                      <a:pt x="97" y="8"/>
                    </a:cubicBezTo>
                    <a:cubicBezTo>
                      <a:pt x="95" y="7"/>
                      <a:pt x="93" y="7"/>
                      <a:pt x="91" y="7"/>
                    </a:cubicBezTo>
                    <a:cubicBezTo>
                      <a:pt x="91" y="4"/>
                      <a:pt x="91" y="2"/>
                      <a:pt x="91" y="0"/>
                    </a:cubicBezTo>
                    <a:cubicBezTo>
                      <a:pt x="105" y="0"/>
                      <a:pt x="119" y="0"/>
                      <a:pt x="133" y="0"/>
                    </a:cubicBezTo>
                    <a:cubicBezTo>
                      <a:pt x="133" y="2"/>
                      <a:pt x="133" y="4"/>
                      <a:pt x="133" y="7"/>
                    </a:cubicBezTo>
                    <a:cubicBezTo>
                      <a:pt x="131" y="7"/>
                      <a:pt x="128" y="7"/>
                      <a:pt x="126" y="8"/>
                    </a:cubicBezTo>
                    <a:cubicBezTo>
                      <a:pt x="121" y="8"/>
                      <a:pt x="119" y="11"/>
                      <a:pt x="118" y="15"/>
                    </a:cubicBezTo>
                    <a:cubicBezTo>
                      <a:pt x="118" y="18"/>
                      <a:pt x="118" y="22"/>
                      <a:pt x="118" y="25"/>
                    </a:cubicBezTo>
                    <a:cubicBezTo>
                      <a:pt x="117" y="46"/>
                      <a:pt x="118" y="67"/>
                      <a:pt x="117" y="88"/>
                    </a:cubicBezTo>
                    <a:cubicBezTo>
                      <a:pt x="117" y="94"/>
                      <a:pt x="116" y="99"/>
                      <a:pt x="114" y="105"/>
                    </a:cubicBezTo>
                    <a:cubicBezTo>
                      <a:pt x="108" y="124"/>
                      <a:pt x="94" y="134"/>
                      <a:pt x="74" y="136"/>
                    </a:cubicBezTo>
                    <a:cubicBezTo>
                      <a:pt x="60" y="138"/>
                      <a:pt x="47" y="135"/>
                      <a:pt x="35" y="127"/>
                    </a:cubicBezTo>
                    <a:cubicBezTo>
                      <a:pt x="24" y="120"/>
                      <a:pt x="18" y="109"/>
                      <a:pt x="17" y="96"/>
                    </a:cubicBezTo>
                    <a:cubicBezTo>
                      <a:pt x="16" y="92"/>
                      <a:pt x="16" y="87"/>
                      <a:pt x="16" y="83"/>
                    </a:cubicBezTo>
                    <a:cubicBezTo>
                      <a:pt x="16" y="64"/>
                      <a:pt x="16" y="45"/>
                      <a:pt x="16" y="25"/>
                    </a:cubicBezTo>
                    <a:cubicBezTo>
                      <a:pt x="16" y="22"/>
                      <a:pt x="16" y="18"/>
                      <a:pt x="16" y="15"/>
                    </a:cubicBezTo>
                    <a:cubicBezTo>
                      <a:pt x="15" y="10"/>
                      <a:pt x="13" y="8"/>
                      <a:pt x="8" y="8"/>
                    </a:cubicBezTo>
                    <a:cubicBezTo>
                      <a:pt x="5" y="7"/>
                      <a:pt x="3" y="7"/>
                      <a:pt x="0" y="7"/>
                    </a:cubicBezTo>
                    <a:cubicBezTo>
                      <a:pt x="0" y="4"/>
                      <a:pt x="0" y="2"/>
                      <a:pt x="0" y="0"/>
                    </a:cubicBezTo>
                    <a:cubicBezTo>
                      <a:pt x="16" y="0"/>
                      <a:pt x="32" y="0"/>
                      <a:pt x="49"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0" name="Freeform 30">
                <a:extLst>
                  <a:ext uri="{FF2B5EF4-FFF2-40B4-BE49-F238E27FC236}">
                    <a16:creationId xmlns:a16="http://schemas.microsoft.com/office/drawing/2014/main" id="{006B390B-42C2-4B79-90D3-881CC2CFDCE9}"/>
                  </a:ext>
                </a:extLst>
              </p:cNvPr>
              <p:cNvSpPr>
                <a:spLocks/>
              </p:cNvSpPr>
              <p:nvPr/>
            </p:nvSpPr>
            <p:spPr bwMode="auto">
              <a:xfrm>
                <a:off x="7832866" y="3891177"/>
                <a:ext cx="378049" cy="390864"/>
              </a:xfrm>
              <a:custGeom>
                <a:avLst/>
                <a:gdLst>
                  <a:gd name="T0" fmla="*/ 73 w 133"/>
                  <a:gd name="T1" fmla="*/ 137 h 137"/>
                  <a:gd name="T2" fmla="*/ 64 w 133"/>
                  <a:gd name="T3" fmla="*/ 137 h 137"/>
                  <a:gd name="T4" fmla="*/ 58 w 133"/>
                  <a:gd name="T5" fmla="*/ 133 h 137"/>
                  <a:gd name="T6" fmla="*/ 39 w 133"/>
                  <a:gd name="T7" fmla="*/ 80 h 137"/>
                  <a:gd name="T8" fmla="*/ 17 w 133"/>
                  <a:gd name="T9" fmla="*/ 23 h 137"/>
                  <a:gd name="T10" fmla="*/ 13 w 133"/>
                  <a:gd name="T11" fmla="*/ 14 h 137"/>
                  <a:gd name="T12" fmla="*/ 4 w 133"/>
                  <a:gd name="T13" fmla="*/ 7 h 137"/>
                  <a:gd name="T14" fmla="*/ 0 w 133"/>
                  <a:gd name="T15" fmla="*/ 7 h 137"/>
                  <a:gd name="T16" fmla="*/ 0 w 133"/>
                  <a:gd name="T17" fmla="*/ 0 h 137"/>
                  <a:gd name="T18" fmla="*/ 47 w 133"/>
                  <a:gd name="T19" fmla="*/ 0 h 137"/>
                  <a:gd name="T20" fmla="*/ 47 w 133"/>
                  <a:gd name="T21" fmla="*/ 7 h 137"/>
                  <a:gd name="T22" fmla="*/ 39 w 133"/>
                  <a:gd name="T23" fmla="*/ 8 h 137"/>
                  <a:gd name="T24" fmla="*/ 34 w 133"/>
                  <a:gd name="T25" fmla="*/ 15 h 137"/>
                  <a:gd name="T26" fmla="*/ 35 w 133"/>
                  <a:gd name="T27" fmla="*/ 20 h 137"/>
                  <a:gd name="T28" fmla="*/ 68 w 133"/>
                  <a:gd name="T29" fmla="*/ 112 h 137"/>
                  <a:gd name="T30" fmla="*/ 70 w 133"/>
                  <a:gd name="T31" fmla="*/ 116 h 137"/>
                  <a:gd name="T32" fmla="*/ 72 w 133"/>
                  <a:gd name="T33" fmla="*/ 113 h 137"/>
                  <a:gd name="T34" fmla="*/ 106 w 133"/>
                  <a:gd name="T35" fmla="*/ 18 h 137"/>
                  <a:gd name="T36" fmla="*/ 106 w 133"/>
                  <a:gd name="T37" fmla="*/ 16 h 137"/>
                  <a:gd name="T38" fmla="*/ 101 w 133"/>
                  <a:gd name="T39" fmla="*/ 7 h 137"/>
                  <a:gd name="T40" fmla="*/ 94 w 133"/>
                  <a:gd name="T41" fmla="*/ 7 h 137"/>
                  <a:gd name="T42" fmla="*/ 94 w 133"/>
                  <a:gd name="T43" fmla="*/ 0 h 137"/>
                  <a:gd name="T44" fmla="*/ 133 w 133"/>
                  <a:gd name="T45" fmla="*/ 0 h 137"/>
                  <a:gd name="T46" fmla="*/ 133 w 133"/>
                  <a:gd name="T47" fmla="*/ 7 h 137"/>
                  <a:gd name="T48" fmla="*/ 130 w 133"/>
                  <a:gd name="T49" fmla="*/ 7 h 137"/>
                  <a:gd name="T50" fmla="*/ 119 w 133"/>
                  <a:gd name="T51" fmla="*/ 16 h 137"/>
                  <a:gd name="T52" fmla="*/ 110 w 133"/>
                  <a:gd name="T53" fmla="*/ 38 h 137"/>
                  <a:gd name="T54" fmla="*/ 74 w 133"/>
                  <a:gd name="T55" fmla="*/ 133 h 137"/>
                  <a:gd name="T56" fmla="*/ 73 w 133"/>
                  <a:gd name="T5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7">
                    <a:moveTo>
                      <a:pt x="73" y="137"/>
                    </a:moveTo>
                    <a:cubicBezTo>
                      <a:pt x="69" y="137"/>
                      <a:pt x="66" y="137"/>
                      <a:pt x="64" y="137"/>
                    </a:cubicBezTo>
                    <a:cubicBezTo>
                      <a:pt x="61" y="137"/>
                      <a:pt x="59" y="136"/>
                      <a:pt x="58" y="133"/>
                    </a:cubicBezTo>
                    <a:cubicBezTo>
                      <a:pt x="52" y="115"/>
                      <a:pt x="45" y="98"/>
                      <a:pt x="39" y="80"/>
                    </a:cubicBezTo>
                    <a:cubicBezTo>
                      <a:pt x="31" y="61"/>
                      <a:pt x="24" y="42"/>
                      <a:pt x="17" y="23"/>
                    </a:cubicBezTo>
                    <a:cubicBezTo>
                      <a:pt x="16" y="20"/>
                      <a:pt x="15" y="17"/>
                      <a:pt x="13" y="14"/>
                    </a:cubicBezTo>
                    <a:cubicBezTo>
                      <a:pt x="11" y="10"/>
                      <a:pt x="8" y="8"/>
                      <a:pt x="4" y="7"/>
                    </a:cubicBezTo>
                    <a:cubicBezTo>
                      <a:pt x="3" y="7"/>
                      <a:pt x="2" y="7"/>
                      <a:pt x="0" y="7"/>
                    </a:cubicBezTo>
                    <a:cubicBezTo>
                      <a:pt x="0" y="4"/>
                      <a:pt x="0" y="2"/>
                      <a:pt x="0" y="0"/>
                    </a:cubicBezTo>
                    <a:cubicBezTo>
                      <a:pt x="16" y="0"/>
                      <a:pt x="31" y="0"/>
                      <a:pt x="47" y="0"/>
                    </a:cubicBezTo>
                    <a:cubicBezTo>
                      <a:pt x="47" y="2"/>
                      <a:pt x="47" y="4"/>
                      <a:pt x="47" y="7"/>
                    </a:cubicBezTo>
                    <a:cubicBezTo>
                      <a:pt x="44" y="7"/>
                      <a:pt x="42" y="7"/>
                      <a:pt x="39" y="8"/>
                    </a:cubicBezTo>
                    <a:cubicBezTo>
                      <a:pt x="34" y="8"/>
                      <a:pt x="33" y="10"/>
                      <a:pt x="34" y="15"/>
                    </a:cubicBezTo>
                    <a:cubicBezTo>
                      <a:pt x="34" y="17"/>
                      <a:pt x="35" y="19"/>
                      <a:pt x="35" y="20"/>
                    </a:cubicBezTo>
                    <a:cubicBezTo>
                      <a:pt x="46" y="51"/>
                      <a:pt x="57" y="81"/>
                      <a:pt x="68" y="112"/>
                    </a:cubicBezTo>
                    <a:cubicBezTo>
                      <a:pt x="69" y="113"/>
                      <a:pt x="69" y="114"/>
                      <a:pt x="70" y="116"/>
                    </a:cubicBezTo>
                    <a:cubicBezTo>
                      <a:pt x="71" y="114"/>
                      <a:pt x="71" y="113"/>
                      <a:pt x="72" y="113"/>
                    </a:cubicBezTo>
                    <a:cubicBezTo>
                      <a:pt x="83" y="81"/>
                      <a:pt x="94" y="50"/>
                      <a:pt x="106" y="18"/>
                    </a:cubicBezTo>
                    <a:cubicBezTo>
                      <a:pt x="106" y="17"/>
                      <a:pt x="106" y="17"/>
                      <a:pt x="106" y="16"/>
                    </a:cubicBezTo>
                    <a:cubicBezTo>
                      <a:pt x="107" y="10"/>
                      <a:pt x="106" y="8"/>
                      <a:pt x="101" y="7"/>
                    </a:cubicBezTo>
                    <a:cubicBezTo>
                      <a:pt x="98" y="7"/>
                      <a:pt x="96" y="7"/>
                      <a:pt x="94" y="7"/>
                    </a:cubicBezTo>
                    <a:cubicBezTo>
                      <a:pt x="94" y="4"/>
                      <a:pt x="94" y="2"/>
                      <a:pt x="94" y="0"/>
                    </a:cubicBezTo>
                    <a:cubicBezTo>
                      <a:pt x="106" y="0"/>
                      <a:pt x="119" y="0"/>
                      <a:pt x="133" y="0"/>
                    </a:cubicBezTo>
                    <a:cubicBezTo>
                      <a:pt x="133" y="2"/>
                      <a:pt x="133" y="4"/>
                      <a:pt x="133" y="7"/>
                    </a:cubicBezTo>
                    <a:cubicBezTo>
                      <a:pt x="132" y="7"/>
                      <a:pt x="131" y="7"/>
                      <a:pt x="130" y="7"/>
                    </a:cubicBezTo>
                    <a:cubicBezTo>
                      <a:pt x="124" y="8"/>
                      <a:pt x="121" y="11"/>
                      <a:pt x="119" y="16"/>
                    </a:cubicBezTo>
                    <a:cubicBezTo>
                      <a:pt x="116" y="24"/>
                      <a:pt x="113" y="31"/>
                      <a:pt x="110" y="38"/>
                    </a:cubicBezTo>
                    <a:cubicBezTo>
                      <a:pt x="98" y="70"/>
                      <a:pt x="86" y="101"/>
                      <a:pt x="74" y="133"/>
                    </a:cubicBezTo>
                    <a:cubicBezTo>
                      <a:pt x="74" y="134"/>
                      <a:pt x="73" y="135"/>
                      <a:pt x="73" y="1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1" name="Freeform 31">
                <a:extLst>
                  <a:ext uri="{FF2B5EF4-FFF2-40B4-BE49-F238E27FC236}">
                    <a16:creationId xmlns:a16="http://schemas.microsoft.com/office/drawing/2014/main" id="{50061FAB-489C-4780-AFC9-07435CFCBEA5}"/>
                  </a:ext>
                </a:extLst>
              </p:cNvPr>
              <p:cNvSpPr>
                <a:spLocks/>
              </p:cNvSpPr>
              <p:nvPr/>
            </p:nvSpPr>
            <p:spPr bwMode="auto">
              <a:xfrm>
                <a:off x="9844855" y="3891177"/>
                <a:ext cx="342807" cy="384457"/>
              </a:xfrm>
              <a:custGeom>
                <a:avLst/>
                <a:gdLst>
                  <a:gd name="T0" fmla="*/ 85 w 120"/>
                  <a:gd name="T1" fmla="*/ 127 h 135"/>
                  <a:gd name="T2" fmla="*/ 85 w 120"/>
                  <a:gd name="T3" fmla="*/ 134 h 135"/>
                  <a:gd name="T4" fmla="*/ 35 w 120"/>
                  <a:gd name="T5" fmla="*/ 134 h 135"/>
                  <a:gd name="T6" fmla="*/ 35 w 120"/>
                  <a:gd name="T7" fmla="*/ 127 h 135"/>
                  <a:gd name="T8" fmla="*/ 44 w 120"/>
                  <a:gd name="T9" fmla="*/ 126 h 135"/>
                  <a:gd name="T10" fmla="*/ 50 w 120"/>
                  <a:gd name="T11" fmla="*/ 120 h 135"/>
                  <a:gd name="T12" fmla="*/ 51 w 120"/>
                  <a:gd name="T13" fmla="*/ 113 h 135"/>
                  <a:gd name="T14" fmla="*/ 51 w 120"/>
                  <a:gd name="T15" fmla="*/ 85 h 135"/>
                  <a:gd name="T16" fmla="*/ 50 w 120"/>
                  <a:gd name="T17" fmla="*/ 79 h 135"/>
                  <a:gd name="T18" fmla="*/ 17 w 120"/>
                  <a:gd name="T19" fmla="*/ 19 h 135"/>
                  <a:gd name="T20" fmla="*/ 15 w 120"/>
                  <a:gd name="T21" fmla="*/ 15 h 135"/>
                  <a:gd name="T22" fmla="*/ 3 w 120"/>
                  <a:gd name="T23" fmla="*/ 7 h 135"/>
                  <a:gd name="T24" fmla="*/ 0 w 120"/>
                  <a:gd name="T25" fmla="*/ 7 h 135"/>
                  <a:gd name="T26" fmla="*/ 0 w 120"/>
                  <a:gd name="T27" fmla="*/ 0 h 135"/>
                  <a:gd name="T28" fmla="*/ 48 w 120"/>
                  <a:gd name="T29" fmla="*/ 0 h 135"/>
                  <a:gd name="T30" fmla="*/ 48 w 120"/>
                  <a:gd name="T31" fmla="*/ 7 h 135"/>
                  <a:gd name="T32" fmla="*/ 40 w 120"/>
                  <a:gd name="T33" fmla="*/ 7 h 135"/>
                  <a:gd name="T34" fmla="*/ 36 w 120"/>
                  <a:gd name="T35" fmla="*/ 14 h 135"/>
                  <a:gd name="T36" fmla="*/ 37 w 120"/>
                  <a:gd name="T37" fmla="*/ 18 h 135"/>
                  <a:gd name="T38" fmla="*/ 61 w 120"/>
                  <a:gd name="T39" fmla="*/ 64 h 135"/>
                  <a:gd name="T40" fmla="*/ 63 w 120"/>
                  <a:gd name="T41" fmla="*/ 68 h 135"/>
                  <a:gd name="T42" fmla="*/ 66 w 120"/>
                  <a:gd name="T43" fmla="*/ 64 h 135"/>
                  <a:gd name="T44" fmla="*/ 91 w 120"/>
                  <a:gd name="T45" fmla="*/ 18 h 135"/>
                  <a:gd name="T46" fmla="*/ 93 w 120"/>
                  <a:gd name="T47" fmla="*/ 12 h 135"/>
                  <a:gd name="T48" fmla="*/ 90 w 120"/>
                  <a:gd name="T49" fmla="*/ 8 h 135"/>
                  <a:gd name="T50" fmla="*/ 81 w 120"/>
                  <a:gd name="T51" fmla="*/ 7 h 135"/>
                  <a:gd name="T52" fmla="*/ 81 w 120"/>
                  <a:gd name="T53" fmla="*/ 0 h 135"/>
                  <a:gd name="T54" fmla="*/ 120 w 120"/>
                  <a:gd name="T55" fmla="*/ 0 h 135"/>
                  <a:gd name="T56" fmla="*/ 120 w 120"/>
                  <a:gd name="T57" fmla="*/ 7 h 135"/>
                  <a:gd name="T58" fmla="*/ 115 w 120"/>
                  <a:gd name="T59" fmla="*/ 8 h 135"/>
                  <a:gd name="T60" fmla="*/ 108 w 120"/>
                  <a:gd name="T61" fmla="*/ 12 h 135"/>
                  <a:gd name="T62" fmla="*/ 103 w 120"/>
                  <a:gd name="T63" fmla="*/ 19 h 135"/>
                  <a:gd name="T64" fmla="*/ 71 w 120"/>
                  <a:gd name="T65" fmla="*/ 75 h 135"/>
                  <a:gd name="T66" fmla="*/ 69 w 120"/>
                  <a:gd name="T67" fmla="*/ 82 h 135"/>
                  <a:gd name="T68" fmla="*/ 69 w 120"/>
                  <a:gd name="T69" fmla="*/ 111 h 135"/>
                  <a:gd name="T70" fmla="*/ 69 w 120"/>
                  <a:gd name="T71" fmla="*/ 118 h 135"/>
                  <a:gd name="T72" fmla="*/ 77 w 120"/>
                  <a:gd name="T73" fmla="*/ 126 h 135"/>
                  <a:gd name="T74" fmla="*/ 85 w 120"/>
                  <a:gd name="T75"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35">
                    <a:moveTo>
                      <a:pt x="85" y="127"/>
                    </a:moveTo>
                    <a:cubicBezTo>
                      <a:pt x="85" y="130"/>
                      <a:pt x="85" y="132"/>
                      <a:pt x="85" y="134"/>
                    </a:cubicBezTo>
                    <a:cubicBezTo>
                      <a:pt x="81" y="135"/>
                      <a:pt x="44" y="135"/>
                      <a:pt x="35" y="134"/>
                    </a:cubicBezTo>
                    <a:cubicBezTo>
                      <a:pt x="35" y="132"/>
                      <a:pt x="35" y="130"/>
                      <a:pt x="35" y="127"/>
                    </a:cubicBezTo>
                    <a:cubicBezTo>
                      <a:pt x="38" y="127"/>
                      <a:pt x="41" y="126"/>
                      <a:pt x="44" y="126"/>
                    </a:cubicBezTo>
                    <a:cubicBezTo>
                      <a:pt x="48" y="126"/>
                      <a:pt x="50" y="124"/>
                      <a:pt x="50" y="120"/>
                    </a:cubicBezTo>
                    <a:cubicBezTo>
                      <a:pt x="51" y="118"/>
                      <a:pt x="51" y="115"/>
                      <a:pt x="51" y="113"/>
                    </a:cubicBezTo>
                    <a:cubicBezTo>
                      <a:pt x="51" y="104"/>
                      <a:pt x="51" y="95"/>
                      <a:pt x="51" y="85"/>
                    </a:cubicBezTo>
                    <a:cubicBezTo>
                      <a:pt x="51" y="83"/>
                      <a:pt x="51" y="81"/>
                      <a:pt x="50" y="79"/>
                    </a:cubicBezTo>
                    <a:cubicBezTo>
                      <a:pt x="39" y="59"/>
                      <a:pt x="28" y="39"/>
                      <a:pt x="17" y="19"/>
                    </a:cubicBezTo>
                    <a:cubicBezTo>
                      <a:pt x="16" y="17"/>
                      <a:pt x="15" y="16"/>
                      <a:pt x="15" y="15"/>
                    </a:cubicBezTo>
                    <a:cubicBezTo>
                      <a:pt x="12" y="10"/>
                      <a:pt x="9" y="7"/>
                      <a:pt x="3" y="7"/>
                    </a:cubicBezTo>
                    <a:cubicBezTo>
                      <a:pt x="2" y="7"/>
                      <a:pt x="1" y="7"/>
                      <a:pt x="0" y="7"/>
                    </a:cubicBezTo>
                    <a:cubicBezTo>
                      <a:pt x="0" y="4"/>
                      <a:pt x="0" y="2"/>
                      <a:pt x="0" y="0"/>
                    </a:cubicBezTo>
                    <a:cubicBezTo>
                      <a:pt x="16" y="0"/>
                      <a:pt x="31" y="0"/>
                      <a:pt x="48" y="0"/>
                    </a:cubicBezTo>
                    <a:cubicBezTo>
                      <a:pt x="48" y="2"/>
                      <a:pt x="48" y="4"/>
                      <a:pt x="48" y="7"/>
                    </a:cubicBezTo>
                    <a:cubicBezTo>
                      <a:pt x="45" y="7"/>
                      <a:pt x="42" y="7"/>
                      <a:pt x="40" y="7"/>
                    </a:cubicBezTo>
                    <a:cubicBezTo>
                      <a:pt x="35" y="8"/>
                      <a:pt x="34" y="10"/>
                      <a:pt x="36" y="14"/>
                    </a:cubicBezTo>
                    <a:cubicBezTo>
                      <a:pt x="36" y="15"/>
                      <a:pt x="37" y="17"/>
                      <a:pt x="37" y="18"/>
                    </a:cubicBezTo>
                    <a:cubicBezTo>
                      <a:pt x="45" y="33"/>
                      <a:pt x="53" y="49"/>
                      <a:pt x="61" y="64"/>
                    </a:cubicBezTo>
                    <a:cubicBezTo>
                      <a:pt x="61" y="65"/>
                      <a:pt x="62" y="66"/>
                      <a:pt x="63" y="68"/>
                    </a:cubicBezTo>
                    <a:cubicBezTo>
                      <a:pt x="64" y="66"/>
                      <a:pt x="65" y="65"/>
                      <a:pt x="66" y="64"/>
                    </a:cubicBezTo>
                    <a:cubicBezTo>
                      <a:pt x="74" y="49"/>
                      <a:pt x="82" y="34"/>
                      <a:pt x="91" y="18"/>
                    </a:cubicBezTo>
                    <a:cubicBezTo>
                      <a:pt x="92" y="16"/>
                      <a:pt x="93" y="14"/>
                      <a:pt x="93" y="12"/>
                    </a:cubicBezTo>
                    <a:cubicBezTo>
                      <a:pt x="94" y="9"/>
                      <a:pt x="93" y="8"/>
                      <a:pt x="90" y="8"/>
                    </a:cubicBezTo>
                    <a:cubicBezTo>
                      <a:pt x="87" y="7"/>
                      <a:pt x="85" y="7"/>
                      <a:pt x="81" y="7"/>
                    </a:cubicBezTo>
                    <a:cubicBezTo>
                      <a:pt x="81" y="4"/>
                      <a:pt x="81" y="2"/>
                      <a:pt x="81" y="0"/>
                    </a:cubicBezTo>
                    <a:cubicBezTo>
                      <a:pt x="94" y="0"/>
                      <a:pt x="107" y="0"/>
                      <a:pt x="120" y="0"/>
                    </a:cubicBezTo>
                    <a:cubicBezTo>
                      <a:pt x="120" y="2"/>
                      <a:pt x="120" y="4"/>
                      <a:pt x="120" y="7"/>
                    </a:cubicBezTo>
                    <a:cubicBezTo>
                      <a:pt x="119" y="7"/>
                      <a:pt x="117" y="7"/>
                      <a:pt x="115" y="8"/>
                    </a:cubicBezTo>
                    <a:cubicBezTo>
                      <a:pt x="112" y="8"/>
                      <a:pt x="109" y="9"/>
                      <a:pt x="108" y="12"/>
                    </a:cubicBezTo>
                    <a:cubicBezTo>
                      <a:pt x="106" y="14"/>
                      <a:pt x="104" y="17"/>
                      <a:pt x="103" y="19"/>
                    </a:cubicBezTo>
                    <a:cubicBezTo>
                      <a:pt x="92" y="38"/>
                      <a:pt x="81" y="56"/>
                      <a:pt x="71" y="75"/>
                    </a:cubicBezTo>
                    <a:cubicBezTo>
                      <a:pt x="69" y="77"/>
                      <a:pt x="68" y="80"/>
                      <a:pt x="69" y="82"/>
                    </a:cubicBezTo>
                    <a:cubicBezTo>
                      <a:pt x="69" y="92"/>
                      <a:pt x="69" y="102"/>
                      <a:pt x="69" y="111"/>
                    </a:cubicBezTo>
                    <a:cubicBezTo>
                      <a:pt x="69" y="114"/>
                      <a:pt x="69" y="116"/>
                      <a:pt x="69" y="118"/>
                    </a:cubicBezTo>
                    <a:cubicBezTo>
                      <a:pt x="70" y="124"/>
                      <a:pt x="71" y="125"/>
                      <a:pt x="77" y="126"/>
                    </a:cubicBezTo>
                    <a:cubicBezTo>
                      <a:pt x="80" y="126"/>
                      <a:pt x="82" y="127"/>
                      <a:pt x="85"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2" name="Freeform 32">
                <a:extLst>
                  <a:ext uri="{FF2B5EF4-FFF2-40B4-BE49-F238E27FC236}">
                    <a16:creationId xmlns:a16="http://schemas.microsoft.com/office/drawing/2014/main" id="{D30E14B5-5B2E-42F0-B3FB-A799A167FB3B}"/>
                  </a:ext>
                </a:extLst>
              </p:cNvPr>
              <p:cNvSpPr>
                <a:spLocks/>
              </p:cNvSpPr>
              <p:nvPr/>
            </p:nvSpPr>
            <p:spPr bwMode="auto">
              <a:xfrm>
                <a:off x="9514863" y="3878362"/>
                <a:ext cx="329992" cy="394068"/>
              </a:xfrm>
              <a:custGeom>
                <a:avLst/>
                <a:gdLst>
                  <a:gd name="T0" fmla="*/ 108 w 116"/>
                  <a:gd name="T1" fmla="*/ 42 h 139"/>
                  <a:gd name="T2" fmla="*/ 102 w 116"/>
                  <a:gd name="T3" fmla="*/ 29 h 139"/>
                  <a:gd name="T4" fmla="*/ 72 w 116"/>
                  <a:gd name="T5" fmla="*/ 14 h 139"/>
                  <a:gd name="T6" fmla="*/ 67 w 116"/>
                  <a:gd name="T7" fmla="*/ 18 h 139"/>
                  <a:gd name="T8" fmla="*/ 66 w 116"/>
                  <a:gd name="T9" fmla="*/ 24 h 139"/>
                  <a:gd name="T10" fmla="*/ 66 w 116"/>
                  <a:gd name="T11" fmla="*/ 115 h 139"/>
                  <a:gd name="T12" fmla="*/ 67 w 116"/>
                  <a:gd name="T13" fmla="*/ 123 h 139"/>
                  <a:gd name="T14" fmla="*/ 75 w 116"/>
                  <a:gd name="T15" fmla="*/ 131 h 139"/>
                  <a:gd name="T16" fmla="*/ 83 w 116"/>
                  <a:gd name="T17" fmla="*/ 132 h 139"/>
                  <a:gd name="T18" fmla="*/ 83 w 116"/>
                  <a:gd name="T19" fmla="*/ 139 h 139"/>
                  <a:gd name="T20" fmla="*/ 33 w 116"/>
                  <a:gd name="T21" fmla="*/ 139 h 139"/>
                  <a:gd name="T22" fmla="*/ 33 w 116"/>
                  <a:gd name="T23" fmla="*/ 132 h 139"/>
                  <a:gd name="T24" fmla="*/ 41 w 116"/>
                  <a:gd name="T25" fmla="*/ 131 h 139"/>
                  <a:gd name="T26" fmla="*/ 49 w 116"/>
                  <a:gd name="T27" fmla="*/ 123 h 139"/>
                  <a:gd name="T28" fmla="*/ 49 w 116"/>
                  <a:gd name="T29" fmla="*/ 118 h 139"/>
                  <a:gd name="T30" fmla="*/ 49 w 116"/>
                  <a:gd name="T31" fmla="*/ 22 h 139"/>
                  <a:gd name="T32" fmla="*/ 41 w 116"/>
                  <a:gd name="T33" fmla="*/ 14 h 139"/>
                  <a:gd name="T34" fmla="*/ 32 w 116"/>
                  <a:gd name="T35" fmla="*/ 15 h 139"/>
                  <a:gd name="T36" fmla="*/ 18 w 116"/>
                  <a:gd name="T37" fmla="*/ 23 h 139"/>
                  <a:gd name="T38" fmla="*/ 11 w 116"/>
                  <a:gd name="T39" fmla="*/ 36 h 139"/>
                  <a:gd name="T40" fmla="*/ 8 w 116"/>
                  <a:gd name="T41" fmla="*/ 42 h 139"/>
                  <a:gd name="T42" fmla="*/ 0 w 116"/>
                  <a:gd name="T43" fmla="*/ 39 h 139"/>
                  <a:gd name="T44" fmla="*/ 13 w 116"/>
                  <a:gd name="T45" fmla="*/ 0 h 139"/>
                  <a:gd name="T46" fmla="*/ 19 w 116"/>
                  <a:gd name="T47" fmla="*/ 0 h 139"/>
                  <a:gd name="T48" fmla="*/ 21 w 116"/>
                  <a:gd name="T49" fmla="*/ 4 h 139"/>
                  <a:gd name="T50" fmla="*/ 95 w 116"/>
                  <a:gd name="T51" fmla="*/ 4 h 139"/>
                  <a:gd name="T52" fmla="*/ 97 w 116"/>
                  <a:gd name="T53" fmla="*/ 0 h 139"/>
                  <a:gd name="T54" fmla="*/ 103 w 116"/>
                  <a:gd name="T55" fmla="*/ 0 h 139"/>
                  <a:gd name="T56" fmla="*/ 116 w 116"/>
                  <a:gd name="T57" fmla="*/ 39 h 139"/>
                  <a:gd name="T58" fmla="*/ 108 w 116"/>
                  <a:gd name="T59"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39">
                    <a:moveTo>
                      <a:pt x="108" y="42"/>
                    </a:moveTo>
                    <a:cubicBezTo>
                      <a:pt x="106" y="37"/>
                      <a:pt x="104" y="33"/>
                      <a:pt x="102" y="29"/>
                    </a:cubicBezTo>
                    <a:cubicBezTo>
                      <a:pt x="96" y="17"/>
                      <a:pt x="85" y="13"/>
                      <a:pt x="72" y="14"/>
                    </a:cubicBezTo>
                    <a:cubicBezTo>
                      <a:pt x="68" y="14"/>
                      <a:pt x="67" y="15"/>
                      <a:pt x="67" y="18"/>
                    </a:cubicBezTo>
                    <a:cubicBezTo>
                      <a:pt x="66" y="20"/>
                      <a:pt x="66" y="22"/>
                      <a:pt x="66" y="24"/>
                    </a:cubicBezTo>
                    <a:cubicBezTo>
                      <a:pt x="66" y="54"/>
                      <a:pt x="66" y="85"/>
                      <a:pt x="66" y="115"/>
                    </a:cubicBezTo>
                    <a:cubicBezTo>
                      <a:pt x="66" y="118"/>
                      <a:pt x="67" y="120"/>
                      <a:pt x="67" y="123"/>
                    </a:cubicBezTo>
                    <a:cubicBezTo>
                      <a:pt x="68" y="128"/>
                      <a:pt x="70" y="130"/>
                      <a:pt x="75" y="131"/>
                    </a:cubicBezTo>
                    <a:cubicBezTo>
                      <a:pt x="78" y="131"/>
                      <a:pt x="80" y="132"/>
                      <a:pt x="83" y="132"/>
                    </a:cubicBezTo>
                    <a:cubicBezTo>
                      <a:pt x="83" y="134"/>
                      <a:pt x="83" y="137"/>
                      <a:pt x="83" y="139"/>
                    </a:cubicBezTo>
                    <a:cubicBezTo>
                      <a:pt x="66" y="139"/>
                      <a:pt x="50" y="139"/>
                      <a:pt x="33" y="139"/>
                    </a:cubicBezTo>
                    <a:cubicBezTo>
                      <a:pt x="33" y="137"/>
                      <a:pt x="33" y="135"/>
                      <a:pt x="33" y="132"/>
                    </a:cubicBezTo>
                    <a:cubicBezTo>
                      <a:pt x="36" y="132"/>
                      <a:pt x="39" y="131"/>
                      <a:pt x="41" y="131"/>
                    </a:cubicBezTo>
                    <a:cubicBezTo>
                      <a:pt x="47" y="130"/>
                      <a:pt x="49" y="128"/>
                      <a:pt x="49" y="123"/>
                    </a:cubicBezTo>
                    <a:cubicBezTo>
                      <a:pt x="49" y="121"/>
                      <a:pt x="49" y="120"/>
                      <a:pt x="49" y="118"/>
                    </a:cubicBezTo>
                    <a:cubicBezTo>
                      <a:pt x="49" y="86"/>
                      <a:pt x="49" y="54"/>
                      <a:pt x="49" y="22"/>
                    </a:cubicBezTo>
                    <a:cubicBezTo>
                      <a:pt x="49" y="14"/>
                      <a:pt x="49" y="13"/>
                      <a:pt x="41" y="14"/>
                    </a:cubicBezTo>
                    <a:cubicBezTo>
                      <a:pt x="38" y="14"/>
                      <a:pt x="35" y="14"/>
                      <a:pt x="32" y="15"/>
                    </a:cubicBezTo>
                    <a:cubicBezTo>
                      <a:pt x="26" y="16"/>
                      <a:pt x="21" y="18"/>
                      <a:pt x="18" y="23"/>
                    </a:cubicBezTo>
                    <a:cubicBezTo>
                      <a:pt x="15" y="27"/>
                      <a:pt x="13" y="32"/>
                      <a:pt x="11" y="36"/>
                    </a:cubicBezTo>
                    <a:cubicBezTo>
                      <a:pt x="10" y="38"/>
                      <a:pt x="9" y="40"/>
                      <a:pt x="8" y="42"/>
                    </a:cubicBezTo>
                    <a:cubicBezTo>
                      <a:pt x="5" y="41"/>
                      <a:pt x="3" y="40"/>
                      <a:pt x="0" y="39"/>
                    </a:cubicBezTo>
                    <a:cubicBezTo>
                      <a:pt x="5" y="26"/>
                      <a:pt x="9" y="13"/>
                      <a:pt x="13" y="0"/>
                    </a:cubicBezTo>
                    <a:cubicBezTo>
                      <a:pt x="15" y="0"/>
                      <a:pt x="17" y="0"/>
                      <a:pt x="19" y="0"/>
                    </a:cubicBezTo>
                    <a:cubicBezTo>
                      <a:pt x="20" y="1"/>
                      <a:pt x="20" y="3"/>
                      <a:pt x="21" y="4"/>
                    </a:cubicBezTo>
                    <a:cubicBezTo>
                      <a:pt x="46" y="4"/>
                      <a:pt x="70" y="4"/>
                      <a:pt x="95" y="4"/>
                    </a:cubicBezTo>
                    <a:cubicBezTo>
                      <a:pt x="95" y="3"/>
                      <a:pt x="96" y="1"/>
                      <a:pt x="97" y="0"/>
                    </a:cubicBezTo>
                    <a:cubicBezTo>
                      <a:pt x="98" y="0"/>
                      <a:pt x="100" y="0"/>
                      <a:pt x="103" y="0"/>
                    </a:cubicBezTo>
                    <a:cubicBezTo>
                      <a:pt x="107" y="13"/>
                      <a:pt x="112" y="26"/>
                      <a:pt x="116" y="39"/>
                    </a:cubicBezTo>
                    <a:cubicBezTo>
                      <a:pt x="113" y="40"/>
                      <a:pt x="111" y="41"/>
                      <a:pt x="108" y="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3" name="Freeform 33">
                <a:extLst>
                  <a:ext uri="{FF2B5EF4-FFF2-40B4-BE49-F238E27FC236}">
                    <a16:creationId xmlns:a16="http://schemas.microsoft.com/office/drawing/2014/main" id="{80557463-D295-47EE-83FE-4E7C2CFE5CA8}"/>
                  </a:ext>
                </a:extLst>
              </p:cNvPr>
              <p:cNvSpPr>
                <a:spLocks/>
              </p:cNvSpPr>
              <p:nvPr/>
            </p:nvSpPr>
            <p:spPr bwMode="auto">
              <a:xfrm>
                <a:off x="5715150" y="3891177"/>
                <a:ext cx="140967" cy="381253"/>
              </a:xfrm>
              <a:custGeom>
                <a:avLst/>
                <a:gdLst>
                  <a:gd name="T0" fmla="*/ 0 w 50"/>
                  <a:gd name="T1" fmla="*/ 134 h 134"/>
                  <a:gd name="T2" fmla="*/ 0 w 50"/>
                  <a:gd name="T3" fmla="*/ 127 h 134"/>
                  <a:gd name="T4" fmla="*/ 9 w 50"/>
                  <a:gd name="T5" fmla="*/ 126 h 134"/>
                  <a:gd name="T6" fmla="*/ 16 w 50"/>
                  <a:gd name="T7" fmla="*/ 119 h 134"/>
                  <a:gd name="T8" fmla="*/ 16 w 50"/>
                  <a:gd name="T9" fmla="*/ 113 h 134"/>
                  <a:gd name="T10" fmla="*/ 16 w 50"/>
                  <a:gd name="T11" fmla="*/ 21 h 134"/>
                  <a:gd name="T12" fmla="*/ 16 w 50"/>
                  <a:gd name="T13" fmla="*/ 13 h 134"/>
                  <a:gd name="T14" fmla="*/ 9 w 50"/>
                  <a:gd name="T15" fmla="*/ 8 h 134"/>
                  <a:gd name="T16" fmla="*/ 1 w 50"/>
                  <a:gd name="T17" fmla="*/ 7 h 134"/>
                  <a:gd name="T18" fmla="*/ 1 w 50"/>
                  <a:gd name="T19" fmla="*/ 0 h 134"/>
                  <a:gd name="T20" fmla="*/ 49 w 50"/>
                  <a:gd name="T21" fmla="*/ 0 h 134"/>
                  <a:gd name="T22" fmla="*/ 49 w 50"/>
                  <a:gd name="T23" fmla="*/ 7 h 134"/>
                  <a:gd name="T24" fmla="*/ 42 w 50"/>
                  <a:gd name="T25" fmla="*/ 8 h 134"/>
                  <a:gd name="T26" fmla="*/ 34 w 50"/>
                  <a:gd name="T27" fmla="*/ 15 h 134"/>
                  <a:gd name="T28" fmla="*/ 33 w 50"/>
                  <a:gd name="T29" fmla="*/ 23 h 134"/>
                  <a:gd name="T30" fmla="*/ 33 w 50"/>
                  <a:gd name="T31" fmla="*/ 113 h 134"/>
                  <a:gd name="T32" fmla="*/ 46 w 50"/>
                  <a:gd name="T33" fmla="*/ 127 h 134"/>
                  <a:gd name="T34" fmla="*/ 49 w 50"/>
                  <a:gd name="T35" fmla="*/ 127 h 134"/>
                  <a:gd name="T36" fmla="*/ 50 w 50"/>
                  <a:gd name="T37" fmla="*/ 131 h 134"/>
                  <a:gd name="T38" fmla="*/ 49 w 50"/>
                  <a:gd name="T39" fmla="*/ 134 h 134"/>
                  <a:gd name="T40" fmla="*/ 0 w 50"/>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4">
                    <a:moveTo>
                      <a:pt x="0" y="134"/>
                    </a:moveTo>
                    <a:cubicBezTo>
                      <a:pt x="0" y="132"/>
                      <a:pt x="0" y="130"/>
                      <a:pt x="0" y="127"/>
                    </a:cubicBezTo>
                    <a:cubicBezTo>
                      <a:pt x="3" y="127"/>
                      <a:pt x="6" y="127"/>
                      <a:pt x="9" y="126"/>
                    </a:cubicBezTo>
                    <a:cubicBezTo>
                      <a:pt x="13" y="125"/>
                      <a:pt x="15" y="124"/>
                      <a:pt x="16" y="119"/>
                    </a:cubicBezTo>
                    <a:cubicBezTo>
                      <a:pt x="16" y="117"/>
                      <a:pt x="16" y="115"/>
                      <a:pt x="16" y="113"/>
                    </a:cubicBezTo>
                    <a:cubicBezTo>
                      <a:pt x="16" y="82"/>
                      <a:pt x="16" y="52"/>
                      <a:pt x="16" y="21"/>
                    </a:cubicBezTo>
                    <a:cubicBezTo>
                      <a:pt x="16" y="18"/>
                      <a:pt x="16" y="16"/>
                      <a:pt x="16" y="13"/>
                    </a:cubicBezTo>
                    <a:cubicBezTo>
                      <a:pt x="15" y="10"/>
                      <a:pt x="13" y="8"/>
                      <a:pt x="9" y="8"/>
                    </a:cubicBezTo>
                    <a:cubicBezTo>
                      <a:pt x="6" y="7"/>
                      <a:pt x="4" y="7"/>
                      <a:pt x="1" y="7"/>
                    </a:cubicBezTo>
                    <a:cubicBezTo>
                      <a:pt x="1" y="4"/>
                      <a:pt x="1" y="2"/>
                      <a:pt x="1" y="0"/>
                    </a:cubicBezTo>
                    <a:cubicBezTo>
                      <a:pt x="17" y="0"/>
                      <a:pt x="33" y="0"/>
                      <a:pt x="49" y="0"/>
                    </a:cubicBezTo>
                    <a:cubicBezTo>
                      <a:pt x="49" y="2"/>
                      <a:pt x="49" y="4"/>
                      <a:pt x="49" y="7"/>
                    </a:cubicBezTo>
                    <a:cubicBezTo>
                      <a:pt x="47" y="7"/>
                      <a:pt x="44" y="7"/>
                      <a:pt x="42" y="8"/>
                    </a:cubicBezTo>
                    <a:cubicBezTo>
                      <a:pt x="38" y="8"/>
                      <a:pt x="35" y="10"/>
                      <a:pt x="34" y="15"/>
                    </a:cubicBezTo>
                    <a:cubicBezTo>
                      <a:pt x="34" y="17"/>
                      <a:pt x="33" y="20"/>
                      <a:pt x="33" y="23"/>
                    </a:cubicBezTo>
                    <a:cubicBezTo>
                      <a:pt x="33" y="53"/>
                      <a:pt x="33" y="83"/>
                      <a:pt x="33" y="113"/>
                    </a:cubicBezTo>
                    <a:cubicBezTo>
                      <a:pt x="33" y="124"/>
                      <a:pt x="36" y="126"/>
                      <a:pt x="46" y="127"/>
                    </a:cubicBezTo>
                    <a:cubicBezTo>
                      <a:pt x="47" y="127"/>
                      <a:pt x="48" y="127"/>
                      <a:pt x="49" y="127"/>
                    </a:cubicBezTo>
                    <a:cubicBezTo>
                      <a:pt x="49" y="128"/>
                      <a:pt x="50" y="129"/>
                      <a:pt x="50" y="131"/>
                    </a:cubicBezTo>
                    <a:cubicBezTo>
                      <a:pt x="50" y="132"/>
                      <a:pt x="49" y="133"/>
                      <a:pt x="49" y="134"/>
                    </a:cubicBezTo>
                    <a:cubicBezTo>
                      <a:pt x="33" y="134"/>
                      <a:pt x="17" y="134"/>
                      <a:pt x="0"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4" name="Freeform 34">
                <a:extLst>
                  <a:ext uri="{FF2B5EF4-FFF2-40B4-BE49-F238E27FC236}">
                    <a16:creationId xmlns:a16="http://schemas.microsoft.com/office/drawing/2014/main" id="{59C332FA-9D18-4C13-8F66-7832ED72F4F6}"/>
                  </a:ext>
                </a:extLst>
              </p:cNvPr>
              <p:cNvSpPr>
                <a:spLocks/>
              </p:cNvSpPr>
              <p:nvPr/>
            </p:nvSpPr>
            <p:spPr bwMode="auto">
              <a:xfrm>
                <a:off x="9354673" y="3891177"/>
                <a:ext cx="137764" cy="384457"/>
              </a:xfrm>
              <a:custGeom>
                <a:avLst/>
                <a:gdLst>
                  <a:gd name="T0" fmla="*/ 0 w 49"/>
                  <a:gd name="T1" fmla="*/ 7 h 135"/>
                  <a:gd name="T2" fmla="*/ 0 w 49"/>
                  <a:gd name="T3" fmla="*/ 0 h 135"/>
                  <a:gd name="T4" fmla="*/ 49 w 49"/>
                  <a:gd name="T5" fmla="*/ 0 h 135"/>
                  <a:gd name="T6" fmla="*/ 49 w 49"/>
                  <a:gd name="T7" fmla="*/ 7 h 135"/>
                  <a:gd name="T8" fmla="*/ 42 w 49"/>
                  <a:gd name="T9" fmla="*/ 8 h 135"/>
                  <a:gd name="T10" fmla="*/ 34 w 49"/>
                  <a:gd name="T11" fmla="*/ 15 h 135"/>
                  <a:gd name="T12" fmla="*/ 33 w 49"/>
                  <a:gd name="T13" fmla="*/ 23 h 135"/>
                  <a:gd name="T14" fmla="*/ 33 w 49"/>
                  <a:gd name="T15" fmla="*/ 113 h 135"/>
                  <a:gd name="T16" fmla="*/ 46 w 49"/>
                  <a:gd name="T17" fmla="*/ 127 h 135"/>
                  <a:gd name="T18" fmla="*/ 49 w 49"/>
                  <a:gd name="T19" fmla="*/ 127 h 135"/>
                  <a:gd name="T20" fmla="*/ 49 w 49"/>
                  <a:gd name="T21" fmla="*/ 134 h 135"/>
                  <a:gd name="T22" fmla="*/ 0 w 49"/>
                  <a:gd name="T23" fmla="*/ 134 h 135"/>
                  <a:gd name="T24" fmla="*/ 0 w 49"/>
                  <a:gd name="T25" fmla="*/ 127 h 135"/>
                  <a:gd name="T26" fmla="*/ 7 w 49"/>
                  <a:gd name="T27" fmla="*/ 126 h 135"/>
                  <a:gd name="T28" fmla="*/ 16 w 49"/>
                  <a:gd name="T29" fmla="*/ 118 h 135"/>
                  <a:gd name="T30" fmla="*/ 16 w 49"/>
                  <a:gd name="T31" fmla="*/ 113 h 135"/>
                  <a:gd name="T32" fmla="*/ 16 w 49"/>
                  <a:gd name="T33" fmla="*/ 20 h 135"/>
                  <a:gd name="T34" fmla="*/ 15 w 49"/>
                  <a:gd name="T35" fmla="*/ 13 h 135"/>
                  <a:gd name="T36" fmla="*/ 9 w 49"/>
                  <a:gd name="T37" fmla="*/ 8 h 135"/>
                  <a:gd name="T38" fmla="*/ 0 w 49"/>
                  <a:gd name="T39"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35">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5" y="10"/>
                      <a:pt x="34" y="15"/>
                    </a:cubicBezTo>
                    <a:cubicBezTo>
                      <a:pt x="33" y="18"/>
                      <a:pt x="33" y="20"/>
                      <a:pt x="33" y="23"/>
                    </a:cubicBezTo>
                    <a:cubicBezTo>
                      <a:pt x="33" y="53"/>
                      <a:pt x="33" y="83"/>
                      <a:pt x="33" y="113"/>
                    </a:cubicBezTo>
                    <a:cubicBezTo>
                      <a:pt x="33" y="124"/>
                      <a:pt x="35" y="126"/>
                      <a:pt x="46" y="127"/>
                    </a:cubicBezTo>
                    <a:cubicBezTo>
                      <a:pt x="47" y="127"/>
                      <a:pt x="48" y="127"/>
                      <a:pt x="49" y="127"/>
                    </a:cubicBezTo>
                    <a:cubicBezTo>
                      <a:pt x="49" y="129"/>
                      <a:pt x="49" y="132"/>
                      <a:pt x="49" y="134"/>
                    </a:cubicBezTo>
                    <a:cubicBezTo>
                      <a:pt x="45" y="135"/>
                      <a:pt x="9" y="135"/>
                      <a:pt x="0" y="134"/>
                    </a:cubicBezTo>
                    <a:cubicBezTo>
                      <a:pt x="0" y="132"/>
                      <a:pt x="0" y="130"/>
                      <a:pt x="0" y="127"/>
                    </a:cubicBezTo>
                    <a:cubicBezTo>
                      <a:pt x="3" y="127"/>
                      <a:pt x="5" y="127"/>
                      <a:pt x="7" y="126"/>
                    </a:cubicBezTo>
                    <a:cubicBezTo>
                      <a:pt x="13" y="126"/>
                      <a:pt x="15" y="124"/>
                      <a:pt x="16" y="118"/>
                    </a:cubicBezTo>
                    <a:cubicBezTo>
                      <a:pt x="16" y="117"/>
                      <a:pt x="16" y="115"/>
                      <a:pt x="16" y="113"/>
                    </a:cubicBezTo>
                    <a:cubicBezTo>
                      <a:pt x="16" y="82"/>
                      <a:pt x="16" y="51"/>
                      <a:pt x="16" y="20"/>
                    </a:cubicBezTo>
                    <a:cubicBezTo>
                      <a:pt x="16" y="18"/>
                      <a:pt x="15" y="16"/>
                      <a:pt x="15" y="13"/>
                    </a:cubicBezTo>
                    <a:cubicBezTo>
                      <a:pt x="14" y="10"/>
                      <a:pt x="12" y="8"/>
                      <a:pt x="9" y="8"/>
                    </a:cubicBezTo>
                    <a:cubicBezTo>
                      <a:pt x="6"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5" name="Freeform 35">
                <a:extLst>
                  <a:ext uri="{FF2B5EF4-FFF2-40B4-BE49-F238E27FC236}">
                    <a16:creationId xmlns:a16="http://schemas.microsoft.com/office/drawing/2014/main" id="{65E12940-8A45-4E0C-84AF-6AA4577F53A2}"/>
                  </a:ext>
                </a:extLst>
              </p:cNvPr>
              <p:cNvSpPr>
                <a:spLocks/>
              </p:cNvSpPr>
              <p:nvPr/>
            </p:nvSpPr>
            <p:spPr bwMode="auto">
              <a:xfrm>
                <a:off x="7675879" y="3891177"/>
                <a:ext cx="137764" cy="381253"/>
              </a:xfrm>
              <a:custGeom>
                <a:avLst/>
                <a:gdLst>
                  <a:gd name="T0" fmla="*/ 0 w 49"/>
                  <a:gd name="T1" fmla="*/ 7 h 134"/>
                  <a:gd name="T2" fmla="*/ 0 w 49"/>
                  <a:gd name="T3" fmla="*/ 0 h 134"/>
                  <a:gd name="T4" fmla="*/ 49 w 49"/>
                  <a:gd name="T5" fmla="*/ 0 h 134"/>
                  <a:gd name="T6" fmla="*/ 49 w 49"/>
                  <a:gd name="T7" fmla="*/ 7 h 134"/>
                  <a:gd name="T8" fmla="*/ 42 w 49"/>
                  <a:gd name="T9" fmla="*/ 8 h 134"/>
                  <a:gd name="T10" fmla="*/ 34 w 49"/>
                  <a:gd name="T11" fmla="*/ 15 h 134"/>
                  <a:gd name="T12" fmla="*/ 33 w 49"/>
                  <a:gd name="T13" fmla="*/ 23 h 134"/>
                  <a:gd name="T14" fmla="*/ 33 w 49"/>
                  <a:gd name="T15" fmla="*/ 112 h 134"/>
                  <a:gd name="T16" fmla="*/ 34 w 49"/>
                  <a:gd name="T17" fmla="*/ 120 h 134"/>
                  <a:gd name="T18" fmla="*/ 40 w 49"/>
                  <a:gd name="T19" fmla="*/ 126 h 134"/>
                  <a:gd name="T20" fmla="*/ 49 w 49"/>
                  <a:gd name="T21" fmla="*/ 127 h 134"/>
                  <a:gd name="T22" fmla="*/ 49 w 49"/>
                  <a:gd name="T23" fmla="*/ 134 h 134"/>
                  <a:gd name="T24" fmla="*/ 0 w 49"/>
                  <a:gd name="T25" fmla="*/ 134 h 134"/>
                  <a:gd name="T26" fmla="*/ 0 w 49"/>
                  <a:gd name="T27" fmla="*/ 127 h 134"/>
                  <a:gd name="T28" fmla="*/ 8 w 49"/>
                  <a:gd name="T29" fmla="*/ 126 h 134"/>
                  <a:gd name="T30" fmla="*/ 15 w 49"/>
                  <a:gd name="T31" fmla="*/ 119 h 134"/>
                  <a:gd name="T32" fmla="*/ 16 w 49"/>
                  <a:gd name="T33" fmla="*/ 110 h 134"/>
                  <a:gd name="T34" fmla="*/ 16 w 49"/>
                  <a:gd name="T35" fmla="*/ 25 h 134"/>
                  <a:gd name="T36" fmla="*/ 15 w 49"/>
                  <a:gd name="T37" fmla="*/ 15 h 134"/>
                  <a:gd name="T38" fmla="*/ 8 w 49"/>
                  <a:gd name="T39" fmla="*/ 8 h 134"/>
                  <a:gd name="T40" fmla="*/ 0 w 49"/>
                  <a:gd name="T41"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4">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4" y="10"/>
                      <a:pt x="34" y="15"/>
                    </a:cubicBezTo>
                    <a:cubicBezTo>
                      <a:pt x="33" y="18"/>
                      <a:pt x="33" y="21"/>
                      <a:pt x="33" y="23"/>
                    </a:cubicBezTo>
                    <a:cubicBezTo>
                      <a:pt x="33" y="53"/>
                      <a:pt x="33" y="83"/>
                      <a:pt x="33" y="112"/>
                    </a:cubicBezTo>
                    <a:cubicBezTo>
                      <a:pt x="33" y="115"/>
                      <a:pt x="33" y="118"/>
                      <a:pt x="34" y="120"/>
                    </a:cubicBezTo>
                    <a:cubicBezTo>
                      <a:pt x="34" y="124"/>
                      <a:pt x="36" y="126"/>
                      <a:pt x="40" y="126"/>
                    </a:cubicBezTo>
                    <a:cubicBezTo>
                      <a:pt x="43" y="126"/>
                      <a:pt x="45" y="127"/>
                      <a:pt x="49" y="127"/>
                    </a:cubicBezTo>
                    <a:cubicBezTo>
                      <a:pt x="49" y="129"/>
                      <a:pt x="49" y="132"/>
                      <a:pt x="49" y="134"/>
                    </a:cubicBezTo>
                    <a:cubicBezTo>
                      <a:pt x="33" y="134"/>
                      <a:pt x="16" y="134"/>
                      <a:pt x="0" y="134"/>
                    </a:cubicBezTo>
                    <a:cubicBezTo>
                      <a:pt x="0" y="132"/>
                      <a:pt x="0" y="130"/>
                      <a:pt x="0" y="127"/>
                    </a:cubicBezTo>
                    <a:cubicBezTo>
                      <a:pt x="3" y="127"/>
                      <a:pt x="6" y="127"/>
                      <a:pt x="8" y="126"/>
                    </a:cubicBezTo>
                    <a:cubicBezTo>
                      <a:pt x="13" y="125"/>
                      <a:pt x="15" y="123"/>
                      <a:pt x="15" y="119"/>
                    </a:cubicBezTo>
                    <a:cubicBezTo>
                      <a:pt x="16" y="116"/>
                      <a:pt x="16" y="113"/>
                      <a:pt x="16" y="110"/>
                    </a:cubicBezTo>
                    <a:cubicBezTo>
                      <a:pt x="16" y="81"/>
                      <a:pt x="16" y="53"/>
                      <a:pt x="16" y="25"/>
                    </a:cubicBezTo>
                    <a:cubicBezTo>
                      <a:pt x="16" y="21"/>
                      <a:pt x="16" y="18"/>
                      <a:pt x="15" y="15"/>
                    </a:cubicBezTo>
                    <a:cubicBezTo>
                      <a:pt x="15" y="10"/>
                      <a:pt x="13" y="8"/>
                      <a:pt x="8" y="8"/>
                    </a:cubicBezTo>
                    <a:cubicBezTo>
                      <a:pt x="5"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3" name="组合 122">
              <a:extLst>
                <a:ext uri="{FF2B5EF4-FFF2-40B4-BE49-F238E27FC236}">
                  <a16:creationId xmlns:a16="http://schemas.microsoft.com/office/drawing/2014/main" id="{F4DC8654-6333-43BF-BBD2-8CC0F92462C8}"/>
                </a:ext>
              </a:extLst>
            </p:cNvPr>
            <p:cNvGrpSpPr/>
            <p:nvPr userDrawn="1"/>
          </p:nvGrpSpPr>
          <p:grpSpPr>
            <a:xfrm>
              <a:off x="10237120" y="539555"/>
              <a:ext cx="1312962" cy="375239"/>
              <a:chOff x="4606634" y="2048989"/>
              <a:chExt cx="5593843" cy="1598699"/>
            </a:xfrm>
            <a:solidFill>
              <a:schemeClr val="accent1">
                <a:alpha val="80000"/>
              </a:schemeClr>
            </a:solidFill>
          </p:grpSpPr>
          <p:sp>
            <p:nvSpPr>
              <p:cNvPr id="148" name="Freeform 9">
                <a:extLst>
                  <a:ext uri="{FF2B5EF4-FFF2-40B4-BE49-F238E27FC236}">
                    <a16:creationId xmlns:a16="http://schemas.microsoft.com/office/drawing/2014/main" id="{1BD02196-28F9-45E0-99D4-C63C486392BF}"/>
                  </a:ext>
                </a:extLst>
              </p:cNvPr>
              <p:cNvSpPr>
                <a:spLocks noEditPoints="1"/>
              </p:cNvSpPr>
              <p:nvPr/>
            </p:nvSpPr>
            <p:spPr bwMode="auto">
              <a:xfrm>
                <a:off x="9274578" y="2071415"/>
                <a:ext cx="925899" cy="1034829"/>
              </a:xfrm>
              <a:custGeom>
                <a:avLst/>
                <a:gdLst>
                  <a:gd name="T0" fmla="*/ 324 w 325"/>
                  <a:gd name="T1" fmla="*/ 106 h 363"/>
                  <a:gd name="T2" fmla="*/ 283 w 325"/>
                  <a:gd name="T3" fmla="*/ 179 h 363"/>
                  <a:gd name="T4" fmla="*/ 247 w 325"/>
                  <a:gd name="T5" fmla="*/ 214 h 363"/>
                  <a:gd name="T6" fmla="*/ 241 w 325"/>
                  <a:gd name="T7" fmla="*/ 228 h 363"/>
                  <a:gd name="T8" fmla="*/ 271 w 325"/>
                  <a:gd name="T9" fmla="*/ 230 h 363"/>
                  <a:gd name="T10" fmla="*/ 282 w 325"/>
                  <a:gd name="T11" fmla="*/ 240 h 363"/>
                  <a:gd name="T12" fmla="*/ 269 w 325"/>
                  <a:gd name="T13" fmla="*/ 277 h 363"/>
                  <a:gd name="T14" fmla="*/ 223 w 325"/>
                  <a:gd name="T15" fmla="*/ 316 h 363"/>
                  <a:gd name="T16" fmla="*/ 176 w 325"/>
                  <a:gd name="T17" fmla="*/ 340 h 363"/>
                  <a:gd name="T18" fmla="*/ 160 w 325"/>
                  <a:gd name="T19" fmla="*/ 339 h 363"/>
                  <a:gd name="T20" fmla="*/ 165 w 325"/>
                  <a:gd name="T21" fmla="*/ 329 h 363"/>
                  <a:gd name="T22" fmla="*/ 195 w 325"/>
                  <a:gd name="T23" fmla="*/ 302 h 363"/>
                  <a:gd name="T24" fmla="*/ 214 w 325"/>
                  <a:gd name="T25" fmla="*/ 282 h 363"/>
                  <a:gd name="T26" fmla="*/ 223 w 325"/>
                  <a:gd name="T27" fmla="*/ 265 h 363"/>
                  <a:gd name="T28" fmla="*/ 220 w 325"/>
                  <a:gd name="T29" fmla="*/ 257 h 363"/>
                  <a:gd name="T30" fmla="*/ 179 w 325"/>
                  <a:gd name="T31" fmla="*/ 289 h 363"/>
                  <a:gd name="T32" fmla="*/ 106 w 325"/>
                  <a:gd name="T33" fmla="*/ 335 h 363"/>
                  <a:gd name="T34" fmla="*/ 20 w 325"/>
                  <a:gd name="T35" fmla="*/ 363 h 363"/>
                  <a:gd name="T36" fmla="*/ 4 w 325"/>
                  <a:gd name="T37" fmla="*/ 360 h 363"/>
                  <a:gd name="T38" fmla="*/ 78 w 325"/>
                  <a:gd name="T39" fmla="*/ 306 h 363"/>
                  <a:gd name="T40" fmla="*/ 102 w 325"/>
                  <a:gd name="T41" fmla="*/ 295 h 363"/>
                  <a:gd name="T42" fmla="*/ 208 w 325"/>
                  <a:gd name="T43" fmla="*/ 238 h 363"/>
                  <a:gd name="T44" fmla="*/ 207 w 325"/>
                  <a:gd name="T45" fmla="*/ 232 h 363"/>
                  <a:gd name="T46" fmla="*/ 171 w 325"/>
                  <a:gd name="T47" fmla="*/ 243 h 363"/>
                  <a:gd name="T48" fmla="*/ 163 w 325"/>
                  <a:gd name="T49" fmla="*/ 239 h 363"/>
                  <a:gd name="T50" fmla="*/ 170 w 325"/>
                  <a:gd name="T51" fmla="*/ 226 h 363"/>
                  <a:gd name="T52" fmla="*/ 154 w 325"/>
                  <a:gd name="T53" fmla="*/ 206 h 363"/>
                  <a:gd name="T54" fmla="*/ 122 w 325"/>
                  <a:gd name="T55" fmla="*/ 224 h 363"/>
                  <a:gd name="T56" fmla="*/ 99 w 325"/>
                  <a:gd name="T57" fmla="*/ 236 h 363"/>
                  <a:gd name="T58" fmla="*/ 100 w 325"/>
                  <a:gd name="T59" fmla="*/ 222 h 363"/>
                  <a:gd name="T60" fmla="*/ 116 w 325"/>
                  <a:gd name="T61" fmla="*/ 204 h 363"/>
                  <a:gd name="T62" fmla="*/ 118 w 325"/>
                  <a:gd name="T63" fmla="*/ 183 h 363"/>
                  <a:gd name="T64" fmla="*/ 116 w 325"/>
                  <a:gd name="T65" fmla="*/ 174 h 363"/>
                  <a:gd name="T66" fmla="*/ 143 w 325"/>
                  <a:gd name="T67" fmla="*/ 167 h 363"/>
                  <a:gd name="T68" fmla="*/ 158 w 325"/>
                  <a:gd name="T69" fmla="*/ 145 h 363"/>
                  <a:gd name="T70" fmla="*/ 147 w 325"/>
                  <a:gd name="T71" fmla="*/ 144 h 363"/>
                  <a:gd name="T72" fmla="*/ 132 w 325"/>
                  <a:gd name="T73" fmla="*/ 141 h 363"/>
                  <a:gd name="T74" fmla="*/ 141 w 325"/>
                  <a:gd name="T75" fmla="*/ 129 h 363"/>
                  <a:gd name="T76" fmla="*/ 140 w 325"/>
                  <a:gd name="T77" fmla="*/ 115 h 363"/>
                  <a:gd name="T78" fmla="*/ 112 w 325"/>
                  <a:gd name="T79" fmla="*/ 96 h 363"/>
                  <a:gd name="T80" fmla="*/ 127 w 325"/>
                  <a:gd name="T81" fmla="*/ 92 h 363"/>
                  <a:gd name="T82" fmla="*/ 167 w 325"/>
                  <a:gd name="T83" fmla="*/ 81 h 363"/>
                  <a:gd name="T84" fmla="*/ 203 w 325"/>
                  <a:gd name="T85" fmla="*/ 36 h 363"/>
                  <a:gd name="T86" fmla="*/ 204 w 325"/>
                  <a:gd name="T87" fmla="*/ 10 h 363"/>
                  <a:gd name="T88" fmla="*/ 216 w 325"/>
                  <a:gd name="T89" fmla="*/ 3 h 363"/>
                  <a:gd name="T90" fmla="*/ 224 w 325"/>
                  <a:gd name="T91" fmla="*/ 56 h 363"/>
                  <a:gd name="T92" fmla="*/ 205 w 325"/>
                  <a:gd name="T93" fmla="*/ 91 h 363"/>
                  <a:gd name="T94" fmla="*/ 208 w 325"/>
                  <a:gd name="T95" fmla="*/ 105 h 363"/>
                  <a:gd name="T96" fmla="*/ 267 w 325"/>
                  <a:gd name="T97" fmla="*/ 87 h 363"/>
                  <a:gd name="T98" fmla="*/ 297 w 325"/>
                  <a:gd name="T99" fmla="*/ 85 h 363"/>
                  <a:gd name="T100" fmla="*/ 309 w 325"/>
                  <a:gd name="T101" fmla="*/ 86 h 363"/>
                  <a:gd name="T102" fmla="*/ 325 w 325"/>
                  <a:gd name="T103" fmla="*/ 104 h 363"/>
                  <a:gd name="T104" fmla="*/ 198 w 325"/>
                  <a:gd name="T105" fmla="*/ 126 h 363"/>
                  <a:gd name="T106" fmla="*/ 164 w 325"/>
                  <a:gd name="T107" fmla="*/ 175 h 363"/>
                  <a:gd name="T108" fmla="*/ 181 w 325"/>
                  <a:gd name="T109" fmla="*/ 191 h 363"/>
                  <a:gd name="T110" fmla="*/ 186 w 325"/>
                  <a:gd name="T111" fmla="*/ 173 h 363"/>
                  <a:gd name="T112" fmla="*/ 199 w 325"/>
                  <a:gd name="T113" fmla="*/ 170 h 363"/>
                  <a:gd name="T114" fmla="*/ 206 w 325"/>
                  <a:gd name="T115" fmla="*/ 204 h 363"/>
                  <a:gd name="T116" fmla="*/ 217 w 325"/>
                  <a:gd name="T117" fmla="*/ 206 h 363"/>
                  <a:gd name="T118" fmla="*/ 229 w 325"/>
                  <a:gd name="T119" fmla="*/ 188 h 363"/>
                  <a:gd name="T120" fmla="*/ 261 w 325"/>
                  <a:gd name="T121" fmla="*/ 141 h 363"/>
                  <a:gd name="T122" fmla="*/ 250 w 325"/>
                  <a:gd name="T123" fmla="*/ 134 h 363"/>
                  <a:gd name="T124" fmla="*/ 206 w 325"/>
                  <a:gd name="T125" fmla="*/ 12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 h="363">
                    <a:moveTo>
                      <a:pt x="325" y="104"/>
                    </a:moveTo>
                    <a:cubicBezTo>
                      <a:pt x="325" y="104"/>
                      <a:pt x="324" y="105"/>
                      <a:pt x="324" y="106"/>
                    </a:cubicBezTo>
                    <a:cubicBezTo>
                      <a:pt x="323" y="108"/>
                      <a:pt x="323" y="111"/>
                      <a:pt x="322" y="114"/>
                    </a:cubicBezTo>
                    <a:cubicBezTo>
                      <a:pt x="312" y="138"/>
                      <a:pt x="300" y="160"/>
                      <a:pt x="283" y="179"/>
                    </a:cubicBezTo>
                    <a:cubicBezTo>
                      <a:pt x="275" y="188"/>
                      <a:pt x="267" y="197"/>
                      <a:pt x="259" y="205"/>
                    </a:cubicBezTo>
                    <a:cubicBezTo>
                      <a:pt x="255" y="209"/>
                      <a:pt x="251" y="211"/>
                      <a:pt x="247" y="214"/>
                    </a:cubicBezTo>
                    <a:cubicBezTo>
                      <a:pt x="244" y="217"/>
                      <a:pt x="241" y="219"/>
                      <a:pt x="239" y="223"/>
                    </a:cubicBezTo>
                    <a:cubicBezTo>
                      <a:pt x="237" y="226"/>
                      <a:pt x="238" y="227"/>
                      <a:pt x="241" y="228"/>
                    </a:cubicBezTo>
                    <a:cubicBezTo>
                      <a:pt x="243" y="228"/>
                      <a:pt x="245" y="228"/>
                      <a:pt x="246" y="228"/>
                    </a:cubicBezTo>
                    <a:cubicBezTo>
                      <a:pt x="255" y="229"/>
                      <a:pt x="263" y="230"/>
                      <a:pt x="271" y="230"/>
                    </a:cubicBezTo>
                    <a:cubicBezTo>
                      <a:pt x="272" y="230"/>
                      <a:pt x="274" y="231"/>
                      <a:pt x="275" y="231"/>
                    </a:cubicBezTo>
                    <a:cubicBezTo>
                      <a:pt x="280" y="233"/>
                      <a:pt x="282" y="235"/>
                      <a:pt x="282" y="240"/>
                    </a:cubicBezTo>
                    <a:cubicBezTo>
                      <a:pt x="283" y="247"/>
                      <a:pt x="282" y="253"/>
                      <a:pt x="279" y="259"/>
                    </a:cubicBezTo>
                    <a:cubicBezTo>
                      <a:pt x="277" y="265"/>
                      <a:pt x="273" y="271"/>
                      <a:pt x="269" y="277"/>
                    </a:cubicBezTo>
                    <a:cubicBezTo>
                      <a:pt x="260" y="289"/>
                      <a:pt x="248" y="298"/>
                      <a:pt x="237" y="307"/>
                    </a:cubicBezTo>
                    <a:cubicBezTo>
                      <a:pt x="233" y="311"/>
                      <a:pt x="228" y="314"/>
                      <a:pt x="223" y="316"/>
                    </a:cubicBezTo>
                    <a:cubicBezTo>
                      <a:pt x="213" y="321"/>
                      <a:pt x="203" y="327"/>
                      <a:pt x="193" y="332"/>
                    </a:cubicBezTo>
                    <a:cubicBezTo>
                      <a:pt x="187" y="334"/>
                      <a:pt x="182" y="337"/>
                      <a:pt x="176" y="340"/>
                    </a:cubicBezTo>
                    <a:cubicBezTo>
                      <a:pt x="173" y="341"/>
                      <a:pt x="169" y="341"/>
                      <a:pt x="166" y="342"/>
                    </a:cubicBezTo>
                    <a:cubicBezTo>
                      <a:pt x="164" y="342"/>
                      <a:pt x="161" y="341"/>
                      <a:pt x="160" y="339"/>
                    </a:cubicBezTo>
                    <a:cubicBezTo>
                      <a:pt x="159" y="337"/>
                      <a:pt x="160" y="335"/>
                      <a:pt x="162" y="333"/>
                    </a:cubicBezTo>
                    <a:cubicBezTo>
                      <a:pt x="163" y="332"/>
                      <a:pt x="164" y="330"/>
                      <a:pt x="165" y="329"/>
                    </a:cubicBezTo>
                    <a:cubicBezTo>
                      <a:pt x="173" y="323"/>
                      <a:pt x="181" y="316"/>
                      <a:pt x="189" y="310"/>
                    </a:cubicBezTo>
                    <a:cubicBezTo>
                      <a:pt x="192" y="307"/>
                      <a:pt x="194" y="305"/>
                      <a:pt x="195" y="302"/>
                    </a:cubicBezTo>
                    <a:cubicBezTo>
                      <a:pt x="196" y="300"/>
                      <a:pt x="198" y="297"/>
                      <a:pt x="200" y="295"/>
                    </a:cubicBezTo>
                    <a:cubicBezTo>
                      <a:pt x="205" y="291"/>
                      <a:pt x="210" y="287"/>
                      <a:pt x="214" y="282"/>
                    </a:cubicBezTo>
                    <a:cubicBezTo>
                      <a:pt x="217" y="280"/>
                      <a:pt x="218" y="278"/>
                      <a:pt x="219" y="275"/>
                    </a:cubicBezTo>
                    <a:cubicBezTo>
                      <a:pt x="219" y="271"/>
                      <a:pt x="221" y="268"/>
                      <a:pt x="223" y="265"/>
                    </a:cubicBezTo>
                    <a:cubicBezTo>
                      <a:pt x="225" y="263"/>
                      <a:pt x="227" y="261"/>
                      <a:pt x="229" y="259"/>
                    </a:cubicBezTo>
                    <a:cubicBezTo>
                      <a:pt x="227" y="256"/>
                      <a:pt x="224" y="256"/>
                      <a:pt x="220" y="257"/>
                    </a:cubicBezTo>
                    <a:cubicBezTo>
                      <a:pt x="212" y="260"/>
                      <a:pt x="205" y="264"/>
                      <a:pt x="199" y="270"/>
                    </a:cubicBezTo>
                    <a:cubicBezTo>
                      <a:pt x="192" y="276"/>
                      <a:pt x="186" y="282"/>
                      <a:pt x="179" y="289"/>
                    </a:cubicBezTo>
                    <a:cubicBezTo>
                      <a:pt x="169" y="299"/>
                      <a:pt x="157" y="307"/>
                      <a:pt x="144" y="314"/>
                    </a:cubicBezTo>
                    <a:cubicBezTo>
                      <a:pt x="131" y="320"/>
                      <a:pt x="119" y="328"/>
                      <a:pt x="106" y="335"/>
                    </a:cubicBezTo>
                    <a:cubicBezTo>
                      <a:pt x="89" y="344"/>
                      <a:pt x="72" y="352"/>
                      <a:pt x="53" y="357"/>
                    </a:cubicBezTo>
                    <a:cubicBezTo>
                      <a:pt x="43" y="361"/>
                      <a:pt x="32" y="363"/>
                      <a:pt x="20" y="363"/>
                    </a:cubicBezTo>
                    <a:cubicBezTo>
                      <a:pt x="16" y="362"/>
                      <a:pt x="12" y="361"/>
                      <a:pt x="7" y="361"/>
                    </a:cubicBezTo>
                    <a:cubicBezTo>
                      <a:pt x="6" y="361"/>
                      <a:pt x="5" y="360"/>
                      <a:pt x="4" y="360"/>
                    </a:cubicBezTo>
                    <a:cubicBezTo>
                      <a:pt x="0" y="358"/>
                      <a:pt x="0" y="355"/>
                      <a:pt x="4" y="352"/>
                    </a:cubicBezTo>
                    <a:cubicBezTo>
                      <a:pt x="28" y="337"/>
                      <a:pt x="53" y="321"/>
                      <a:pt x="78" y="306"/>
                    </a:cubicBezTo>
                    <a:cubicBezTo>
                      <a:pt x="84" y="302"/>
                      <a:pt x="91" y="298"/>
                      <a:pt x="98" y="297"/>
                    </a:cubicBezTo>
                    <a:cubicBezTo>
                      <a:pt x="100" y="296"/>
                      <a:pt x="101" y="295"/>
                      <a:pt x="102" y="295"/>
                    </a:cubicBezTo>
                    <a:cubicBezTo>
                      <a:pt x="135" y="275"/>
                      <a:pt x="169" y="257"/>
                      <a:pt x="204" y="241"/>
                    </a:cubicBezTo>
                    <a:cubicBezTo>
                      <a:pt x="205" y="240"/>
                      <a:pt x="207" y="239"/>
                      <a:pt x="208" y="238"/>
                    </a:cubicBezTo>
                    <a:cubicBezTo>
                      <a:pt x="209" y="237"/>
                      <a:pt x="210" y="235"/>
                      <a:pt x="210" y="234"/>
                    </a:cubicBezTo>
                    <a:cubicBezTo>
                      <a:pt x="210" y="233"/>
                      <a:pt x="208" y="232"/>
                      <a:pt x="207" y="232"/>
                    </a:cubicBezTo>
                    <a:cubicBezTo>
                      <a:pt x="201" y="231"/>
                      <a:pt x="196" y="233"/>
                      <a:pt x="190" y="235"/>
                    </a:cubicBezTo>
                    <a:cubicBezTo>
                      <a:pt x="184" y="238"/>
                      <a:pt x="178" y="240"/>
                      <a:pt x="171" y="243"/>
                    </a:cubicBezTo>
                    <a:cubicBezTo>
                      <a:pt x="170" y="243"/>
                      <a:pt x="169" y="244"/>
                      <a:pt x="168" y="244"/>
                    </a:cubicBezTo>
                    <a:cubicBezTo>
                      <a:pt x="164" y="244"/>
                      <a:pt x="163" y="244"/>
                      <a:pt x="163" y="239"/>
                    </a:cubicBezTo>
                    <a:cubicBezTo>
                      <a:pt x="163" y="236"/>
                      <a:pt x="164" y="233"/>
                      <a:pt x="166" y="231"/>
                    </a:cubicBezTo>
                    <a:cubicBezTo>
                      <a:pt x="167" y="229"/>
                      <a:pt x="169" y="228"/>
                      <a:pt x="170" y="226"/>
                    </a:cubicBezTo>
                    <a:cubicBezTo>
                      <a:pt x="172" y="222"/>
                      <a:pt x="172" y="218"/>
                      <a:pt x="168" y="215"/>
                    </a:cubicBezTo>
                    <a:cubicBezTo>
                      <a:pt x="164" y="212"/>
                      <a:pt x="159" y="209"/>
                      <a:pt x="154" y="206"/>
                    </a:cubicBezTo>
                    <a:cubicBezTo>
                      <a:pt x="148" y="203"/>
                      <a:pt x="143" y="205"/>
                      <a:pt x="138" y="210"/>
                    </a:cubicBezTo>
                    <a:cubicBezTo>
                      <a:pt x="133" y="215"/>
                      <a:pt x="128" y="219"/>
                      <a:pt x="122" y="224"/>
                    </a:cubicBezTo>
                    <a:cubicBezTo>
                      <a:pt x="118" y="228"/>
                      <a:pt x="112" y="231"/>
                      <a:pt x="107" y="235"/>
                    </a:cubicBezTo>
                    <a:cubicBezTo>
                      <a:pt x="105" y="236"/>
                      <a:pt x="102" y="238"/>
                      <a:pt x="99" y="236"/>
                    </a:cubicBezTo>
                    <a:cubicBezTo>
                      <a:pt x="97" y="234"/>
                      <a:pt x="97" y="231"/>
                      <a:pt x="98" y="229"/>
                    </a:cubicBezTo>
                    <a:cubicBezTo>
                      <a:pt x="98" y="226"/>
                      <a:pt x="99" y="224"/>
                      <a:pt x="100" y="222"/>
                    </a:cubicBezTo>
                    <a:cubicBezTo>
                      <a:pt x="102" y="219"/>
                      <a:pt x="105" y="217"/>
                      <a:pt x="107" y="214"/>
                    </a:cubicBezTo>
                    <a:cubicBezTo>
                      <a:pt x="110" y="211"/>
                      <a:pt x="113" y="208"/>
                      <a:pt x="116" y="204"/>
                    </a:cubicBezTo>
                    <a:cubicBezTo>
                      <a:pt x="118" y="202"/>
                      <a:pt x="119" y="198"/>
                      <a:pt x="120" y="195"/>
                    </a:cubicBezTo>
                    <a:cubicBezTo>
                      <a:pt x="122" y="191"/>
                      <a:pt x="122" y="187"/>
                      <a:pt x="118" y="183"/>
                    </a:cubicBezTo>
                    <a:cubicBezTo>
                      <a:pt x="116" y="182"/>
                      <a:pt x="115" y="181"/>
                      <a:pt x="115" y="179"/>
                    </a:cubicBezTo>
                    <a:cubicBezTo>
                      <a:pt x="113" y="177"/>
                      <a:pt x="113" y="175"/>
                      <a:pt x="116" y="174"/>
                    </a:cubicBezTo>
                    <a:cubicBezTo>
                      <a:pt x="123" y="173"/>
                      <a:pt x="130" y="171"/>
                      <a:pt x="137" y="170"/>
                    </a:cubicBezTo>
                    <a:cubicBezTo>
                      <a:pt x="140" y="170"/>
                      <a:pt x="141" y="169"/>
                      <a:pt x="143" y="167"/>
                    </a:cubicBezTo>
                    <a:cubicBezTo>
                      <a:pt x="146" y="163"/>
                      <a:pt x="150" y="159"/>
                      <a:pt x="153" y="155"/>
                    </a:cubicBezTo>
                    <a:cubicBezTo>
                      <a:pt x="155" y="152"/>
                      <a:pt x="157" y="149"/>
                      <a:pt x="158" y="145"/>
                    </a:cubicBezTo>
                    <a:cubicBezTo>
                      <a:pt x="159" y="141"/>
                      <a:pt x="157" y="140"/>
                      <a:pt x="154" y="141"/>
                    </a:cubicBezTo>
                    <a:cubicBezTo>
                      <a:pt x="151" y="141"/>
                      <a:pt x="149" y="142"/>
                      <a:pt x="147" y="144"/>
                    </a:cubicBezTo>
                    <a:cubicBezTo>
                      <a:pt x="144" y="146"/>
                      <a:pt x="140" y="146"/>
                      <a:pt x="137" y="145"/>
                    </a:cubicBezTo>
                    <a:cubicBezTo>
                      <a:pt x="134" y="145"/>
                      <a:pt x="133" y="144"/>
                      <a:pt x="132" y="141"/>
                    </a:cubicBezTo>
                    <a:cubicBezTo>
                      <a:pt x="132" y="139"/>
                      <a:pt x="132" y="137"/>
                      <a:pt x="134" y="135"/>
                    </a:cubicBezTo>
                    <a:cubicBezTo>
                      <a:pt x="137" y="133"/>
                      <a:pt x="139" y="131"/>
                      <a:pt x="141" y="129"/>
                    </a:cubicBezTo>
                    <a:cubicBezTo>
                      <a:pt x="143" y="126"/>
                      <a:pt x="144" y="123"/>
                      <a:pt x="144" y="119"/>
                    </a:cubicBezTo>
                    <a:cubicBezTo>
                      <a:pt x="144" y="116"/>
                      <a:pt x="143" y="115"/>
                      <a:pt x="140" y="115"/>
                    </a:cubicBezTo>
                    <a:cubicBezTo>
                      <a:pt x="136" y="115"/>
                      <a:pt x="132" y="115"/>
                      <a:pt x="129" y="114"/>
                    </a:cubicBezTo>
                    <a:cubicBezTo>
                      <a:pt x="119" y="112"/>
                      <a:pt x="114" y="106"/>
                      <a:pt x="112" y="96"/>
                    </a:cubicBezTo>
                    <a:cubicBezTo>
                      <a:pt x="112" y="91"/>
                      <a:pt x="113" y="90"/>
                      <a:pt x="118" y="91"/>
                    </a:cubicBezTo>
                    <a:cubicBezTo>
                      <a:pt x="121" y="91"/>
                      <a:pt x="124" y="91"/>
                      <a:pt x="127" y="92"/>
                    </a:cubicBezTo>
                    <a:cubicBezTo>
                      <a:pt x="137" y="93"/>
                      <a:pt x="146" y="92"/>
                      <a:pt x="155" y="86"/>
                    </a:cubicBezTo>
                    <a:cubicBezTo>
                      <a:pt x="158" y="83"/>
                      <a:pt x="163" y="82"/>
                      <a:pt x="167" y="81"/>
                    </a:cubicBezTo>
                    <a:cubicBezTo>
                      <a:pt x="174" y="79"/>
                      <a:pt x="180" y="76"/>
                      <a:pt x="184" y="70"/>
                    </a:cubicBezTo>
                    <a:cubicBezTo>
                      <a:pt x="193" y="60"/>
                      <a:pt x="200" y="49"/>
                      <a:pt x="203" y="36"/>
                    </a:cubicBezTo>
                    <a:cubicBezTo>
                      <a:pt x="204" y="30"/>
                      <a:pt x="205" y="23"/>
                      <a:pt x="205" y="17"/>
                    </a:cubicBezTo>
                    <a:cubicBezTo>
                      <a:pt x="204" y="15"/>
                      <a:pt x="204" y="13"/>
                      <a:pt x="204" y="10"/>
                    </a:cubicBezTo>
                    <a:cubicBezTo>
                      <a:pt x="204" y="7"/>
                      <a:pt x="204" y="4"/>
                      <a:pt x="207" y="2"/>
                    </a:cubicBezTo>
                    <a:cubicBezTo>
                      <a:pt x="211" y="0"/>
                      <a:pt x="213" y="2"/>
                      <a:pt x="216" y="3"/>
                    </a:cubicBezTo>
                    <a:cubicBezTo>
                      <a:pt x="230" y="11"/>
                      <a:pt x="236" y="28"/>
                      <a:pt x="230" y="43"/>
                    </a:cubicBezTo>
                    <a:cubicBezTo>
                      <a:pt x="229" y="48"/>
                      <a:pt x="226" y="52"/>
                      <a:pt x="224" y="56"/>
                    </a:cubicBezTo>
                    <a:cubicBezTo>
                      <a:pt x="219" y="64"/>
                      <a:pt x="214" y="72"/>
                      <a:pt x="209" y="80"/>
                    </a:cubicBezTo>
                    <a:cubicBezTo>
                      <a:pt x="207" y="83"/>
                      <a:pt x="206" y="87"/>
                      <a:pt x="205" y="91"/>
                    </a:cubicBezTo>
                    <a:cubicBezTo>
                      <a:pt x="204" y="93"/>
                      <a:pt x="203" y="95"/>
                      <a:pt x="203" y="98"/>
                    </a:cubicBezTo>
                    <a:cubicBezTo>
                      <a:pt x="203" y="102"/>
                      <a:pt x="205" y="104"/>
                      <a:pt x="208" y="105"/>
                    </a:cubicBezTo>
                    <a:cubicBezTo>
                      <a:pt x="213" y="106"/>
                      <a:pt x="217" y="105"/>
                      <a:pt x="221" y="104"/>
                    </a:cubicBezTo>
                    <a:cubicBezTo>
                      <a:pt x="236" y="97"/>
                      <a:pt x="251" y="91"/>
                      <a:pt x="267" y="87"/>
                    </a:cubicBezTo>
                    <a:cubicBezTo>
                      <a:pt x="274" y="85"/>
                      <a:pt x="280" y="84"/>
                      <a:pt x="287" y="82"/>
                    </a:cubicBezTo>
                    <a:cubicBezTo>
                      <a:pt x="290" y="82"/>
                      <a:pt x="294" y="82"/>
                      <a:pt x="297" y="85"/>
                    </a:cubicBezTo>
                    <a:cubicBezTo>
                      <a:pt x="299" y="86"/>
                      <a:pt x="301" y="86"/>
                      <a:pt x="304" y="86"/>
                    </a:cubicBezTo>
                    <a:cubicBezTo>
                      <a:pt x="305" y="87"/>
                      <a:pt x="307" y="86"/>
                      <a:pt x="309" y="86"/>
                    </a:cubicBezTo>
                    <a:cubicBezTo>
                      <a:pt x="317" y="86"/>
                      <a:pt x="323" y="89"/>
                      <a:pt x="325" y="97"/>
                    </a:cubicBezTo>
                    <a:cubicBezTo>
                      <a:pt x="325" y="99"/>
                      <a:pt x="325" y="101"/>
                      <a:pt x="325" y="104"/>
                    </a:cubicBezTo>
                    <a:close/>
                    <a:moveTo>
                      <a:pt x="206" y="122"/>
                    </a:moveTo>
                    <a:cubicBezTo>
                      <a:pt x="203" y="122"/>
                      <a:pt x="200" y="123"/>
                      <a:pt x="198" y="126"/>
                    </a:cubicBezTo>
                    <a:cubicBezTo>
                      <a:pt x="189" y="138"/>
                      <a:pt x="179" y="150"/>
                      <a:pt x="169" y="162"/>
                    </a:cubicBezTo>
                    <a:cubicBezTo>
                      <a:pt x="166" y="166"/>
                      <a:pt x="164" y="170"/>
                      <a:pt x="164" y="175"/>
                    </a:cubicBezTo>
                    <a:cubicBezTo>
                      <a:pt x="162" y="184"/>
                      <a:pt x="165" y="188"/>
                      <a:pt x="173" y="193"/>
                    </a:cubicBezTo>
                    <a:cubicBezTo>
                      <a:pt x="176" y="195"/>
                      <a:pt x="179" y="194"/>
                      <a:pt x="181" y="191"/>
                    </a:cubicBezTo>
                    <a:cubicBezTo>
                      <a:pt x="183" y="188"/>
                      <a:pt x="183" y="186"/>
                      <a:pt x="184" y="183"/>
                    </a:cubicBezTo>
                    <a:cubicBezTo>
                      <a:pt x="185" y="180"/>
                      <a:pt x="185" y="176"/>
                      <a:pt x="186" y="173"/>
                    </a:cubicBezTo>
                    <a:cubicBezTo>
                      <a:pt x="187" y="171"/>
                      <a:pt x="188" y="168"/>
                      <a:pt x="190" y="167"/>
                    </a:cubicBezTo>
                    <a:cubicBezTo>
                      <a:pt x="194" y="164"/>
                      <a:pt x="197" y="165"/>
                      <a:pt x="199" y="170"/>
                    </a:cubicBezTo>
                    <a:cubicBezTo>
                      <a:pt x="199" y="171"/>
                      <a:pt x="199" y="171"/>
                      <a:pt x="199" y="172"/>
                    </a:cubicBezTo>
                    <a:cubicBezTo>
                      <a:pt x="202" y="183"/>
                      <a:pt x="205" y="193"/>
                      <a:pt x="206" y="204"/>
                    </a:cubicBezTo>
                    <a:cubicBezTo>
                      <a:pt x="206" y="206"/>
                      <a:pt x="207" y="209"/>
                      <a:pt x="210" y="210"/>
                    </a:cubicBezTo>
                    <a:cubicBezTo>
                      <a:pt x="214" y="210"/>
                      <a:pt x="215" y="208"/>
                      <a:pt x="217" y="206"/>
                    </a:cubicBezTo>
                    <a:cubicBezTo>
                      <a:pt x="217" y="205"/>
                      <a:pt x="217" y="205"/>
                      <a:pt x="218" y="204"/>
                    </a:cubicBezTo>
                    <a:cubicBezTo>
                      <a:pt x="221" y="199"/>
                      <a:pt x="225" y="193"/>
                      <a:pt x="229" y="188"/>
                    </a:cubicBezTo>
                    <a:cubicBezTo>
                      <a:pt x="237" y="177"/>
                      <a:pt x="246" y="167"/>
                      <a:pt x="255" y="157"/>
                    </a:cubicBezTo>
                    <a:cubicBezTo>
                      <a:pt x="259" y="152"/>
                      <a:pt x="261" y="147"/>
                      <a:pt x="261" y="141"/>
                    </a:cubicBezTo>
                    <a:cubicBezTo>
                      <a:pt x="261" y="137"/>
                      <a:pt x="259" y="135"/>
                      <a:pt x="255" y="134"/>
                    </a:cubicBezTo>
                    <a:cubicBezTo>
                      <a:pt x="253" y="134"/>
                      <a:pt x="251" y="134"/>
                      <a:pt x="250" y="134"/>
                    </a:cubicBezTo>
                    <a:cubicBezTo>
                      <a:pt x="240" y="131"/>
                      <a:pt x="231" y="129"/>
                      <a:pt x="221" y="126"/>
                    </a:cubicBezTo>
                    <a:cubicBezTo>
                      <a:pt x="216" y="125"/>
                      <a:pt x="211" y="123"/>
                      <a:pt x="206"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9" name="Freeform 10">
                <a:extLst>
                  <a:ext uri="{FF2B5EF4-FFF2-40B4-BE49-F238E27FC236}">
                    <a16:creationId xmlns:a16="http://schemas.microsoft.com/office/drawing/2014/main" id="{F635BA25-F85D-4FD0-B0FF-9852A3FB35CC}"/>
                  </a:ext>
                </a:extLst>
              </p:cNvPr>
              <p:cNvSpPr>
                <a:spLocks/>
              </p:cNvSpPr>
              <p:nvPr/>
            </p:nvSpPr>
            <p:spPr bwMode="auto">
              <a:xfrm>
                <a:off x="7550931" y="2257236"/>
                <a:ext cx="1089293" cy="1169389"/>
              </a:xfrm>
              <a:custGeom>
                <a:avLst/>
                <a:gdLst>
                  <a:gd name="T0" fmla="*/ 83 w 383"/>
                  <a:gd name="T1" fmla="*/ 410 h 411"/>
                  <a:gd name="T2" fmla="*/ 111 w 383"/>
                  <a:gd name="T3" fmla="*/ 380 h 411"/>
                  <a:gd name="T4" fmla="*/ 136 w 383"/>
                  <a:gd name="T5" fmla="*/ 371 h 411"/>
                  <a:gd name="T6" fmla="*/ 198 w 383"/>
                  <a:gd name="T7" fmla="*/ 294 h 411"/>
                  <a:gd name="T8" fmla="*/ 201 w 383"/>
                  <a:gd name="T9" fmla="*/ 280 h 411"/>
                  <a:gd name="T10" fmla="*/ 197 w 383"/>
                  <a:gd name="T11" fmla="*/ 274 h 411"/>
                  <a:gd name="T12" fmla="*/ 166 w 383"/>
                  <a:gd name="T13" fmla="*/ 283 h 411"/>
                  <a:gd name="T14" fmla="*/ 144 w 383"/>
                  <a:gd name="T15" fmla="*/ 291 h 411"/>
                  <a:gd name="T16" fmla="*/ 123 w 383"/>
                  <a:gd name="T17" fmla="*/ 305 h 411"/>
                  <a:gd name="T18" fmla="*/ 62 w 383"/>
                  <a:gd name="T19" fmla="*/ 344 h 411"/>
                  <a:gd name="T20" fmla="*/ 34 w 383"/>
                  <a:gd name="T21" fmla="*/ 353 h 411"/>
                  <a:gd name="T22" fmla="*/ 9 w 383"/>
                  <a:gd name="T23" fmla="*/ 344 h 411"/>
                  <a:gd name="T24" fmla="*/ 1 w 383"/>
                  <a:gd name="T25" fmla="*/ 322 h 411"/>
                  <a:gd name="T26" fmla="*/ 0 w 383"/>
                  <a:gd name="T27" fmla="*/ 288 h 411"/>
                  <a:gd name="T28" fmla="*/ 1 w 383"/>
                  <a:gd name="T29" fmla="*/ 283 h 411"/>
                  <a:gd name="T30" fmla="*/ 6 w 383"/>
                  <a:gd name="T31" fmla="*/ 282 h 411"/>
                  <a:gd name="T32" fmla="*/ 8 w 383"/>
                  <a:gd name="T33" fmla="*/ 285 h 411"/>
                  <a:gd name="T34" fmla="*/ 10 w 383"/>
                  <a:gd name="T35" fmla="*/ 290 h 411"/>
                  <a:gd name="T36" fmla="*/ 32 w 383"/>
                  <a:gd name="T37" fmla="*/ 298 h 411"/>
                  <a:gd name="T38" fmla="*/ 46 w 383"/>
                  <a:gd name="T39" fmla="*/ 293 h 411"/>
                  <a:gd name="T40" fmla="*/ 53 w 383"/>
                  <a:gd name="T41" fmla="*/ 291 h 411"/>
                  <a:gd name="T42" fmla="*/ 65 w 383"/>
                  <a:gd name="T43" fmla="*/ 288 h 411"/>
                  <a:gd name="T44" fmla="*/ 100 w 383"/>
                  <a:gd name="T45" fmla="*/ 268 h 411"/>
                  <a:gd name="T46" fmla="*/ 156 w 383"/>
                  <a:gd name="T47" fmla="*/ 244 h 411"/>
                  <a:gd name="T48" fmla="*/ 197 w 383"/>
                  <a:gd name="T49" fmla="*/ 229 h 411"/>
                  <a:gd name="T50" fmla="*/ 203 w 383"/>
                  <a:gd name="T51" fmla="*/ 226 h 411"/>
                  <a:gd name="T52" fmla="*/ 219 w 383"/>
                  <a:gd name="T53" fmla="*/ 204 h 411"/>
                  <a:gd name="T54" fmla="*/ 222 w 383"/>
                  <a:gd name="T55" fmla="*/ 124 h 411"/>
                  <a:gd name="T56" fmla="*/ 210 w 383"/>
                  <a:gd name="T57" fmla="*/ 69 h 411"/>
                  <a:gd name="T58" fmla="*/ 197 w 383"/>
                  <a:gd name="T59" fmla="*/ 36 h 411"/>
                  <a:gd name="T60" fmla="*/ 194 w 383"/>
                  <a:gd name="T61" fmla="*/ 10 h 411"/>
                  <a:gd name="T62" fmla="*/ 205 w 383"/>
                  <a:gd name="T63" fmla="*/ 2 h 411"/>
                  <a:gd name="T64" fmla="*/ 230 w 383"/>
                  <a:gd name="T65" fmla="*/ 7 h 411"/>
                  <a:gd name="T66" fmla="*/ 237 w 383"/>
                  <a:gd name="T67" fmla="*/ 10 h 411"/>
                  <a:gd name="T68" fmla="*/ 248 w 383"/>
                  <a:gd name="T69" fmla="*/ 19 h 411"/>
                  <a:gd name="T70" fmla="*/ 265 w 383"/>
                  <a:gd name="T71" fmla="*/ 29 h 411"/>
                  <a:gd name="T72" fmla="*/ 280 w 383"/>
                  <a:gd name="T73" fmla="*/ 49 h 411"/>
                  <a:gd name="T74" fmla="*/ 278 w 383"/>
                  <a:gd name="T75" fmla="*/ 66 h 411"/>
                  <a:gd name="T76" fmla="*/ 273 w 383"/>
                  <a:gd name="T77" fmla="*/ 72 h 411"/>
                  <a:gd name="T78" fmla="*/ 270 w 383"/>
                  <a:gd name="T79" fmla="*/ 77 h 411"/>
                  <a:gd name="T80" fmla="*/ 271 w 383"/>
                  <a:gd name="T81" fmla="*/ 158 h 411"/>
                  <a:gd name="T82" fmla="*/ 273 w 383"/>
                  <a:gd name="T83" fmla="*/ 179 h 411"/>
                  <a:gd name="T84" fmla="*/ 278 w 383"/>
                  <a:gd name="T85" fmla="*/ 182 h 411"/>
                  <a:gd name="T86" fmla="*/ 313 w 383"/>
                  <a:gd name="T87" fmla="*/ 160 h 411"/>
                  <a:gd name="T88" fmla="*/ 325 w 383"/>
                  <a:gd name="T89" fmla="*/ 144 h 411"/>
                  <a:gd name="T90" fmla="*/ 341 w 383"/>
                  <a:gd name="T91" fmla="*/ 128 h 411"/>
                  <a:gd name="T92" fmla="*/ 369 w 383"/>
                  <a:gd name="T93" fmla="*/ 122 h 411"/>
                  <a:gd name="T94" fmla="*/ 380 w 383"/>
                  <a:gd name="T95" fmla="*/ 141 h 411"/>
                  <a:gd name="T96" fmla="*/ 372 w 383"/>
                  <a:gd name="T97" fmla="*/ 154 h 411"/>
                  <a:gd name="T98" fmla="*/ 355 w 383"/>
                  <a:gd name="T99" fmla="*/ 169 h 411"/>
                  <a:gd name="T100" fmla="*/ 314 w 383"/>
                  <a:gd name="T101" fmla="*/ 199 h 411"/>
                  <a:gd name="T102" fmla="*/ 275 w 383"/>
                  <a:gd name="T103" fmla="*/ 229 h 411"/>
                  <a:gd name="T104" fmla="*/ 271 w 383"/>
                  <a:gd name="T105" fmla="*/ 238 h 411"/>
                  <a:gd name="T106" fmla="*/ 254 w 383"/>
                  <a:gd name="T107" fmla="*/ 310 h 411"/>
                  <a:gd name="T108" fmla="*/ 250 w 383"/>
                  <a:gd name="T109" fmla="*/ 320 h 411"/>
                  <a:gd name="T110" fmla="*/ 247 w 383"/>
                  <a:gd name="T111" fmla="*/ 325 h 411"/>
                  <a:gd name="T112" fmla="*/ 173 w 383"/>
                  <a:gd name="T113" fmla="*/ 386 h 411"/>
                  <a:gd name="T114" fmla="*/ 95 w 383"/>
                  <a:gd name="T115" fmla="*/ 410 h 411"/>
                  <a:gd name="T116" fmla="*/ 88 w 383"/>
                  <a:gd name="T117" fmla="*/ 411 h 411"/>
                  <a:gd name="T118" fmla="*/ 83 w 383"/>
                  <a:gd name="T119" fmla="*/ 4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3" h="411">
                    <a:moveTo>
                      <a:pt x="83" y="410"/>
                    </a:moveTo>
                    <a:cubicBezTo>
                      <a:pt x="89" y="396"/>
                      <a:pt x="96" y="385"/>
                      <a:pt x="111" y="380"/>
                    </a:cubicBezTo>
                    <a:cubicBezTo>
                      <a:pt x="120" y="378"/>
                      <a:pt x="128" y="375"/>
                      <a:pt x="136" y="371"/>
                    </a:cubicBezTo>
                    <a:cubicBezTo>
                      <a:pt x="168" y="355"/>
                      <a:pt x="188" y="328"/>
                      <a:pt x="198" y="294"/>
                    </a:cubicBezTo>
                    <a:cubicBezTo>
                      <a:pt x="199" y="289"/>
                      <a:pt x="200" y="284"/>
                      <a:pt x="201" y="280"/>
                    </a:cubicBezTo>
                    <a:cubicBezTo>
                      <a:pt x="202" y="275"/>
                      <a:pt x="201" y="274"/>
                      <a:pt x="197" y="274"/>
                    </a:cubicBezTo>
                    <a:cubicBezTo>
                      <a:pt x="186" y="275"/>
                      <a:pt x="176" y="278"/>
                      <a:pt x="166" y="283"/>
                    </a:cubicBezTo>
                    <a:cubicBezTo>
                      <a:pt x="159" y="286"/>
                      <a:pt x="152" y="289"/>
                      <a:pt x="144" y="291"/>
                    </a:cubicBezTo>
                    <a:cubicBezTo>
                      <a:pt x="136" y="294"/>
                      <a:pt x="130" y="300"/>
                      <a:pt x="123" y="305"/>
                    </a:cubicBezTo>
                    <a:cubicBezTo>
                      <a:pt x="105" y="321"/>
                      <a:pt x="84" y="334"/>
                      <a:pt x="62" y="344"/>
                    </a:cubicBezTo>
                    <a:cubicBezTo>
                      <a:pt x="53" y="348"/>
                      <a:pt x="43" y="351"/>
                      <a:pt x="34" y="353"/>
                    </a:cubicBezTo>
                    <a:cubicBezTo>
                      <a:pt x="24" y="356"/>
                      <a:pt x="15" y="352"/>
                      <a:pt x="9" y="344"/>
                    </a:cubicBezTo>
                    <a:cubicBezTo>
                      <a:pt x="4" y="338"/>
                      <a:pt x="1" y="330"/>
                      <a:pt x="1" y="322"/>
                    </a:cubicBezTo>
                    <a:cubicBezTo>
                      <a:pt x="1" y="310"/>
                      <a:pt x="0" y="299"/>
                      <a:pt x="0" y="288"/>
                    </a:cubicBezTo>
                    <a:cubicBezTo>
                      <a:pt x="0" y="286"/>
                      <a:pt x="0" y="284"/>
                      <a:pt x="1" y="283"/>
                    </a:cubicBezTo>
                    <a:cubicBezTo>
                      <a:pt x="1" y="280"/>
                      <a:pt x="4" y="279"/>
                      <a:pt x="6" y="282"/>
                    </a:cubicBezTo>
                    <a:cubicBezTo>
                      <a:pt x="7" y="283"/>
                      <a:pt x="7" y="284"/>
                      <a:pt x="8" y="285"/>
                    </a:cubicBezTo>
                    <a:cubicBezTo>
                      <a:pt x="9" y="286"/>
                      <a:pt x="9" y="288"/>
                      <a:pt x="10" y="290"/>
                    </a:cubicBezTo>
                    <a:cubicBezTo>
                      <a:pt x="16" y="297"/>
                      <a:pt x="23" y="301"/>
                      <a:pt x="32" y="298"/>
                    </a:cubicBezTo>
                    <a:cubicBezTo>
                      <a:pt x="37" y="297"/>
                      <a:pt x="41" y="295"/>
                      <a:pt x="46" y="293"/>
                    </a:cubicBezTo>
                    <a:cubicBezTo>
                      <a:pt x="48" y="292"/>
                      <a:pt x="51" y="291"/>
                      <a:pt x="53" y="291"/>
                    </a:cubicBezTo>
                    <a:cubicBezTo>
                      <a:pt x="58" y="292"/>
                      <a:pt x="61" y="290"/>
                      <a:pt x="65" y="288"/>
                    </a:cubicBezTo>
                    <a:cubicBezTo>
                      <a:pt x="77" y="282"/>
                      <a:pt x="89" y="275"/>
                      <a:pt x="100" y="268"/>
                    </a:cubicBezTo>
                    <a:cubicBezTo>
                      <a:pt x="118" y="258"/>
                      <a:pt x="137" y="251"/>
                      <a:pt x="156" y="244"/>
                    </a:cubicBezTo>
                    <a:cubicBezTo>
                      <a:pt x="169" y="239"/>
                      <a:pt x="183" y="234"/>
                      <a:pt x="197" y="229"/>
                    </a:cubicBezTo>
                    <a:cubicBezTo>
                      <a:pt x="199" y="228"/>
                      <a:pt x="201" y="227"/>
                      <a:pt x="203" y="226"/>
                    </a:cubicBezTo>
                    <a:cubicBezTo>
                      <a:pt x="212" y="222"/>
                      <a:pt x="218" y="215"/>
                      <a:pt x="219" y="204"/>
                    </a:cubicBezTo>
                    <a:cubicBezTo>
                      <a:pt x="221" y="178"/>
                      <a:pt x="223" y="151"/>
                      <a:pt x="222" y="124"/>
                    </a:cubicBezTo>
                    <a:cubicBezTo>
                      <a:pt x="221" y="105"/>
                      <a:pt x="218" y="87"/>
                      <a:pt x="210" y="69"/>
                    </a:cubicBezTo>
                    <a:cubicBezTo>
                      <a:pt x="205" y="58"/>
                      <a:pt x="201" y="47"/>
                      <a:pt x="197" y="36"/>
                    </a:cubicBezTo>
                    <a:cubicBezTo>
                      <a:pt x="194" y="28"/>
                      <a:pt x="193" y="19"/>
                      <a:pt x="194" y="10"/>
                    </a:cubicBezTo>
                    <a:cubicBezTo>
                      <a:pt x="194" y="4"/>
                      <a:pt x="199" y="0"/>
                      <a:pt x="205" y="2"/>
                    </a:cubicBezTo>
                    <a:cubicBezTo>
                      <a:pt x="213" y="4"/>
                      <a:pt x="222" y="5"/>
                      <a:pt x="230" y="7"/>
                    </a:cubicBezTo>
                    <a:cubicBezTo>
                      <a:pt x="233" y="7"/>
                      <a:pt x="235" y="9"/>
                      <a:pt x="237" y="10"/>
                    </a:cubicBezTo>
                    <a:cubicBezTo>
                      <a:pt x="241" y="13"/>
                      <a:pt x="244" y="16"/>
                      <a:pt x="248" y="19"/>
                    </a:cubicBezTo>
                    <a:cubicBezTo>
                      <a:pt x="253" y="23"/>
                      <a:pt x="259" y="26"/>
                      <a:pt x="265" y="29"/>
                    </a:cubicBezTo>
                    <a:cubicBezTo>
                      <a:pt x="274" y="33"/>
                      <a:pt x="279" y="40"/>
                      <a:pt x="280" y="49"/>
                    </a:cubicBezTo>
                    <a:cubicBezTo>
                      <a:pt x="280" y="55"/>
                      <a:pt x="280" y="60"/>
                      <a:pt x="278" y="66"/>
                    </a:cubicBezTo>
                    <a:cubicBezTo>
                      <a:pt x="277" y="68"/>
                      <a:pt x="275" y="70"/>
                      <a:pt x="273" y="72"/>
                    </a:cubicBezTo>
                    <a:cubicBezTo>
                      <a:pt x="271" y="74"/>
                      <a:pt x="270" y="75"/>
                      <a:pt x="270" y="77"/>
                    </a:cubicBezTo>
                    <a:cubicBezTo>
                      <a:pt x="271" y="104"/>
                      <a:pt x="271" y="131"/>
                      <a:pt x="271" y="158"/>
                    </a:cubicBezTo>
                    <a:cubicBezTo>
                      <a:pt x="272" y="165"/>
                      <a:pt x="272" y="172"/>
                      <a:pt x="273" y="179"/>
                    </a:cubicBezTo>
                    <a:cubicBezTo>
                      <a:pt x="274" y="183"/>
                      <a:pt x="275" y="184"/>
                      <a:pt x="278" y="182"/>
                    </a:cubicBezTo>
                    <a:cubicBezTo>
                      <a:pt x="291" y="176"/>
                      <a:pt x="303" y="170"/>
                      <a:pt x="313" y="160"/>
                    </a:cubicBezTo>
                    <a:cubicBezTo>
                      <a:pt x="317" y="155"/>
                      <a:pt x="321" y="150"/>
                      <a:pt x="325" y="144"/>
                    </a:cubicBezTo>
                    <a:cubicBezTo>
                      <a:pt x="330" y="138"/>
                      <a:pt x="335" y="132"/>
                      <a:pt x="341" y="128"/>
                    </a:cubicBezTo>
                    <a:cubicBezTo>
                      <a:pt x="350" y="122"/>
                      <a:pt x="359" y="120"/>
                      <a:pt x="369" y="122"/>
                    </a:cubicBezTo>
                    <a:cubicBezTo>
                      <a:pt x="379" y="124"/>
                      <a:pt x="383" y="131"/>
                      <a:pt x="380" y="141"/>
                    </a:cubicBezTo>
                    <a:cubicBezTo>
                      <a:pt x="379" y="146"/>
                      <a:pt x="376" y="151"/>
                      <a:pt x="372" y="154"/>
                    </a:cubicBezTo>
                    <a:cubicBezTo>
                      <a:pt x="367" y="160"/>
                      <a:pt x="361" y="165"/>
                      <a:pt x="355" y="169"/>
                    </a:cubicBezTo>
                    <a:cubicBezTo>
                      <a:pt x="341" y="178"/>
                      <a:pt x="328" y="189"/>
                      <a:pt x="314" y="199"/>
                    </a:cubicBezTo>
                    <a:cubicBezTo>
                      <a:pt x="301" y="209"/>
                      <a:pt x="289" y="219"/>
                      <a:pt x="275" y="229"/>
                    </a:cubicBezTo>
                    <a:cubicBezTo>
                      <a:pt x="272" y="232"/>
                      <a:pt x="271" y="234"/>
                      <a:pt x="271" y="238"/>
                    </a:cubicBezTo>
                    <a:cubicBezTo>
                      <a:pt x="267" y="263"/>
                      <a:pt x="262" y="287"/>
                      <a:pt x="254" y="310"/>
                    </a:cubicBezTo>
                    <a:cubicBezTo>
                      <a:pt x="253" y="314"/>
                      <a:pt x="251" y="317"/>
                      <a:pt x="250" y="320"/>
                    </a:cubicBezTo>
                    <a:cubicBezTo>
                      <a:pt x="249" y="322"/>
                      <a:pt x="249" y="324"/>
                      <a:pt x="247" y="325"/>
                    </a:cubicBezTo>
                    <a:cubicBezTo>
                      <a:pt x="226" y="349"/>
                      <a:pt x="202" y="371"/>
                      <a:pt x="173" y="386"/>
                    </a:cubicBezTo>
                    <a:cubicBezTo>
                      <a:pt x="149" y="400"/>
                      <a:pt x="123" y="408"/>
                      <a:pt x="95" y="410"/>
                    </a:cubicBezTo>
                    <a:cubicBezTo>
                      <a:pt x="93" y="410"/>
                      <a:pt x="90" y="411"/>
                      <a:pt x="88" y="411"/>
                    </a:cubicBezTo>
                    <a:cubicBezTo>
                      <a:pt x="87" y="411"/>
                      <a:pt x="85" y="411"/>
                      <a:pt x="83"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0" name="Freeform 11">
                <a:extLst>
                  <a:ext uri="{FF2B5EF4-FFF2-40B4-BE49-F238E27FC236}">
                    <a16:creationId xmlns:a16="http://schemas.microsoft.com/office/drawing/2014/main" id="{3039E95C-D1CC-46F7-9248-92AECF3DF875}"/>
                  </a:ext>
                </a:extLst>
              </p:cNvPr>
              <p:cNvSpPr>
                <a:spLocks noEditPoints="1"/>
              </p:cNvSpPr>
              <p:nvPr/>
            </p:nvSpPr>
            <p:spPr bwMode="auto">
              <a:xfrm>
                <a:off x="4606634" y="2270052"/>
                <a:ext cx="551054" cy="1278318"/>
              </a:xfrm>
              <a:custGeom>
                <a:avLst/>
                <a:gdLst>
                  <a:gd name="T0" fmla="*/ 127 w 193"/>
                  <a:gd name="T1" fmla="*/ 371 h 449"/>
                  <a:gd name="T2" fmla="*/ 63 w 193"/>
                  <a:gd name="T3" fmla="*/ 417 h 449"/>
                  <a:gd name="T4" fmla="*/ 47 w 193"/>
                  <a:gd name="T5" fmla="*/ 433 h 449"/>
                  <a:gd name="T6" fmla="*/ 7 w 193"/>
                  <a:gd name="T7" fmla="*/ 434 h 449"/>
                  <a:gd name="T8" fmla="*/ 1 w 193"/>
                  <a:gd name="T9" fmla="*/ 383 h 449"/>
                  <a:gd name="T10" fmla="*/ 33 w 193"/>
                  <a:gd name="T11" fmla="*/ 331 h 449"/>
                  <a:gd name="T12" fmla="*/ 49 w 193"/>
                  <a:gd name="T13" fmla="*/ 286 h 449"/>
                  <a:gd name="T14" fmla="*/ 50 w 193"/>
                  <a:gd name="T15" fmla="*/ 233 h 449"/>
                  <a:gd name="T16" fmla="*/ 38 w 193"/>
                  <a:gd name="T17" fmla="*/ 207 h 449"/>
                  <a:gd name="T18" fmla="*/ 54 w 193"/>
                  <a:gd name="T19" fmla="*/ 201 h 449"/>
                  <a:gd name="T20" fmla="*/ 75 w 193"/>
                  <a:gd name="T21" fmla="*/ 209 h 449"/>
                  <a:gd name="T22" fmla="*/ 107 w 193"/>
                  <a:gd name="T23" fmla="*/ 223 h 449"/>
                  <a:gd name="T24" fmla="*/ 126 w 193"/>
                  <a:gd name="T25" fmla="*/ 233 h 449"/>
                  <a:gd name="T26" fmla="*/ 133 w 193"/>
                  <a:gd name="T27" fmla="*/ 231 h 449"/>
                  <a:gd name="T28" fmla="*/ 135 w 193"/>
                  <a:gd name="T29" fmla="*/ 200 h 449"/>
                  <a:gd name="T30" fmla="*/ 133 w 193"/>
                  <a:gd name="T31" fmla="*/ 99 h 449"/>
                  <a:gd name="T32" fmla="*/ 105 w 193"/>
                  <a:gd name="T33" fmla="*/ 55 h 449"/>
                  <a:gd name="T34" fmla="*/ 77 w 193"/>
                  <a:gd name="T35" fmla="*/ 9 h 449"/>
                  <a:gd name="T36" fmla="*/ 95 w 193"/>
                  <a:gd name="T37" fmla="*/ 6 h 449"/>
                  <a:gd name="T38" fmla="*/ 165 w 193"/>
                  <a:gd name="T39" fmla="*/ 52 h 449"/>
                  <a:gd name="T40" fmla="*/ 189 w 193"/>
                  <a:gd name="T41" fmla="*/ 83 h 449"/>
                  <a:gd name="T42" fmla="*/ 189 w 193"/>
                  <a:gd name="T43" fmla="*/ 292 h 449"/>
                  <a:gd name="T44" fmla="*/ 165 w 193"/>
                  <a:gd name="T45" fmla="*/ 409 h 449"/>
                  <a:gd name="T46" fmla="*/ 145 w 193"/>
                  <a:gd name="T47" fmla="*/ 428 h 449"/>
                  <a:gd name="T48" fmla="*/ 134 w 193"/>
                  <a:gd name="T49" fmla="*/ 415 h 449"/>
                  <a:gd name="T50" fmla="*/ 131 w 193"/>
                  <a:gd name="T51" fmla="*/ 367 h 449"/>
                  <a:gd name="T52" fmla="*/ 124 w 193"/>
                  <a:gd name="T53" fmla="*/ 264 h 449"/>
                  <a:gd name="T54" fmla="*/ 102 w 193"/>
                  <a:gd name="T55" fmla="*/ 280 h 449"/>
                  <a:gd name="T56" fmla="*/ 81 w 193"/>
                  <a:gd name="T57" fmla="*/ 296 h 449"/>
                  <a:gd name="T58" fmla="*/ 59 w 193"/>
                  <a:gd name="T59" fmla="*/ 331 h 449"/>
                  <a:gd name="T60" fmla="*/ 31 w 193"/>
                  <a:gd name="T61" fmla="*/ 373 h 449"/>
                  <a:gd name="T62" fmla="*/ 46 w 193"/>
                  <a:gd name="T63" fmla="*/ 382 h 449"/>
                  <a:gd name="T64" fmla="*/ 78 w 193"/>
                  <a:gd name="T65" fmla="*/ 363 h 449"/>
                  <a:gd name="T66" fmla="*/ 114 w 193"/>
                  <a:gd name="T67" fmla="*/ 346 h 449"/>
                  <a:gd name="T68" fmla="*/ 133 w 193"/>
                  <a:gd name="T69" fmla="*/ 325 h 449"/>
                  <a:gd name="T70" fmla="*/ 132 w 193"/>
                  <a:gd name="T71" fmla="*/ 2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 h="449">
                    <a:moveTo>
                      <a:pt x="131" y="367"/>
                    </a:moveTo>
                    <a:cubicBezTo>
                      <a:pt x="129" y="369"/>
                      <a:pt x="128" y="370"/>
                      <a:pt x="127" y="371"/>
                    </a:cubicBezTo>
                    <a:cubicBezTo>
                      <a:pt x="112" y="385"/>
                      <a:pt x="97" y="397"/>
                      <a:pt x="80" y="408"/>
                    </a:cubicBezTo>
                    <a:cubicBezTo>
                      <a:pt x="74" y="411"/>
                      <a:pt x="69" y="414"/>
                      <a:pt x="63" y="417"/>
                    </a:cubicBezTo>
                    <a:cubicBezTo>
                      <a:pt x="61" y="419"/>
                      <a:pt x="59" y="420"/>
                      <a:pt x="57" y="422"/>
                    </a:cubicBezTo>
                    <a:cubicBezTo>
                      <a:pt x="54" y="426"/>
                      <a:pt x="50" y="430"/>
                      <a:pt x="47" y="433"/>
                    </a:cubicBezTo>
                    <a:cubicBezTo>
                      <a:pt x="44" y="436"/>
                      <a:pt x="41" y="439"/>
                      <a:pt x="38" y="441"/>
                    </a:cubicBezTo>
                    <a:cubicBezTo>
                      <a:pt x="27" y="449"/>
                      <a:pt x="13" y="446"/>
                      <a:pt x="7" y="434"/>
                    </a:cubicBezTo>
                    <a:cubicBezTo>
                      <a:pt x="4" y="428"/>
                      <a:pt x="2" y="421"/>
                      <a:pt x="1" y="415"/>
                    </a:cubicBezTo>
                    <a:cubicBezTo>
                      <a:pt x="0" y="404"/>
                      <a:pt x="0" y="394"/>
                      <a:pt x="1" y="383"/>
                    </a:cubicBezTo>
                    <a:cubicBezTo>
                      <a:pt x="2" y="379"/>
                      <a:pt x="3" y="374"/>
                      <a:pt x="7" y="372"/>
                    </a:cubicBezTo>
                    <a:cubicBezTo>
                      <a:pt x="20" y="361"/>
                      <a:pt x="28" y="346"/>
                      <a:pt x="33" y="331"/>
                    </a:cubicBezTo>
                    <a:cubicBezTo>
                      <a:pt x="36" y="325"/>
                      <a:pt x="37" y="319"/>
                      <a:pt x="39" y="313"/>
                    </a:cubicBezTo>
                    <a:cubicBezTo>
                      <a:pt x="42" y="304"/>
                      <a:pt x="45" y="294"/>
                      <a:pt x="49" y="286"/>
                    </a:cubicBezTo>
                    <a:cubicBezTo>
                      <a:pt x="56" y="272"/>
                      <a:pt x="56" y="258"/>
                      <a:pt x="53" y="244"/>
                    </a:cubicBezTo>
                    <a:cubicBezTo>
                      <a:pt x="52" y="240"/>
                      <a:pt x="51" y="237"/>
                      <a:pt x="50" y="233"/>
                    </a:cubicBezTo>
                    <a:cubicBezTo>
                      <a:pt x="49" y="229"/>
                      <a:pt x="47" y="225"/>
                      <a:pt x="44" y="221"/>
                    </a:cubicBezTo>
                    <a:cubicBezTo>
                      <a:pt x="42" y="217"/>
                      <a:pt x="39" y="212"/>
                      <a:pt x="38" y="207"/>
                    </a:cubicBezTo>
                    <a:cubicBezTo>
                      <a:pt x="36" y="202"/>
                      <a:pt x="38" y="199"/>
                      <a:pt x="44" y="199"/>
                    </a:cubicBezTo>
                    <a:cubicBezTo>
                      <a:pt x="48" y="199"/>
                      <a:pt x="51" y="199"/>
                      <a:pt x="54" y="201"/>
                    </a:cubicBezTo>
                    <a:cubicBezTo>
                      <a:pt x="55" y="202"/>
                      <a:pt x="56" y="203"/>
                      <a:pt x="57" y="203"/>
                    </a:cubicBezTo>
                    <a:cubicBezTo>
                      <a:pt x="62" y="208"/>
                      <a:pt x="68" y="209"/>
                      <a:pt x="75" y="209"/>
                    </a:cubicBezTo>
                    <a:cubicBezTo>
                      <a:pt x="83" y="209"/>
                      <a:pt x="90" y="212"/>
                      <a:pt x="96" y="218"/>
                    </a:cubicBezTo>
                    <a:cubicBezTo>
                      <a:pt x="99" y="221"/>
                      <a:pt x="103" y="223"/>
                      <a:pt x="107" y="223"/>
                    </a:cubicBezTo>
                    <a:cubicBezTo>
                      <a:pt x="110" y="223"/>
                      <a:pt x="112" y="224"/>
                      <a:pt x="115" y="225"/>
                    </a:cubicBezTo>
                    <a:cubicBezTo>
                      <a:pt x="120" y="226"/>
                      <a:pt x="124" y="229"/>
                      <a:pt x="126" y="233"/>
                    </a:cubicBezTo>
                    <a:cubicBezTo>
                      <a:pt x="126" y="234"/>
                      <a:pt x="127" y="235"/>
                      <a:pt x="128" y="236"/>
                    </a:cubicBezTo>
                    <a:cubicBezTo>
                      <a:pt x="131" y="236"/>
                      <a:pt x="132" y="234"/>
                      <a:pt x="133" y="231"/>
                    </a:cubicBezTo>
                    <a:cubicBezTo>
                      <a:pt x="134" y="229"/>
                      <a:pt x="134" y="227"/>
                      <a:pt x="134" y="225"/>
                    </a:cubicBezTo>
                    <a:cubicBezTo>
                      <a:pt x="134" y="217"/>
                      <a:pt x="134" y="208"/>
                      <a:pt x="135" y="200"/>
                    </a:cubicBezTo>
                    <a:cubicBezTo>
                      <a:pt x="137" y="176"/>
                      <a:pt x="139" y="151"/>
                      <a:pt x="137" y="127"/>
                    </a:cubicBezTo>
                    <a:cubicBezTo>
                      <a:pt x="137" y="118"/>
                      <a:pt x="135" y="109"/>
                      <a:pt x="133" y="99"/>
                    </a:cubicBezTo>
                    <a:cubicBezTo>
                      <a:pt x="132" y="90"/>
                      <a:pt x="127" y="81"/>
                      <a:pt x="121" y="74"/>
                    </a:cubicBezTo>
                    <a:cubicBezTo>
                      <a:pt x="116" y="67"/>
                      <a:pt x="111" y="61"/>
                      <a:pt x="105" y="55"/>
                    </a:cubicBezTo>
                    <a:cubicBezTo>
                      <a:pt x="98" y="46"/>
                      <a:pt x="90" y="36"/>
                      <a:pt x="83" y="27"/>
                    </a:cubicBezTo>
                    <a:cubicBezTo>
                      <a:pt x="79" y="22"/>
                      <a:pt x="77" y="15"/>
                      <a:pt x="77" y="9"/>
                    </a:cubicBezTo>
                    <a:cubicBezTo>
                      <a:pt x="77" y="3"/>
                      <a:pt x="80" y="0"/>
                      <a:pt x="86" y="2"/>
                    </a:cubicBezTo>
                    <a:cubicBezTo>
                      <a:pt x="89" y="2"/>
                      <a:pt x="92" y="4"/>
                      <a:pt x="95" y="6"/>
                    </a:cubicBezTo>
                    <a:cubicBezTo>
                      <a:pt x="105" y="15"/>
                      <a:pt x="116" y="22"/>
                      <a:pt x="128" y="28"/>
                    </a:cubicBezTo>
                    <a:cubicBezTo>
                      <a:pt x="141" y="35"/>
                      <a:pt x="154" y="43"/>
                      <a:pt x="165" y="52"/>
                    </a:cubicBezTo>
                    <a:cubicBezTo>
                      <a:pt x="172" y="58"/>
                      <a:pt x="179" y="64"/>
                      <a:pt x="184" y="72"/>
                    </a:cubicBezTo>
                    <a:cubicBezTo>
                      <a:pt x="186" y="75"/>
                      <a:pt x="188" y="78"/>
                      <a:pt x="189" y="83"/>
                    </a:cubicBezTo>
                    <a:cubicBezTo>
                      <a:pt x="192" y="122"/>
                      <a:pt x="193" y="162"/>
                      <a:pt x="193" y="202"/>
                    </a:cubicBezTo>
                    <a:cubicBezTo>
                      <a:pt x="193" y="232"/>
                      <a:pt x="192" y="262"/>
                      <a:pt x="189" y="292"/>
                    </a:cubicBezTo>
                    <a:cubicBezTo>
                      <a:pt x="186" y="321"/>
                      <a:pt x="183" y="350"/>
                      <a:pt x="176" y="378"/>
                    </a:cubicBezTo>
                    <a:cubicBezTo>
                      <a:pt x="173" y="388"/>
                      <a:pt x="170" y="399"/>
                      <a:pt x="165" y="409"/>
                    </a:cubicBezTo>
                    <a:cubicBezTo>
                      <a:pt x="162" y="414"/>
                      <a:pt x="159" y="419"/>
                      <a:pt x="155" y="423"/>
                    </a:cubicBezTo>
                    <a:cubicBezTo>
                      <a:pt x="152" y="426"/>
                      <a:pt x="149" y="428"/>
                      <a:pt x="145" y="428"/>
                    </a:cubicBezTo>
                    <a:cubicBezTo>
                      <a:pt x="140" y="429"/>
                      <a:pt x="136" y="427"/>
                      <a:pt x="135" y="422"/>
                    </a:cubicBezTo>
                    <a:cubicBezTo>
                      <a:pt x="135" y="420"/>
                      <a:pt x="135" y="418"/>
                      <a:pt x="134" y="415"/>
                    </a:cubicBezTo>
                    <a:cubicBezTo>
                      <a:pt x="134" y="407"/>
                      <a:pt x="135" y="399"/>
                      <a:pt x="135" y="391"/>
                    </a:cubicBezTo>
                    <a:cubicBezTo>
                      <a:pt x="134" y="383"/>
                      <a:pt x="134" y="375"/>
                      <a:pt x="131" y="367"/>
                    </a:cubicBezTo>
                    <a:close/>
                    <a:moveTo>
                      <a:pt x="132" y="255"/>
                    </a:moveTo>
                    <a:cubicBezTo>
                      <a:pt x="127" y="257"/>
                      <a:pt x="125" y="260"/>
                      <a:pt x="124" y="264"/>
                    </a:cubicBezTo>
                    <a:cubicBezTo>
                      <a:pt x="123" y="267"/>
                      <a:pt x="122" y="271"/>
                      <a:pt x="119" y="273"/>
                    </a:cubicBezTo>
                    <a:cubicBezTo>
                      <a:pt x="114" y="277"/>
                      <a:pt x="108" y="280"/>
                      <a:pt x="102" y="280"/>
                    </a:cubicBezTo>
                    <a:cubicBezTo>
                      <a:pt x="97" y="280"/>
                      <a:pt x="94" y="282"/>
                      <a:pt x="91" y="285"/>
                    </a:cubicBezTo>
                    <a:cubicBezTo>
                      <a:pt x="87" y="289"/>
                      <a:pt x="84" y="292"/>
                      <a:pt x="81" y="296"/>
                    </a:cubicBezTo>
                    <a:cubicBezTo>
                      <a:pt x="78" y="299"/>
                      <a:pt x="76" y="302"/>
                      <a:pt x="75" y="305"/>
                    </a:cubicBezTo>
                    <a:cubicBezTo>
                      <a:pt x="71" y="315"/>
                      <a:pt x="66" y="323"/>
                      <a:pt x="59" y="331"/>
                    </a:cubicBezTo>
                    <a:cubicBezTo>
                      <a:pt x="54" y="337"/>
                      <a:pt x="50" y="343"/>
                      <a:pt x="45" y="349"/>
                    </a:cubicBezTo>
                    <a:cubicBezTo>
                      <a:pt x="39" y="356"/>
                      <a:pt x="34" y="364"/>
                      <a:pt x="31" y="373"/>
                    </a:cubicBezTo>
                    <a:cubicBezTo>
                      <a:pt x="29" y="377"/>
                      <a:pt x="29" y="379"/>
                      <a:pt x="34" y="381"/>
                    </a:cubicBezTo>
                    <a:cubicBezTo>
                      <a:pt x="38" y="382"/>
                      <a:pt x="42" y="383"/>
                      <a:pt x="46" y="382"/>
                    </a:cubicBezTo>
                    <a:cubicBezTo>
                      <a:pt x="53" y="381"/>
                      <a:pt x="59" y="378"/>
                      <a:pt x="64" y="374"/>
                    </a:cubicBezTo>
                    <a:cubicBezTo>
                      <a:pt x="69" y="371"/>
                      <a:pt x="73" y="367"/>
                      <a:pt x="78" y="363"/>
                    </a:cubicBezTo>
                    <a:cubicBezTo>
                      <a:pt x="81" y="361"/>
                      <a:pt x="83" y="359"/>
                      <a:pt x="87" y="358"/>
                    </a:cubicBezTo>
                    <a:cubicBezTo>
                      <a:pt x="97" y="356"/>
                      <a:pt x="106" y="351"/>
                      <a:pt x="114" y="346"/>
                    </a:cubicBezTo>
                    <a:cubicBezTo>
                      <a:pt x="119" y="343"/>
                      <a:pt x="123" y="340"/>
                      <a:pt x="127" y="338"/>
                    </a:cubicBezTo>
                    <a:cubicBezTo>
                      <a:pt x="131" y="335"/>
                      <a:pt x="133" y="331"/>
                      <a:pt x="133" y="325"/>
                    </a:cubicBezTo>
                    <a:cubicBezTo>
                      <a:pt x="132" y="304"/>
                      <a:pt x="132" y="282"/>
                      <a:pt x="132" y="260"/>
                    </a:cubicBezTo>
                    <a:cubicBezTo>
                      <a:pt x="132" y="259"/>
                      <a:pt x="132" y="257"/>
                      <a:pt x="132"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1" name="Freeform 12">
                <a:extLst>
                  <a:ext uri="{FF2B5EF4-FFF2-40B4-BE49-F238E27FC236}">
                    <a16:creationId xmlns:a16="http://schemas.microsoft.com/office/drawing/2014/main" id="{D829A78B-B6EB-4549-B14A-40D05309B0CA}"/>
                  </a:ext>
                </a:extLst>
              </p:cNvPr>
              <p:cNvSpPr>
                <a:spLocks/>
              </p:cNvSpPr>
              <p:nvPr/>
            </p:nvSpPr>
            <p:spPr bwMode="auto">
              <a:xfrm>
                <a:off x="5375547" y="2443057"/>
                <a:ext cx="650372" cy="900269"/>
              </a:xfrm>
              <a:custGeom>
                <a:avLst/>
                <a:gdLst>
                  <a:gd name="T0" fmla="*/ 34 w 229"/>
                  <a:gd name="T1" fmla="*/ 0 h 316"/>
                  <a:gd name="T2" fmla="*/ 37 w 229"/>
                  <a:gd name="T3" fmla="*/ 2 h 316"/>
                  <a:gd name="T4" fmla="*/ 69 w 229"/>
                  <a:gd name="T5" fmla="*/ 32 h 316"/>
                  <a:gd name="T6" fmla="*/ 73 w 229"/>
                  <a:gd name="T7" fmla="*/ 38 h 316"/>
                  <a:gd name="T8" fmla="*/ 99 w 229"/>
                  <a:gd name="T9" fmla="*/ 117 h 316"/>
                  <a:gd name="T10" fmla="*/ 101 w 229"/>
                  <a:gd name="T11" fmla="*/ 128 h 316"/>
                  <a:gd name="T12" fmla="*/ 112 w 229"/>
                  <a:gd name="T13" fmla="*/ 132 h 316"/>
                  <a:gd name="T14" fmla="*/ 120 w 229"/>
                  <a:gd name="T15" fmla="*/ 127 h 316"/>
                  <a:gd name="T16" fmla="*/ 145 w 229"/>
                  <a:gd name="T17" fmla="*/ 109 h 316"/>
                  <a:gd name="T18" fmla="*/ 148 w 229"/>
                  <a:gd name="T19" fmla="*/ 103 h 316"/>
                  <a:gd name="T20" fmla="*/ 148 w 229"/>
                  <a:gd name="T21" fmla="*/ 80 h 316"/>
                  <a:gd name="T22" fmla="*/ 159 w 229"/>
                  <a:gd name="T23" fmla="*/ 69 h 316"/>
                  <a:gd name="T24" fmla="*/ 162 w 229"/>
                  <a:gd name="T25" fmla="*/ 71 h 316"/>
                  <a:gd name="T26" fmla="*/ 164 w 229"/>
                  <a:gd name="T27" fmla="*/ 75 h 316"/>
                  <a:gd name="T28" fmla="*/ 171 w 229"/>
                  <a:gd name="T29" fmla="*/ 86 h 316"/>
                  <a:gd name="T30" fmla="*/ 204 w 229"/>
                  <a:gd name="T31" fmla="*/ 104 h 316"/>
                  <a:gd name="T32" fmla="*/ 209 w 229"/>
                  <a:gd name="T33" fmla="*/ 112 h 316"/>
                  <a:gd name="T34" fmla="*/ 169 w 229"/>
                  <a:gd name="T35" fmla="*/ 170 h 316"/>
                  <a:gd name="T36" fmla="*/ 128 w 229"/>
                  <a:gd name="T37" fmla="*/ 175 h 316"/>
                  <a:gd name="T38" fmla="*/ 114 w 229"/>
                  <a:gd name="T39" fmla="*/ 190 h 316"/>
                  <a:gd name="T40" fmla="*/ 115 w 229"/>
                  <a:gd name="T41" fmla="*/ 196 h 316"/>
                  <a:gd name="T42" fmla="*/ 115 w 229"/>
                  <a:gd name="T43" fmla="*/ 219 h 316"/>
                  <a:gd name="T44" fmla="*/ 109 w 229"/>
                  <a:gd name="T45" fmla="*/ 226 h 316"/>
                  <a:gd name="T46" fmla="*/ 89 w 229"/>
                  <a:gd name="T47" fmla="*/ 246 h 316"/>
                  <a:gd name="T48" fmla="*/ 95 w 229"/>
                  <a:gd name="T49" fmla="*/ 260 h 316"/>
                  <a:gd name="T50" fmla="*/ 113 w 229"/>
                  <a:gd name="T51" fmla="*/ 259 h 316"/>
                  <a:gd name="T52" fmla="*/ 148 w 229"/>
                  <a:gd name="T53" fmla="*/ 248 h 316"/>
                  <a:gd name="T54" fmla="*/ 170 w 229"/>
                  <a:gd name="T55" fmla="*/ 243 h 316"/>
                  <a:gd name="T56" fmla="*/ 187 w 229"/>
                  <a:gd name="T57" fmla="*/ 237 h 316"/>
                  <a:gd name="T58" fmla="*/ 212 w 229"/>
                  <a:gd name="T59" fmla="*/ 229 h 316"/>
                  <a:gd name="T60" fmla="*/ 220 w 229"/>
                  <a:gd name="T61" fmla="*/ 229 h 316"/>
                  <a:gd name="T62" fmla="*/ 227 w 229"/>
                  <a:gd name="T63" fmla="*/ 241 h 316"/>
                  <a:gd name="T64" fmla="*/ 214 w 229"/>
                  <a:gd name="T65" fmla="*/ 267 h 316"/>
                  <a:gd name="T66" fmla="*/ 203 w 229"/>
                  <a:gd name="T67" fmla="*/ 277 h 316"/>
                  <a:gd name="T68" fmla="*/ 174 w 229"/>
                  <a:gd name="T69" fmla="*/ 289 h 316"/>
                  <a:gd name="T70" fmla="*/ 140 w 229"/>
                  <a:gd name="T71" fmla="*/ 298 h 316"/>
                  <a:gd name="T72" fmla="*/ 127 w 229"/>
                  <a:gd name="T73" fmla="*/ 298 h 316"/>
                  <a:gd name="T74" fmla="*/ 116 w 229"/>
                  <a:gd name="T75" fmla="*/ 301 h 316"/>
                  <a:gd name="T76" fmla="*/ 55 w 229"/>
                  <a:gd name="T77" fmla="*/ 304 h 316"/>
                  <a:gd name="T78" fmla="*/ 44 w 229"/>
                  <a:gd name="T79" fmla="*/ 292 h 316"/>
                  <a:gd name="T80" fmla="*/ 27 w 229"/>
                  <a:gd name="T81" fmla="*/ 257 h 316"/>
                  <a:gd name="T82" fmla="*/ 25 w 229"/>
                  <a:gd name="T83" fmla="*/ 252 h 316"/>
                  <a:gd name="T84" fmla="*/ 18 w 229"/>
                  <a:gd name="T85" fmla="*/ 217 h 316"/>
                  <a:gd name="T86" fmla="*/ 18 w 229"/>
                  <a:gd name="T87" fmla="*/ 210 h 316"/>
                  <a:gd name="T88" fmla="*/ 1 w 229"/>
                  <a:gd name="T89" fmla="*/ 140 h 316"/>
                  <a:gd name="T90" fmla="*/ 0 w 229"/>
                  <a:gd name="T91" fmla="*/ 134 h 316"/>
                  <a:gd name="T92" fmla="*/ 18 w 229"/>
                  <a:gd name="T93" fmla="*/ 50 h 316"/>
                  <a:gd name="T94" fmla="*/ 32 w 229"/>
                  <a:gd name="T95" fmla="*/ 4 h 316"/>
                  <a:gd name="T96" fmla="*/ 34 w 229"/>
                  <a:gd name="T9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316">
                    <a:moveTo>
                      <a:pt x="34" y="0"/>
                    </a:moveTo>
                    <a:cubicBezTo>
                      <a:pt x="35" y="1"/>
                      <a:pt x="36" y="2"/>
                      <a:pt x="37" y="2"/>
                    </a:cubicBezTo>
                    <a:cubicBezTo>
                      <a:pt x="48" y="12"/>
                      <a:pt x="58" y="22"/>
                      <a:pt x="69" y="32"/>
                    </a:cubicBezTo>
                    <a:cubicBezTo>
                      <a:pt x="71" y="34"/>
                      <a:pt x="72" y="36"/>
                      <a:pt x="73" y="38"/>
                    </a:cubicBezTo>
                    <a:cubicBezTo>
                      <a:pt x="86" y="63"/>
                      <a:pt x="94" y="89"/>
                      <a:pt x="99" y="117"/>
                    </a:cubicBezTo>
                    <a:cubicBezTo>
                      <a:pt x="99" y="120"/>
                      <a:pt x="100" y="124"/>
                      <a:pt x="101" y="128"/>
                    </a:cubicBezTo>
                    <a:cubicBezTo>
                      <a:pt x="103" y="133"/>
                      <a:pt x="107" y="134"/>
                      <a:pt x="112" y="132"/>
                    </a:cubicBezTo>
                    <a:cubicBezTo>
                      <a:pt x="115" y="130"/>
                      <a:pt x="117" y="129"/>
                      <a:pt x="120" y="127"/>
                    </a:cubicBezTo>
                    <a:cubicBezTo>
                      <a:pt x="128" y="121"/>
                      <a:pt x="136" y="115"/>
                      <a:pt x="145" y="109"/>
                    </a:cubicBezTo>
                    <a:cubicBezTo>
                      <a:pt x="147" y="108"/>
                      <a:pt x="148" y="106"/>
                      <a:pt x="148" y="103"/>
                    </a:cubicBezTo>
                    <a:cubicBezTo>
                      <a:pt x="148" y="95"/>
                      <a:pt x="148" y="88"/>
                      <a:pt x="148" y="80"/>
                    </a:cubicBezTo>
                    <a:cubicBezTo>
                      <a:pt x="148" y="75"/>
                      <a:pt x="153" y="69"/>
                      <a:pt x="159" y="69"/>
                    </a:cubicBezTo>
                    <a:cubicBezTo>
                      <a:pt x="160" y="69"/>
                      <a:pt x="162" y="70"/>
                      <a:pt x="162" y="71"/>
                    </a:cubicBezTo>
                    <a:cubicBezTo>
                      <a:pt x="163" y="72"/>
                      <a:pt x="164" y="73"/>
                      <a:pt x="164" y="75"/>
                    </a:cubicBezTo>
                    <a:cubicBezTo>
                      <a:pt x="164" y="79"/>
                      <a:pt x="167" y="83"/>
                      <a:pt x="171" y="86"/>
                    </a:cubicBezTo>
                    <a:cubicBezTo>
                      <a:pt x="181" y="94"/>
                      <a:pt x="192" y="100"/>
                      <a:pt x="204" y="104"/>
                    </a:cubicBezTo>
                    <a:cubicBezTo>
                      <a:pt x="208" y="106"/>
                      <a:pt x="209" y="108"/>
                      <a:pt x="209" y="112"/>
                    </a:cubicBezTo>
                    <a:cubicBezTo>
                      <a:pt x="210" y="140"/>
                      <a:pt x="196" y="160"/>
                      <a:pt x="169" y="170"/>
                    </a:cubicBezTo>
                    <a:cubicBezTo>
                      <a:pt x="156" y="175"/>
                      <a:pt x="142" y="177"/>
                      <a:pt x="128" y="175"/>
                    </a:cubicBezTo>
                    <a:cubicBezTo>
                      <a:pt x="119" y="173"/>
                      <a:pt x="112" y="182"/>
                      <a:pt x="114" y="190"/>
                    </a:cubicBezTo>
                    <a:cubicBezTo>
                      <a:pt x="114" y="192"/>
                      <a:pt x="115" y="194"/>
                      <a:pt x="115" y="196"/>
                    </a:cubicBezTo>
                    <a:cubicBezTo>
                      <a:pt x="118" y="203"/>
                      <a:pt x="118" y="211"/>
                      <a:pt x="115" y="219"/>
                    </a:cubicBezTo>
                    <a:cubicBezTo>
                      <a:pt x="114" y="222"/>
                      <a:pt x="112" y="224"/>
                      <a:pt x="109" y="226"/>
                    </a:cubicBezTo>
                    <a:cubicBezTo>
                      <a:pt x="101" y="231"/>
                      <a:pt x="95" y="238"/>
                      <a:pt x="89" y="246"/>
                    </a:cubicBezTo>
                    <a:cubicBezTo>
                      <a:pt x="84" y="254"/>
                      <a:pt x="85" y="258"/>
                      <a:pt x="95" y="260"/>
                    </a:cubicBezTo>
                    <a:cubicBezTo>
                      <a:pt x="101" y="261"/>
                      <a:pt x="107" y="261"/>
                      <a:pt x="113" y="259"/>
                    </a:cubicBezTo>
                    <a:cubicBezTo>
                      <a:pt x="125" y="256"/>
                      <a:pt x="137" y="252"/>
                      <a:pt x="148" y="248"/>
                    </a:cubicBezTo>
                    <a:cubicBezTo>
                      <a:pt x="155" y="245"/>
                      <a:pt x="162" y="243"/>
                      <a:pt x="170" y="243"/>
                    </a:cubicBezTo>
                    <a:cubicBezTo>
                      <a:pt x="176" y="242"/>
                      <a:pt x="182" y="240"/>
                      <a:pt x="187" y="237"/>
                    </a:cubicBezTo>
                    <a:cubicBezTo>
                      <a:pt x="195" y="234"/>
                      <a:pt x="203" y="230"/>
                      <a:pt x="212" y="229"/>
                    </a:cubicBezTo>
                    <a:cubicBezTo>
                      <a:pt x="214" y="229"/>
                      <a:pt x="217" y="229"/>
                      <a:pt x="220" y="229"/>
                    </a:cubicBezTo>
                    <a:cubicBezTo>
                      <a:pt x="226" y="230"/>
                      <a:pt x="229" y="236"/>
                      <a:pt x="227" y="241"/>
                    </a:cubicBezTo>
                    <a:cubicBezTo>
                      <a:pt x="223" y="250"/>
                      <a:pt x="218" y="259"/>
                      <a:pt x="214" y="267"/>
                    </a:cubicBezTo>
                    <a:cubicBezTo>
                      <a:pt x="211" y="271"/>
                      <a:pt x="207" y="274"/>
                      <a:pt x="203" y="277"/>
                    </a:cubicBezTo>
                    <a:cubicBezTo>
                      <a:pt x="194" y="282"/>
                      <a:pt x="184" y="286"/>
                      <a:pt x="174" y="289"/>
                    </a:cubicBezTo>
                    <a:cubicBezTo>
                      <a:pt x="163" y="292"/>
                      <a:pt x="151" y="295"/>
                      <a:pt x="140" y="298"/>
                    </a:cubicBezTo>
                    <a:cubicBezTo>
                      <a:pt x="136" y="299"/>
                      <a:pt x="131" y="298"/>
                      <a:pt x="127" y="298"/>
                    </a:cubicBezTo>
                    <a:cubicBezTo>
                      <a:pt x="122" y="298"/>
                      <a:pt x="119" y="299"/>
                      <a:pt x="116" y="301"/>
                    </a:cubicBezTo>
                    <a:cubicBezTo>
                      <a:pt x="97" y="315"/>
                      <a:pt x="74" y="316"/>
                      <a:pt x="55" y="304"/>
                    </a:cubicBezTo>
                    <a:cubicBezTo>
                      <a:pt x="51" y="301"/>
                      <a:pt x="47" y="297"/>
                      <a:pt x="44" y="292"/>
                    </a:cubicBezTo>
                    <a:cubicBezTo>
                      <a:pt x="37" y="281"/>
                      <a:pt x="32" y="269"/>
                      <a:pt x="27" y="257"/>
                    </a:cubicBezTo>
                    <a:cubicBezTo>
                      <a:pt x="26" y="255"/>
                      <a:pt x="26" y="254"/>
                      <a:pt x="25" y="252"/>
                    </a:cubicBezTo>
                    <a:cubicBezTo>
                      <a:pt x="20" y="241"/>
                      <a:pt x="17" y="230"/>
                      <a:pt x="18" y="217"/>
                    </a:cubicBezTo>
                    <a:cubicBezTo>
                      <a:pt x="19" y="215"/>
                      <a:pt x="18" y="213"/>
                      <a:pt x="18" y="210"/>
                    </a:cubicBezTo>
                    <a:cubicBezTo>
                      <a:pt x="12" y="187"/>
                      <a:pt x="6" y="163"/>
                      <a:pt x="1" y="140"/>
                    </a:cubicBezTo>
                    <a:cubicBezTo>
                      <a:pt x="0" y="138"/>
                      <a:pt x="0" y="136"/>
                      <a:pt x="0" y="134"/>
                    </a:cubicBezTo>
                    <a:cubicBezTo>
                      <a:pt x="6" y="106"/>
                      <a:pt x="12" y="78"/>
                      <a:pt x="18" y="50"/>
                    </a:cubicBezTo>
                    <a:cubicBezTo>
                      <a:pt x="22" y="35"/>
                      <a:pt x="26" y="19"/>
                      <a:pt x="32" y="4"/>
                    </a:cubicBezTo>
                    <a:cubicBezTo>
                      <a:pt x="33" y="2"/>
                      <a:pt x="33" y="1"/>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2" name="Freeform 13">
                <a:extLst>
                  <a:ext uri="{FF2B5EF4-FFF2-40B4-BE49-F238E27FC236}">
                    <a16:creationId xmlns:a16="http://schemas.microsoft.com/office/drawing/2014/main" id="{E842F311-7DA4-44B7-A236-43EEB282428F}"/>
                  </a:ext>
                </a:extLst>
              </p:cNvPr>
              <p:cNvSpPr>
                <a:spLocks/>
              </p:cNvSpPr>
              <p:nvPr/>
            </p:nvSpPr>
            <p:spPr bwMode="auto">
              <a:xfrm>
                <a:off x="6355912" y="2792272"/>
                <a:ext cx="772117" cy="855416"/>
              </a:xfrm>
              <a:custGeom>
                <a:avLst/>
                <a:gdLst>
                  <a:gd name="T0" fmla="*/ 194 w 271"/>
                  <a:gd name="T1" fmla="*/ 98 h 300"/>
                  <a:gd name="T2" fmla="*/ 236 w 271"/>
                  <a:gd name="T3" fmla="*/ 96 h 300"/>
                  <a:gd name="T4" fmla="*/ 237 w 271"/>
                  <a:gd name="T5" fmla="*/ 111 h 300"/>
                  <a:gd name="T6" fmla="*/ 175 w 271"/>
                  <a:gd name="T7" fmla="*/ 150 h 300"/>
                  <a:gd name="T8" fmla="*/ 169 w 271"/>
                  <a:gd name="T9" fmla="*/ 195 h 300"/>
                  <a:gd name="T10" fmla="*/ 177 w 271"/>
                  <a:gd name="T11" fmla="*/ 299 h 300"/>
                  <a:gd name="T12" fmla="*/ 159 w 271"/>
                  <a:gd name="T13" fmla="*/ 285 h 300"/>
                  <a:gd name="T14" fmla="*/ 150 w 271"/>
                  <a:gd name="T15" fmla="*/ 266 h 300"/>
                  <a:gd name="T16" fmla="*/ 133 w 271"/>
                  <a:gd name="T17" fmla="*/ 260 h 300"/>
                  <a:gd name="T18" fmla="*/ 132 w 271"/>
                  <a:gd name="T19" fmla="*/ 243 h 300"/>
                  <a:gd name="T20" fmla="*/ 149 w 271"/>
                  <a:gd name="T21" fmla="*/ 232 h 300"/>
                  <a:gd name="T22" fmla="*/ 139 w 271"/>
                  <a:gd name="T23" fmla="*/ 197 h 300"/>
                  <a:gd name="T24" fmla="*/ 117 w 271"/>
                  <a:gd name="T25" fmla="*/ 216 h 300"/>
                  <a:gd name="T26" fmla="*/ 101 w 271"/>
                  <a:gd name="T27" fmla="*/ 235 h 300"/>
                  <a:gd name="T28" fmla="*/ 26 w 271"/>
                  <a:gd name="T29" fmla="*/ 293 h 300"/>
                  <a:gd name="T30" fmla="*/ 0 w 271"/>
                  <a:gd name="T31" fmla="*/ 243 h 300"/>
                  <a:gd name="T32" fmla="*/ 9 w 271"/>
                  <a:gd name="T33" fmla="*/ 237 h 300"/>
                  <a:gd name="T34" fmla="*/ 32 w 271"/>
                  <a:gd name="T35" fmla="*/ 234 h 300"/>
                  <a:gd name="T36" fmla="*/ 59 w 271"/>
                  <a:gd name="T37" fmla="*/ 219 h 300"/>
                  <a:gd name="T38" fmla="*/ 116 w 271"/>
                  <a:gd name="T39" fmla="*/ 185 h 300"/>
                  <a:gd name="T40" fmla="*/ 145 w 271"/>
                  <a:gd name="T41" fmla="*/ 155 h 300"/>
                  <a:gd name="T42" fmla="*/ 133 w 271"/>
                  <a:gd name="T43" fmla="*/ 142 h 300"/>
                  <a:gd name="T44" fmla="*/ 145 w 271"/>
                  <a:gd name="T45" fmla="*/ 112 h 300"/>
                  <a:gd name="T46" fmla="*/ 143 w 271"/>
                  <a:gd name="T47" fmla="*/ 104 h 300"/>
                  <a:gd name="T48" fmla="*/ 124 w 271"/>
                  <a:gd name="T49" fmla="*/ 108 h 300"/>
                  <a:gd name="T50" fmla="*/ 121 w 271"/>
                  <a:gd name="T51" fmla="*/ 140 h 300"/>
                  <a:gd name="T52" fmla="*/ 87 w 271"/>
                  <a:gd name="T53" fmla="*/ 188 h 300"/>
                  <a:gd name="T54" fmla="*/ 73 w 271"/>
                  <a:gd name="T55" fmla="*/ 176 h 300"/>
                  <a:gd name="T56" fmla="*/ 67 w 271"/>
                  <a:gd name="T57" fmla="*/ 159 h 300"/>
                  <a:gd name="T58" fmla="*/ 66 w 271"/>
                  <a:gd name="T59" fmla="*/ 63 h 300"/>
                  <a:gd name="T60" fmla="*/ 72 w 271"/>
                  <a:gd name="T61" fmla="*/ 47 h 300"/>
                  <a:gd name="T62" fmla="*/ 88 w 271"/>
                  <a:gd name="T63" fmla="*/ 55 h 300"/>
                  <a:gd name="T64" fmla="*/ 109 w 271"/>
                  <a:gd name="T65" fmla="*/ 63 h 300"/>
                  <a:gd name="T66" fmla="*/ 160 w 271"/>
                  <a:gd name="T67" fmla="*/ 28 h 300"/>
                  <a:gd name="T68" fmla="*/ 187 w 271"/>
                  <a:gd name="T69" fmla="*/ 16 h 300"/>
                  <a:gd name="T70" fmla="*/ 258 w 271"/>
                  <a:gd name="T71" fmla="*/ 4 h 300"/>
                  <a:gd name="T72" fmla="*/ 271 w 271"/>
                  <a:gd name="T73" fmla="*/ 16 h 300"/>
                  <a:gd name="T74" fmla="*/ 248 w 271"/>
                  <a:gd name="T75" fmla="*/ 37 h 300"/>
                  <a:gd name="T76" fmla="*/ 215 w 271"/>
                  <a:gd name="T77" fmla="*/ 67 h 300"/>
                  <a:gd name="T78" fmla="*/ 186 w 271"/>
                  <a:gd name="T79" fmla="*/ 9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300">
                    <a:moveTo>
                      <a:pt x="185" y="102"/>
                    </a:moveTo>
                    <a:cubicBezTo>
                      <a:pt x="188" y="101"/>
                      <a:pt x="191" y="99"/>
                      <a:pt x="194" y="98"/>
                    </a:cubicBezTo>
                    <a:cubicBezTo>
                      <a:pt x="200" y="94"/>
                      <a:pt x="206" y="91"/>
                      <a:pt x="213" y="90"/>
                    </a:cubicBezTo>
                    <a:cubicBezTo>
                      <a:pt x="221" y="89"/>
                      <a:pt x="229" y="92"/>
                      <a:pt x="236" y="96"/>
                    </a:cubicBezTo>
                    <a:cubicBezTo>
                      <a:pt x="237" y="97"/>
                      <a:pt x="238" y="98"/>
                      <a:pt x="239" y="99"/>
                    </a:cubicBezTo>
                    <a:cubicBezTo>
                      <a:pt x="242" y="103"/>
                      <a:pt x="242" y="108"/>
                      <a:pt x="237" y="111"/>
                    </a:cubicBezTo>
                    <a:cubicBezTo>
                      <a:pt x="220" y="127"/>
                      <a:pt x="200" y="139"/>
                      <a:pt x="179" y="148"/>
                    </a:cubicBezTo>
                    <a:cubicBezTo>
                      <a:pt x="178" y="149"/>
                      <a:pt x="176" y="149"/>
                      <a:pt x="175" y="150"/>
                    </a:cubicBezTo>
                    <a:cubicBezTo>
                      <a:pt x="167" y="153"/>
                      <a:pt x="164" y="159"/>
                      <a:pt x="163" y="168"/>
                    </a:cubicBezTo>
                    <a:cubicBezTo>
                      <a:pt x="163" y="177"/>
                      <a:pt x="165" y="187"/>
                      <a:pt x="169" y="195"/>
                    </a:cubicBezTo>
                    <a:cubicBezTo>
                      <a:pt x="182" y="226"/>
                      <a:pt x="186" y="259"/>
                      <a:pt x="185" y="292"/>
                    </a:cubicBezTo>
                    <a:cubicBezTo>
                      <a:pt x="185" y="298"/>
                      <a:pt x="183" y="300"/>
                      <a:pt x="177" y="299"/>
                    </a:cubicBezTo>
                    <a:cubicBezTo>
                      <a:pt x="171" y="299"/>
                      <a:pt x="165" y="297"/>
                      <a:pt x="161" y="292"/>
                    </a:cubicBezTo>
                    <a:cubicBezTo>
                      <a:pt x="159" y="290"/>
                      <a:pt x="159" y="287"/>
                      <a:pt x="159" y="285"/>
                    </a:cubicBezTo>
                    <a:cubicBezTo>
                      <a:pt x="159" y="284"/>
                      <a:pt x="159" y="282"/>
                      <a:pt x="159" y="281"/>
                    </a:cubicBezTo>
                    <a:cubicBezTo>
                      <a:pt x="159" y="274"/>
                      <a:pt x="156" y="269"/>
                      <a:pt x="150" y="266"/>
                    </a:cubicBezTo>
                    <a:cubicBezTo>
                      <a:pt x="146" y="263"/>
                      <a:pt x="141" y="262"/>
                      <a:pt x="136" y="260"/>
                    </a:cubicBezTo>
                    <a:cubicBezTo>
                      <a:pt x="135" y="260"/>
                      <a:pt x="134" y="260"/>
                      <a:pt x="133" y="260"/>
                    </a:cubicBezTo>
                    <a:cubicBezTo>
                      <a:pt x="129" y="258"/>
                      <a:pt x="126" y="255"/>
                      <a:pt x="126" y="252"/>
                    </a:cubicBezTo>
                    <a:cubicBezTo>
                      <a:pt x="125" y="248"/>
                      <a:pt x="128" y="244"/>
                      <a:pt x="132" y="243"/>
                    </a:cubicBezTo>
                    <a:cubicBezTo>
                      <a:pt x="134" y="242"/>
                      <a:pt x="136" y="242"/>
                      <a:pt x="138" y="242"/>
                    </a:cubicBezTo>
                    <a:cubicBezTo>
                      <a:pt x="144" y="241"/>
                      <a:pt x="147" y="238"/>
                      <a:pt x="149" y="232"/>
                    </a:cubicBezTo>
                    <a:cubicBezTo>
                      <a:pt x="153" y="220"/>
                      <a:pt x="151" y="208"/>
                      <a:pt x="144" y="197"/>
                    </a:cubicBezTo>
                    <a:cubicBezTo>
                      <a:pt x="142" y="195"/>
                      <a:pt x="141" y="195"/>
                      <a:pt x="139" y="197"/>
                    </a:cubicBezTo>
                    <a:cubicBezTo>
                      <a:pt x="138" y="197"/>
                      <a:pt x="137" y="198"/>
                      <a:pt x="136" y="199"/>
                    </a:cubicBezTo>
                    <a:cubicBezTo>
                      <a:pt x="129" y="205"/>
                      <a:pt x="123" y="210"/>
                      <a:pt x="117" y="216"/>
                    </a:cubicBezTo>
                    <a:cubicBezTo>
                      <a:pt x="112" y="220"/>
                      <a:pt x="108" y="225"/>
                      <a:pt x="105" y="231"/>
                    </a:cubicBezTo>
                    <a:cubicBezTo>
                      <a:pt x="104" y="232"/>
                      <a:pt x="103" y="233"/>
                      <a:pt x="101" y="235"/>
                    </a:cubicBezTo>
                    <a:cubicBezTo>
                      <a:pt x="84" y="253"/>
                      <a:pt x="66" y="270"/>
                      <a:pt x="48" y="288"/>
                    </a:cubicBezTo>
                    <a:cubicBezTo>
                      <a:pt x="41" y="296"/>
                      <a:pt x="35" y="297"/>
                      <a:pt x="26" y="293"/>
                    </a:cubicBezTo>
                    <a:cubicBezTo>
                      <a:pt x="20" y="291"/>
                      <a:pt x="16" y="287"/>
                      <a:pt x="13" y="282"/>
                    </a:cubicBezTo>
                    <a:cubicBezTo>
                      <a:pt x="4" y="271"/>
                      <a:pt x="1" y="257"/>
                      <a:pt x="0" y="243"/>
                    </a:cubicBezTo>
                    <a:cubicBezTo>
                      <a:pt x="0" y="240"/>
                      <a:pt x="1" y="239"/>
                      <a:pt x="3" y="239"/>
                    </a:cubicBezTo>
                    <a:cubicBezTo>
                      <a:pt x="5" y="238"/>
                      <a:pt x="7" y="237"/>
                      <a:pt x="9" y="237"/>
                    </a:cubicBezTo>
                    <a:cubicBezTo>
                      <a:pt x="13" y="235"/>
                      <a:pt x="16" y="235"/>
                      <a:pt x="20" y="237"/>
                    </a:cubicBezTo>
                    <a:cubicBezTo>
                      <a:pt x="24" y="239"/>
                      <a:pt x="28" y="238"/>
                      <a:pt x="32" y="234"/>
                    </a:cubicBezTo>
                    <a:cubicBezTo>
                      <a:pt x="34" y="233"/>
                      <a:pt x="37" y="231"/>
                      <a:pt x="39" y="230"/>
                    </a:cubicBezTo>
                    <a:cubicBezTo>
                      <a:pt x="46" y="226"/>
                      <a:pt x="52" y="222"/>
                      <a:pt x="59" y="219"/>
                    </a:cubicBezTo>
                    <a:cubicBezTo>
                      <a:pt x="60" y="218"/>
                      <a:pt x="62" y="217"/>
                      <a:pt x="63" y="216"/>
                    </a:cubicBezTo>
                    <a:cubicBezTo>
                      <a:pt x="81" y="206"/>
                      <a:pt x="98" y="195"/>
                      <a:pt x="116" y="185"/>
                    </a:cubicBezTo>
                    <a:cubicBezTo>
                      <a:pt x="122" y="181"/>
                      <a:pt x="128" y="177"/>
                      <a:pt x="134" y="172"/>
                    </a:cubicBezTo>
                    <a:cubicBezTo>
                      <a:pt x="139" y="168"/>
                      <a:pt x="143" y="163"/>
                      <a:pt x="145" y="155"/>
                    </a:cubicBezTo>
                    <a:cubicBezTo>
                      <a:pt x="143" y="155"/>
                      <a:pt x="142" y="154"/>
                      <a:pt x="140" y="154"/>
                    </a:cubicBezTo>
                    <a:cubicBezTo>
                      <a:pt x="134" y="152"/>
                      <a:pt x="132" y="148"/>
                      <a:pt x="133" y="142"/>
                    </a:cubicBezTo>
                    <a:cubicBezTo>
                      <a:pt x="134" y="140"/>
                      <a:pt x="135" y="137"/>
                      <a:pt x="136" y="135"/>
                    </a:cubicBezTo>
                    <a:cubicBezTo>
                      <a:pt x="139" y="127"/>
                      <a:pt x="142" y="119"/>
                      <a:pt x="145" y="112"/>
                    </a:cubicBezTo>
                    <a:cubicBezTo>
                      <a:pt x="145" y="111"/>
                      <a:pt x="146" y="110"/>
                      <a:pt x="146" y="109"/>
                    </a:cubicBezTo>
                    <a:cubicBezTo>
                      <a:pt x="147" y="105"/>
                      <a:pt x="146" y="104"/>
                      <a:pt x="143" y="104"/>
                    </a:cubicBezTo>
                    <a:cubicBezTo>
                      <a:pt x="140" y="104"/>
                      <a:pt x="138" y="104"/>
                      <a:pt x="135" y="105"/>
                    </a:cubicBezTo>
                    <a:cubicBezTo>
                      <a:pt x="132" y="106"/>
                      <a:pt x="128" y="107"/>
                      <a:pt x="124" y="108"/>
                    </a:cubicBezTo>
                    <a:cubicBezTo>
                      <a:pt x="122" y="109"/>
                      <a:pt x="121" y="111"/>
                      <a:pt x="121" y="113"/>
                    </a:cubicBezTo>
                    <a:cubicBezTo>
                      <a:pt x="121" y="122"/>
                      <a:pt x="121" y="131"/>
                      <a:pt x="121" y="140"/>
                    </a:cubicBezTo>
                    <a:cubicBezTo>
                      <a:pt x="121" y="142"/>
                      <a:pt x="120" y="144"/>
                      <a:pt x="119" y="146"/>
                    </a:cubicBezTo>
                    <a:cubicBezTo>
                      <a:pt x="108" y="160"/>
                      <a:pt x="98" y="174"/>
                      <a:pt x="87" y="188"/>
                    </a:cubicBezTo>
                    <a:cubicBezTo>
                      <a:pt x="87" y="189"/>
                      <a:pt x="86" y="189"/>
                      <a:pt x="86" y="190"/>
                    </a:cubicBezTo>
                    <a:cubicBezTo>
                      <a:pt x="81" y="185"/>
                      <a:pt x="77" y="181"/>
                      <a:pt x="73" y="176"/>
                    </a:cubicBezTo>
                    <a:cubicBezTo>
                      <a:pt x="70" y="173"/>
                      <a:pt x="69" y="170"/>
                      <a:pt x="69" y="166"/>
                    </a:cubicBezTo>
                    <a:cubicBezTo>
                      <a:pt x="68" y="164"/>
                      <a:pt x="68" y="161"/>
                      <a:pt x="67" y="159"/>
                    </a:cubicBezTo>
                    <a:cubicBezTo>
                      <a:pt x="58" y="138"/>
                      <a:pt x="57" y="117"/>
                      <a:pt x="63" y="95"/>
                    </a:cubicBezTo>
                    <a:cubicBezTo>
                      <a:pt x="67" y="84"/>
                      <a:pt x="67" y="74"/>
                      <a:pt x="66" y="63"/>
                    </a:cubicBezTo>
                    <a:cubicBezTo>
                      <a:pt x="66" y="60"/>
                      <a:pt x="66" y="57"/>
                      <a:pt x="66" y="54"/>
                    </a:cubicBezTo>
                    <a:cubicBezTo>
                      <a:pt x="66" y="50"/>
                      <a:pt x="68" y="47"/>
                      <a:pt x="72" y="47"/>
                    </a:cubicBezTo>
                    <a:cubicBezTo>
                      <a:pt x="75" y="46"/>
                      <a:pt x="78" y="47"/>
                      <a:pt x="80" y="48"/>
                    </a:cubicBezTo>
                    <a:cubicBezTo>
                      <a:pt x="83" y="50"/>
                      <a:pt x="85" y="52"/>
                      <a:pt x="88" y="55"/>
                    </a:cubicBezTo>
                    <a:cubicBezTo>
                      <a:pt x="90" y="57"/>
                      <a:pt x="91" y="59"/>
                      <a:pt x="93" y="61"/>
                    </a:cubicBezTo>
                    <a:cubicBezTo>
                      <a:pt x="99" y="66"/>
                      <a:pt x="103" y="67"/>
                      <a:pt x="109" y="63"/>
                    </a:cubicBezTo>
                    <a:cubicBezTo>
                      <a:pt x="117" y="58"/>
                      <a:pt x="125" y="53"/>
                      <a:pt x="133" y="48"/>
                    </a:cubicBezTo>
                    <a:cubicBezTo>
                      <a:pt x="142" y="41"/>
                      <a:pt x="151" y="35"/>
                      <a:pt x="160" y="28"/>
                    </a:cubicBezTo>
                    <a:cubicBezTo>
                      <a:pt x="163" y="25"/>
                      <a:pt x="167" y="24"/>
                      <a:pt x="171" y="23"/>
                    </a:cubicBezTo>
                    <a:cubicBezTo>
                      <a:pt x="177" y="23"/>
                      <a:pt x="182" y="20"/>
                      <a:pt x="187" y="16"/>
                    </a:cubicBezTo>
                    <a:cubicBezTo>
                      <a:pt x="196" y="6"/>
                      <a:pt x="208" y="2"/>
                      <a:pt x="221" y="1"/>
                    </a:cubicBezTo>
                    <a:cubicBezTo>
                      <a:pt x="233" y="0"/>
                      <a:pt x="246" y="0"/>
                      <a:pt x="258" y="4"/>
                    </a:cubicBezTo>
                    <a:cubicBezTo>
                      <a:pt x="261" y="5"/>
                      <a:pt x="264" y="7"/>
                      <a:pt x="267" y="9"/>
                    </a:cubicBezTo>
                    <a:cubicBezTo>
                      <a:pt x="270" y="10"/>
                      <a:pt x="271" y="13"/>
                      <a:pt x="271" y="16"/>
                    </a:cubicBezTo>
                    <a:cubicBezTo>
                      <a:pt x="271" y="18"/>
                      <a:pt x="271" y="19"/>
                      <a:pt x="269" y="21"/>
                    </a:cubicBezTo>
                    <a:cubicBezTo>
                      <a:pt x="262" y="26"/>
                      <a:pt x="255" y="31"/>
                      <a:pt x="248" y="37"/>
                    </a:cubicBezTo>
                    <a:cubicBezTo>
                      <a:pt x="240" y="43"/>
                      <a:pt x="232" y="50"/>
                      <a:pt x="226" y="58"/>
                    </a:cubicBezTo>
                    <a:cubicBezTo>
                      <a:pt x="223" y="62"/>
                      <a:pt x="219" y="65"/>
                      <a:pt x="215" y="67"/>
                    </a:cubicBezTo>
                    <a:cubicBezTo>
                      <a:pt x="213" y="68"/>
                      <a:pt x="212" y="69"/>
                      <a:pt x="211" y="70"/>
                    </a:cubicBezTo>
                    <a:cubicBezTo>
                      <a:pt x="202" y="79"/>
                      <a:pt x="194" y="87"/>
                      <a:pt x="186" y="95"/>
                    </a:cubicBezTo>
                    <a:cubicBezTo>
                      <a:pt x="184" y="97"/>
                      <a:pt x="183" y="99"/>
                      <a:pt x="1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3" name="Freeform 14">
                <a:extLst>
                  <a:ext uri="{FF2B5EF4-FFF2-40B4-BE49-F238E27FC236}">
                    <a16:creationId xmlns:a16="http://schemas.microsoft.com/office/drawing/2014/main" id="{170B97E9-7C5C-402F-9D53-9AA87182C27F}"/>
                  </a:ext>
                </a:extLst>
              </p:cNvPr>
              <p:cNvSpPr>
                <a:spLocks/>
              </p:cNvSpPr>
              <p:nvPr/>
            </p:nvSpPr>
            <p:spPr bwMode="auto">
              <a:xfrm>
                <a:off x="9143222" y="3099837"/>
                <a:ext cx="797747" cy="506201"/>
              </a:xfrm>
              <a:custGeom>
                <a:avLst/>
                <a:gdLst>
                  <a:gd name="T0" fmla="*/ 16 w 280"/>
                  <a:gd name="T1" fmla="*/ 133 h 178"/>
                  <a:gd name="T2" fmla="*/ 14 w 280"/>
                  <a:gd name="T3" fmla="*/ 124 h 178"/>
                  <a:gd name="T4" fmla="*/ 2 w 280"/>
                  <a:gd name="T5" fmla="*/ 103 h 178"/>
                  <a:gd name="T6" fmla="*/ 6 w 280"/>
                  <a:gd name="T7" fmla="*/ 81 h 178"/>
                  <a:gd name="T8" fmla="*/ 16 w 280"/>
                  <a:gd name="T9" fmla="*/ 77 h 178"/>
                  <a:gd name="T10" fmla="*/ 22 w 280"/>
                  <a:gd name="T11" fmla="*/ 77 h 178"/>
                  <a:gd name="T12" fmla="*/ 40 w 280"/>
                  <a:gd name="T13" fmla="*/ 71 h 178"/>
                  <a:gd name="T14" fmla="*/ 54 w 280"/>
                  <a:gd name="T15" fmla="*/ 64 h 178"/>
                  <a:gd name="T16" fmla="*/ 63 w 280"/>
                  <a:gd name="T17" fmla="*/ 61 h 178"/>
                  <a:gd name="T18" fmla="*/ 144 w 280"/>
                  <a:gd name="T19" fmla="*/ 25 h 178"/>
                  <a:gd name="T20" fmla="*/ 169 w 280"/>
                  <a:gd name="T21" fmla="*/ 16 h 178"/>
                  <a:gd name="T22" fmla="*/ 186 w 280"/>
                  <a:gd name="T23" fmla="*/ 13 h 178"/>
                  <a:gd name="T24" fmla="*/ 209 w 280"/>
                  <a:gd name="T25" fmla="*/ 9 h 178"/>
                  <a:gd name="T26" fmla="*/ 224 w 280"/>
                  <a:gd name="T27" fmla="*/ 3 h 178"/>
                  <a:gd name="T28" fmla="*/ 233 w 280"/>
                  <a:gd name="T29" fmla="*/ 0 h 178"/>
                  <a:gd name="T30" fmla="*/ 265 w 280"/>
                  <a:gd name="T31" fmla="*/ 5 h 178"/>
                  <a:gd name="T32" fmla="*/ 274 w 280"/>
                  <a:gd name="T33" fmla="*/ 29 h 178"/>
                  <a:gd name="T34" fmla="*/ 256 w 280"/>
                  <a:gd name="T35" fmla="*/ 50 h 178"/>
                  <a:gd name="T36" fmla="*/ 245 w 280"/>
                  <a:gd name="T37" fmla="*/ 53 h 178"/>
                  <a:gd name="T38" fmla="*/ 220 w 280"/>
                  <a:gd name="T39" fmla="*/ 56 h 178"/>
                  <a:gd name="T40" fmla="*/ 213 w 280"/>
                  <a:gd name="T41" fmla="*/ 58 h 178"/>
                  <a:gd name="T42" fmla="*/ 208 w 280"/>
                  <a:gd name="T43" fmla="*/ 67 h 178"/>
                  <a:gd name="T44" fmla="*/ 210 w 280"/>
                  <a:gd name="T45" fmla="*/ 76 h 178"/>
                  <a:gd name="T46" fmla="*/ 218 w 280"/>
                  <a:gd name="T47" fmla="*/ 92 h 178"/>
                  <a:gd name="T48" fmla="*/ 224 w 280"/>
                  <a:gd name="T49" fmla="*/ 115 h 178"/>
                  <a:gd name="T50" fmla="*/ 220 w 280"/>
                  <a:gd name="T51" fmla="*/ 146 h 178"/>
                  <a:gd name="T52" fmla="*/ 197 w 280"/>
                  <a:gd name="T53" fmla="*/ 163 h 178"/>
                  <a:gd name="T54" fmla="*/ 189 w 280"/>
                  <a:gd name="T55" fmla="*/ 163 h 178"/>
                  <a:gd name="T56" fmla="*/ 181 w 280"/>
                  <a:gd name="T57" fmla="*/ 167 h 178"/>
                  <a:gd name="T58" fmla="*/ 178 w 280"/>
                  <a:gd name="T59" fmla="*/ 170 h 178"/>
                  <a:gd name="T60" fmla="*/ 156 w 280"/>
                  <a:gd name="T61" fmla="*/ 175 h 178"/>
                  <a:gd name="T62" fmla="*/ 140 w 280"/>
                  <a:gd name="T63" fmla="*/ 166 h 178"/>
                  <a:gd name="T64" fmla="*/ 126 w 280"/>
                  <a:gd name="T65" fmla="*/ 162 h 178"/>
                  <a:gd name="T66" fmla="*/ 119 w 280"/>
                  <a:gd name="T67" fmla="*/ 160 h 178"/>
                  <a:gd name="T68" fmla="*/ 113 w 280"/>
                  <a:gd name="T69" fmla="*/ 150 h 178"/>
                  <a:gd name="T70" fmla="*/ 115 w 280"/>
                  <a:gd name="T71" fmla="*/ 147 h 178"/>
                  <a:gd name="T72" fmla="*/ 122 w 280"/>
                  <a:gd name="T73" fmla="*/ 147 h 178"/>
                  <a:gd name="T74" fmla="*/ 166 w 280"/>
                  <a:gd name="T75" fmla="*/ 141 h 178"/>
                  <a:gd name="T76" fmla="*/ 185 w 280"/>
                  <a:gd name="T77" fmla="*/ 129 h 178"/>
                  <a:gd name="T78" fmla="*/ 188 w 280"/>
                  <a:gd name="T79" fmla="*/ 120 h 178"/>
                  <a:gd name="T80" fmla="*/ 185 w 280"/>
                  <a:gd name="T81" fmla="*/ 92 h 178"/>
                  <a:gd name="T82" fmla="*/ 184 w 280"/>
                  <a:gd name="T83" fmla="*/ 77 h 178"/>
                  <a:gd name="T84" fmla="*/ 179 w 280"/>
                  <a:gd name="T85" fmla="*/ 71 h 178"/>
                  <a:gd name="T86" fmla="*/ 163 w 280"/>
                  <a:gd name="T87" fmla="*/ 75 h 178"/>
                  <a:gd name="T88" fmla="*/ 158 w 280"/>
                  <a:gd name="T89" fmla="*/ 79 h 178"/>
                  <a:gd name="T90" fmla="*/ 145 w 280"/>
                  <a:gd name="T91" fmla="*/ 82 h 178"/>
                  <a:gd name="T92" fmla="*/ 116 w 280"/>
                  <a:gd name="T93" fmla="*/ 91 h 178"/>
                  <a:gd name="T94" fmla="*/ 80 w 280"/>
                  <a:gd name="T95" fmla="*/ 118 h 178"/>
                  <a:gd name="T96" fmla="*/ 52 w 280"/>
                  <a:gd name="T97" fmla="*/ 135 h 178"/>
                  <a:gd name="T98" fmla="*/ 22 w 280"/>
                  <a:gd name="T99" fmla="*/ 136 h 178"/>
                  <a:gd name="T100" fmla="*/ 18 w 280"/>
                  <a:gd name="T101" fmla="*/ 134 h 178"/>
                  <a:gd name="T102" fmla="*/ 16 w 280"/>
                  <a:gd name="T103"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0" h="178">
                    <a:moveTo>
                      <a:pt x="16" y="133"/>
                    </a:moveTo>
                    <a:cubicBezTo>
                      <a:pt x="18" y="129"/>
                      <a:pt x="16" y="127"/>
                      <a:pt x="14" y="124"/>
                    </a:cubicBezTo>
                    <a:cubicBezTo>
                      <a:pt x="9" y="118"/>
                      <a:pt x="5" y="111"/>
                      <a:pt x="2" y="103"/>
                    </a:cubicBezTo>
                    <a:cubicBezTo>
                      <a:pt x="0" y="95"/>
                      <a:pt x="1" y="88"/>
                      <a:pt x="6" y="81"/>
                    </a:cubicBezTo>
                    <a:cubicBezTo>
                      <a:pt x="9" y="78"/>
                      <a:pt x="12" y="76"/>
                      <a:pt x="16" y="77"/>
                    </a:cubicBezTo>
                    <a:cubicBezTo>
                      <a:pt x="18" y="77"/>
                      <a:pt x="20" y="76"/>
                      <a:pt x="22" y="77"/>
                    </a:cubicBezTo>
                    <a:cubicBezTo>
                      <a:pt x="29" y="79"/>
                      <a:pt x="36" y="76"/>
                      <a:pt x="40" y="71"/>
                    </a:cubicBezTo>
                    <a:cubicBezTo>
                      <a:pt x="44" y="67"/>
                      <a:pt x="49" y="65"/>
                      <a:pt x="54" y="64"/>
                    </a:cubicBezTo>
                    <a:cubicBezTo>
                      <a:pt x="57" y="64"/>
                      <a:pt x="60" y="62"/>
                      <a:pt x="63" y="61"/>
                    </a:cubicBezTo>
                    <a:cubicBezTo>
                      <a:pt x="89" y="47"/>
                      <a:pt x="116" y="35"/>
                      <a:pt x="144" y="25"/>
                    </a:cubicBezTo>
                    <a:cubicBezTo>
                      <a:pt x="152" y="22"/>
                      <a:pt x="161" y="19"/>
                      <a:pt x="169" y="16"/>
                    </a:cubicBezTo>
                    <a:cubicBezTo>
                      <a:pt x="174" y="14"/>
                      <a:pt x="180" y="14"/>
                      <a:pt x="186" y="13"/>
                    </a:cubicBezTo>
                    <a:cubicBezTo>
                      <a:pt x="194" y="12"/>
                      <a:pt x="201" y="11"/>
                      <a:pt x="209" y="9"/>
                    </a:cubicBezTo>
                    <a:cubicBezTo>
                      <a:pt x="214" y="8"/>
                      <a:pt x="219" y="5"/>
                      <a:pt x="224" y="3"/>
                    </a:cubicBezTo>
                    <a:cubicBezTo>
                      <a:pt x="227" y="1"/>
                      <a:pt x="230" y="0"/>
                      <a:pt x="233" y="0"/>
                    </a:cubicBezTo>
                    <a:cubicBezTo>
                      <a:pt x="244" y="0"/>
                      <a:pt x="255" y="1"/>
                      <a:pt x="265" y="5"/>
                    </a:cubicBezTo>
                    <a:cubicBezTo>
                      <a:pt x="276" y="9"/>
                      <a:pt x="280" y="19"/>
                      <a:pt x="274" y="29"/>
                    </a:cubicBezTo>
                    <a:cubicBezTo>
                      <a:pt x="270" y="38"/>
                      <a:pt x="263" y="45"/>
                      <a:pt x="256" y="50"/>
                    </a:cubicBezTo>
                    <a:cubicBezTo>
                      <a:pt x="252" y="53"/>
                      <a:pt x="249" y="53"/>
                      <a:pt x="245" y="53"/>
                    </a:cubicBezTo>
                    <a:cubicBezTo>
                      <a:pt x="236" y="54"/>
                      <a:pt x="228" y="55"/>
                      <a:pt x="220" y="56"/>
                    </a:cubicBezTo>
                    <a:cubicBezTo>
                      <a:pt x="218" y="57"/>
                      <a:pt x="215" y="57"/>
                      <a:pt x="213" y="58"/>
                    </a:cubicBezTo>
                    <a:cubicBezTo>
                      <a:pt x="209" y="60"/>
                      <a:pt x="208" y="63"/>
                      <a:pt x="208" y="67"/>
                    </a:cubicBezTo>
                    <a:cubicBezTo>
                      <a:pt x="208" y="70"/>
                      <a:pt x="209" y="73"/>
                      <a:pt x="210" y="76"/>
                    </a:cubicBezTo>
                    <a:cubicBezTo>
                      <a:pt x="213" y="82"/>
                      <a:pt x="215" y="87"/>
                      <a:pt x="218" y="92"/>
                    </a:cubicBezTo>
                    <a:cubicBezTo>
                      <a:pt x="221" y="100"/>
                      <a:pt x="224" y="107"/>
                      <a:pt x="224" y="115"/>
                    </a:cubicBezTo>
                    <a:cubicBezTo>
                      <a:pt x="224" y="126"/>
                      <a:pt x="223" y="136"/>
                      <a:pt x="220" y="146"/>
                    </a:cubicBezTo>
                    <a:cubicBezTo>
                      <a:pt x="216" y="157"/>
                      <a:pt x="209" y="162"/>
                      <a:pt x="197" y="163"/>
                    </a:cubicBezTo>
                    <a:cubicBezTo>
                      <a:pt x="194" y="163"/>
                      <a:pt x="192" y="163"/>
                      <a:pt x="189" y="163"/>
                    </a:cubicBezTo>
                    <a:cubicBezTo>
                      <a:pt x="186" y="163"/>
                      <a:pt x="183" y="163"/>
                      <a:pt x="181" y="167"/>
                    </a:cubicBezTo>
                    <a:cubicBezTo>
                      <a:pt x="180" y="168"/>
                      <a:pt x="179" y="169"/>
                      <a:pt x="178" y="170"/>
                    </a:cubicBezTo>
                    <a:cubicBezTo>
                      <a:pt x="171" y="176"/>
                      <a:pt x="164" y="178"/>
                      <a:pt x="156" y="175"/>
                    </a:cubicBezTo>
                    <a:cubicBezTo>
                      <a:pt x="151" y="172"/>
                      <a:pt x="145" y="169"/>
                      <a:pt x="140" y="166"/>
                    </a:cubicBezTo>
                    <a:cubicBezTo>
                      <a:pt x="136" y="163"/>
                      <a:pt x="132" y="162"/>
                      <a:pt x="126" y="162"/>
                    </a:cubicBezTo>
                    <a:cubicBezTo>
                      <a:pt x="124" y="162"/>
                      <a:pt x="121" y="163"/>
                      <a:pt x="119" y="160"/>
                    </a:cubicBezTo>
                    <a:cubicBezTo>
                      <a:pt x="116" y="157"/>
                      <a:pt x="114" y="154"/>
                      <a:pt x="113" y="150"/>
                    </a:cubicBezTo>
                    <a:cubicBezTo>
                      <a:pt x="112" y="148"/>
                      <a:pt x="113" y="147"/>
                      <a:pt x="115" y="147"/>
                    </a:cubicBezTo>
                    <a:cubicBezTo>
                      <a:pt x="117" y="147"/>
                      <a:pt x="120" y="147"/>
                      <a:pt x="122" y="147"/>
                    </a:cubicBezTo>
                    <a:cubicBezTo>
                      <a:pt x="137" y="148"/>
                      <a:pt x="152" y="146"/>
                      <a:pt x="166" y="141"/>
                    </a:cubicBezTo>
                    <a:cubicBezTo>
                      <a:pt x="173" y="138"/>
                      <a:pt x="179" y="134"/>
                      <a:pt x="185" y="129"/>
                    </a:cubicBezTo>
                    <a:cubicBezTo>
                      <a:pt x="188" y="126"/>
                      <a:pt x="189" y="123"/>
                      <a:pt x="188" y="120"/>
                    </a:cubicBezTo>
                    <a:cubicBezTo>
                      <a:pt x="187" y="111"/>
                      <a:pt x="186" y="102"/>
                      <a:pt x="185" y="92"/>
                    </a:cubicBezTo>
                    <a:cubicBezTo>
                      <a:pt x="184" y="87"/>
                      <a:pt x="184" y="82"/>
                      <a:pt x="184" y="77"/>
                    </a:cubicBezTo>
                    <a:cubicBezTo>
                      <a:pt x="184" y="73"/>
                      <a:pt x="183" y="71"/>
                      <a:pt x="179" y="71"/>
                    </a:cubicBezTo>
                    <a:cubicBezTo>
                      <a:pt x="173" y="70"/>
                      <a:pt x="168" y="70"/>
                      <a:pt x="163" y="75"/>
                    </a:cubicBezTo>
                    <a:cubicBezTo>
                      <a:pt x="162" y="76"/>
                      <a:pt x="160" y="77"/>
                      <a:pt x="158" y="79"/>
                    </a:cubicBezTo>
                    <a:cubicBezTo>
                      <a:pt x="154" y="81"/>
                      <a:pt x="150" y="83"/>
                      <a:pt x="145" y="82"/>
                    </a:cubicBezTo>
                    <a:cubicBezTo>
                      <a:pt x="134" y="82"/>
                      <a:pt x="124" y="85"/>
                      <a:pt x="116" y="91"/>
                    </a:cubicBezTo>
                    <a:cubicBezTo>
                      <a:pt x="104" y="100"/>
                      <a:pt x="92" y="109"/>
                      <a:pt x="80" y="118"/>
                    </a:cubicBezTo>
                    <a:cubicBezTo>
                      <a:pt x="71" y="124"/>
                      <a:pt x="62" y="131"/>
                      <a:pt x="52" y="135"/>
                    </a:cubicBezTo>
                    <a:cubicBezTo>
                      <a:pt x="42" y="139"/>
                      <a:pt x="32" y="140"/>
                      <a:pt x="22" y="136"/>
                    </a:cubicBezTo>
                    <a:cubicBezTo>
                      <a:pt x="20" y="136"/>
                      <a:pt x="19" y="135"/>
                      <a:pt x="18" y="134"/>
                    </a:cubicBezTo>
                    <a:cubicBezTo>
                      <a:pt x="17" y="134"/>
                      <a:pt x="17" y="134"/>
                      <a:pt x="1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4" name="Freeform 15">
                <a:extLst>
                  <a:ext uri="{FF2B5EF4-FFF2-40B4-BE49-F238E27FC236}">
                    <a16:creationId xmlns:a16="http://schemas.microsoft.com/office/drawing/2014/main" id="{8F85E7F0-D6E4-48F0-A113-2A9E57A84215}"/>
                  </a:ext>
                </a:extLst>
              </p:cNvPr>
              <p:cNvSpPr>
                <a:spLocks/>
              </p:cNvSpPr>
              <p:nvPr/>
            </p:nvSpPr>
            <p:spPr bwMode="auto">
              <a:xfrm>
                <a:off x="6548140" y="2449465"/>
                <a:ext cx="605519" cy="323584"/>
              </a:xfrm>
              <a:custGeom>
                <a:avLst/>
                <a:gdLst>
                  <a:gd name="T0" fmla="*/ 197 w 212"/>
                  <a:gd name="T1" fmla="*/ 0 h 114"/>
                  <a:gd name="T2" fmla="*/ 205 w 212"/>
                  <a:gd name="T3" fmla="*/ 0 h 114"/>
                  <a:gd name="T4" fmla="*/ 211 w 212"/>
                  <a:gd name="T5" fmla="*/ 9 h 114"/>
                  <a:gd name="T6" fmla="*/ 191 w 212"/>
                  <a:gd name="T7" fmla="*/ 29 h 114"/>
                  <a:gd name="T8" fmla="*/ 187 w 212"/>
                  <a:gd name="T9" fmla="*/ 29 h 114"/>
                  <a:gd name="T10" fmla="*/ 174 w 212"/>
                  <a:gd name="T11" fmla="*/ 33 h 114"/>
                  <a:gd name="T12" fmla="*/ 132 w 212"/>
                  <a:gd name="T13" fmla="*/ 67 h 114"/>
                  <a:gd name="T14" fmla="*/ 109 w 212"/>
                  <a:gd name="T15" fmla="*/ 91 h 114"/>
                  <a:gd name="T16" fmla="*/ 71 w 212"/>
                  <a:gd name="T17" fmla="*/ 112 h 114"/>
                  <a:gd name="T18" fmla="*/ 40 w 212"/>
                  <a:gd name="T19" fmla="*/ 108 h 114"/>
                  <a:gd name="T20" fmla="*/ 9 w 212"/>
                  <a:gd name="T21" fmla="*/ 90 h 114"/>
                  <a:gd name="T22" fmla="*/ 8 w 212"/>
                  <a:gd name="T23" fmla="*/ 89 h 114"/>
                  <a:gd name="T24" fmla="*/ 11 w 212"/>
                  <a:gd name="T25" fmla="*/ 64 h 114"/>
                  <a:gd name="T26" fmla="*/ 15 w 212"/>
                  <a:gd name="T27" fmla="*/ 62 h 114"/>
                  <a:gd name="T28" fmla="*/ 114 w 212"/>
                  <a:gd name="T29" fmla="*/ 23 h 114"/>
                  <a:gd name="T30" fmla="*/ 130 w 212"/>
                  <a:gd name="T31" fmla="*/ 18 h 114"/>
                  <a:gd name="T32" fmla="*/ 164 w 212"/>
                  <a:gd name="T33" fmla="*/ 7 h 114"/>
                  <a:gd name="T34" fmla="*/ 197 w 212"/>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4">
                    <a:moveTo>
                      <a:pt x="197" y="0"/>
                    </a:moveTo>
                    <a:cubicBezTo>
                      <a:pt x="199" y="0"/>
                      <a:pt x="202" y="0"/>
                      <a:pt x="205" y="0"/>
                    </a:cubicBezTo>
                    <a:cubicBezTo>
                      <a:pt x="209" y="1"/>
                      <a:pt x="212" y="5"/>
                      <a:pt x="211" y="9"/>
                    </a:cubicBezTo>
                    <a:cubicBezTo>
                      <a:pt x="207" y="18"/>
                      <a:pt x="200" y="25"/>
                      <a:pt x="191" y="29"/>
                    </a:cubicBezTo>
                    <a:cubicBezTo>
                      <a:pt x="189" y="29"/>
                      <a:pt x="188" y="29"/>
                      <a:pt x="187" y="29"/>
                    </a:cubicBezTo>
                    <a:cubicBezTo>
                      <a:pt x="182" y="28"/>
                      <a:pt x="178" y="30"/>
                      <a:pt x="174" y="33"/>
                    </a:cubicBezTo>
                    <a:cubicBezTo>
                      <a:pt x="158" y="43"/>
                      <a:pt x="144" y="54"/>
                      <a:pt x="132" y="67"/>
                    </a:cubicBezTo>
                    <a:cubicBezTo>
                      <a:pt x="124" y="75"/>
                      <a:pt x="116" y="83"/>
                      <a:pt x="109" y="91"/>
                    </a:cubicBezTo>
                    <a:cubicBezTo>
                      <a:pt x="99" y="102"/>
                      <a:pt x="86" y="110"/>
                      <a:pt x="71" y="112"/>
                    </a:cubicBezTo>
                    <a:cubicBezTo>
                      <a:pt x="61" y="114"/>
                      <a:pt x="50" y="112"/>
                      <a:pt x="40" y="108"/>
                    </a:cubicBezTo>
                    <a:cubicBezTo>
                      <a:pt x="29" y="104"/>
                      <a:pt x="19" y="98"/>
                      <a:pt x="9" y="90"/>
                    </a:cubicBezTo>
                    <a:cubicBezTo>
                      <a:pt x="9" y="90"/>
                      <a:pt x="9" y="89"/>
                      <a:pt x="8" y="89"/>
                    </a:cubicBezTo>
                    <a:cubicBezTo>
                      <a:pt x="0" y="81"/>
                      <a:pt x="2" y="70"/>
                      <a:pt x="11" y="64"/>
                    </a:cubicBezTo>
                    <a:cubicBezTo>
                      <a:pt x="12" y="63"/>
                      <a:pt x="14" y="63"/>
                      <a:pt x="15" y="62"/>
                    </a:cubicBezTo>
                    <a:cubicBezTo>
                      <a:pt x="48" y="49"/>
                      <a:pt x="81" y="36"/>
                      <a:pt x="114" y="23"/>
                    </a:cubicBezTo>
                    <a:cubicBezTo>
                      <a:pt x="119" y="21"/>
                      <a:pt x="125" y="19"/>
                      <a:pt x="130" y="18"/>
                    </a:cubicBezTo>
                    <a:cubicBezTo>
                      <a:pt x="142" y="15"/>
                      <a:pt x="153" y="12"/>
                      <a:pt x="164" y="7"/>
                    </a:cubicBezTo>
                    <a:cubicBezTo>
                      <a:pt x="175" y="2"/>
                      <a:pt x="186" y="0"/>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5" name="Freeform 16">
                <a:extLst>
                  <a:ext uri="{FF2B5EF4-FFF2-40B4-BE49-F238E27FC236}">
                    <a16:creationId xmlns:a16="http://schemas.microsoft.com/office/drawing/2014/main" id="{9AA89938-51FC-49D9-8A20-AE9CA39EDED4}"/>
                  </a:ext>
                </a:extLst>
              </p:cNvPr>
              <p:cNvSpPr>
                <a:spLocks/>
              </p:cNvSpPr>
              <p:nvPr/>
            </p:nvSpPr>
            <p:spPr bwMode="auto">
              <a:xfrm>
                <a:off x="6746776" y="2048989"/>
                <a:ext cx="323584" cy="358826"/>
              </a:xfrm>
              <a:custGeom>
                <a:avLst/>
                <a:gdLst>
                  <a:gd name="T0" fmla="*/ 114 w 114"/>
                  <a:gd name="T1" fmla="*/ 70 h 126"/>
                  <a:gd name="T2" fmla="*/ 101 w 114"/>
                  <a:gd name="T3" fmla="*/ 91 h 126"/>
                  <a:gd name="T4" fmla="*/ 78 w 114"/>
                  <a:gd name="T5" fmla="*/ 97 h 126"/>
                  <a:gd name="T6" fmla="*/ 58 w 114"/>
                  <a:gd name="T7" fmla="*/ 106 h 126"/>
                  <a:gd name="T8" fmla="*/ 40 w 114"/>
                  <a:gd name="T9" fmla="*/ 121 h 126"/>
                  <a:gd name="T10" fmla="*/ 31 w 114"/>
                  <a:gd name="T11" fmla="*/ 125 h 126"/>
                  <a:gd name="T12" fmla="*/ 23 w 114"/>
                  <a:gd name="T13" fmla="*/ 122 h 126"/>
                  <a:gd name="T14" fmla="*/ 23 w 114"/>
                  <a:gd name="T15" fmla="*/ 112 h 126"/>
                  <a:gd name="T16" fmla="*/ 26 w 114"/>
                  <a:gd name="T17" fmla="*/ 68 h 126"/>
                  <a:gd name="T18" fmla="*/ 16 w 114"/>
                  <a:gd name="T19" fmla="*/ 50 h 126"/>
                  <a:gd name="T20" fmla="*/ 11 w 114"/>
                  <a:gd name="T21" fmla="*/ 39 h 126"/>
                  <a:gd name="T22" fmla="*/ 3 w 114"/>
                  <a:gd name="T23" fmla="*/ 21 h 126"/>
                  <a:gd name="T24" fmla="*/ 3 w 114"/>
                  <a:gd name="T25" fmla="*/ 6 h 126"/>
                  <a:gd name="T26" fmla="*/ 12 w 114"/>
                  <a:gd name="T27" fmla="*/ 0 h 126"/>
                  <a:gd name="T28" fmla="*/ 18 w 114"/>
                  <a:gd name="T29" fmla="*/ 1 h 126"/>
                  <a:gd name="T30" fmla="*/ 50 w 114"/>
                  <a:gd name="T31" fmla="*/ 12 h 126"/>
                  <a:gd name="T32" fmla="*/ 86 w 114"/>
                  <a:gd name="T33" fmla="*/ 31 h 126"/>
                  <a:gd name="T34" fmla="*/ 106 w 114"/>
                  <a:gd name="T35" fmla="*/ 48 h 126"/>
                  <a:gd name="T36" fmla="*/ 114 w 114"/>
                  <a:gd name="T3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6">
                    <a:moveTo>
                      <a:pt x="114" y="70"/>
                    </a:moveTo>
                    <a:cubicBezTo>
                      <a:pt x="114" y="79"/>
                      <a:pt x="109" y="86"/>
                      <a:pt x="101" y="91"/>
                    </a:cubicBezTo>
                    <a:cubicBezTo>
                      <a:pt x="94" y="95"/>
                      <a:pt x="86" y="97"/>
                      <a:pt x="78" y="97"/>
                    </a:cubicBezTo>
                    <a:cubicBezTo>
                      <a:pt x="64" y="97"/>
                      <a:pt x="66" y="98"/>
                      <a:pt x="58" y="106"/>
                    </a:cubicBezTo>
                    <a:cubicBezTo>
                      <a:pt x="52" y="111"/>
                      <a:pt x="46" y="116"/>
                      <a:pt x="40" y="121"/>
                    </a:cubicBezTo>
                    <a:cubicBezTo>
                      <a:pt x="38" y="123"/>
                      <a:pt x="35" y="124"/>
                      <a:pt x="31" y="125"/>
                    </a:cubicBezTo>
                    <a:cubicBezTo>
                      <a:pt x="28" y="126"/>
                      <a:pt x="25" y="125"/>
                      <a:pt x="23" y="122"/>
                    </a:cubicBezTo>
                    <a:cubicBezTo>
                      <a:pt x="22" y="118"/>
                      <a:pt x="21" y="115"/>
                      <a:pt x="23" y="112"/>
                    </a:cubicBezTo>
                    <a:cubicBezTo>
                      <a:pt x="33" y="98"/>
                      <a:pt x="33" y="83"/>
                      <a:pt x="26" y="68"/>
                    </a:cubicBezTo>
                    <a:cubicBezTo>
                      <a:pt x="23" y="61"/>
                      <a:pt x="19" y="56"/>
                      <a:pt x="16" y="50"/>
                    </a:cubicBezTo>
                    <a:cubicBezTo>
                      <a:pt x="14" y="46"/>
                      <a:pt x="12" y="43"/>
                      <a:pt x="11" y="39"/>
                    </a:cubicBezTo>
                    <a:cubicBezTo>
                      <a:pt x="9" y="33"/>
                      <a:pt x="7" y="27"/>
                      <a:pt x="3" y="21"/>
                    </a:cubicBezTo>
                    <a:cubicBezTo>
                      <a:pt x="0" y="17"/>
                      <a:pt x="0" y="12"/>
                      <a:pt x="3" y="6"/>
                    </a:cubicBezTo>
                    <a:cubicBezTo>
                      <a:pt x="5" y="2"/>
                      <a:pt x="8" y="0"/>
                      <a:pt x="12" y="0"/>
                    </a:cubicBezTo>
                    <a:cubicBezTo>
                      <a:pt x="14" y="0"/>
                      <a:pt x="16" y="1"/>
                      <a:pt x="18" y="1"/>
                    </a:cubicBezTo>
                    <a:cubicBezTo>
                      <a:pt x="29" y="3"/>
                      <a:pt x="40" y="7"/>
                      <a:pt x="50" y="12"/>
                    </a:cubicBezTo>
                    <a:cubicBezTo>
                      <a:pt x="62" y="19"/>
                      <a:pt x="74" y="25"/>
                      <a:pt x="86" y="31"/>
                    </a:cubicBezTo>
                    <a:cubicBezTo>
                      <a:pt x="94" y="36"/>
                      <a:pt x="101" y="41"/>
                      <a:pt x="106" y="48"/>
                    </a:cubicBezTo>
                    <a:cubicBezTo>
                      <a:pt x="111" y="54"/>
                      <a:pt x="114" y="61"/>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6" name="Freeform 24">
                <a:extLst>
                  <a:ext uri="{FF2B5EF4-FFF2-40B4-BE49-F238E27FC236}">
                    <a16:creationId xmlns:a16="http://schemas.microsoft.com/office/drawing/2014/main" id="{1DA43A21-B3DE-46D7-8042-B68A4F8A950B}"/>
                  </a:ext>
                </a:extLst>
              </p:cNvPr>
              <p:cNvSpPr>
                <a:spLocks/>
              </p:cNvSpPr>
              <p:nvPr/>
            </p:nvSpPr>
            <p:spPr bwMode="auto">
              <a:xfrm>
                <a:off x="9216909" y="2378981"/>
                <a:ext cx="317177" cy="429310"/>
              </a:xfrm>
              <a:custGeom>
                <a:avLst/>
                <a:gdLst>
                  <a:gd name="T0" fmla="*/ 111 w 111"/>
                  <a:gd name="T1" fmla="*/ 118 h 150"/>
                  <a:gd name="T2" fmla="*/ 108 w 111"/>
                  <a:gd name="T3" fmla="*/ 125 h 150"/>
                  <a:gd name="T4" fmla="*/ 94 w 111"/>
                  <a:gd name="T5" fmla="*/ 142 h 150"/>
                  <a:gd name="T6" fmla="*/ 80 w 111"/>
                  <a:gd name="T7" fmla="*/ 149 h 150"/>
                  <a:gd name="T8" fmla="*/ 72 w 111"/>
                  <a:gd name="T9" fmla="*/ 144 h 150"/>
                  <a:gd name="T10" fmla="*/ 66 w 111"/>
                  <a:gd name="T11" fmla="*/ 117 h 150"/>
                  <a:gd name="T12" fmla="*/ 59 w 111"/>
                  <a:gd name="T13" fmla="*/ 90 h 150"/>
                  <a:gd name="T14" fmla="*/ 50 w 111"/>
                  <a:gd name="T15" fmla="*/ 75 h 150"/>
                  <a:gd name="T16" fmla="*/ 19 w 111"/>
                  <a:gd name="T17" fmla="*/ 40 h 150"/>
                  <a:gd name="T18" fmla="*/ 6 w 111"/>
                  <a:gd name="T19" fmla="*/ 27 h 150"/>
                  <a:gd name="T20" fmla="*/ 0 w 111"/>
                  <a:gd name="T21" fmla="*/ 10 h 150"/>
                  <a:gd name="T22" fmla="*/ 0 w 111"/>
                  <a:gd name="T23" fmla="*/ 8 h 150"/>
                  <a:gd name="T24" fmla="*/ 9 w 111"/>
                  <a:gd name="T25" fmla="*/ 2 h 150"/>
                  <a:gd name="T26" fmla="*/ 18 w 111"/>
                  <a:gd name="T27" fmla="*/ 7 h 150"/>
                  <a:gd name="T28" fmla="*/ 27 w 111"/>
                  <a:gd name="T29" fmla="*/ 15 h 150"/>
                  <a:gd name="T30" fmla="*/ 44 w 111"/>
                  <a:gd name="T31" fmla="*/ 26 h 150"/>
                  <a:gd name="T32" fmla="*/ 85 w 111"/>
                  <a:gd name="T33" fmla="*/ 57 h 150"/>
                  <a:gd name="T34" fmla="*/ 110 w 111"/>
                  <a:gd name="T35" fmla="*/ 114 h 150"/>
                  <a:gd name="T36" fmla="*/ 110 w 111"/>
                  <a:gd name="T37" fmla="*/ 117 h 150"/>
                  <a:gd name="T38" fmla="*/ 111 w 111"/>
                  <a:gd name="T39" fmla="*/ 11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50">
                    <a:moveTo>
                      <a:pt x="111" y="118"/>
                    </a:moveTo>
                    <a:cubicBezTo>
                      <a:pt x="110" y="120"/>
                      <a:pt x="109" y="123"/>
                      <a:pt x="108" y="125"/>
                    </a:cubicBezTo>
                    <a:cubicBezTo>
                      <a:pt x="103" y="131"/>
                      <a:pt x="99" y="136"/>
                      <a:pt x="94" y="142"/>
                    </a:cubicBezTo>
                    <a:cubicBezTo>
                      <a:pt x="90" y="146"/>
                      <a:pt x="86" y="148"/>
                      <a:pt x="80" y="149"/>
                    </a:cubicBezTo>
                    <a:cubicBezTo>
                      <a:pt x="75" y="150"/>
                      <a:pt x="73" y="149"/>
                      <a:pt x="72" y="144"/>
                    </a:cubicBezTo>
                    <a:cubicBezTo>
                      <a:pt x="70" y="135"/>
                      <a:pt x="68" y="126"/>
                      <a:pt x="66" y="117"/>
                    </a:cubicBezTo>
                    <a:cubicBezTo>
                      <a:pt x="64" y="108"/>
                      <a:pt x="63" y="99"/>
                      <a:pt x="59" y="90"/>
                    </a:cubicBezTo>
                    <a:cubicBezTo>
                      <a:pt x="57" y="85"/>
                      <a:pt x="54" y="80"/>
                      <a:pt x="50" y="75"/>
                    </a:cubicBezTo>
                    <a:cubicBezTo>
                      <a:pt x="40" y="63"/>
                      <a:pt x="29" y="51"/>
                      <a:pt x="19" y="40"/>
                    </a:cubicBezTo>
                    <a:cubicBezTo>
                      <a:pt x="15" y="35"/>
                      <a:pt x="11" y="31"/>
                      <a:pt x="6" y="27"/>
                    </a:cubicBezTo>
                    <a:cubicBezTo>
                      <a:pt x="1" y="22"/>
                      <a:pt x="0" y="17"/>
                      <a:pt x="0" y="10"/>
                    </a:cubicBezTo>
                    <a:cubicBezTo>
                      <a:pt x="0" y="9"/>
                      <a:pt x="0" y="9"/>
                      <a:pt x="0" y="8"/>
                    </a:cubicBezTo>
                    <a:cubicBezTo>
                      <a:pt x="2" y="1"/>
                      <a:pt x="3" y="0"/>
                      <a:pt x="9" y="2"/>
                    </a:cubicBezTo>
                    <a:cubicBezTo>
                      <a:pt x="12" y="4"/>
                      <a:pt x="15" y="5"/>
                      <a:pt x="18" y="7"/>
                    </a:cubicBezTo>
                    <a:cubicBezTo>
                      <a:pt x="21" y="10"/>
                      <a:pt x="24" y="12"/>
                      <a:pt x="27" y="15"/>
                    </a:cubicBezTo>
                    <a:cubicBezTo>
                      <a:pt x="32" y="20"/>
                      <a:pt x="38" y="24"/>
                      <a:pt x="44" y="26"/>
                    </a:cubicBezTo>
                    <a:cubicBezTo>
                      <a:pt x="61" y="33"/>
                      <a:pt x="74" y="43"/>
                      <a:pt x="85" y="57"/>
                    </a:cubicBezTo>
                    <a:cubicBezTo>
                      <a:pt x="98" y="73"/>
                      <a:pt x="107" y="92"/>
                      <a:pt x="110" y="114"/>
                    </a:cubicBezTo>
                    <a:cubicBezTo>
                      <a:pt x="110" y="115"/>
                      <a:pt x="110" y="116"/>
                      <a:pt x="110" y="117"/>
                    </a:cubicBezTo>
                    <a:cubicBezTo>
                      <a:pt x="110" y="117"/>
                      <a:pt x="110" y="118"/>
                      <a:pt x="1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7" name="Freeform 26">
                <a:extLst>
                  <a:ext uri="{FF2B5EF4-FFF2-40B4-BE49-F238E27FC236}">
                    <a16:creationId xmlns:a16="http://schemas.microsoft.com/office/drawing/2014/main" id="{6DFF31B1-CB8C-4F29-A011-B6B43254D88F}"/>
                  </a:ext>
                </a:extLst>
              </p:cNvPr>
              <p:cNvSpPr>
                <a:spLocks/>
              </p:cNvSpPr>
              <p:nvPr/>
            </p:nvSpPr>
            <p:spPr bwMode="auto">
              <a:xfrm>
                <a:off x="7022303" y="3189544"/>
                <a:ext cx="230674" cy="281935"/>
              </a:xfrm>
              <a:custGeom>
                <a:avLst/>
                <a:gdLst>
                  <a:gd name="T0" fmla="*/ 0 w 81"/>
                  <a:gd name="T1" fmla="*/ 18 h 99"/>
                  <a:gd name="T2" fmla="*/ 1 w 81"/>
                  <a:gd name="T3" fmla="*/ 9 h 99"/>
                  <a:gd name="T4" fmla="*/ 11 w 81"/>
                  <a:gd name="T5" fmla="*/ 1 h 99"/>
                  <a:gd name="T6" fmla="*/ 50 w 81"/>
                  <a:gd name="T7" fmla="*/ 12 h 99"/>
                  <a:gd name="T8" fmla="*/ 78 w 81"/>
                  <a:gd name="T9" fmla="*/ 44 h 99"/>
                  <a:gd name="T10" fmla="*/ 80 w 81"/>
                  <a:gd name="T11" fmla="*/ 51 h 99"/>
                  <a:gd name="T12" fmla="*/ 77 w 81"/>
                  <a:gd name="T13" fmla="*/ 79 h 99"/>
                  <a:gd name="T14" fmla="*/ 43 w 81"/>
                  <a:gd name="T15" fmla="*/ 92 h 99"/>
                  <a:gd name="T16" fmla="*/ 30 w 81"/>
                  <a:gd name="T17" fmla="*/ 81 h 99"/>
                  <a:gd name="T18" fmla="*/ 12 w 81"/>
                  <a:gd name="T19" fmla="*/ 60 h 99"/>
                  <a:gd name="T20" fmla="*/ 1 w 81"/>
                  <a:gd name="T21" fmla="*/ 24 h 99"/>
                  <a:gd name="T22" fmla="*/ 1 w 81"/>
                  <a:gd name="T23" fmla="*/ 18 h 99"/>
                  <a:gd name="T24" fmla="*/ 0 w 81"/>
                  <a:gd name="T25"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99">
                    <a:moveTo>
                      <a:pt x="0" y="18"/>
                    </a:moveTo>
                    <a:cubicBezTo>
                      <a:pt x="1" y="15"/>
                      <a:pt x="1" y="12"/>
                      <a:pt x="1" y="9"/>
                    </a:cubicBezTo>
                    <a:cubicBezTo>
                      <a:pt x="2" y="4"/>
                      <a:pt x="5" y="1"/>
                      <a:pt x="11" y="1"/>
                    </a:cubicBezTo>
                    <a:cubicBezTo>
                      <a:pt x="25" y="0"/>
                      <a:pt x="39" y="2"/>
                      <a:pt x="50" y="12"/>
                    </a:cubicBezTo>
                    <a:cubicBezTo>
                      <a:pt x="62" y="21"/>
                      <a:pt x="70" y="32"/>
                      <a:pt x="78" y="44"/>
                    </a:cubicBezTo>
                    <a:cubicBezTo>
                      <a:pt x="79" y="46"/>
                      <a:pt x="80" y="49"/>
                      <a:pt x="80" y="51"/>
                    </a:cubicBezTo>
                    <a:cubicBezTo>
                      <a:pt x="81" y="61"/>
                      <a:pt x="80" y="70"/>
                      <a:pt x="77" y="79"/>
                    </a:cubicBezTo>
                    <a:cubicBezTo>
                      <a:pt x="74" y="89"/>
                      <a:pt x="57" y="99"/>
                      <a:pt x="43" y="92"/>
                    </a:cubicBezTo>
                    <a:cubicBezTo>
                      <a:pt x="38" y="89"/>
                      <a:pt x="33" y="86"/>
                      <a:pt x="30" y="81"/>
                    </a:cubicBezTo>
                    <a:cubicBezTo>
                      <a:pt x="24" y="74"/>
                      <a:pt x="18" y="67"/>
                      <a:pt x="12" y="60"/>
                    </a:cubicBezTo>
                    <a:cubicBezTo>
                      <a:pt x="4" y="49"/>
                      <a:pt x="2" y="37"/>
                      <a:pt x="1" y="24"/>
                    </a:cubicBezTo>
                    <a:cubicBezTo>
                      <a:pt x="1" y="22"/>
                      <a:pt x="1" y="20"/>
                      <a:pt x="1" y="18"/>
                    </a:cubicBezTo>
                    <a:cubicBezTo>
                      <a:pt x="1" y="18"/>
                      <a:pt x="1"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8" name="Freeform 28">
                <a:extLst>
                  <a:ext uri="{FF2B5EF4-FFF2-40B4-BE49-F238E27FC236}">
                    <a16:creationId xmlns:a16="http://schemas.microsoft.com/office/drawing/2014/main" id="{B14ACCE6-5193-44FD-9E60-94C9373CFBD8}"/>
                  </a:ext>
                </a:extLst>
              </p:cNvPr>
              <p:cNvSpPr>
                <a:spLocks/>
              </p:cNvSpPr>
              <p:nvPr/>
            </p:nvSpPr>
            <p:spPr bwMode="auto">
              <a:xfrm>
                <a:off x="8502460" y="3122264"/>
                <a:ext cx="246693" cy="285139"/>
              </a:xfrm>
              <a:custGeom>
                <a:avLst/>
                <a:gdLst>
                  <a:gd name="T0" fmla="*/ 38 w 87"/>
                  <a:gd name="T1" fmla="*/ 100 h 100"/>
                  <a:gd name="T2" fmla="*/ 27 w 87"/>
                  <a:gd name="T3" fmla="*/ 98 h 100"/>
                  <a:gd name="T4" fmla="*/ 22 w 87"/>
                  <a:gd name="T5" fmla="*/ 91 h 100"/>
                  <a:gd name="T6" fmla="*/ 17 w 87"/>
                  <a:gd name="T7" fmla="*/ 65 h 100"/>
                  <a:gd name="T8" fmla="*/ 1 w 87"/>
                  <a:gd name="T9" fmla="*/ 16 h 100"/>
                  <a:gd name="T10" fmla="*/ 0 w 87"/>
                  <a:gd name="T11" fmla="*/ 4 h 100"/>
                  <a:gd name="T12" fmla="*/ 4 w 87"/>
                  <a:gd name="T13" fmla="*/ 0 h 100"/>
                  <a:gd name="T14" fmla="*/ 12 w 87"/>
                  <a:gd name="T15" fmla="*/ 0 h 100"/>
                  <a:gd name="T16" fmla="*/ 20 w 87"/>
                  <a:gd name="T17" fmla="*/ 4 h 100"/>
                  <a:gd name="T18" fmla="*/ 31 w 87"/>
                  <a:gd name="T19" fmla="*/ 12 h 100"/>
                  <a:gd name="T20" fmla="*/ 65 w 87"/>
                  <a:gd name="T21" fmla="*/ 41 h 100"/>
                  <a:gd name="T22" fmla="*/ 78 w 87"/>
                  <a:gd name="T23" fmla="*/ 56 h 100"/>
                  <a:gd name="T24" fmla="*/ 73 w 87"/>
                  <a:gd name="T25" fmla="*/ 87 h 100"/>
                  <a:gd name="T26" fmla="*/ 38 w 87"/>
                  <a:gd name="T2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0">
                    <a:moveTo>
                      <a:pt x="38" y="100"/>
                    </a:moveTo>
                    <a:cubicBezTo>
                      <a:pt x="34" y="99"/>
                      <a:pt x="31" y="99"/>
                      <a:pt x="27" y="98"/>
                    </a:cubicBezTo>
                    <a:cubicBezTo>
                      <a:pt x="24" y="97"/>
                      <a:pt x="22" y="94"/>
                      <a:pt x="22" y="91"/>
                    </a:cubicBezTo>
                    <a:cubicBezTo>
                      <a:pt x="23" y="81"/>
                      <a:pt x="20" y="73"/>
                      <a:pt x="17" y="65"/>
                    </a:cubicBezTo>
                    <a:cubicBezTo>
                      <a:pt x="11" y="49"/>
                      <a:pt x="4" y="33"/>
                      <a:pt x="1" y="16"/>
                    </a:cubicBezTo>
                    <a:cubicBezTo>
                      <a:pt x="0" y="12"/>
                      <a:pt x="0" y="8"/>
                      <a:pt x="0" y="4"/>
                    </a:cubicBezTo>
                    <a:cubicBezTo>
                      <a:pt x="0" y="2"/>
                      <a:pt x="2" y="0"/>
                      <a:pt x="4" y="0"/>
                    </a:cubicBezTo>
                    <a:cubicBezTo>
                      <a:pt x="7" y="0"/>
                      <a:pt x="10" y="0"/>
                      <a:pt x="12" y="0"/>
                    </a:cubicBezTo>
                    <a:cubicBezTo>
                      <a:pt x="15" y="1"/>
                      <a:pt x="18" y="2"/>
                      <a:pt x="20" y="4"/>
                    </a:cubicBezTo>
                    <a:cubicBezTo>
                      <a:pt x="24" y="7"/>
                      <a:pt x="28" y="9"/>
                      <a:pt x="31" y="12"/>
                    </a:cubicBezTo>
                    <a:cubicBezTo>
                      <a:pt x="42" y="22"/>
                      <a:pt x="54" y="31"/>
                      <a:pt x="65" y="41"/>
                    </a:cubicBezTo>
                    <a:cubicBezTo>
                      <a:pt x="70" y="45"/>
                      <a:pt x="74" y="51"/>
                      <a:pt x="78" y="56"/>
                    </a:cubicBezTo>
                    <a:cubicBezTo>
                      <a:pt x="87" y="69"/>
                      <a:pt x="85" y="78"/>
                      <a:pt x="73" y="87"/>
                    </a:cubicBezTo>
                    <a:cubicBezTo>
                      <a:pt x="64" y="95"/>
                      <a:pt x="50" y="100"/>
                      <a:pt x="38"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9" name="Freeform 36">
                <a:extLst>
                  <a:ext uri="{FF2B5EF4-FFF2-40B4-BE49-F238E27FC236}">
                    <a16:creationId xmlns:a16="http://schemas.microsoft.com/office/drawing/2014/main" id="{F6CDB00C-7145-4426-A859-8B3F49920A82}"/>
                  </a:ext>
                </a:extLst>
              </p:cNvPr>
              <p:cNvSpPr>
                <a:spLocks/>
              </p:cNvSpPr>
              <p:nvPr/>
            </p:nvSpPr>
            <p:spPr bwMode="auto">
              <a:xfrm>
                <a:off x="9207298" y="2724992"/>
                <a:ext cx="128152" cy="246693"/>
              </a:xfrm>
              <a:custGeom>
                <a:avLst/>
                <a:gdLst>
                  <a:gd name="T0" fmla="*/ 6 w 44"/>
                  <a:gd name="T1" fmla="*/ 57 h 87"/>
                  <a:gd name="T2" fmla="*/ 2 w 44"/>
                  <a:gd name="T3" fmla="*/ 8 h 87"/>
                  <a:gd name="T4" fmla="*/ 3 w 44"/>
                  <a:gd name="T5" fmla="*/ 2 h 87"/>
                  <a:gd name="T6" fmla="*/ 10 w 44"/>
                  <a:gd name="T7" fmla="*/ 2 h 87"/>
                  <a:gd name="T8" fmla="*/ 15 w 44"/>
                  <a:gd name="T9" fmla="*/ 6 h 87"/>
                  <a:gd name="T10" fmla="*/ 29 w 44"/>
                  <a:gd name="T11" fmla="*/ 22 h 87"/>
                  <a:gd name="T12" fmla="*/ 39 w 44"/>
                  <a:gd name="T13" fmla="*/ 36 h 87"/>
                  <a:gd name="T14" fmla="*/ 43 w 44"/>
                  <a:gd name="T15" fmla="*/ 52 h 87"/>
                  <a:gd name="T16" fmla="*/ 38 w 44"/>
                  <a:gd name="T17" fmla="*/ 74 h 87"/>
                  <a:gd name="T18" fmla="*/ 16 w 44"/>
                  <a:gd name="T19" fmla="*/ 87 h 87"/>
                  <a:gd name="T20" fmla="*/ 8 w 44"/>
                  <a:gd name="T21" fmla="*/ 81 h 87"/>
                  <a:gd name="T22" fmla="*/ 6 w 44"/>
                  <a:gd name="T23" fmla="*/ 65 h 87"/>
                  <a:gd name="T24" fmla="*/ 6 w 44"/>
                  <a:gd name="T2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7">
                    <a:moveTo>
                      <a:pt x="6" y="57"/>
                    </a:moveTo>
                    <a:cubicBezTo>
                      <a:pt x="7" y="39"/>
                      <a:pt x="5" y="23"/>
                      <a:pt x="2" y="8"/>
                    </a:cubicBezTo>
                    <a:cubicBezTo>
                      <a:pt x="1" y="6"/>
                      <a:pt x="0" y="3"/>
                      <a:pt x="3" y="2"/>
                    </a:cubicBezTo>
                    <a:cubicBezTo>
                      <a:pt x="5" y="0"/>
                      <a:pt x="7" y="0"/>
                      <a:pt x="10" y="2"/>
                    </a:cubicBezTo>
                    <a:cubicBezTo>
                      <a:pt x="12" y="3"/>
                      <a:pt x="14" y="4"/>
                      <a:pt x="15" y="6"/>
                    </a:cubicBezTo>
                    <a:cubicBezTo>
                      <a:pt x="20" y="11"/>
                      <a:pt x="25" y="17"/>
                      <a:pt x="29" y="22"/>
                    </a:cubicBezTo>
                    <a:cubicBezTo>
                      <a:pt x="33" y="27"/>
                      <a:pt x="36" y="32"/>
                      <a:pt x="39" y="36"/>
                    </a:cubicBezTo>
                    <a:cubicBezTo>
                      <a:pt x="42" y="41"/>
                      <a:pt x="44" y="46"/>
                      <a:pt x="43" y="52"/>
                    </a:cubicBezTo>
                    <a:cubicBezTo>
                      <a:pt x="42" y="59"/>
                      <a:pt x="41" y="67"/>
                      <a:pt x="38" y="74"/>
                    </a:cubicBezTo>
                    <a:cubicBezTo>
                      <a:pt x="33" y="83"/>
                      <a:pt x="27" y="87"/>
                      <a:pt x="16" y="87"/>
                    </a:cubicBezTo>
                    <a:cubicBezTo>
                      <a:pt x="12" y="87"/>
                      <a:pt x="10" y="85"/>
                      <a:pt x="8" y="81"/>
                    </a:cubicBezTo>
                    <a:cubicBezTo>
                      <a:pt x="6" y="76"/>
                      <a:pt x="6" y="71"/>
                      <a:pt x="6" y="65"/>
                    </a:cubicBezTo>
                    <a:cubicBezTo>
                      <a:pt x="6" y="62"/>
                      <a:pt x="6" y="59"/>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4" name="组合 123">
              <a:extLst>
                <a:ext uri="{FF2B5EF4-FFF2-40B4-BE49-F238E27FC236}">
                  <a16:creationId xmlns:a16="http://schemas.microsoft.com/office/drawing/2014/main" id="{E14EA76D-2E8A-4D79-AD0E-2D65074F86B6}"/>
                </a:ext>
              </a:extLst>
            </p:cNvPr>
            <p:cNvGrpSpPr/>
            <p:nvPr userDrawn="1"/>
          </p:nvGrpSpPr>
          <p:grpSpPr>
            <a:xfrm>
              <a:off x="9556201" y="498129"/>
              <a:ext cx="588050" cy="586680"/>
              <a:chOff x="2105799" y="20055838"/>
              <a:chExt cx="6748090" cy="6732363"/>
            </a:xfrm>
            <a:solidFill>
              <a:schemeClr val="accent1">
                <a:alpha val="80000"/>
              </a:schemeClr>
            </a:solidFill>
          </p:grpSpPr>
          <p:sp>
            <p:nvSpPr>
              <p:cNvPr id="125" name="Freeform 8">
                <a:extLst>
                  <a:ext uri="{FF2B5EF4-FFF2-40B4-BE49-F238E27FC236}">
                    <a16:creationId xmlns:a16="http://schemas.microsoft.com/office/drawing/2014/main" id="{FC735164-8305-4898-8587-92D4181A886B}"/>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6" name="Freeform 42">
                <a:extLst>
                  <a:ext uri="{FF2B5EF4-FFF2-40B4-BE49-F238E27FC236}">
                    <a16:creationId xmlns:a16="http://schemas.microsoft.com/office/drawing/2014/main" id="{23AA2149-2C7A-434E-8E58-7FF8833789C6}"/>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7" name="Freeform 43">
                <a:extLst>
                  <a:ext uri="{FF2B5EF4-FFF2-40B4-BE49-F238E27FC236}">
                    <a16:creationId xmlns:a16="http://schemas.microsoft.com/office/drawing/2014/main" id="{DADC64E0-1756-4B00-B739-1AE2D64609EB}"/>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8" name="Freeform 44">
                <a:extLst>
                  <a:ext uri="{FF2B5EF4-FFF2-40B4-BE49-F238E27FC236}">
                    <a16:creationId xmlns:a16="http://schemas.microsoft.com/office/drawing/2014/main" id="{02AD4B8E-9C4D-4F37-AAC6-126B7F819AAC}"/>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9" name="Freeform 45">
                <a:extLst>
                  <a:ext uri="{FF2B5EF4-FFF2-40B4-BE49-F238E27FC236}">
                    <a16:creationId xmlns:a16="http://schemas.microsoft.com/office/drawing/2014/main" id="{F2C56637-AD32-41CD-B904-7FDE5C590999}"/>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0" name="Freeform 46">
                <a:extLst>
                  <a:ext uri="{FF2B5EF4-FFF2-40B4-BE49-F238E27FC236}">
                    <a16:creationId xmlns:a16="http://schemas.microsoft.com/office/drawing/2014/main" id="{F032975D-CF69-4B09-BA05-72D320787553}"/>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1" name="Freeform 47">
                <a:extLst>
                  <a:ext uri="{FF2B5EF4-FFF2-40B4-BE49-F238E27FC236}">
                    <a16:creationId xmlns:a16="http://schemas.microsoft.com/office/drawing/2014/main" id="{6B6AC068-0EBD-48BD-AE1C-D7481884A830}"/>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2" name="Freeform 48">
                <a:extLst>
                  <a:ext uri="{FF2B5EF4-FFF2-40B4-BE49-F238E27FC236}">
                    <a16:creationId xmlns:a16="http://schemas.microsoft.com/office/drawing/2014/main" id="{ACE3F796-5431-4E6C-AC15-7A788620661A}"/>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3" name="Freeform 49">
                <a:extLst>
                  <a:ext uri="{FF2B5EF4-FFF2-40B4-BE49-F238E27FC236}">
                    <a16:creationId xmlns:a16="http://schemas.microsoft.com/office/drawing/2014/main" id="{74BEA9AB-D681-42C2-B138-90AE983F451A}"/>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4" name="Freeform 50">
                <a:extLst>
                  <a:ext uri="{FF2B5EF4-FFF2-40B4-BE49-F238E27FC236}">
                    <a16:creationId xmlns:a16="http://schemas.microsoft.com/office/drawing/2014/main" id="{B4841AFA-06F6-4DE5-A44B-C6843FC702AD}"/>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5" name="Freeform 51">
                <a:extLst>
                  <a:ext uri="{FF2B5EF4-FFF2-40B4-BE49-F238E27FC236}">
                    <a16:creationId xmlns:a16="http://schemas.microsoft.com/office/drawing/2014/main" id="{5C773B7E-DC0A-4C6F-81E7-947211B53E3A}"/>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6" name="Freeform 52">
                <a:extLst>
                  <a:ext uri="{FF2B5EF4-FFF2-40B4-BE49-F238E27FC236}">
                    <a16:creationId xmlns:a16="http://schemas.microsoft.com/office/drawing/2014/main" id="{B85BE9AC-6F60-4FB5-8137-FF34C3DC57D8}"/>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7" name="Freeform 53">
                <a:extLst>
                  <a:ext uri="{FF2B5EF4-FFF2-40B4-BE49-F238E27FC236}">
                    <a16:creationId xmlns:a16="http://schemas.microsoft.com/office/drawing/2014/main" id="{8F1A2BEF-DE60-43BE-9443-E64E95C8AB6F}"/>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8" name="Freeform 54">
                <a:extLst>
                  <a:ext uri="{FF2B5EF4-FFF2-40B4-BE49-F238E27FC236}">
                    <a16:creationId xmlns:a16="http://schemas.microsoft.com/office/drawing/2014/main" id="{854BFC4C-273E-4CD3-AA7A-F6841F6A1E71}"/>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9" name="Freeform 55">
                <a:extLst>
                  <a:ext uri="{FF2B5EF4-FFF2-40B4-BE49-F238E27FC236}">
                    <a16:creationId xmlns:a16="http://schemas.microsoft.com/office/drawing/2014/main" id="{539B124B-7DF4-4150-9E44-C8FF73B41E51}"/>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0" name="Freeform 56">
                <a:extLst>
                  <a:ext uri="{FF2B5EF4-FFF2-40B4-BE49-F238E27FC236}">
                    <a16:creationId xmlns:a16="http://schemas.microsoft.com/office/drawing/2014/main" id="{67B36885-76BA-4B87-9989-58BAB32207E3}"/>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1" name="Freeform 57">
                <a:extLst>
                  <a:ext uri="{FF2B5EF4-FFF2-40B4-BE49-F238E27FC236}">
                    <a16:creationId xmlns:a16="http://schemas.microsoft.com/office/drawing/2014/main" id="{4018EAC7-7004-4BD9-9402-D3B0CA3BFADB}"/>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2" name="Freeform 58">
                <a:extLst>
                  <a:ext uri="{FF2B5EF4-FFF2-40B4-BE49-F238E27FC236}">
                    <a16:creationId xmlns:a16="http://schemas.microsoft.com/office/drawing/2014/main" id="{35BAD759-B240-4EB7-9681-EBBBFAC24096}"/>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3" name="Freeform 59">
                <a:extLst>
                  <a:ext uri="{FF2B5EF4-FFF2-40B4-BE49-F238E27FC236}">
                    <a16:creationId xmlns:a16="http://schemas.microsoft.com/office/drawing/2014/main" id="{8E8CE081-A623-4054-907F-BB84B3247BC2}"/>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4" name="Freeform 60">
                <a:extLst>
                  <a:ext uri="{FF2B5EF4-FFF2-40B4-BE49-F238E27FC236}">
                    <a16:creationId xmlns:a16="http://schemas.microsoft.com/office/drawing/2014/main" id="{404E5F0E-9B1C-4DFA-8827-BB06ABFB6B59}"/>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5" name="Freeform 61">
                <a:extLst>
                  <a:ext uri="{FF2B5EF4-FFF2-40B4-BE49-F238E27FC236}">
                    <a16:creationId xmlns:a16="http://schemas.microsoft.com/office/drawing/2014/main" id="{203E702D-7AE6-4B01-B868-0C7BE3CB52D1}"/>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6" name="Freeform 62">
                <a:extLst>
                  <a:ext uri="{FF2B5EF4-FFF2-40B4-BE49-F238E27FC236}">
                    <a16:creationId xmlns:a16="http://schemas.microsoft.com/office/drawing/2014/main" id="{00A3E78C-A2CF-4F84-BD83-F8BEF41AD07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7" name="Freeform 71">
                <a:extLst>
                  <a:ext uri="{FF2B5EF4-FFF2-40B4-BE49-F238E27FC236}">
                    <a16:creationId xmlns:a16="http://schemas.microsoft.com/office/drawing/2014/main" id="{0265EC9A-215C-4451-94F2-BA2294AE20B1}"/>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grpSp>
      </p:grpSp>
      <p:grpSp>
        <p:nvGrpSpPr>
          <p:cNvPr id="177" name="组合 176">
            <a:extLst>
              <a:ext uri="{FF2B5EF4-FFF2-40B4-BE49-F238E27FC236}">
                <a16:creationId xmlns:a16="http://schemas.microsoft.com/office/drawing/2014/main" id="{6C8FB0F2-E609-4DAC-AB11-F95107BFE505}"/>
              </a:ext>
            </a:extLst>
          </p:cNvPr>
          <p:cNvGrpSpPr/>
          <p:nvPr userDrawn="1"/>
        </p:nvGrpSpPr>
        <p:grpSpPr>
          <a:xfrm>
            <a:off x="528706" y="867990"/>
            <a:ext cx="2433027" cy="0"/>
            <a:chOff x="7460343" y="1311756"/>
            <a:chExt cx="2433027" cy="0"/>
          </a:xfrm>
        </p:grpSpPr>
        <p:cxnSp>
          <p:nvCxnSpPr>
            <p:cNvPr id="178" name="直接连接符 177">
              <a:extLst>
                <a:ext uri="{FF2B5EF4-FFF2-40B4-BE49-F238E27FC236}">
                  <a16:creationId xmlns:a16="http://schemas.microsoft.com/office/drawing/2014/main" id="{0B974DCA-43CD-4CCE-AA3A-6B26A93AA425}"/>
                </a:ext>
              </a:extLst>
            </p:cNvPr>
            <p:cNvCxnSpPr>
              <a:cxnSpLocks/>
            </p:cNvCxnSpPr>
            <p:nvPr/>
          </p:nvCxnSpPr>
          <p:spPr>
            <a:xfrm>
              <a:off x="7460343" y="1311756"/>
              <a:ext cx="24330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41D435DD-C47F-4708-B422-342FDD1F8EB1}"/>
                </a:ext>
              </a:extLst>
            </p:cNvPr>
            <p:cNvCxnSpPr>
              <a:cxnSpLocks/>
            </p:cNvCxnSpPr>
            <p:nvPr/>
          </p:nvCxnSpPr>
          <p:spPr>
            <a:xfrm>
              <a:off x="7460343" y="1311756"/>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1" name="灯片编号占位符 8">
            <a:extLst>
              <a:ext uri="{FF2B5EF4-FFF2-40B4-BE49-F238E27FC236}">
                <a16:creationId xmlns:a16="http://schemas.microsoft.com/office/drawing/2014/main" id="{553F13DD-45BC-4F3B-9DF1-AE612D3E2637}"/>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a:t>&lt; </a:t>
            </a:r>
            <a:fld id="{A548B57D-AE10-4CF7-A9DF-59FEFA91B28E}" type="slidenum">
              <a:rPr lang="zh-CN" altLang="en-US" smtClean="0"/>
              <a:pPr/>
              <a:t>‹#›</a:t>
            </a:fld>
            <a:r>
              <a:rPr lang="zh-CN" altLang="en-US"/>
              <a:t> </a:t>
            </a:r>
            <a:r>
              <a:rPr lang="en-US" altLang="zh-CN"/>
              <a:t>&gt;</a:t>
            </a:r>
            <a:endParaRPr lang="zh-CN" altLang="en-US" dirty="0"/>
          </a:p>
        </p:txBody>
      </p:sp>
      <p:sp>
        <p:nvSpPr>
          <p:cNvPr id="63" name="标题 1">
            <a:extLst>
              <a:ext uri="{FF2B5EF4-FFF2-40B4-BE49-F238E27FC236}">
                <a16:creationId xmlns:a16="http://schemas.microsoft.com/office/drawing/2014/main" id="{8F22FD4E-E65A-45E3-8A02-74A1A8B316C9}"/>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sp>
        <p:nvSpPr>
          <p:cNvPr id="3" name="文本占位符 2">
            <a:extLst>
              <a:ext uri="{FF2B5EF4-FFF2-40B4-BE49-F238E27FC236}">
                <a16:creationId xmlns:a16="http://schemas.microsoft.com/office/drawing/2014/main" id="{30E2DE02-8659-4706-8CD5-61C4D3C2AC15}"/>
              </a:ext>
            </a:extLst>
          </p:cNvPr>
          <p:cNvSpPr>
            <a:spLocks noGrp="1"/>
          </p:cNvSpPr>
          <p:nvPr>
            <p:ph type="body" sz="quarter" idx="10" hasCustomPrompt="1"/>
          </p:nvPr>
        </p:nvSpPr>
        <p:spPr>
          <a:xfrm>
            <a:off x="442913" y="944610"/>
            <a:ext cx="9056687" cy="381629"/>
          </a:xfrm>
        </p:spPr>
        <p:txBody>
          <a:bodyPr vert="horz" lIns="91440" tIns="45720" rIns="91440" bIns="45720" rtlCol="0" anchor="ctr">
            <a:normAutofit/>
          </a:bodyPr>
          <a:lstStyle>
            <a:lvl1pPr>
              <a:defRPr lang="zh-CN" altLang="en-US" sz="2000" b="1" dirty="0" smtClean="0">
                <a:solidFill>
                  <a:schemeClr val="tx1">
                    <a:lumMod val="75000"/>
                    <a:lumOff val="25000"/>
                  </a:schemeClr>
                </a:solidFill>
                <a:cs typeface="+mn-ea"/>
              </a:defRPr>
            </a:lvl1pPr>
          </a:lstStyle>
          <a:p>
            <a:pPr marL="342900" marR="0" lvl="0" indent="-342900" fontAlgn="auto">
              <a:spcBef>
                <a:spcPct val="0"/>
              </a:spcBef>
              <a:spcAft>
                <a:spcPts val="0"/>
              </a:spcAft>
              <a:buClrTx/>
              <a:buSzTx/>
              <a:tabLst/>
            </a:pPr>
            <a:r>
              <a:rPr lang="zh-CN" altLang="en-US" dirty="0"/>
              <a:t>单击此处输入本页的结论单击此处输入本页的结论单击此处输入本页的结论</a:t>
            </a:r>
          </a:p>
        </p:txBody>
      </p:sp>
      <p:sp>
        <p:nvSpPr>
          <p:cNvPr id="64" name="文本框 63">
            <a:extLst>
              <a:ext uri="{FF2B5EF4-FFF2-40B4-BE49-F238E27FC236}">
                <a16:creationId xmlns:a16="http://schemas.microsoft.com/office/drawing/2014/main" id="{5714EDAB-B933-4491-9DBA-4C7C4FD8E939}"/>
              </a:ext>
            </a:extLst>
          </p:cNvPr>
          <p:cNvSpPr txBox="1"/>
          <p:nvPr userDrawn="1"/>
        </p:nvSpPr>
        <p:spPr>
          <a:xfrm>
            <a:off x="442913" y="6394353"/>
            <a:ext cx="1545907" cy="276999"/>
          </a:xfrm>
          <a:prstGeom prst="rect">
            <a:avLst/>
          </a:prstGeom>
          <a:noFill/>
        </p:spPr>
        <p:txBody>
          <a:bodyPr wrap="square" rtlCol="0">
            <a:spAutoFit/>
          </a:bodyPr>
          <a:lstStyle/>
          <a:p>
            <a:r>
              <a:rPr lang="zh-CN" altLang="en-US" sz="1200" dirty="0">
                <a:solidFill>
                  <a:schemeClr val="tx1">
                    <a:lumMod val="50000"/>
                    <a:lumOff val="50000"/>
                  </a:schemeClr>
                </a:solidFill>
                <a:cs typeface="+mn-ea"/>
                <a:sym typeface="+mn-lt"/>
              </a:rPr>
              <a:t>思想自由 兼容并包</a:t>
            </a:r>
          </a:p>
        </p:txBody>
      </p:sp>
      <p:sp>
        <p:nvSpPr>
          <p:cNvPr id="66" name="图片占位符 65">
            <a:extLst>
              <a:ext uri="{FF2B5EF4-FFF2-40B4-BE49-F238E27FC236}">
                <a16:creationId xmlns:a16="http://schemas.microsoft.com/office/drawing/2014/main" id="{712652DD-B310-4939-8011-D71B950A1B21}"/>
              </a:ext>
            </a:extLst>
          </p:cNvPr>
          <p:cNvSpPr>
            <a:spLocks noGrp="1"/>
          </p:cNvSpPr>
          <p:nvPr>
            <p:ph type="pic" sz="quarter" idx="11" hasCustomPrompt="1"/>
          </p:nvPr>
        </p:nvSpPr>
        <p:spPr>
          <a:xfrm>
            <a:off x="4452445" y="1999139"/>
            <a:ext cx="3287111" cy="3287111"/>
          </a:xfrm>
          <a:custGeom>
            <a:avLst/>
            <a:gdLst>
              <a:gd name="connsiteX0" fmla="*/ 1643556 w 3287111"/>
              <a:gd name="connsiteY0" fmla="*/ 0 h 3287111"/>
              <a:gd name="connsiteX1" fmla="*/ 3278627 w 3287111"/>
              <a:gd name="connsiteY1" fmla="*/ 1475512 h 3287111"/>
              <a:gd name="connsiteX2" fmla="*/ 3287111 w 3287111"/>
              <a:gd name="connsiteY2" fmla="*/ 1643536 h 3287111"/>
              <a:gd name="connsiteX3" fmla="*/ 3287111 w 3287111"/>
              <a:gd name="connsiteY3" fmla="*/ 1643576 h 3287111"/>
              <a:gd name="connsiteX4" fmla="*/ 3278627 w 3287111"/>
              <a:gd name="connsiteY4" fmla="*/ 1811600 h 3287111"/>
              <a:gd name="connsiteX5" fmla="*/ 1811600 w 3287111"/>
              <a:gd name="connsiteY5" fmla="*/ 3278627 h 3287111"/>
              <a:gd name="connsiteX6" fmla="*/ 1643576 w 3287111"/>
              <a:gd name="connsiteY6" fmla="*/ 3287111 h 3287111"/>
              <a:gd name="connsiteX7" fmla="*/ 1643537 w 3287111"/>
              <a:gd name="connsiteY7" fmla="*/ 3287111 h 3287111"/>
              <a:gd name="connsiteX8" fmla="*/ 1475512 w 3287111"/>
              <a:gd name="connsiteY8" fmla="*/ 3278627 h 3287111"/>
              <a:gd name="connsiteX9" fmla="*/ 0 w 3287111"/>
              <a:gd name="connsiteY9" fmla="*/ 1643556 h 3287111"/>
              <a:gd name="connsiteX10" fmla="*/ 1643556 w 3287111"/>
              <a:gd name="connsiteY10" fmla="*/ 0 h 328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87111" h="3287111">
                <a:moveTo>
                  <a:pt x="1643556" y="0"/>
                </a:moveTo>
                <a:cubicBezTo>
                  <a:pt x="2494535" y="0"/>
                  <a:pt x="3194460" y="646739"/>
                  <a:pt x="3278627" y="1475512"/>
                </a:cubicBezTo>
                <a:lnTo>
                  <a:pt x="3287111" y="1643536"/>
                </a:lnTo>
                <a:lnTo>
                  <a:pt x="3287111" y="1643576"/>
                </a:lnTo>
                <a:lnTo>
                  <a:pt x="3278627" y="1811600"/>
                </a:lnTo>
                <a:cubicBezTo>
                  <a:pt x="3200071" y="2585122"/>
                  <a:pt x="2585122" y="3200071"/>
                  <a:pt x="1811600" y="3278627"/>
                </a:cubicBezTo>
                <a:lnTo>
                  <a:pt x="1643576" y="3287111"/>
                </a:lnTo>
                <a:lnTo>
                  <a:pt x="1643537" y="3287111"/>
                </a:lnTo>
                <a:lnTo>
                  <a:pt x="1475512" y="3278627"/>
                </a:lnTo>
                <a:cubicBezTo>
                  <a:pt x="646739" y="3194460"/>
                  <a:pt x="0" y="2494535"/>
                  <a:pt x="0" y="1643556"/>
                </a:cubicBezTo>
                <a:cubicBezTo>
                  <a:pt x="0" y="735845"/>
                  <a:pt x="735845" y="0"/>
                  <a:pt x="1643556" y="0"/>
                </a:cubicBezTo>
                <a:close/>
              </a:path>
            </a:pathLst>
          </a:custGeom>
        </p:spPr>
        <p:txBody>
          <a:bodyPr wrap="square" anchor="ctr">
            <a:noAutofit/>
          </a:bodyPr>
          <a:lstStyle>
            <a:lvl1pPr algn="ctr">
              <a:defRPr/>
            </a:lvl1pPr>
          </a:lstStyle>
          <a:p>
            <a:r>
              <a:rPr lang="zh-CN" altLang="en-US" dirty="0"/>
              <a:t>点击此处修改图片</a:t>
            </a:r>
          </a:p>
        </p:txBody>
      </p:sp>
    </p:spTree>
    <p:extLst>
      <p:ext uri="{BB962C8B-B14F-4D97-AF65-F5344CB8AC3E}">
        <p14:creationId xmlns:p14="http://schemas.microsoft.com/office/powerpoint/2010/main" val="4077410927"/>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图片占位4">
    <p:spTree>
      <p:nvGrpSpPr>
        <p:cNvPr id="1" name=""/>
        <p:cNvGrpSpPr/>
        <p:nvPr/>
      </p:nvGrpSpPr>
      <p:grpSpPr>
        <a:xfrm>
          <a:off x="0" y="0"/>
          <a:ext cx="0" cy="0"/>
          <a:chOff x="0" y="0"/>
          <a:chExt cx="0" cy="0"/>
        </a:xfrm>
      </p:grpSpPr>
      <p:grpSp>
        <p:nvGrpSpPr>
          <p:cNvPr id="121" name="组合 120">
            <a:extLst>
              <a:ext uri="{FF2B5EF4-FFF2-40B4-BE49-F238E27FC236}">
                <a16:creationId xmlns:a16="http://schemas.microsoft.com/office/drawing/2014/main" id="{752A13C3-8076-4A3B-9E60-2D71D978B1DC}"/>
              </a:ext>
            </a:extLst>
          </p:cNvPr>
          <p:cNvGrpSpPr/>
          <p:nvPr userDrawn="1"/>
        </p:nvGrpSpPr>
        <p:grpSpPr>
          <a:xfrm>
            <a:off x="10177780" y="329882"/>
            <a:ext cx="1512002" cy="444892"/>
            <a:chOff x="9556201" y="498129"/>
            <a:chExt cx="1993881" cy="586680"/>
          </a:xfrm>
        </p:grpSpPr>
        <p:grpSp>
          <p:nvGrpSpPr>
            <p:cNvPr id="122" name="组合 121">
              <a:extLst>
                <a:ext uri="{FF2B5EF4-FFF2-40B4-BE49-F238E27FC236}">
                  <a16:creationId xmlns:a16="http://schemas.microsoft.com/office/drawing/2014/main" id="{E27C398B-69FE-4C31-9C38-8ADE52CE9B05}"/>
                </a:ext>
              </a:extLst>
            </p:cNvPr>
            <p:cNvGrpSpPr/>
            <p:nvPr userDrawn="1"/>
          </p:nvGrpSpPr>
          <p:grpSpPr>
            <a:xfrm>
              <a:off x="10239376" y="968937"/>
              <a:ext cx="1307697" cy="96254"/>
              <a:chOff x="4616246" y="3878362"/>
              <a:chExt cx="5571416" cy="410087"/>
            </a:xfrm>
            <a:solidFill>
              <a:schemeClr val="tx1">
                <a:alpha val="80000"/>
              </a:schemeClr>
            </a:solidFill>
          </p:grpSpPr>
          <p:sp>
            <p:nvSpPr>
              <p:cNvPr id="160" name="Freeform 17">
                <a:extLst>
                  <a:ext uri="{FF2B5EF4-FFF2-40B4-BE49-F238E27FC236}">
                    <a16:creationId xmlns:a16="http://schemas.microsoft.com/office/drawing/2014/main" id="{E5B0E9AD-0A05-4036-8DA1-C7E6733E9DF1}"/>
                  </a:ext>
                </a:extLst>
              </p:cNvPr>
              <p:cNvSpPr>
                <a:spLocks noEditPoints="1"/>
              </p:cNvSpPr>
              <p:nvPr/>
            </p:nvSpPr>
            <p:spPr bwMode="auto">
              <a:xfrm>
                <a:off x="8617798" y="3887973"/>
                <a:ext cx="362030" cy="387660"/>
              </a:xfrm>
              <a:custGeom>
                <a:avLst/>
                <a:gdLst>
                  <a:gd name="T0" fmla="*/ 34 w 127"/>
                  <a:gd name="T1" fmla="*/ 71 h 136"/>
                  <a:gd name="T2" fmla="*/ 34 w 127"/>
                  <a:gd name="T3" fmla="*/ 81 h 136"/>
                  <a:gd name="T4" fmla="*/ 34 w 127"/>
                  <a:gd name="T5" fmla="*/ 114 h 136"/>
                  <a:gd name="T6" fmla="*/ 35 w 127"/>
                  <a:gd name="T7" fmla="*/ 122 h 136"/>
                  <a:gd name="T8" fmla="*/ 40 w 127"/>
                  <a:gd name="T9" fmla="*/ 127 h 136"/>
                  <a:gd name="T10" fmla="*/ 49 w 127"/>
                  <a:gd name="T11" fmla="*/ 128 h 136"/>
                  <a:gd name="T12" fmla="*/ 49 w 127"/>
                  <a:gd name="T13" fmla="*/ 135 h 136"/>
                  <a:gd name="T14" fmla="*/ 1 w 127"/>
                  <a:gd name="T15" fmla="*/ 135 h 136"/>
                  <a:gd name="T16" fmla="*/ 0 w 127"/>
                  <a:gd name="T17" fmla="*/ 132 h 136"/>
                  <a:gd name="T18" fmla="*/ 0 w 127"/>
                  <a:gd name="T19" fmla="*/ 128 h 136"/>
                  <a:gd name="T20" fmla="*/ 9 w 127"/>
                  <a:gd name="T21" fmla="*/ 127 h 136"/>
                  <a:gd name="T22" fmla="*/ 16 w 127"/>
                  <a:gd name="T23" fmla="*/ 120 h 136"/>
                  <a:gd name="T24" fmla="*/ 17 w 127"/>
                  <a:gd name="T25" fmla="*/ 111 h 136"/>
                  <a:gd name="T26" fmla="*/ 17 w 127"/>
                  <a:gd name="T27" fmla="*/ 22 h 136"/>
                  <a:gd name="T28" fmla="*/ 16 w 127"/>
                  <a:gd name="T29" fmla="*/ 15 h 136"/>
                  <a:gd name="T30" fmla="*/ 9 w 127"/>
                  <a:gd name="T31" fmla="*/ 9 h 136"/>
                  <a:gd name="T32" fmla="*/ 0 w 127"/>
                  <a:gd name="T33" fmla="*/ 8 h 136"/>
                  <a:gd name="T34" fmla="*/ 0 w 127"/>
                  <a:gd name="T35" fmla="*/ 1 h 136"/>
                  <a:gd name="T36" fmla="*/ 4 w 127"/>
                  <a:gd name="T37" fmla="*/ 0 h 136"/>
                  <a:gd name="T38" fmla="*/ 71 w 127"/>
                  <a:gd name="T39" fmla="*/ 0 h 136"/>
                  <a:gd name="T40" fmla="*/ 94 w 127"/>
                  <a:gd name="T41" fmla="*/ 4 h 136"/>
                  <a:gd name="T42" fmla="*/ 116 w 127"/>
                  <a:gd name="T43" fmla="*/ 32 h 136"/>
                  <a:gd name="T44" fmla="*/ 97 w 127"/>
                  <a:gd name="T45" fmla="*/ 66 h 136"/>
                  <a:gd name="T46" fmla="*/ 80 w 127"/>
                  <a:gd name="T47" fmla="*/ 70 h 136"/>
                  <a:gd name="T48" fmla="*/ 71 w 127"/>
                  <a:gd name="T49" fmla="*/ 71 h 136"/>
                  <a:gd name="T50" fmla="*/ 73 w 127"/>
                  <a:gd name="T51" fmla="*/ 75 h 136"/>
                  <a:gd name="T52" fmla="*/ 104 w 127"/>
                  <a:gd name="T53" fmla="*/ 114 h 136"/>
                  <a:gd name="T54" fmla="*/ 105 w 127"/>
                  <a:gd name="T55" fmla="*/ 116 h 136"/>
                  <a:gd name="T56" fmla="*/ 127 w 127"/>
                  <a:gd name="T57" fmla="*/ 128 h 136"/>
                  <a:gd name="T58" fmla="*/ 127 w 127"/>
                  <a:gd name="T59" fmla="*/ 135 h 136"/>
                  <a:gd name="T60" fmla="*/ 116 w 127"/>
                  <a:gd name="T61" fmla="*/ 135 h 136"/>
                  <a:gd name="T62" fmla="*/ 102 w 127"/>
                  <a:gd name="T63" fmla="*/ 136 h 136"/>
                  <a:gd name="T64" fmla="*/ 96 w 127"/>
                  <a:gd name="T65" fmla="*/ 132 h 136"/>
                  <a:gd name="T66" fmla="*/ 59 w 127"/>
                  <a:gd name="T67" fmla="*/ 82 h 136"/>
                  <a:gd name="T68" fmla="*/ 52 w 127"/>
                  <a:gd name="T69" fmla="*/ 73 h 136"/>
                  <a:gd name="T70" fmla="*/ 49 w 127"/>
                  <a:gd name="T71" fmla="*/ 71 h 136"/>
                  <a:gd name="T72" fmla="*/ 34 w 127"/>
                  <a:gd name="T73" fmla="*/ 71 h 136"/>
                  <a:gd name="T74" fmla="*/ 34 w 127"/>
                  <a:gd name="T75" fmla="*/ 61 h 136"/>
                  <a:gd name="T76" fmla="*/ 36 w 127"/>
                  <a:gd name="T77" fmla="*/ 62 h 136"/>
                  <a:gd name="T78" fmla="*/ 66 w 127"/>
                  <a:gd name="T79" fmla="*/ 62 h 136"/>
                  <a:gd name="T80" fmla="*/ 82 w 127"/>
                  <a:gd name="T81" fmla="*/ 59 h 136"/>
                  <a:gd name="T82" fmla="*/ 96 w 127"/>
                  <a:gd name="T83" fmla="*/ 44 h 136"/>
                  <a:gd name="T84" fmla="*/ 96 w 127"/>
                  <a:gd name="T85" fmla="*/ 29 h 136"/>
                  <a:gd name="T86" fmla="*/ 81 w 127"/>
                  <a:gd name="T87" fmla="*/ 12 h 136"/>
                  <a:gd name="T88" fmla="*/ 70 w 127"/>
                  <a:gd name="T89" fmla="*/ 11 h 136"/>
                  <a:gd name="T90" fmla="*/ 37 w 127"/>
                  <a:gd name="T91" fmla="*/ 11 h 136"/>
                  <a:gd name="T92" fmla="*/ 34 w 127"/>
                  <a:gd name="T93" fmla="*/ 11 h 136"/>
                  <a:gd name="T94" fmla="*/ 34 w 127"/>
                  <a:gd name="T95"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36">
                    <a:moveTo>
                      <a:pt x="34" y="71"/>
                    </a:moveTo>
                    <a:cubicBezTo>
                      <a:pt x="34" y="75"/>
                      <a:pt x="34" y="78"/>
                      <a:pt x="34" y="81"/>
                    </a:cubicBezTo>
                    <a:cubicBezTo>
                      <a:pt x="34" y="92"/>
                      <a:pt x="34" y="103"/>
                      <a:pt x="34" y="114"/>
                    </a:cubicBezTo>
                    <a:cubicBezTo>
                      <a:pt x="34" y="117"/>
                      <a:pt x="34" y="119"/>
                      <a:pt x="35" y="122"/>
                    </a:cubicBezTo>
                    <a:cubicBezTo>
                      <a:pt x="35" y="125"/>
                      <a:pt x="37" y="127"/>
                      <a:pt x="40" y="127"/>
                    </a:cubicBezTo>
                    <a:cubicBezTo>
                      <a:pt x="43" y="127"/>
                      <a:pt x="46" y="128"/>
                      <a:pt x="49" y="128"/>
                    </a:cubicBezTo>
                    <a:cubicBezTo>
                      <a:pt x="49" y="130"/>
                      <a:pt x="49" y="133"/>
                      <a:pt x="49" y="135"/>
                    </a:cubicBezTo>
                    <a:cubicBezTo>
                      <a:pt x="33" y="135"/>
                      <a:pt x="17" y="135"/>
                      <a:pt x="1" y="135"/>
                    </a:cubicBezTo>
                    <a:cubicBezTo>
                      <a:pt x="0" y="134"/>
                      <a:pt x="0" y="133"/>
                      <a:pt x="0" y="132"/>
                    </a:cubicBezTo>
                    <a:cubicBezTo>
                      <a:pt x="0" y="131"/>
                      <a:pt x="0" y="130"/>
                      <a:pt x="0" y="128"/>
                    </a:cubicBezTo>
                    <a:cubicBezTo>
                      <a:pt x="3" y="128"/>
                      <a:pt x="6" y="128"/>
                      <a:pt x="9" y="127"/>
                    </a:cubicBezTo>
                    <a:cubicBezTo>
                      <a:pt x="14" y="126"/>
                      <a:pt x="15" y="125"/>
                      <a:pt x="16" y="120"/>
                    </a:cubicBezTo>
                    <a:cubicBezTo>
                      <a:pt x="16" y="117"/>
                      <a:pt x="17" y="114"/>
                      <a:pt x="17" y="111"/>
                    </a:cubicBezTo>
                    <a:cubicBezTo>
                      <a:pt x="17" y="81"/>
                      <a:pt x="17" y="52"/>
                      <a:pt x="17" y="22"/>
                    </a:cubicBezTo>
                    <a:cubicBezTo>
                      <a:pt x="17" y="20"/>
                      <a:pt x="16" y="17"/>
                      <a:pt x="16" y="15"/>
                    </a:cubicBezTo>
                    <a:cubicBezTo>
                      <a:pt x="15" y="11"/>
                      <a:pt x="13" y="9"/>
                      <a:pt x="9" y="9"/>
                    </a:cubicBezTo>
                    <a:cubicBezTo>
                      <a:pt x="6" y="8"/>
                      <a:pt x="3" y="8"/>
                      <a:pt x="0" y="8"/>
                    </a:cubicBezTo>
                    <a:cubicBezTo>
                      <a:pt x="0" y="5"/>
                      <a:pt x="0" y="3"/>
                      <a:pt x="0" y="1"/>
                    </a:cubicBezTo>
                    <a:cubicBezTo>
                      <a:pt x="2" y="1"/>
                      <a:pt x="3" y="0"/>
                      <a:pt x="4" y="0"/>
                    </a:cubicBezTo>
                    <a:cubicBezTo>
                      <a:pt x="26" y="0"/>
                      <a:pt x="49" y="0"/>
                      <a:pt x="71" y="0"/>
                    </a:cubicBezTo>
                    <a:cubicBezTo>
                      <a:pt x="79" y="0"/>
                      <a:pt x="86" y="1"/>
                      <a:pt x="94" y="4"/>
                    </a:cubicBezTo>
                    <a:cubicBezTo>
                      <a:pt x="108" y="9"/>
                      <a:pt x="115" y="18"/>
                      <a:pt x="116" y="32"/>
                    </a:cubicBezTo>
                    <a:cubicBezTo>
                      <a:pt x="117" y="48"/>
                      <a:pt x="110" y="60"/>
                      <a:pt x="97" y="66"/>
                    </a:cubicBezTo>
                    <a:cubicBezTo>
                      <a:pt x="91" y="68"/>
                      <a:pt x="86" y="70"/>
                      <a:pt x="80" y="70"/>
                    </a:cubicBezTo>
                    <a:cubicBezTo>
                      <a:pt x="77" y="70"/>
                      <a:pt x="74" y="71"/>
                      <a:pt x="71" y="71"/>
                    </a:cubicBezTo>
                    <a:cubicBezTo>
                      <a:pt x="72" y="73"/>
                      <a:pt x="73" y="74"/>
                      <a:pt x="73" y="75"/>
                    </a:cubicBezTo>
                    <a:cubicBezTo>
                      <a:pt x="84" y="88"/>
                      <a:pt x="94" y="101"/>
                      <a:pt x="104" y="114"/>
                    </a:cubicBezTo>
                    <a:cubicBezTo>
                      <a:pt x="105" y="115"/>
                      <a:pt x="105" y="115"/>
                      <a:pt x="105" y="116"/>
                    </a:cubicBezTo>
                    <a:cubicBezTo>
                      <a:pt x="111" y="122"/>
                      <a:pt x="117" y="128"/>
                      <a:pt x="127" y="128"/>
                    </a:cubicBezTo>
                    <a:cubicBezTo>
                      <a:pt x="127" y="130"/>
                      <a:pt x="127" y="133"/>
                      <a:pt x="127" y="135"/>
                    </a:cubicBezTo>
                    <a:cubicBezTo>
                      <a:pt x="124" y="135"/>
                      <a:pt x="120" y="135"/>
                      <a:pt x="116" y="135"/>
                    </a:cubicBezTo>
                    <a:cubicBezTo>
                      <a:pt x="111" y="135"/>
                      <a:pt x="107" y="135"/>
                      <a:pt x="102" y="136"/>
                    </a:cubicBezTo>
                    <a:cubicBezTo>
                      <a:pt x="99" y="136"/>
                      <a:pt x="97" y="134"/>
                      <a:pt x="96" y="132"/>
                    </a:cubicBezTo>
                    <a:cubicBezTo>
                      <a:pt x="83" y="115"/>
                      <a:pt x="71" y="99"/>
                      <a:pt x="59" y="82"/>
                    </a:cubicBezTo>
                    <a:cubicBezTo>
                      <a:pt x="57" y="79"/>
                      <a:pt x="54" y="76"/>
                      <a:pt x="52" y="73"/>
                    </a:cubicBezTo>
                    <a:cubicBezTo>
                      <a:pt x="51" y="72"/>
                      <a:pt x="50" y="71"/>
                      <a:pt x="49" y="71"/>
                    </a:cubicBezTo>
                    <a:cubicBezTo>
                      <a:pt x="44" y="71"/>
                      <a:pt x="39" y="71"/>
                      <a:pt x="34" y="71"/>
                    </a:cubicBezTo>
                    <a:close/>
                    <a:moveTo>
                      <a:pt x="34" y="61"/>
                    </a:moveTo>
                    <a:cubicBezTo>
                      <a:pt x="35" y="62"/>
                      <a:pt x="36" y="62"/>
                      <a:pt x="36" y="62"/>
                    </a:cubicBezTo>
                    <a:cubicBezTo>
                      <a:pt x="46" y="62"/>
                      <a:pt x="56" y="62"/>
                      <a:pt x="66" y="62"/>
                    </a:cubicBezTo>
                    <a:cubicBezTo>
                      <a:pt x="72" y="61"/>
                      <a:pt x="77" y="60"/>
                      <a:pt x="82" y="59"/>
                    </a:cubicBezTo>
                    <a:cubicBezTo>
                      <a:pt x="90" y="56"/>
                      <a:pt x="94" y="51"/>
                      <a:pt x="96" y="44"/>
                    </a:cubicBezTo>
                    <a:cubicBezTo>
                      <a:pt x="96" y="39"/>
                      <a:pt x="97" y="34"/>
                      <a:pt x="96" y="29"/>
                    </a:cubicBezTo>
                    <a:cubicBezTo>
                      <a:pt x="95" y="20"/>
                      <a:pt x="90" y="15"/>
                      <a:pt x="81" y="12"/>
                    </a:cubicBezTo>
                    <a:cubicBezTo>
                      <a:pt x="77" y="11"/>
                      <a:pt x="74" y="11"/>
                      <a:pt x="70" y="11"/>
                    </a:cubicBezTo>
                    <a:cubicBezTo>
                      <a:pt x="59" y="10"/>
                      <a:pt x="48" y="11"/>
                      <a:pt x="37" y="11"/>
                    </a:cubicBezTo>
                    <a:cubicBezTo>
                      <a:pt x="36" y="11"/>
                      <a:pt x="35" y="11"/>
                      <a:pt x="34" y="11"/>
                    </a:cubicBezTo>
                    <a:cubicBezTo>
                      <a:pt x="34" y="28"/>
                      <a:pt x="34" y="44"/>
                      <a:pt x="34"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1" name="Freeform 18">
                <a:extLst>
                  <a:ext uri="{FF2B5EF4-FFF2-40B4-BE49-F238E27FC236}">
                    <a16:creationId xmlns:a16="http://schemas.microsoft.com/office/drawing/2014/main" id="{029271E6-BD5F-4E7D-809E-C4511BA4F756}"/>
                  </a:ext>
                </a:extLst>
              </p:cNvPr>
              <p:cNvSpPr>
                <a:spLocks/>
              </p:cNvSpPr>
              <p:nvPr/>
            </p:nvSpPr>
            <p:spPr bwMode="auto">
              <a:xfrm>
                <a:off x="5333898" y="3887973"/>
                <a:ext cx="362030" cy="384457"/>
              </a:xfrm>
              <a:custGeom>
                <a:avLst/>
                <a:gdLst>
                  <a:gd name="T0" fmla="*/ 50 w 127"/>
                  <a:gd name="T1" fmla="*/ 70 h 135"/>
                  <a:gd name="T2" fmla="*/ 34 w 127"/>
                  <a:gd name="T3" fmla="*/ 87 h 135"/>
                  <a:gd name="T4" fmla="*/ 33 w 127"/>
                  <a:gd name="T5" fmla="*/ 90 h 135"/>
                  <a:gd name="T6" fmla="*/ 33 w 127"/>
                  <a:gd name="T7" fmla="*/ 116 h 135"/>
                  <a:gd name="T8" fmla="*/ 34 w 127"/>
                  <a:gd name="T9" fmla="*/ 120 h 135"/>
                  <a:gd name="T10" fmla="*/ 41 w 127"/>
                  <a:gd name="T11" fmla="*/ 127 h 135"/>
                  <a:gd name="T12" fmla="*/ 49 w 127"/>
                  <a:gd name="T13" fmla="*/ 128 h 135"/>
                  <a:gd name="T14" fmla="*/ 49 w 127"/>
                  <a:gd name="T15" fmla="*/ 135 h 135"/>
                  <a:gd name="T16" fmla="*/ 0 w 127"/>
                  <a:gd name="T17" fmla="*/ 135 h 135"/>
                  <a:gd name="T18" fmla="*/ 0 w 127"/>
                  <a:gd name="T19" fmla="*/ 128 h 135"/>
                  <a:gd name="T20" fmla="*/ 7 w 127"/>
                  <a:gd name="T21" fmla="*/ 128 h 135"/>
                  <a:gd name="T22" fmla="*/ 16 w 127"/>
                  <a:gd name="T23" fmla="*/ 118 h 135"/>
                  <a:gd name="T24" fmla="*/ 16 w 127"/>
                  <a:gd name="T25" fmla="*/ 111 h 135"/>
                  <a:gd name="T26" fmla="*/ 16 w 127"/>
                  <a:gd name="T27" fmla="*/ 24 h 135"/>
                  <a:gd name="T28" fmla="*/ 16 w 127"/>
                  <a:gd name="T29" fmla="*/ 16 h 135"/>
                  <a:gd name="T30" fmla="*/ 8 w 127"/>
                  <a:gd name="T31" fmla="*/ 9 h 135"/>
                  <a:gd name="T32" fmla="*/ 0 w 127"/>
                  <a:gd name="T33" fmla="*/ 8 h 135"/>
                  <a:gd name="T34" fmla="*/ 0 w 127"/>
                  <a:gd name="T35" fmla="*/ 1 h 135"/>
                  <a:gd name="T36" fmla="*/ 49 w 127"/>
                  <a:gd name="T37" fmla="*/ 1 h 135"/>
                  <a:gd name="T38" fmla="*/ 50 w 127"/>
                  <a:gd name="T39" fmla="*/ 8 h 135"/>
                  <a:gd name="T40" fmla="*/ 41 w 127"/>
                  <a:gd name="T41" fmla="*/ 9 h 135"/>
                  <a:gd name="T42" fmla="*/ 34 w 127"/>
                  <a:gd name="T43" fmla="*/ 16 h 135"/>
                  <a:gd name="T44" fmla="*/ 33 w 127"/>
                  <a:gd name="T45" fmla="*/ 23 h 135"/>
                  <a:gd name="T46" fmla="*/ 33 w 127"/>
                  <a:gd name="T47" fmla="*/ 70 h 135"/>
                  <a:gd name="T48" fmla="*/ 33 w 127"/>
                  <a:gd name="T49" fmla="*/ 73 h 135"/>
                  <a:gd name="T50" fmla="*/ 36 w 127"/>
                  <a:gd name="T51" fmla="*/ 71 h 135"/>
                  <a:gd name="T52" fmla="*/ 83 w 127"/>
                  <a:gd name="T53" fmla="*/ 19 h 135"/>
                  <a:gd name="T54" fmla="*/ 86 w 127"/>
                  <a:gd name="T55" fmla="*/ 14 h 135"/>
                  <a:gd name="T56" fmla="*/ 84 w 127"/>
                  <a:gd name="T57" fmla="*/ 9 h 135"/>
                  <a:gd name="T58" fmla="*/ 76 w 127"/>
                  <a:gd name="T59" fmla="*/ 8 h 135"/>
                  <a:gd name="T60" fmla="*/ 76 w 127"/>
                  <a:gd name="T61" fmla="*/ 1 h 135"/>
                  <a:gd name="T62" fmla="*/ 122 w 127"/>
                  <a:gd name="T63" fmla="*/ 1 h 135"/>
                  <a:gd name="T64" fmla="*/ 122 w 127"/>
                  <a:gd name="T65" fmla="*/ 8 h 135"/>
                  <a:gd name="T66" fmla="*/ 118 w 127"/>
                  <a:gd name="T67" fmla="*/ 8 h 135"/>
                  <a:gd name="T68" fmla="*/ 99 w 127"/>
                  <a:gd name="T69" fmla="*/ 18 h 135"/>
                  <a:gd name="T70" fmla="*/ 77 w 127"/>
                  <a:gd name="T71" fmla="*/ 41 h 135"/>
                  <a:gd name="T72" fmla="*/ 62 w 127"/>
                  <a:gd name="T73" fmla="*/ 57 h 135"/>
                  <a:gd name="T74" fmla="*/ 64 w 127"/>
                  <a:gd name="T75" fmla="*/ 61 h 135"/>
                  <a:gd name="T76" fmla="*/ 102 w 127"/>
                  <a:gd name="T77" fmla="*/ 113 h 135"/>
                  <a:gd name="T78" fmla="*/ 108 w 127"/>
                  <a:gd name="T79" fmla="*/ 120 h 135"/>
                  <a:gd name="T80" fmla="*/ 123 w 127"/>
                  <a:gd name="T81" fmla="*/ 127 h 135"/>
                  <a:gd name="T82" fmla="*/ 127 w 127"/>
                  <a:gd name="T83" fmla="*/ 128 h 135"/>
                  <a:gd name="T84" fmla="*/ 127 w 127"/>
                  <a:gd name="T85" fmla="*/ 135 h 135"/>
                  <a:gd name="T86" fmla="*/ 73 w 127"/>
                  <a:gd name="T87" fmla="*/ 135 h 135"/>
                  <a:gd name="T88" fmla="*/ 73 w 127"/>
                  <a:gd name="T89" fmla="*/ 128 h 135"/>
                  <a:gd name="T90" fmla="*/ 80 w 127"/>
                  <a:gd name="T91" fmla="*/ 127 h 135"/>
                  <a:gd name="T92" fmla="*/ 84 w 127"/>
                  <a:gd name="T93" fmla="*/ 120 h 135"/>
                  <a:gd name="T94" fmla="*/ 82 w 127"/>
                  <a:gd name="T95" fmla="*/ 115 h 135"/>
                  <a:gd name="T96" fmla="*/ 51 w 127"/>
                  <a:gd name="T97" fmla="*/ 72 h 135"/>
                  <a:gd name="T98" fmla="*/ 50 w 127"/>
                  <a:gd name="T99"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5">
                    <a:moveTo>
                      <a:pt x="50" y="70"/>
                    </a:moveTo>
                    <a:cubicBezTo>
                      <a:pt x="44" y="76"/>
                      <a:pt x="39" y="81"/>
                      <a:pt x="34" y="87"/>
                    </a:cubicBezTo>
                    <a:cubicBezTo>
                      <a:pt x="33" y="88"/>
                      <a:pt x="33" y="89"/>
                      <a:pt x="33" y="90"/>
                    </a:cubicBezTo>
                    <a:cubicBezTo>
                      <a:pt x="33" y="99"/>
                      <a:pt x="33" y="107"/>
                      <a:pt x="33" y="116"/>
                    </a:cubicBezTo>
                    <a:cubicBezTo>
                      <a:pt x="33" y="117"/>
                      <a:pt x="33" y="118"/>
                      <a:pt x="34" y="120"/>
                    </a:cubicBezTo>
                    <a:cubicBezTo>
                      <a:pt x="35" y="125"/>
                      <a:pt x="36" y="126"/>
                      <a:pt x="41" y="127"/>
                    </a:cubicBezTo>
                    <a:cubicBezTo>
                      <a:pt x="44" y="127"/>
                      <a:pt x="46" y="128"/>
                      <a:pt x="49" y="128"/>
                    </a:cubicBezTo>
                    <a:cubicBezTo>
                      <a:pt x="49" y="130"/>
                      <a:pt x="49" y="133"/>
                      <a:pt x="49" y="135"/>
                    </a:cubicBezTo>
                    <a:cubicBezTo>
                      <a:pt x="33" y="135"/>
                      <a:pt x="17" y="135"/>
                      <a:pt x="0" y="135"/>
                    </a:cubicBezTo>
                    <a:cubicBezTo>
                      <a:pt x="0" y="133"/>
                      <a:pt x="0" y="131"/>
                      <a:pt x="0" y="128"/>
                    </a:cubicBezTo>
                    <a:cubicBezTo>
                      <a:pt x="2" y="128"/>
                      <a:pt x="5" y="128"/>
                      <a:pt x="7" y="128"/>
                    </a:cubicBezTo>
                    <a:cubicBezTo>
                      <a:pt x="14" y="127"/>
                      <a:pt x="16" y="125"/>
                      <a:pt x="16" y="118"/>
                    </a:cubicBezTo>
                    <a:cubicBezTo>
                      <a:pt x="16" y="115"/>
                      <a:pt x="16" y="113"/>
                      <a:pt x="16" y="111"/>
                    </a:cubicBezTo>
                    <a:cubicBezTo>
                      <a:pt x="16" y="82"/>
                      <a:pt x="16" y="53"/>
                      <a:pt x="16" y="24"/>
                    </a:cubicBezTo>
                    <a:cubicBezTo>
                      <a:pt x="16" y="21"/>
                      <a:pt x="16" y="18"/>
                      <a:pt x="16" y="16"/>
                    </a:cubicBezTo>
                    <a:cubicBezTo>
                      <a:pt x="15" y="11"/>
                      <a:pt x="13" y="9"/>
                      <a:pt x="8" y="9"/>
                    </a:cubicBezTo>
                    <a:cubicBezTo>
                      <a:pt x="5" y="8"/>
                      <a:pt x="3" y="8"/>
                      <a:pt x="0" y="8"/>
                    </a:cubicBezTo>
                    <a:cubicBezTo>
                      <a:pt x="0" y="5"/>
                      <a:pt x="0" y="3"/>
                      <a:pt x="0" y="1"/>
                    </a:cubicBezTo>
                    <a:cubicBezTo>
                      <a:pt x="4" y="0"/>
                      <a:pt x="40" y="0"/>
                      <a:pt x="49" y="1"/>
                    </a:cubicBezTo>
                    <a:cubicBezTo>
                      <a:pt x="49" y="3"/>
                      <a:pt x="50" y="5"/>
                      <a:pt x="50" y="8"/>
                    </a:cubicBezTo>
                    <a:cubicBezTo>
                      <a:pt x="47" y="8"/>
                      <a:pt x="44" y="8"/>
                      <a:pt x="41" y="9"/>
                    </a:cubicBezTo>
                    <a:cubicBezTo>
                      <a:pt x="37" y="9"/>
                      <a:pt x="34" y="11"/>
                      <a:pt x="34" y="16"/>
                    </a:cubicBezTo>
                    <a:cubicBezTo>
                      <a:pt x="33" y="18"/>
                      <a:pt x="33" y="20"/>
                      <a:pt x="33" y="23"/>
                    </a:cubicBezTo>
                    <a:cubicBezTo>
                      <a:pt x="33" y="39"/>
                      <a:pt x="33" y="54"/>
                      <a:pt x="33" y="70"/>
                    </a:cubicBezTo>
                    <a:cubicBezTo>
                      <a:pt x="33" y="71"/>
                      <a:pt x="33" y="72"/>
                      <a:pt x="33" y="73"/>
                    </a:cubicBezTo>
                    <a:cubicBezTo>
                      <a:pt x="35" y="72"/>
                      <a:pt x="36" y="72"/>
                      <a:pt x="36" y="71"/>
                    </a:cubicBezTo>
                    <a:cubicBezTo>
                      <a:pt x="52" y="54"/>
                      <a:pt x="67" y="37"/>
                      <a:pt x="83" y="19"/>
                    </a:cubicBezTo>
                    <a:cubicBezTo>
                      <a:pt x="84" y="18"/>
                      <a:pt x="85" y="16"/>
                      <a:pt x="86" y="14"/>
                    </a:cubicBezTo>
                    <a:cubicBezTo>
                      <a:pt x="88" y="12"/>
                      <a:pt x="87" y="10"/>
                      <a:pt x="84" y="9"/>
                    </a:cubicBezTo>
                    <a:cubicBezTo>
                      <a:pt x="81" y="8"/>
                      <a:pt x="79" y="8"/>
                      <a:pt x="76" y="8"/>
                    </a:cubicBezTo>
                    <a:cubicBezTo>
                      <a:pt x="76" y="5"/>
                      <a:pt x="76" y="3"/>
                      <a:pt x="76" y="1"/>
                    </a:cubicBezTo>
                    <a:cubicBezTo>
                      <a:pt x="79" y="0"/>
                      <a:pt x="114" y="0"/>
                      <a:pt x="122" y="1"/>
                    </a:cubicBezTo>
                    <a:cubicBezTo>
                      <a:pt x="122" y="3"/>
                      <a:pt x="122" y="5"/>
                      <a:pt x="122" y="8"/>
                    </a:cubicBezTo>
                    <a:cubicBezTo>
                      <a:pt x="121" y="8"/>
                      <a:pt x="120" y="8"/>
                      <a:pt x="118" y="8"/>
                    </a:cubicBezTo>
                    <a:cubicBezTo>
                      <a:pt x="111" y="9"/>
                      <a:pt x="104" y="12"/>
                      <a:pt x="99" y="18"/>
                    </a:cubicBezTo>
                    <a:cubicBezTo>
                      <a:pt x="92" y="25"/>
                      <a:pt x="85" y="33"/>
                      <a:pt x="77" y="41"/>
                    </a:cubicBezTo>
                    <a:cubicBezTo>
                      <a:pt x="72" y="46"/>
                      <a:pt x="67" y="52"/>
                      <a:pt x="62" y="57"/>
                    </a:cubicBezTo>
                    <a:cubicBezTo>
                      <a:pt x="63" y="58"/>
                      <a:pt x="64" y="59"/>
                      <a:pt x="64" y="61"/>
                    </a:cubicBezTo>
                    <a:cubicBezTo>
                      <a:pt x="77" y="78"/>
                      <a:pt x="90" y="95"/>
                      <a:pt x="102" y="113"/>
                    </a:cubicBezTo>
                    <a:cubicBezTo>
                      <a:pt x="104" y="115"/>
                      <a:pt x="106" y="118"/>
                      <a:pt x="108" y="120"/>
                    </a:cubicBezTo>
                    <a:cubicBezTo>
                      <a:pt x="112" y="124"/>
                      <a:pt x="117" y="127"/>
                      <a:pt x="123" y="127"/>
                    </a:cubicBezTo>
                    <a:cubicBezTo>
                      <a:pt x="124" y="128"/>
                      <a:pt x="125" y="128"/>
                      <a:pt x="127" y="128"/>
                    </a:cubicBezTo>
                    <a:cubicBezTo>
                      <a:pt x="127" y="130"/>
                      <a:pt x="127" y="133"/>
                      <a:pt x="127" y="135"/>
                    </a:cubicBezTo>
                    <a:cubicBezTo>
                      <a:pt x="109" y="135"/>
                      <a:pt x="91" y="135"/>
                      <a:pt x="73" y="135"/>
                    </a:cubicBezTo>
                    <a:cubicBezTo>
                      <a:pt x="73" y="133"/>
                      <a:pt x="73" y="131"/>
                      <a:pt x="73" y="128"/>
                    </a:cubicBezTo>
                    <a:cubicBezTo>
                      <a:pt x="75" y="128"/>
                      <a:pt x="78" y="128"/>
                      <a:pt x="80" y="127"/>
                    </a:cubicBezTo>
                    <a:cubicBezTo>
                      <a:pt x="85" y="127"/>
                      <a:pt x="86" y="125"/>
                      <a:pt x="84" y="120"/>
                    </a:cubicBezTo>
                    <a:cubicBezTo>
                      <a:pt x="84" y="118"/>
                      <a:pt x="83" y="117"/>
                      <a:pt x="82" y="115"/>
                    </a:cubicBezTo>
                    <a:cubicBezTo>
                      <a:pt x="72" y="101"/>
                      <a:pt x="61" y="86"/>
                      <a:pt x="51" y="72"/>
                    </a:cubicBezTo>
                    <a:cubicBezTo>
                      <a:pt x="51" y="71"/>
                      <a:pt x="50" y="71"/>
                      <a:pt x="50" y="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2" name="Freeform 19">
                <a:extLst>
                  <a:ext uri="{FF2B5EF4-FFF2-40B4-BE49-F238E27FC236}">
                    <a16:creationId xmlns:a16="http://schemas.microsoft.com/office/drawing/2014/main" id="{F0E374B4-1D8A-4254-9BF8-9478B61B7867}"/>
                  </a:ext>
                </a:extLst>
              </p:cNvPr>
              <p:cNvSpPr>
                <a:spLocks/>
              </p:cNvSpPr>
              <p:nvPr/>
            </p:nvSpPr>
            <p:spPr bwMode="auto">
              <a:xfrm>
                <a:off x="7278607" y="3887973"/>
                <a:ext cx="358826" cy="384457"/>
              </a:xfrm>
              <a:custGeom>
                <a:avLst/>
                <a:gdLst>
                  <a:gd name="T0" fmla="*/ 28 w 126"/>
                  <a:gd name="T1" fmla="*/ 16 h 135"/>
                  <a:gd name="T2" fmla="*/ 28 w 126"/>
                  <a:gd name="T3" fmla="*/ 20 h 135"/>
                  <a:gd name="T4" fmla="*/ 28 w 126"/>
                  <a:gd name="T5" fmla="*/ 109 h 135"/>
                  <a:gd name="T6" fmla="*/ 28 w 126"/>
                  <a:gd name="T7" fmla="*/ 119 h 135"/>
                  <a:gd name="T8" fmla="*/ 37 w 126"/>
                  <a:gd name="T9" fmla="*/ 127 h 135"/>
                  <a:gd name="T10" fmla="*/ 44 w 126"/>
                  <a:gd name="T11" fmla="*/ 128 h 135"/>
                  <a:gd name="T12" fmla="*/ 44 w 126"/>
                  <a:gd name="T13" fmla="*/ 135 h 135"/>
                  <a:gd name="T14" fmla="*/ 0 w 126"/>
                  <a:gd name="T15" fmla="*/ 135 h 135"/>
                  <a:gd name="T16" fmla="*/ 0 w 126"/>
                  <a:gd name="T17" fmla="*/ 128 h 135"/>
                  <a:gd name="T18" fmla="*/ 8 w 126"/>
                  <a:gd name="T19" fmla="*/ 127 h 135"/>
                  <a:gd name="T20" fmla="*/ 16 w 126"/>
                  <a:gd name="T21" fmla="*/ 120 h 135"/>
                  <a:gd name="T22" fmla="*/ 16 w 126"/>
                  <a:gd name="T23" fmla="*/ 113 h 135"/>
                  <a:gd name="T24" fmla="*/ 16 w 126"/>
                  <a:gd name="T25" fmla="*/ 19 h 135"/>
                  <a:gd name="T26" fmla="*/ 16 w 126"/>
                  <a:gd name="T27" fmla="*/ 15 h 135"/>
                  <a:gd name="T28" fmla="*/ 9 w 126"/>
                  <a:gd name="T29" fmla="*/ 9 h 135"/>
                  <a:gd name="T30" fmla="*/ 5 w 126"/>
                  <a:gd name="T31" fmla="*/ 8 h 135"/>
                  <a:gd name="T32" fmla="*/ 1 w 126"/>
                  <a:gd name="T33" fmla="*/ 8 h 135"/>
                  <a:gd name="T34" fmla="*/ 1 w 126"/>
                  <a:gd name="T35" fmla="*/ 1 h 135"/>
                  <a:gd name="T36" fmla="*/ 40 w 126"/>
                  <a:gd name="T37" fmla="*/ 1 h 135"/>
                  <a:gd name="T38" fmla="*/ 98 w 126"/>
                  <a:gd name="T39" fmla="*/ 100 h 135"/>
                  <a:gd name="T40" fmla="*/ 99 w 126"/>
                  <a:gd name="T41" fmla="*/ 100 h 135"/>
                  <a:gd name="T42" fmla="*/ 99 w 126"/>
                  <a:gd name="T43" fmla="*/ 96 h 135"/>
                  <a:gd name="T44" fmla="*/ 99 w 126"/>
                  <a:gd name="T45" fmla="*/ 24 h 135"/>
                  <a:gd name="T46" fmla="*/ 98 w 126"/>
                  <a:gd name="T47" fmla="*/ 16 h 135"/>
                  <a:gd name="T48" fmla="*/ 90 w 126"/>
                  <a:gd name="T49" fmla="*/ 9 h 135"/>
                  <a:gd name="T50" fmla="*/ 83 w 126"/>
                  <a:gd name="T51" fmla="*/ 8 h 135"/>
                  <a:gd name="T52" fmla="*/ 83 w 126"/>
                  <a:gd name="T53" fmla="*/ 1 h 135"/>
                  <a:gd name="T54" fmla="*/ 126 w 126"/>
                  <a:gd name="T55" fmla="*/ 1 h 135"/>
                  <a:gd name="T56" fmla="*/ 126 w 126"/>
                  <a:gd name="T57" fmla="*/ 8 h 135"/>
                  <a:gd name="T58" fmla="*/ 119 w 126"/>
                  <a:gd name="T59" fmla="*/ 9 h 135"/>
                  <a:gd name="T60" fmla="*/ 111 w 126"/>
                  <a:gd name="T61" fmla="*/ 16 h 135"/>
                  <a:gd name="T62" fmla="*/ 110 w 126"/>
                  <a:gd name="T63" fmla="*/ 27 h 135"/>
                  <a:gd name="T64" fmla="*/ 110 w 126"/>
                  <a:gd name="T65" fmla="*/ 129 h 135"/>
                  <a:gd name="T66" fmla="*/ 110 w 126"/>
                  <a:gd name="T67" fmla="*/ 135 h 135"/>
                  <a:gd name="T68" fmla="*/ 99 w 126"/>
                  <a:gd name="T69" fmla="*/ 135 h 135"/>
                  <a:gd name="T70" fmla="*/ 29 w 126"/>
                  <a:gd name="T71" fmla="*/ 15 h 135"/>
                  <a:gd name="T72" fmla="*/ 28 w 126"/>
                  <a:gd name="T73" fmla="*/ 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35">
                    <a:moveTo>
                      <a:pt x="28" y="16"/>
                    </a:moveTo>
                    <a:cubicBezTo>
                      <a:pt x="28" y="17"/>
                      <a:pt x="28" y="19"/>
                      <a:pt x="28" y="20"/>
                    </a:cubicBezTo>
                    <a:cubicBezTo>
                      <a:pt x="28" y="50"/>
                      <a:pt x="28" y="79"/>
                      <a:pt x="28" y="109"/>
                    </a:cubicBezTo>
                    <a:cubicBezTo>
                      <a:pt x="28" y="112"/>
                      <a:pt x="28" y="115"/>
                      <a:pt x="28" y="119"/>
                    </a:cubicBezTo>
                    <a:cubicBezTo>
                      <a:pt x="29" y="124"/>
                      <a:pt x="31" y="126"/>
                      <a:pt x="37" y="127"/>
                    </a:cubicBezTo>
                    <a:cubicBezTo>
                      <a:pt x="39" y="127"/>
                      <a:pt x="41" y="128"/>
                      <a:pt x="44" y="128"/>
                    </a:cubicBezTo>
                    <a:cubicBezTo>
                      <a:pt x="44" y="130"/>
                      <a:pt x="44" y="133"/>
                      <a:pt x="44" y="135"/>
                    </a:cubicBezTo>
                    <a:cubicBezTo>
                      <a:pt x="29" y="135"/>
                      <a:pt x="15" y="135"/>
                      <a:pt x="0" y="135"/>
                    </a:cubicBezTo>
                    <a:cubicBezTo>
                      <a:pt x="0" y="133"/>
                      <a:pt x="0" y="131"/>
                      <a:pt x="0" y="128"/>
                    </a:cubicBezTo>
                    <a:cubicBezTo>
                      <a:pt x="3" y="128"/>
                      <a:pt x="5" y="127"/>
                      <a:pt x="8" y="127"/>
                    </a:cubicBezTo>
                    <a:cubicBezTo>
                      <a:pt x="12" y="127"/>
                      <a:pt x="15" y="124"/>
                      <a:pt x="16" y="120"/>
                    </a:cubicBezTo>
                    <a:cubicBezTo>
                      <a:pt x="16" y="118"/>
                      <a:pt x="16" y="115"/>
                      <a:pt x="16" y="113"/>
                    </a:cubicBezTo>
                    <a:cubicBezTo>
                      <a:pt x="16" y="82"/>
                      <a:pt x="16" y="50"/>
                      <a:pt x="16" y="19"/>
                    </a:cubicBezTo>
                    <a:cubicBezTo>
                      <a:pt x="16" y="18"/>
                      <a:pt x="16" y="17"/>
                      <a:pt x="16" y="15"/>
                    </a:cubicBezTo>
                    <a:cubicBezTo>
                      <a:pt x="16" y="11"/>
                      <a:pt x="14" y="9"/>
                      <a:pt x="9" y="9"/>
                    </a:cubicBezTo>
                    <a:cubicBezTo>
                      <a:pt x="8" y="8"/>
                      <a:pt x="7" y="8"/>
                      <a:pt x="5" y="8"/>
                    </a:cubicBezTo>
                    <a:cubicBezTo>
                      <a:pt x="4" y="8"/>
                      <a:pt x="2" y="8"/>
                      <a:pt x="1" y="8"/>
                    </a:cubicBezTo>
                    <a:cubicBezTo>
                      <a:pt x="1" y="5"/>
                      <a:pt x="1" y="3"/>
                      <a:pt x="1" y="1"/>
                    </a:cubicBezTo>
                    <a:cubicBezTo>
                      <a:pt x="14" y="1"/>
                      <a:pt x="27" y="1"/>
                      <a:pt x="40" y="1"/>
                    </a:cubicBezTo>
                    <a:cubicBezTo>
                      <a:pt x="59" y="34"/>
                      <a:pt x="79" y="67"/>
                      <a:pt x="98" y="100"/>
                    </a:cubicBezTo>
                    <a:cubicBezTo>
                      <a:pt x="98" y="100"/>
                      <a:pt x="99" y="100"/>
                      <a:pt x="99" y="100"/>
                    </a:cubicBezTo>
                    <a:cubicBezTo>
                      <a:pt x="99" y="99"/>
                      <a:pt x="99" y="97"/>
                      <a:pt x="99" y="96"/>
                    </a:cubicBezTo>
                    <a:cubicBezTo>
                      <a:pt x="99" y="72"/>
                      <a:pt x="99" y="48"/>
                      <a:pt x="99" y="24"/>
                    </a:cubicBezTo>
                    <a:cubicBezTo>
                      <a:pt x="99" y="21"/>
                      <a:pt x="99" y="19"/>
                      <a:pt x="98" y="16"/>
                    </a:cubicBezTo>
                    <a:cubicBezTo>
                      <a:pt x="97" y="12"/>
                      <a:pt x="94" y="9"/>
                      <a:pt x="90" y="9"/>
                    </a:cubicBezTo>
                    <a:cubicBezTo>
                      <a:pt x="88" y="8"/>
                      <a:pt x="86" y="8"/>
                      <a:pt x="83" y="8"/>
                    </a:cubicBezTo>
                    <a:cubicBezTo>
                      <a:pt x="83" y="5"/>
                      <a:pt x="83" y="3"/>
                      <a:pt x="83" y="1"/>
                    </a:cubicBezTo>
                    <a:cubicBezTo>
                      <a:pt x="87" y="0"/>
                      <a:pt x="115" y="0"/>
                      <a:pt x="126" y="1"/>
                    </a:cubicBezTo>
                    <a:cubicBezTo>
                      <a:pt x="126" y="3"/>
                      <a:pt x="126" y="5"/>
                      <a:pt x="126" y="8"/>
                    </a:cubicBezTo>
                    <a:cubicBezTo>
                      <a:pt x="124" y="8"/>
                      <a:pt x="122" y="8"/>
                      <a:pt x="119" y="9"/>
                    </a:cubicBezTo>
                    <a:cubicBezTo>
                      <a:pt x="115" y="9"/>
                      <a:pt x="112" y="12"/>
                      <a:pt x="111" y="16"/>
                    </a:cubicBezTo>
                    <a:cubicBezTo>
                      <a:pt x="111" y="20"/>
                      <a:pt x="110" y="23"/>
                      <a:pt x="110" y="27"/>
                    </a:cubicBezTo>
                    <a:cubicBezTo>
                      <a:pt x="110" y="61"/>
                      <a:pt x="110" y="95"/>
                      <a:pt x="110" y="129"/>
                    </a:cubicBezTo>
                    <a:cubicBezTo>
                      <a:pt x="110" y="131"/>
                      <a:pt x="110" y="133"/>
                      <a:pt x="110" y="135"/>
                    </a:cubicBezTo>
                    <a:cubicBezTo>
                      <a:pt x="106" y="135"/>
                      <a:pt x="103" y="135"/>
                      <a:pt x="99" y="135"/>
                    </a:cubicBezTo>
                    <a:cubicBezTo>
                      <a:pt x="76" y="95"/>
                      <a:pt x="52" y="55"/>
                      <a:pt x="29" y="15"/>
                    </a:cubicBezTo>
                    <a:cubicBezTo>
                      <a:pt x="28" y="15"/>
                      <a:pt x="28" y="15"/>
                      <a:pt x="28"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3" name="Freeform 20">
                <a:extLst>
                  <a:ext uri="{FF2B5EF4-FFF2-40B4-BE49-F238E27FC236}">
                    <a16:creationId xmlns:a16="http://schemas.microsoft.com/office/drawing/2014/main" id="{AFBC22B1-E0E5-491D-8D3A-0CADD301B3F1}"/>
                  </a:ext>
                </a:extLst>
              </p:cNvPr>
              <p:cNvSpPr>
                <a:spLocks/>
              </p:cNvSpPr>
              <p:nvPr/>
            </p:nvSpPr>
            <p:spPr bwMode="auto">
              <a:xfrm>
                <a:off x="8233341" y="3887973"/>
                <a:ext cx="352419" cy="384457"/>
              </a:xfrm>
              <a:custGeom>
                <a:avLst/>
                <a:gdLst>
                  <a:gd name="T0" fmla="*/ 0 w 124"/>
                  <a:gd name="T1" fmla="*/ 8 h 135"/>
                  <a:gd name="T2" fmla="*/ 0 w 124"/>
                  <a:gd name="T3" fmla="*/ 1 h 135"/>
                  <a:gd name="T4" fmla="*/ 105 w 124"/>
                  <a:gd name="T5" fmla="*/ 1 h 135"/>
                  <a:gd name="T6" fmla="*/ 117 w 124"/>
                  <a:gd name="T7" fmla="*/ 35 h 135"/>
                  <a:gd name="T8" fmla="*/ 110 w 124"/>
                  <a:gd name="T9" fmla="*/ 39 h 135"/>
                  <a:gd name="T10" fmla="*/ 107 w 124"/>
                  <a:gd name="T11" fmla="*/ 33 h 135"/>
                  <a:gd name="T12" fmla="*/ 78 w 124"/>
                  <a:gd name="T13" fmla="*/ 11 h 135"/>
                  <a:gd name="T14" fmla="*/ 34 w 124"/>
                  <a:gd name="T15" fmla="*/ 11 h 135"/>
                  <a:gd name="T16" fmla="*/ 34 w 124"/>
                  <a:gd name="T17" fmla="*/ 61 h 135"/>
                  <a:gd name="T18" fmla="*/ 55 w 124"/>
                  <a:gd name="T19" fmla="*/ 60 h 135"/>
                  <a:gd name="T20" fmla="*/ 69 w 124"/>
                  <a:gd name="T21" fmla="*/ 45 h 135"/>
                  <a:gd name="T22" fmla="*/ 70 w 124"/>
                  <a:gd name="T23" fmla="*/ 36 h 135"/>
                  <a:gd name="T24" fmla="*/ 78 w 124"/>
                  <a:gd name="T25" fmla="*/ 36 h 135"/>
                  <a:gd name="T26" fmla="*/ 78 w 124"/>
                  <a:gd name="T27" fmla="*/ 95 h 135"/>
                  <a:gd name="T28" fmla="*/ 74 w 124"/>
                  <a:gd name="T29" fmla="*/ 95 h 135"/>
                  <a:gd name="T30" fmla="*/ 70 w 124"/>
                  <a:gd name="T31" fmla="*/ 95 h 135"/>
                  <a:gd name="T32" fmla="*/ 70 w 124"/>
                  <a:gd name="T33" fmla="*/ 88 h 135"/>
                  <a:gd name="T34" fmla="*/ 68 w 124"/>
                  <a:gd name="T35" fmla="*/ 81 h 135"/>
                  <a:gd name="T36" fmla="*/ 58 w 124"/>
                  <a:gd name="T37" fmla="*/ 71 h 135"/>
                  <a:gd name="T38" fmla="*/ 34 w 124"/>
                  <a:gd name="T39" fmla="*/ 70 h 135"/>
                  <a:gd name="T40" fmla="*/ 33 w 124"/>
                  <a:gd name="T41" fmla="*/ 74 h 135"/>
                  <a:gd name="T42" fmla="*/ 33 w 124"/>
                  <a:gd name="T43" fmla="*/ 115 h 135"/>
                  <a:gd name="T44" fmla="*/ 43 w 124"/>
                  <a:gd name="T45" fmla="*/ 125 h 135"/>
                  <a:gd name="T46" fmla="*/ 69 w 124"/>
                  <a:gd name="T47" fmla="*/ 125 h 135"/>
                  <a:gd name="T48" fmla="*/ 112 w 124"/>
                  <a:gd name="T49" fmla="*/ 97 h 135"/>
                  <a:gd name="T50" fmla="*/ 115 w 124"/>
                  <a:gd name="T51" fmla="*/ 90 h 135"/>
                  <a:gd name="T52" fmla="*/ 124 w 124"/>
                  <a:gd name="T53" fmla="*/ 93 h 135"/>
                  <a:gd name="T54" fmla="*/ 109 w 124"/>
                  <a:gd name="T55" fmla="*/ 135 h 135"/>
                  <a:gd name="T56" fmla="*/ 0 w 124"/>
                  <a:gd name="T57" fmla="*/ 135 h 135"/>
                  <a:gd name="T58" fmla="*/ 0 w 124"/>
                  <a:gd name="T59" fmla="*/ 128 h 135"/>
                  <a:gd name="T60" fmla="*/ 8 w 124"/>
                  <a:gd name="T61" fmla="*/ 127 h 135"/>
                  <a:gd name="T62" fmla="*/ 15 w 124"/>
                  <a:gd name="T63" fmla="*/ 120 h 135"/>
                  <a:gd name="T64" fmla="*/ 16 w 124"/>
                  <a:gd name="T65" fmla="*/ 113 h 135"/>
                  <a:gd name="T66" fmla="*/ 16 w 124"/>
                  <a:gd name="T67" fmla="*/ 21 h 135"/>
                  <a:gd name="T68" fmla="*/ 16 w 124"/>
                  <a:gd name="T69" fmla="*/ 16 h 135"/>
                  <a:gd name="T70" fmla="*/ 8 w 124"/>
                  <a:gd name="T71" fmla="*/ 9 h 135"/>
                  <a:gd name="T72" fmla="*/ 4 w 124"/>
                  <a:gd name="T73" fmla="*/ 8 h 135"/>
                  <a:gd name="T74" fmla="*/ 0 w 124"/>
                  <a:gd name="T75"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35">
                    <a:moveTo>
                      <a:pt x="0" y="8"/>
                    </a:moveTo>
                    <a:cubicBezTo>
                      <a:pt x="0" y="5"/>
                      <a:pt x="0" y="3"/>
                      <a:pt x="0" y="1"/>
                    </a:cubicBezTo>
                    <a:cubicBezTo>
                      <a:pt x="3" y="0"/>
                      <a:pt x="98" y="0"/>
                      <a:pt x="105" y="1"/>
                    </a:cubicBezTo>
                    <a:cubicBezTo>
                      <a:pt x="109" y="12"/>
                      <a:pt x="113" y="24"/>
                      <a:pt x="117" y="35"/>
                    </a:cubicBezTo>
                    <a:cubicBezTo>
                      <a:pt x="115" y="37"/>
                      <a:pt x="112" y="38"/>
                      <a:pt x="110" y="39"/>
                    </a:cubicBezTo>
                    <a:cubicBezTo>
                      <a:pt x="109" y="36"/>
                      <a:pt x="108" y="35"/>
                      <a:pt x="107" y="33"/>
                    </a:cubicBezTo>
                    <a:cubicBezTo>
                      <a:pt x="101" y="20"/>
                      <a:pt x="92" y="13"/>
                      <a:pt x="78" y="11"/>
                    </a:cubicBezTo>
                    <a:cubicBezTo>
                      <a:pt x="63" y="10"/>
                      <a:pt x="48" y="11"/>
                      <a:pt x="34" y="11"/>
                    </a:cubicBezTo>
                    <a:cubicBezTo>
                      <a:pt x="33" y="15"/>
                      <a:pt x="33" y="55"/>
                      <a:pt x="34" y="61"/>
                    </a:cubicBezTo>
                    <a:cubicBezTo>
                      <a:pt x="41" y="61"/>
                      <a:pt x="48" y="61"/>
                      <a:pt x="55" y="60"/>
                    </a:cubicBezTo>
                    <a:cubicBezTo>
                      <a:pt x="64" y="59"/>
                      <a:pt x="68" y="54"/>
                      <a:pt x="69" y="45"/>
                    </a:cubicBezTo>
                    <a:cubicBezTo>
                      <a:pt x="70" y="42"/>
                      <a:pt x="70" y="39"/>
                      <a:pt x="70" y="36"/>
                    </a:cubicBezTo>
                    <a:cubicBezTo>
                      <a:pt x="73" y="36"/>
                      <a:pt x="75" y="36"/>
                      <a:pt x="78" y="36"/>
                    </a:cubicBezTo>
                    <a:cubicBezTo>
                      <a:pt x="78" y="56"/>
                      <a:pt x="78" y="75"/>
                      <a:pt x="78" y="95"/>
                    </a:cubicBezTo>
                    <a:cubicBezTo>
                      <a:pt x="77" y="95"/>
                      <a:pt x="76" y="95"/>
                      <a:pt x="74" y="95"/>
                    </a:cubicBezTo>
                    <a:cubicBezTo>
                      <a:pt x="73" y="95"/>
                      <a:pt x="72" y="95"/>
                      <a:pt x="70" y="95"/>
                    </a:cubicBezTo>
                    <a:cubicBezTo>
                      <a:pt x="70" y="93"/>
                      <a:pt x="70" y="90"/>
                      <a:pt x="70" y="88"/>
                    </a:cubicBezTo>
                    <a:cubicBezTo>
                      <a:pt x="69" y="86"/>
                      <a:pt x="69" y="83"/>
                      <a:pt x="68" y="81"/>
                    </a:cubicBezTo>
                    <a:cubicBezTo>
                      <a:pt x="67" y="75"/>
                      <a:pt x="64" y="72"/>
                      <a:pt x="58" y="71"/>
                    </a:cubicBezTo>
                    <a:cubicBezTo>
                      <a:pt x="50" y="69"/>
                      <a:pt x="42" y="70"/>
                      <a:pt x="34" y="70"/>
                    </a:cubicBezTo>
                    <a:cubicBezTo>
                      <a:pt x="33" y="72"/>
                      <a:pt x="33" y="73"/>
                      <a:pt x="33" y="74"/>
                    </a:cubicBezTo>
                    <a:cubicBezTo>
                      <a:pt x="33" y="88"/>
                      <a:pt x="33" y="102"/>
                      <a:pt x="33" y="115"/>
                    </a:cubicBezTo>
                    <a:cubicBezTo>
                      <a:pt x="33" y="124"/>
                      <a:pt x="34" y="125"/>
                      <a:pt x="43" y="125"/>
                    </a:cubicBezTo>
                    <a:cubicBezTo>
                      <a:pt x="52" y="125"/>
                      <a:pt x="60" y="125"/>
                      <a:pt x="69" y="125"/>
                    </a:cubicBezTo>
                    <a:cubicBezTo>
                      <a:pt x="89" y="125"/>
                      <a:pt x="104" y="115"/>
                      <a:pt x="112" y="97"/>
                    </a:cubicBezTo>
                    <a:cubicBezTo>
                      <a:pt x="113" y="95"/>
                      <a:pt x="114" y="93"/>
                      <a:pt x="115" y="90"/>
                    </a:cubicBezTo>
                    <a:cubicBezTo>
                      <a:pt x="118" y="91"/>
                      <a:pt x="121" y="92"/>
                      <a:pt x="124" y="93"/>
                    </a:cubicBezTo>
                    <a:cubicBezTo>
                      <a:pt x="119" y="108"/>
                      <a:pt x="114" y="121"/>
                      <a:pt x="109" y="135"/>
                    </a:cubicBezTo>
                    <a:cubicBezTo>
                      <a:pt x="73" y="135"/>
                      <a:pt x="37" y="135"/>
                      <a:pt x="0" y="135"/>
                    </a:cubicBezTo>
                    <a:cubicBezTo>
                      <a:pt x="0" y="133"/>
                      <a:pt x="0" y="131"/>
                      <a:pt x="0" y="128"/>
                    </a:cubicBezTo>
                    <a:cubicBezTo>
                      <a:pt x="3" y="128"/>
                      <a:pt x="6" y="128"/>
                      <a:pt x="8" y="127"/>
                    </a:cubicBezTo>
                    <a:cubicBezTo>
                      <a:pt x="13" y="126"/>
                      <a:pt x="15" y="125"/>
                      <a:pt x="15" y="120"/>
                    </a:cubicBezTo>
                    <a:cubicBezTo>
                      <a:pt x="16" y="118"/>
                      <a:pt x="16" y="115"/>
                      <a:pt x="16" y="113"/>
                    </a:cubicBezTo>
                    <a:cubicBezTo>
                      <a:pt x="16" y="82"/>
                      <a:pt x="16" y="52"/>
                      <a:pt x="16" y="21"/>
                    </a:cubicBezTo>
                    <a:cubicBezTo>
                      <a:pt x="16" y="20"/>
                      <a:pt x="16" y="18"/>
                      <a:pt x="16" y="16"/>
                    </a:cubicBezTo>
                    <a:cubicBezTo>
                      <a:pt x="15" y="11"/>
                      <a:pt x="13" y="9"/>
                      <a:pt x="8" y="9"/>
                    </a:cubicBezTo>
                    <a:cubicBezTo>
                      <a:pt x="7" y="9"/>
                      <a:pt x="6" y="8"/>
                      <a:pt x="4" y="8"/>
                    </a:cubicBezTo>
                    <a:cubicBezTo>
                      <a:pt x="3" y="8"/>
                      <a:pt x="2" y="8"/>
                      <a:pt x="0"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4" name="Freeform 21">
                <a:extLst>
                  <a:ext uri="{FF2B5EF4-FFF2-40B4-BE49-F238E27FC236}">
                    <a16:creationId xmlns:a16="http://schemas.microsoft.com/office/drawing/2014/main" id="{52A94EBF-BEA5-40C1-BA72-F097DF0149EB}"/>
                  </a:ext>
                </a:extLst>
              </p:cNvPr>
              <p:cNvSpPr>
                <a:spLocks/>
              </p:cNvSpPr>
              <p:nvPr/>
            </p:nvSpPr>
            <p:spPr bwMode="auto">
              <a:xfrm>
                <a:off x="4949441" y="3891177"/>
                <a:ext cx="352419" cy="381253"/>
              </a:xfrm>
              <a:custGeom>
                <a:avLst/>
                <a:gdLst>
                  <a:gd name="T0" fmla="*/ 33 w 123"/>
                  <a:gd name="T1" fmla="*/ 60 h 134"/>
                  <a:gd name="T2" fmla="*/ 55 w 123"/>
                  <a:gd name="T3" fmla="*/ 59 h 134"/>
                  <a:gd name="T4" fmla="*/ 68 w 123"/>
                  <a:gd name="T5" fmla="*/ 45 h 134"/>
                  <a:gd name="T6" fmla="*/ 70 w 123"/>
                  <a:gd name="T7" fmla="*/ 35 h 134"/>
                  <a:gd name="T8" fmla="*/ 77 w 123"/>
                  <a:gd name="T9" fmla="*/ 35 h 134"/>
                  <a:gd name="T10" fmla="*/ 77 w 123"/>
                  <a:gd name="T11" fmla="*/ 94 h 134"/>
                  <a:gd name="T12" fmla="*/ 75 w 123"/>
                  <a:gd name="T13" fmla="*/ 94 h 134"/>
                  <a:gd name="T14" fmla="*/ 70 w 123"/>
                  <a:gd name="T15" fmla="*/ 94 h 134"/>
                  <a:gd name="T16" fmla="*/ 69 w 123"/>
                  <a:gd name="T17" fmla="*/ 83 h 134"/>
                  <a:gd name="T18" fmla="*/ 54 w 123"/>
                  <a:gd name="T19" fmla="*/ 69 h 134"/>
                  <a:gd name="T20" fmla="*/ 33 w 123"/>
                  <a:gd name="T21" fmla="*/ 69 h 134"/>
                  <a:gd name="T22" fmla="*/ 33 w 123"/>
                  <a:gd name="T23" fmla="*/ 73 h 134"/>
                  <a:gd name="T24" fmla="*/ 33 w 123"/>
                  <a:gd name="T25" fmla="*/ 114 h 134"/>
                  <a:gd name="T26" fmla="*/ 43 w 123"/>
                  <a:gd name="T27" fmla="*/ 124 h 134"/>
                  <a:gd name="T28" fmla="*/ 68 w 123"/>
                  <a:gd name="T29" fmla="*/ 124 h 134"/>
                  <a:gd name="T30" fmla="*/ 112 w 123"/>
                  <a:gd name="T31" fmla="*/ 96 h 134"/>
                  <a:gd name="T32" fmla="*/ 115 w 123"/>
                  <a:gd name="T33" fmla="*/ 90 h 134"/>
                  <a:gd name="T34" fmla="*/ 115 w 123"/>
                  <a:gd name="T35" fmla="*/ 90 h 134"/>
                  <a:gd name="T36" fmla="*/ 123 w 123"/>
                  <a:gd name="T37" fmla="*/ 92 h 134"/>
                  <a:gd name="T38" fmla="*/ 109 w 123"/>
                  <a:gd name="T39" fmla="*/ 134 h 134"/>
                  <a:gd name="T40" fmla="*/ 0 w 123"/>
                  <a:gd name="T41" fmla="*/ 134 h 134"/>
                  <a:gd name="T42" fmla="*/ 0 w 123"/>
                  <a:gd name="T43" fmla="*/ 127 h 134"/>
                  <a:gd name="T44" fmla="*/ 8 w 123"/>
                  <a:gd name="T45" fmla="*/ 126 h 134"/>
                  <a:gd name="T46" fmla="*/ 15 w 123"/>
                  <a:gd name="T47" fmla="*/ 120 h 134"/>
                  <a:gd name="T48" fmla="*/ 16 w 123"/>
                  <a:gd name="T49" fmla="*/ 113 h 134"/>
                  <a:gd name="T50" fmla="*/ 16 w 123"/>
                  <a:gd name="T51" fmla="*/ 20 h 134"/>
                  <a:gd name="T52" fmla="*/ 5 w 123"/>
                  <a:gd name="T53" fmla="*/ 7 h 134"/>
                  <a:gd name="T54" fmla="*/ 0 w 123"/>
                  <a:gd name="T55" fmla="*/ 7 h 134"/>
                  <a:gd name="T56" fmla="*/ 0 w 123"/>
                  <a:gd name="T57" fmla="*/ 0 h 134"/>
                  <a:gd name="T58" fmla="*/ 105 w 123"/>
                  <a:gd name="T59" fmla="*/ 0 h 134"/>
                  <a:gd name="T60" fmla="*/ 117 w 123"/>
                  <a:gd name="T61" fmla="*/ 35 h 134"/>
                  <a:gd name="T62" fmla="*/ 109 w 123"/>
                  <a:gd name="T63" fmla="*/ 38 h 134"/>
                  <a:gd name="T64" fmla="*/ 107 w 123"/>
                  <a:gd name="T65" fmla="*/ 34 h 134"/>
                  <a:gd name="T66" fmla="*/ 105 w 123"/>
                  <a:gd name="T67" fmla="*/ 29 h 134"/>
                  <a:gd name="T68" fmla="*/ 78 w 123"/>
                  <a:gd name="T69" fmla="*/ 11 h 134"/>
                  <a:gd name="T70" fmla="*/ 42 w 123"/>
                  <a:gd name="T71" fmla="*/ 10 h 134"/>
                  <a:gd name="T72" fmla="*/ 33 w 123"/>
                  <a:gd name="T73" fmla="*/ 10 h 134"/>
                  <a:gd name="T74" fmla="*/ 33 w 123"/>
                  <a:gd name="T75" fmla="*/ 6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4">
                    <a:moveTo>
                      <a:pt x="33" y="60"/>
                    </a:moveTo>
                    <a:cubicBezTo>
                      <a:pt x="41" y="60"/>
                      <a:pt x="48" y="61"/>
                      <a:pt x="55" y="59"/>
                    </a:cubicBezTo>
                    <a:cubicBezTo>
                      <a:pt x="63" y="57"/>
                      <a:pt x="67" y="53"/>
                      <a:pt x="68" y="45"/>
                    </a:cubicBezTo>
                    <a:cubicBezTo>
                      <a:pt x="69" y="42"/>
                      <a:pt x="69" y="39"/>
                      <a:pt x="70" y="35"/>
                    </a:cubicBezTo>
                    <a:cubicBezTo>
                      <a:pt x="72" y="35"/>
                      <a:pt x="75" y="35"/>
                      <a:pt x="77" y="35"/>
                    </a:cubicBezTo>
                    <a:cubicBezTo>
                      <a:pt x="77" y="55"/>
                      <a:pt x="77" y="74"/>
                      <a:pt x="77" y="94"/>
                    </a:cubicBezTo>
                    <a:cubicBezTo>
                      <a:pt x="76" y="94"/>
                      <a:pt x="75" y="94"/>
                      <a:pt x="75" y="94"/>
                    </a:cubicBezTo>
                    <a:cubicBezTo>
                      <a:pt x="73" y="94"/>
                      <a:pt x="71" y="94"/>
                      <a:pt x="70" y="94"/>
                    </a:cubicBezTo>
                    <a:cubicBezTo>
                      <a:pt x="69" y="90"/>
                      <a:pt x="69" y="86"/>
                      <a:pt x="69" y="83"/>
                    </a:cubicBezTo>
                    <a:cubicBezTo>
                      <a:pt x="67" y="74"/>
                      <a:pt x="63" y="70"/>
                      <a:pt x="54" y="69"/>
                    </a:cubicBezTo>
                    <a:cubicBezTo>
                      <a:pt x="47" y="69"/>
                      <a:pt x="40" y="69"/>
                      <a:pt x="33" y="69"/>
                    </a:cubicBezTo>
                    <a:cubicBezTo>
                      <a:pt x="33" y="71"/>
                      <a:pt x="33" y="72"/>
                      <a:pt x="33" y="73"/>
                    </a:cubicBezTo>
                    <a:cubicBezTo>
                      <a:pt x="33" y="87"/>
                      <a:pt x="33" y="101"/>
                      <a:pt x="33" y="114"/>
                    </a:cubicBezTo>
                    <a:cubicBezTo>
                      <a:pt x="33" y="123"/>
                      <a:pt x="34" y="124"/>
                      <a:pt x="43" y="124"/>
                    </a:cubicBezTo>
                    <a:cubicBezTo>
                      <a:pt x="51" y="124"/>
                      <a:pt x="60" y="124"/>
                      <a:pt x="68" y="124"/>
                    </a:cubicBezTo>
                    <a:cubicBezTo>
                      <a:pt x="89" y="124"/>
                      <a:pt x="103" y="114"/>
                      <a:pt x="112" y="96"/>
                    </a:cubicBezTo>
                    <a:cubicBezTo>
                      <a:pt x="113" y="94"/>
                      <a:pt x="114" y="92"/>
                      <a:pt x="115" y="90"/>
                    </a:cubicBezTo>
                    <a:cubicBezTo>
                      <a:pt x="115" y="90"/>
                      <a:pt x="115" y="90"/>
                      <a:pt x="115" y="90"/>
                    </a:cubicBezTo>
                    <a:cubicBezTo>
                      <a:pt x="118" y="90"/>
                      <a:pt x="120" y="91"/>
                      <a:pt x="123" y="92"/>
                    </a:cubicBezTo>
                    <a:cubicBezTo>
                      <a:pt x="118" y="107"/>
                      <a:pt x="113" y="120"/>
                      <a:pt x="109" y="134"/>
                    </a:cubicBezTo>
                    <a:cubicBezTo>
                      <a:pt x="72" y="134"/>
                      <a:pt x="36" y="134"/>
                      <a:pt x="0" y="134"/>
                    </a:cubicBezTo>
                    <a:cubicBezTo>
                      <a:pt x="0" y="132"/>
                      <a:pt x="0" y="130"/>
                      <a:pt x="0" y="127"/>
                    </a:cubicBezTo>
                    <a:cubicBezTo>
                      <a:pt x="2" y="127"/>
                      <a:pt x="5" y="126"/>
                      <a:pt x="8" y="126"/>
                    </a:cubicBezTo>
                    <a:cubicBezTo>
                      <a:pt x="12" y="126"/>
                      <a:pt x="14" y="124"/>
                      <a:pt x="15" y="120"/>
                    </a:cubicBezTo>
                    <a:cubicBezTo>
                      <a:pt x="15" y="118"/>
                      <a:pt x="16" y="115"/>
                      <a:pt x="16" y="113"/>
                    </a:cubicBezTo>
                    <a:cubicBezTo>
                      <a:pt x="16" y="82"/>
                      <a:pt x="16" y="51"/>
                      <a:pt x="16" y="20"/>
                    </a:cubicBezTo>
                    <a:cubicBezTo>
                      <a:pt x="16" y="10"/>
                      <a:pt x="14" y="8"/>
                      <a:pt x="5" y="7"/>
                    </a:cubicBezTo>
                    <a:cubicBezTo>
                      <a:pt x="3" y="7"/>
                      <a:pt x="1" y="7"/>
                      <a:pt x="0" y="7"/>
                    </a:cubicBezTo>
                    <a:cubicBezTo>
                      <a:pt x="0" y="4"/>
                      <a:pt x="0" y="2"/>
                      <a:pt x="0" y="0"/>
                    </a:cubicBezTo>
                    <a:cubicBezTo>
                      <a:pt x="34" y="0"/>
                      <a:pt x="69" y="0"/>
                      <a:pt x="105" y="0"/>
                    </a:cubicBezTo>
                    <a:cubicBezTo>
                      <a:pt x="109" y="11"/>
                      <a:pt x="112" y="22"/>
                      <a:pt x="117" y="35"/>
                    </a:cubicBezTo>
                    <a:cubicBezTo>
                      <a:pt x="114" y="36"/>
                      <a:pt x="112" y="37"/>
                      <a:pt x="109" y="38"/>
                    </a:cubicBezTo>
                    <a:cubicBezTo>
                      <a:pt x="108" y="36"/>
                      <a:pt x="108" y="35"/>
                      <a:pt x="107" y="34"/>
                    </a:cubicBezTo>
                    <a:cubicBezTo>
                      <a:pt x="107" y="32"/>
                      <a:pt x="106" y="31"/>
                      <a:pt x="105" y="29"/>
                    </a:cubicBezTo>
                    <a:cubicBezTo>
                      <a:pt x="100" y="18"/>
                      <a:pt x="90" y="11"/>
                      <a:pt x="78" y="11"/>
                    </a:cubicBezTo>
                    <a:cubicBezTo>
                      <a:pt x="66" y="10"/>
                      <a:pt x="54" y="10"/>
                      <a:pt x="42" y="10"/>
                    </a:cubicBezTo>
                    <a:cubicBezTo>
                      <a:pt x="39" y="10"/>
                      <a:pt x="36" y="10"/>
                      <a:pt x="33" y="10"/>
                    </a:cubicBezTo>
                    <a:cubicBezTo>
                      <a:pt x="33" y="26"/>
                      <a:pt x="33" y="43"/>
                      <a:pt x="33" y="6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5" name="Freeform 22">
                <a:extLst>
                  <a:ext uri="{FF2B5EF4-FFF2-40B4-BE49-F238E27FC236}">
                    <a16:creationId xmlns:a16="http://schemas.microsoft.com/office/drawing/2014/main" id="{13446D84-1439-4CA9-B653-7FB33B0DC865}"/>
                  </a:ext>
                </a:extLst>
              </p:cNvPr>
              <p:cNvSpPr>
                <a:spLocks/>
              </p:cNvSpPr>
              <p:nvPr/>
            </p:nvSpPr>
            <p:spPr bwMode="auto">
              <a:xfrm>
                <a:off x="5897767" y="3891177"/>
                <a:ext cx="358826" cy="381253"/>
              </a:xfrm>
              <a:custGeom>
                <a:avLst/>
                <a:gdLst>
                  <a:gd name="T0" fmla="*/ 43 w 126"/>
                  <a:gd name="T1" fmla="*/ 134 h 134"/>
                  <a:gd name="T2" fmla="*/ 0 w 126"/>
                  <a:gd name="T3" fmla="*/ 134 h 134"/>
                  <a:gd name="T4" fmla="*/ 0 w 126"/>
                  <a:gd name="T5" fmla="*/ 127 h 134"/>
                  <a:gd name="T6" fmla="*/ 7 w 126"/>
                  <a:gd name="T7" fmla="*/ 126 h 134"/>
                  <a:gd name="T8" fmla="*/ 16 w 126"/>
                  <a:gd name="T9" fmla="*/ 118 h 134"/>
                  <a:gd name="T10" fmla="*/ 16 w 126"/>
                  <a:gd name="T11" fmla="*/ 110 h 134"/>
                  <a:gd name="T12" fmla="*/ 16 w 126"/>
                  <a:gd name="T13" fmla="*/ 18 h 134"/>
                  <a:gd name="T14" fmla="*/ 5 w 126"/>
                  <a:gd name="T15" fmla="*/ 7 h 134"/>
                  <a:gd name="T16" fmla="*/ 0 w 126"/>
                  <a:gd name="T17" fmla="*/ 7 h 134"/>
                  <a:gd name="T18" fmla="*/ 0 w 126"/>
                  <a:gd name="T19" fmla="*/ 0 h 134"/>
                  <a:gd name="T20" fmla="*/ 40 w 126"/>
                  <a:gd name="T21" fmla="*/ 0 h 134"/>
                  <a:gd name="T22" fmla="*/ 98 w 126"/>
                  <a:gd name="T23" fmla="*/ 100 h 134"/>
                  <a:gd name="T24" fmla="*/ 99 w 126"/>
                  <a:gd name="T25" fmla="*/ 96 h 134"/>
                  <a:gd name="T26" fmla="*/ 99 w 126"/>
                  <a:gd name="T27" fmla="*/ 24 h 134"/>
                  <a:gd name="T28" fmla="*/ 98 w 126"/>
                  <a:gd name="T29" fmla="*/ 17 h 134"/>
                  <a:gd name="T30" fmla="*/ 89 w 126"/>
                  <a:gd name="T31" fmla="*/ 7 h 134"/>
                  <a:gd name="T32" fmla="*/ 83 w 126"/>
                  <a:gd name="T33" fmla="*/ 7 h 134"/>
                  <a:gd name="T34" fmla="*/ 83 w 126"/>
                  <a:gd name="T35" fmla="*/ 4 h 134"/>
                  <a:gd name="T36" fmla="*/ 83 w 126"/>
                  <a:gd name="T37" fmla="*/ 0 h 134"/>
                  <a:gd name="T38" fmla="*/ 125 w 126"/>
                  <a:gd name="T39" fmla="*/ 0 h 134"/>
                  <a:gd name="T40" fmla="*/ 126 w 126"/>
                  <a:gd name="T41" fmla="*/ 3 h 134"/>
                  <a:gd name="T42" fmla="*/ 126 w 126"/>
                  <a:gd name="T43" fmla="*/ 7 h 134"/>
                  <a:gd name="T44" fmla="*/ 120 w 126"/>
                  <a:gd name="T45" fmla="*/ 7 h 134"/>
                  <a:gd name="T46" fmla="*/ 110 w 126"/>
                  <a:gd name="T47" fmla="*/ 16 h 134"/>
                  <a:gd name="T48" fmla="*/ 110 w 126"/>
                  <a:gd name="T49" fmla="*/ 26 h 134"/>
                  <a:gd name="T50" fmla="*/ 110 w 126"/>
                  <a:gd name="T51" fmla="*/ 128 h 134"/>
                  <a:gd name="T52" fmla="*/ 110 w 126"/>
                  <a:gd name="T53" fmla="*/ 134 h 134"/>
                  <a:gd name="T54" fmla="*/ 98 w 126"/>
                  <a:gd name="T55" fmla="*/ 134 h 134"/>
                  <a:gd name="T56" fmla="*/ 28 w 126"/>
                  <a:gd name="T57" fmla="*/ 14 h 134"/>
                  <a:gd name="T58" fmla="*/ 28 w 126"/>
                  <a:gd name="T59" fmla="*/ 14 h 134"/>
                  <a:gd name="T60" fmla="*/ 27 w 126"/>
                  <a:gd name="T61" fmla="*/ 17 h 134"/>
                  <a:gd name="T62" fmla="*/ 27 w 126"/>
                  <a:gd name="T63" fmla="*/ 110 h 134"/>
                  <a:gd name="T64" fmla="*/ 28 w 126"/>
                  <a:gd name="T65" fmla="*/ 118 h 134"/>
                  <a:gd name="T66" fmla="*/ 36 w 126"/>
                  <a:gd name="T67" fmla="*/ 126 h 134"/>
                  <a:gd name="T68" fmla="*/ 43 w 126"/>
                  <a:gd name="T69" fmla="*/ 127 h 134"/>
                  <a:gd name="T70" fmla="*/ 43 w 126"/>
                  <a:gd name="T7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 h="134">
                    <a:moveTo>
                      <a:pt x="43" y="134"/>
                    </a:moveTo>
                    <a:cubicBezTo>
                      <a:pt x="29" y="134"/>
                      <a:pt x="14" y="134"/>
                      <a:pt x="0" y="134"/>
                    </a:cubicBezTo>
                    <a:cubicBezTo>
                      <a:pt x="0" y="132"/>
                      <a:pt x="0" y="130"/>
                      <a:pt x="0" y="127"/>
                    </a:cubicBezTo>
                    <a:cubicBezTo>
                      <a:pt x="2" y="127"/>
                      <a:pt x="5" y="127"/>
                      <a:pt x="7" y="126"/>
                    </a:cubicBezTo>
                    <a:cubicBezTo>
                      <a:pt x="13" y="125"/>
                      <a:pt x="15" y="123"/>
                      <a:pt x="16" y="118"/>
                    </a:cubicBezTo>
                    <a:cubicBezTo>
                      <a:pt x="16" y="115"/>
                      <a:pt x="16" y="113"/>
                      <a:pt x="16" y="110"/>
                    </a:cubicBezTo>
                    <a:cubicBezTo>
                      <a:pt x="16" y="80"/>
                      <a:pt x="16" y="49"/>
                      <a:pt x="16" y="18"/>
                    </a:cubicBezTo>
                    <a:cubicBezTo>
                      <a:pt x="16" y="9"/>
                      <a:pt x="14" y="8"/>
                      <a:pt x="5" y="7"/>
                    </a:cubicBezTo>
                    <a:cubicBezTo>
                      <a:pt x="4" y="7"/>
                      <a:pt x="2" y="7"/>
                      <a:pt x="0" y="7"/>
                    </a:cubicBezTo>
                    <a:cubicBezTo>
                      <a:pt x="0" y="4"/>
                      <a:pt x="0" y="2"/>
                      <a:pt x="0" y="0"/>
                    </a:cubicBezTo>
                    <a:cubicBezTo>
                      <a:pt x="13" y="0"/>
                      <a:pt x="26" y="0"/>
                      <a:pt x="40" y="0"/>
                    </a:cubicBezTo>
                    <a:cubicBezTo>
                      <a:pt x="59" y="33"/>
                      <a:pt x="78" y="66"/>
                      <a:pt x="98" y="100"/>
                    </a:cubicBezTo>
                    <a:cubicBezTo>
                      <a:pt x="98" y="98"/>
                      <a:pt x="99" y="97"/>
                      <a:pt x="99" y="96"/>
                    </a:cubicBezTo>
                    <a:cubicBezTo>
                      <a:pt x="99" y="72"/>
                      <a:pt x="99" y="48"/>
                      <a:pt x="99" y="24"/>
                    </a:cubicBezTo>
                    <a:cubicBezTo>
                      <a:pt x="99" y="22"/>
                      <a:pt x="99" y="19"/>
                      <a:pt x="98" y="17"/>
                    </a:cubicBezTo>
                    <a:cubicBezTo>
                      <a:pt x="97" y="11"/>
                      <a:pt x="95" y="8"/>
                      <a:pt x="89" y="7"/>
                    </a:cubicBezTo>
                    <a:cubicBezTo>
                      <a:pt x="87" y="7"/>
                      <a:pt x="85" y="7"/>
                      <a:pt x="83" y="7"/>
                    </a:cubicBezTo>
                    <a:cubicBezTo>
                      <a:pt x="83" y="6"/>
                      <a:pt x="83" y="5"/>
                      <a:pt x="83" y="4"/>
                    </a:cubicBezTo>
                    <a:cubicBezTo>
                      <a:pt x="83" y="2"/>
                      <a:pt x="83" y="1"/>
                      <a:pt x="83" y="0"/>
                    </a:cubicBezTo>
                    <a:cubicBezTo>
                      <a:pt x="97" y="0"/>
                      <a:pt x="111" y="0"/>
                      <a:pt x="125" y="0"/>
                    </a:cubicBezTo>
                    <a:cubicBezTo>
                      <a:pt x="125" y="1"/>
                      <a:pt x="126" y="2"/>
                      <a:pt x="126" y="3"/>
                    </a:cubicBezTo>
                    <a:cubicBezTo>
                      <a:pt x="126" y="4"/>
                      <a:pt x="126" y="5"/>
                      <a:pt x="126" y="7"/>
                    </a:cubicBezTo>
                    <a:cubicBezTo>
                      <a:pt x="124" y="7"/>
                      <a:pt x="122" y="7"/>
                      <a:pt x="120" y="7"/>
                    </a:cubicBezTo>
                    <a:cubicBezTo>
                      <a:pt x="114" y="8"/>
                      <a:pt x="111" y="11"/>
                      <a:pt x="110" y="16"/>
                    </a:cubicBezTo>
                    <a:cubicBezTo>
                      <a:pt x="110" y="20"/>
                      <a:pt x="110" y="23"/>
                      <a:pt x="110" y="26"/>
                    </a:cubicBezTo>
                    <a:cubicBezTo>
                      <a:pt x="110" y="60"/>
                      <a:pt x="110" y="94"/>
                      <a:pt x="110" y="128"/>
                    </a:cubicBezTo>
                    <a:cubicBezTo>
                      <a:pt x="110" y="130"/>
                      <a:pt x="110" y="132"/>
                      <a:pt x="110" y="134"/>
                    </a:cubicBezTo>
                    <a:cubicBezTo>
                      <a:pt x="106" y="134"/>
                      <a:pt x="102" y="134"/>
                      <a:pt x="98" y="134"/>
                    </a:cubicBezTo>
                    <a:cubicBezTo>
                      <a:pt x="75" y="94"/>
                      <a:pt x="52" y="54"/>
                      <a:pt x="28" y="14"/>
                    </a:cubicBezTo>
                    <a:cubicBezTo>
                      <a:pt x="28" y="14"/>
                      <a:pt x="28" y="14"/>
                      <a:pt x="28" y="14"/>
                    </a:cubicBezTo>
                    <a:cubicBezTo>
                      <a:pt x="27" y="15"/>
                      <a:pt x="27" y="16"/>
                      <a:pt x="27" y="17"/>
                    </a:cubicBezTo>
                    <a:cubicBezTo>
                      <a:pt x="27" y="48"/>
                      <a:pt x="27" y="79"/>
                      <a:pt x="27" y="110"/>
                    </a:cubicBezTo>
                    <a:cubicBezTo>
                      <a:pt x="27" y="113"/>
                      <a:pt x="27" y="116"/>
                      <a:pt x="28" y="118"/>
                    </a:cubicBezTo>
                    <a:cubicBezTo>
                      <a:pt x="29" y="123"/>
                      <a:pt x="31" y="125"/>
                      <a:pt x="36" y="126"/>
                    </a:cubicBezTo>
                    <a:cubicBezTo>
                      <a:pt x="38" y="126"/>
                      <a:pt x="41" y="127"/>
                      <a:pt x="43" y="127"/>
                    </a:cubicBezTo>
                    <a:cubicBezTo>
                      <a:pt x="43" y="129"/>
                      <a:pt x="43" y="132"/>
                      <a:pt x="43"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6" name="Freeform 23">
                <a:extLst>
                  <a:ext uri="{FF2B5EF4-FFF2-40B4-BE49-F238E27FC236}">
                    <a16:creationId xmlns:a16="http://schemas.microsoft.com/office/drawing/2014/main" id="{E2D267E0-CB35-4383-8A83-2AE643C7ECFF}"/>
                  </a:ext>
                </a:extLst>
              </p:cNvPr>
              <p:cNvSpPr>
                <a:spLocks/>
              </p:cNvSpPr>
              <p:nvPr/>
            </p:nvSpPr>
            <p:spPr bwMode="auto">
              <a:xfrm>
                <a:off x="6285428" y="3878362"/>
                <a:ext cx="397272" cy="410087"/>
              </a:xfrm>
              <a:custGeom>
                <a:avLst/>
                <a:gdLst>
                  <a:gd name="T0" fmla="*/ 87 w 139"/>
                  <a:gd name="T1" fmla="*/ 79 h 144"/>
                  <a:gd name="T2" fmla="*/ 87 w 139"/>
                  <a:gd name="T3" fmla="*/ 71 h 144"/>
                  <a:gd name="T4" fmla="*/ 139 w 139"/>
                  <a:gd name="T5" fmla="*/ 71 h 144"/>
                  <a:gd name="T6" fmla="*/ 139 w 139"/>
                  <a:gd name="T7" fmla="*/ 79 h 144"/>
                  <a:gd name="T8" fmla="*/ 133 w 139"/>
                  <a:gd name="T9" fmla="*/ 79 h 144"/>
                  <a:gd name="T10" fmla="*/ 124 w 139"/>
                  <a:gd name="T11" fmla="*/ 88 h 144"/>
                  <a:gd name="T12" fmla="*/ 124 w 139"/>
                  <a:gd name="T13" fmla="*/ 95 h 144"/>
                  <a:gd name="T14" fmla="*/ 124 w 139"/>
                  <a:gd name="T15" fmla="*/ 134 h 144"/>
                  <a:gd name="T16" fmla="*/ 124 w 139"/>
                  <a:gd name="T17" fmla="*/ 139 h 144"/>
                  <a:gd name="T18" fmla="*/ 115 w 139"/>
                  <a:gd name="T19" fmla="*/ 139 h 144"/>
                  <a:gd name="T20" fmla="*/ 110 w 139"/>
                  <a:gd name="T21" fmla="*/ 128 h 144"/>
                  <a:gd name="T22" fmla="*/ 105 w 139"/>
                  <a:gd name="T23" fmla="*/ 131 h 144"/>
                  <a:gd name="T24" fmla="*/ 56 w 139"/>
                  <a:gd name="T25" fmla="*/ 141 h 144"/>
                  <a:gd name="T26" fmla="*/ 10 w 139"/>
                  <a:gd name="T27" fmla="*/ 103 h 144"/>
                  <a:gd name="T28" fmla="*/ 15 w 139"/>
                  <a:gd name="T29" fmla="*/ 33 h 144"/>
                  <a:gd name="T30" fmla="*/ 56 w 139"/>
                  <a:gd name="T31" fmla="*/ 3 h 144"/>
                  <a:gd name="T32" fmla="*/ 99 w 139"/>
                  <a:gd name="T33" fmla="*/ 11 h 144"/>
                  <a:gd name="T34" fmla="*/ 102 w 139"/>
                  <a:gd name="T35" fmla="*/ 13 h 144"/>
                  <a:gd name="T36" fmla="*/ 105 w 139"/>
                  <a:gd name="T37" fmla="*/ 5 h 144"/>
                  <a:gd name="T38" fmla="*/ 112 w 139"/>
                  <a:gd name="T39" fmla="*/ 5 h 144"/>
                  <a:gd name="T40" fmla="*/ 122 w 139"/>
                  <a:gd name="T41" fmla="*/ 46 h 144"/>
                  <a:gd name="T42" fmla="*/ 114 w 139"/>
                  <a:gd name="T43" fmla="*/ 49 h 144"/>
                  <a:gd name="T44" fmla="*/ 112 w 139"/>
                  <a:gd name="T45" fmla="*/ 44 h 144"/>
                  <a:gd name="T46" fmla="*/ 100 w 139"/>
                  <a:gd name="T47" fmla="*/ 25 h 144"/>
                  <a:gd name="T48" fmla="*/ 42 w 139"/>
                  <a:gd name="T49" fmla="*/ 23 h 144"/>
                  <a:gd name="T50" fmla="*/ 24 w 139"/>
                  <a:gd name="T51" fmla="*/ 62 h 144"/>
                  <a:gd name="T52" fmla="*/ 34 w 139"/>
                  <a:gd name="T53" fmla="*/ 109 h 144"/>
                  <a:gd name="T54" fmla="*/ 77 w 139"/>
                  <a:gd name="T55" fmla="*/ 131 h 144"/>
                  <a:gd name="T56" fmla="*/ 101 w 139"/>
                  <a:gd name="T57" fmla="*/ 120 h 144"/>
                  <a:gd name="T58" fmla="*/ 106 w 139"/>
                  <a:gd name="T59" fmla="*/ 109 h 144"/>
                  <a:gd name="T60" fmla="*/ 106 w 139"/>
                  <a:gd name="T61" fmla="*/ 90 h 144"/>
                  <a:gd name="T62" fmla="*/ 96 w 139"/>
                  <a:gd name="T63" fmla="*/ 79 h 144"/>
                  <a:gd name="T64" fmla="*/ 87 w 139"/>
                  <a:gd name="T65"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144">
                    <a:moveTo>
                      <a:pt x="87" y="79"/>
                    </a:moveTo>
                    <a:cubicBezTo>
                      <a:pt x="87" y="76"/>
                      <a:pt x="87" y="74"/>
                      <a:pt x="87" y="71"/>
                    </a:cubicBezTo>
                    <a:cubicBezTo>
                      <a:pt x="105" y="71"/>
                      <a:pt x="122" y="71"/>
                      <a:pt x="139" y="71"/>
                    </a:cubicBezTo>
                    <a:cubicBezTo>
                      <a:pt x="139" y="74"/>
                      <a:pt x="139" y="76"/>
                      <a:pt x="139" y="79"/>
                    </a:cubicBezTo>
                    <a:cubicBezTo>
                      <a:pt x="137" y="79"/>
                      <a:pt x="135" y="79"/>
                      <a:pt x="133" y="79"/>
                    </a:cubicBezTo>
                    <a:cubicBezTo>
                      <a:pt x="127" y="79"/>
                      <a:pt x="125" y="81"/>
                      <a:pt x="124" y="88"/>
                    </a:cubicBezTo>
                    <a:cubicBezTo>
                      <a:pt x="124" y="90"/>
                      <a:pt x="124" y="93"/>
                      <a:pt x="124" y="95"/>
                    </a:cubicBezTo>
                    <a:cubicBezTo>
                      <a:pt x="124" y="108"/>
                      <a:pt x="124" y="121"/>
                      <a:pt x="124" y="134"/>
                    </a:cubicBezTo>
                    <a:cubicBezTo>
                      <a:pt x="124" y="135"/>
                      <a:pt x="124" y="137"/>
                      <a:pt x="124" y="139"/>
                    </a:cubicBezTo>
                    <a:cubicBezTo>
                      <a:pt x="121" y="139"/>
                      <a:pt x="118" y="139"/>
                      <a:pt x="115" y="139"/>
                    </a:cubicBezTo>
                    <a:cubicBezTo>
                      <a:pt x="113" y="136"/>
                      <a:pt x="112" y="132"/>
                      <a:pt x="110" y="128"/>
                    </a:cubicBezTo>
                    <a:cubicBezTo>
                      <a:pt x="108" y="129"/>
                      <a:pt x="107" y="130"/>
                      <a:pt x="105" y="131"/>
                    </a:cubicBezTo>
                    <a:cubicBezTo>
                      <a:pt x="90" y="140"/>
                      <a:pt x="74" y="144"/>
                      <a:pt x="56" y="141"/>
                    </a:cubicBezTo>
                    <a:cubicBezTo>
                      <a:pt x="34" y="137"/>
                      <a:pt x="18" y="124"/>
                      <a:pt x="10" y="103"/>
                    </a:cubicBezTo>
                    <a:cubicBezTo>
                      <a:pt x="0" y="79"/>
                      <a:pt x="1" y="55"/>
                      <a:pt x="15" y="33"/>
                    </a:cubicBezTo>
                    <a:cubicBezTo>
                      <a:pt x="24" y="17"/>
                      <a:pt x="38" y="6"/>
                      <a:pt x="56" y="3"/>
                    </a:cubicBezTo>
                    <a:cubicBezTo>
                      <a:pt x="71" y="0"/>
                      <a:pt x="86" y="2"/>
                      <a:pt x="99" y="11"/>
                    </a:cubicBezTo>
                    <a:cubicBezTo>
                      <a:pt x="100" y="12"/>
                      <a:pt x="101" y="12"/>
                      <a:pt x="102" y="13"/>
                    </a:cubicBezTo>
                    <a:cubicBezTo>
                      <a:pt x="103" y="10"/>
                      <a:pt x="104" y="7"/>
                      <a:pt x="105" y="5"/>
                    </a:cubicBezTo>
                    <a:cubicBezTo>
                      <a:pt x="107" y="5"/>
                      <a:pt x="109" y="5"/>
                      <a:pt x="112" y="5"/>
                    </a:cubicBezTo>
                    <a:cubicBezTo>
                      <a:pt x="115" y="18"/>
                      <a:pt x="119" y="32"/>
                      <a:pt x="122" y="46"/>
                    </a:cubicBezTo>
                    <a:cubicBezTo>
                      <a:pt x="120" y="47"/>
                      <a:pt x="117" y="48"/>
                      <a:pt x="114" y="49"/>
                    </a:cubicBezTo>
                    <a:cubicBezTo>
                      <a:pt x="114" y="47"/>
                      <a:pt x="113" y="45"/>
                      <a:pt x="112" y="44"/>
                    </a:cubicBezTo>
                    <a:cubicBezTo>
                      <a:pt x="109" y="37"/>
                      <a:pt x="105" y="30"/>
                      <a:pt x="100" y="25"/>
                    </a:cubicBezTo>
                    <a:cubicBezTo>
                      <a:pt x="84" y="8"/>
                      <a:pt x="59" y="7"/>
                      <a:pt x="42" y="23"/>
                    </a:cubicBezTo>
                    <a:cubicBezTo>
                      <a:pt x="31" y="34"/>
                      <a:pt x="25" y="47"/>
                      <a:pt x="24" y="62"/>
                    </a:cubicBezTo>
                    <a:cubicBezTo>
                      <a:pt x="22" y="79"/>
                      <a:pt x="25" y="95"/>
                      <a:pt x="34" y="109"/>
                    </a:cubicBezTo>
                    <a:cubicBezTo>
                      <a:pt x="44" y="125"/>
                      <a:pt x="59" y="132"/>
                      <a:pt x="77" y="131"/>
                    </a:cubicBezTo>
                    <a:cubicBezTo>
                      <a:pt x="86" y="130"/>
                      <a:pt x="94" y="127"/>
                      <a:pt x="101" y="120"/>
                    </a:cubicBezTo>
                    <a:cubicBezTo>
                      <a:pt x="104" y="117"/>
                      <a:pt x="106" y="114"/>
                      <a:pt x="106" y="109"/>
                    </a:cubicBezTo>
                    <a:cubicBezTo>
                      <a:pt x="106" y="103"/>
                      <a:pt x="107" y="96"/>
                      <a:pt x="106" y="90"/>
                    </a:cubicBezTo>
                    <a:cubicBezTo>
                      <a:pt x="106" y="82"/>
                      <a:pt x="104" y="81"/>
                      <a:pt x="96" y="79"/>
                    </a:cubicBezTo>
                    <a:cubicBezTo>
                      <a:pt x="94" y="79"/>
                      <a:pt x="91" y="79"/>
                      <a:pt x="87"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7" name="Freeform 25">
                <a:extLst>
                  <a:ext uri="{FF2B5EF4-FFF2-40B4-BE49-F238E27FC236}">
                    <a16:creationId xmlns:a16="http://schemas.microsoft.com/office/drawing/2014/main" id="{42C70476-1D30-4F1C-8855-748E43ECBF5C}"/>
                  </a:ext>
                </a:extLst>
              </p:cNvPr>
              <p:cNvSpPr>
                <a:spLocks/>
              </p:cNvSpPr>
              <p:nvPr/>
            </p:nvSpPr>
            <p:spPr bwMode="auto">
              <a:xfrm>
                <a:off x="9005458" y="3884769"/>
                <a:ext cx="323584" cy="397272"/>
              </a:xfrm>
              <a:custGeom>
                <a:avLst/>
                <a:gdLst>
                  <a:gd name="T0" fmla="*/ 103 w 113"/>
                  <a:gd name="T1" fmla="*/ 44 h 140"/>
                  <a:gd name="T2" fmla="*/ 95 w 113"/>
                  <a:gd name="T3" fmla="*/ 46 h 140"/>
                  <a:gd name="T4" fmla="*/ 92 w 113"/>
                  <a:gd name="T5" fmla="*/ 41 h 140"/>
                  <a:gd name="T6" fmla="*/ 72 w 113"/>
                  <a:gd name="T7" fmla="*/ 18 h 140"/>
                  <a:gd name="T8" fmla="*/ 38 w 113"/>
                  <a:gd name="T9" fmla="*/ 12 h 140"/>
                  <a:gd name="T10" fmla="*/ 25 w 113"/>
                  <a:gd name="T11" fmla="*/ 19 h 140"/>
                  <a:gd name="T12" fmla="*/ 26 w 113"/>
                  <a:gd name="T13" fmla="*/ 44 h 140"/>
                  <a:gd name="T14" fmla="*/ 42 w 113"/>
                  <a:gd name="T15" fmla="*/ 53 h 140"/>
                  <a:gd name="T16" fmla="*/ 70 w 113"/>
                  <a:gd name="T17" fmla="*/ 62 h 140"/>
                  <a:gd name="T18" fmla="*/ 90 w 113"/>
                  <a:gd name="T19" fmla="*/ 70 h 140"/>
                  <a:gd name="T20" fmla="*/ 97 w 113"/>
                  <a:gd name="T21" fmla="*/ 125 h 140"/>
                  <a:gd name="T22" fmla="*/ 56 w 113"/>
                  <a:gd name="T23" fmla="*/ 140 h 140"/>
                  <a:gd name="T24" fmla="*/ 25 w 113"/>
                  <a:gd name="T25" fmla="*/ 128 h 140"/>
                  <a:gd name="T26" fmla="*/ 21 w 113"/>
                  <a:gd name="T27" fmla="*/ 125 h 140"/>
                  <a:gd name="T28" fmla="*/ 16 w 113"/>
                  <a:gd name="T29" fmla="*/ 137 h 140"/>
                  <a:gd name="T30" fmla="*/ 10 w 113"/>
                  <a:gd name="T31" fmla="*/ 137 h 140"/>
                  <a:gd name="T32" fmla="*/ 1 w 113"/>
                  <a:gd name="T33" fmla="*/ 89 h 140"/>
                  <a:gd name="T34" fmla="*/ 10 w 113"/>
                  <a:gd name="T35" fmla="*/ 87 h 140"/>
                  <a:gd name="T36" fmla="*/ 13 w 113"/>
                  <a:gd name="T37" fmla="*/ 95 h 140"/>
                  <a:gd name="T38" fmla="*/ 36 w 113"/>
                  <a:gd name="T39" fmla="*/ 122 h 140"/>
                  <a:gd name="T40" fmla="*/ 69 w 113"/>
                  <a:gd name="T41" fmla="*/ 128 h 140"/>
                  <a:gd name="T42" fmla="*/ 85 w 113"/>
                  <a:gd name="T43" fmla="*/ 119 h 140"/>
                  <a:gd name="T44" fmla="*/ 81 w 113"/>
                  <a:gd name="T45" fmla="*/ 86 h 140"/>
                  <a:gd name="T46" fmla="*/ 63 w 113"/>
                  <a:gd name="T47" fmla="*/ 79 h 140"/>
                  <a:gd name="T48" fmla="*/ 38 w 113"/>
                  <a:gd name="T49" fmla="*/ 71 h 140"/>
                  <a:gd name="T50" fmla="*/ 19 w 113"/>
                  <a:gd name="T51" fmla="*/ 62 h 140"/>
                  <a:gd name="T52" fmla="*/ 15 w 113"/>
                  <a:gd name="T53" fmla="*/ 13 h 140"/>
                  <a:gd name="T54" fmla="*/ 51 w 113"/>
                  <a:gd name="T55" fmla="*/ 0 h 140"/>
                  <a:gd name="T56" fmla="*/ 81 w 113"/>
                  <a:gd name="T57" fmla="*/ 10 h 140"/>
                  <a:gd name="T58" fmla="*/ 82 w 113"/>
                  <a:gd name="T59" fmla="*/ 11 h 140"/>
                  <a:gd name="T60" fmla="*/ 83 w 113"/>
                  <a:gd name="T61" fmla="*/ 11 h 140"/>
                  <a:gd name="T62" fmla="*/ 87 w 113"/>
                  <a:gd name="T63" fmla="*/ 2 h 140"/>
                  <a:gd name="T64" fmla="*/ 93 w 113"/>
                  <a:gd name="T65" fmla="*/ 2 h 140"/>
                  <a:gd name="T66" fmla="*/ 103 w 113"/>
                  <a:gd name="T67"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 h="140">
                    <a:moveTo>
                      <a:pt x="103" y="44"/>
                    </a:moveTo>
                    <a:cubicBezTo>
                      <a:pt x="100" y="45"/>
                      <a:pt x="98" y="45"/>
                      <a:pt x="95" y="46"/>
                    </a:cubicBezTo>
                    <a:cubicBezTo>
                      <a:pt x="94" y="44"/>
                      <a:pt x="93" y="43"/>
                      <a:pt x="92" y="41"/>
                    </a:cubicBezTo>
                    <a:cubicBezTo>
                      <a:pt x="87" y="32"/>
                      <a:pt x="81" y="24"/>
                      <a:pt x="72" y="18"/>
                    </a:cubicBezTo>
                    <a:cubicBezTo>
                      <a:pt x="61" y="11"/>
                      <a:pt x="50" y="9"/>
                      <a:pt x="38" y="12"/>
                    </a:cubicBezTo>
                    <a:cubicBezTo>
                      <a:pt x="33" y="13"/>
                      <a:pt x="28" y="16"/>
                      <a:pt x="25" y="19"/>
                    </a:cubicBezTo>
                    <a:cubicBezTo>
                      <a:pt x="18" y="27"/>
                      <a:pt x="19" y="38"/>
                      <a:pt x="26" y="44"/>
                    </a:cubicBezTo>
                    <a:cubicBezTo>
                      <a:pt x="31" y="49"/>
                      <a:pt x="36" y="51"/>
                      <a:pt x="42" y="53"/>
                    </a:cubicBezTo>
                    <a:cubicBezTo>
                      <a:pt x="51" y="56"/>
                      <a:pt x="61" y="59"/>
                      <a:pt x="70" y="62"/>
                    </a:cubicBezTo>
                    <a:cubicBezTo>
                      <a:pt x="77" y="64"/>
                      <a:pt x="84" y="67"/>
                      <a:pt x="90" y="70"/>
                    </a:cubicBezTo>
                    <a:cubicBezTo>
                      <a:pt x="113" y="83"/>
                      <a:pt x="112" y="111"/>
                      <a:pt x="97" y="125"/>
                    </a:cubicBezTo>
                    <a:cubicBezTo>
                      <a:pt x="85" y="137"/>
                      <a:pt x="71" y="140"/>
                      <a:pt x="56" y="140"/>
                    </a:cubicBezTo>
                    <a:cubicBezTo>
                      <a:pt x="44" y="139"/>
                      <a:pt x="34" y="135"/>
                      <a:pt x="25" y="128"/>
                    </a:cubicBezTo>
                    <a:cubicBezTo>
                      <a:pt x="24" y="127"/>
                      <a:pt x="23" y="126"/>
                      <a:pt x="21" y="125"/>
                    </a:cubicBezTo>
                    <a:cubicBezTo>
                      <a:pt x="19" y="129"/>
                      <a:pt x="18" y="133"/>
                      <a:pt x="16" y="137"/>
                    </a:cubicBezTo>
                    <a:cubicBezTo>
                      <a:pt x="14" y="137"/>
                      <a:pt x="12" y="137"/>
                      <a:pt x="10" y="137"/>
                    </a:cubicBezTo>
                    <a:cubicBezTo>
                      <a:pt x="7" y="121"/>
                      <a:pt x="4" y="105"/>
                      <a:pt x="1" y="89"/>
                    </a:cubicBezTo>
                    <a:cubicBezTo>
                      <a:pt x="4" y="88"/>
                      <a:pt x="7" y="88"/>
                      <a:pt x="10" y="87"/>
                    </a:cubicBezTo>
                    <a:cubicBezTo>
                      <a:pt x="11" y="90"/>
                      <a:pt x="12" y="93"/>
                      <a:pt x="13" y="95"/>
                    </a:cubicBezTo>
                    <a:cubicBezTo>
                      <a:pt x="18" y="106"/>
                      <a:pt x="26" y="116"/>
                      <a:pt x="36" y="122"/>
                    </a:cubicBezTo>
                    <a:cubicBezTo>
                      <a:pt x="46" y="129"/>
                      <a:pt x="57" y="131"/>
                      <a:pt x="69" y="128"/>
                    </a:cubicBezTo>
                    <a:cubicBezTo>
                      <a:pt x="75" y="127"/>
                      <a:pt x="80" y="123"/>
                      <a:pt x="85" y="119"/>
                    </a:cubicBezTo>
                    <a:cubicBezTo>
                      <a:pt x="94" y="110"/>
                      <a:pt x="94" y="93"/>
                      <a:pt x="81" y="86"/>
                    </a:cubicBezTo>
                    <a:cubicBezTo>
                      <a:pt x="75" y="83"/>
                      <a:pt x="69" y="81"/>
                      <a:pt x="63" y="79"/>
                    </a:cubicBezTo>
                    <a:cubicBezTo>
                      <a:pt x="55" y="76"/>
                      <a:pt x="46" y="74"/>
                      <a:pt x="38" y="71"/>
                    </a:cubicBezTo>
                    <a:cubicBezTo>
                      <a:pt x="31" y="69"/>
                      <a:pt x="25" y="66"/>
                      <a:pt x="19" y="62"/>
                    </a:cubicBezTo>
                    <a:cubicBezTo>
                      <a:pt x="1" y="51"/>
                      <a:pt x="0" y="27"/>
                      <a:pt x="15" y="13"/>
                    </a:cubicBezTo>
                    <a:cubicBezTo>
                      <a:pt x="25" y="3"/>
                      <a:pt x="37" y="0"/>
                      <a:pt x="51" y="0"/>
                    </a:cubicBezTo>
                    <a:cubicBezTo>
                      <a:pt x="62" y="0"/>
                      <a:pt x="72" y="3"/>
                      <a:pt x="81" y="10"/>
                    </a:cubicBezTo>
                    <a:cubicBezTo>
                      <a:pt x="81" y="10"/>
                      <a:pt x="81" y="11"/>
                      <a:pt x="82" y="11"/>
                    </a:cubicBezTo>
                    <a:cubicBezTo>
                      <a:pt x="82" y="11"/>
                      <a:pt x="82" y="11"/>
                      <a:pt x="83" y="11"/>
                    </a:cubicBezTo>
                    <a:cubicBezTo>
                      <a:pt x="84" y="8"/>
                      <a:pt x="85" y="5"/>
                      <a:pt x="87" y="2"/>
                    </a:cubicBezTo>
                    <a:cubicBezTo>
                      <a:pt x="89" y="2"/>
                      <a:pt x="91" y="2"/>
                      <a:pt x="93" y="2"/>
                    </a:cubicBezTo>
                    <a:cubicBezTo>
                      <a:pt x="96" y="16"/>
                      <a:pt x="100" y="30"/>
                      <a:pt x="103"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8" name="Freeform 27">
                <a:extLst>
                  <a:ext uri="{FF2B5EF4-FFF2-40B4-BE49-F238E27FC236}">
                    <a16:creationId xmlns:a16="http://schemas.microsoft.com/office/drawing/2014/main" id="{4136D2AD-C6EE-4398-B384-19DEE0F1B390}"/>
                  </a:ext>
                </a:extLst>
              </p:cNvPr>
              <p:cNvSpPr>
                <a:spLocks noEditPoints="1"/>
              </p:cNvSpPr>
              <p:nvPr/>
            </p:nvSpPr>
            <p:spPr bwMode="auto">
              <a:xfrm>
                <a:off x="4616246" y="3887973"/>
                <a:ext cx="323584" cy="384457"/>
              </a:xfrm>
              <a:custGeom>
                <a:avLst/>
                <a:gdLst>
                  <a:gd name="T0" fmla="*/ 33 w 113"/>
                  <a:gd name="T1" fmla="*/ 78 h 135"/>
                  <a:gd name="T2" fmla="*/ 33 w 113"/>
                  <a:gd name="T3" fmla="*/ 82 h 135"/>
                  <a:gd name="T4" fmla="*/ 33 w 113"/>
                  <a:gd name="T5" fmla="*/ 114 h 135"/>
                  <a:gd name="T6" fmla="*/ 33 w 113"/>
                  <a:gd name="T7" fmla="*/ 118 h 135"/>
                  <a:gd name="T8" fmla="*/ 43 w 113"/>
                  <a:gd name="T9" fmla="*/ 128 h 135"/>
                  <a:gd name="T10" fmla="*/ 49 w 113"/>
                  <a:gd name="T11" fmla="*/ 128 h 135"/>
                  <a:gd name="T12" fmla="*/ 49 w 113"/>
                  <a:gd name="T13" fmla="*/ 135 h 135"/>
                  <a:gd name="T14" fmla="*/ 0 w 113"/>
                  <a:gd name="T15" fmla="*/ 135 h 135"/>
                  <a:gd name="T16" fmla="*/ 0 w 113"/>
                  <a:gd name="T17" fmla="*/ 128 h 135"/>
                  <a:gd name="T18" fmla="*/ 8 w 113"/>
                  <a:gd name="T19" fmla="*/ 127 h 135"/>
                  <a:gd name="T20" fmla="*/ 15 w 113"/>
                  <a:gd name="T21" fmla="*/ 120 h 135"/>
                  <a:gd name="T22" fmla="*/ 15 w 113"/>
                  <a:gd name="T23" fmla="*/ 114 h 135"/>
                  <a:gd name="T24" fmla="*/ 15 w 113"/>
                  <a:gd name="T25" fmla="*/ 21 h 135"/>
                  <a:gd name="T26" fmla="*/ 15 w 113"/>
                  <a:gd name="T27" fmla="*/ 14 h 135"/>
                  <a:gd name="T28" fmla="*/ 9 w 113"/>
                  <a:gd name="T29" fmla="*/ 9 h 135"/>
                  <a:gd name="T30" fmla="*/ 0 w 113"/>
                  <a:gd name="T31" fmla="*/ 8 h 135"/>
                  <a:gd name="T32" fmla="*/ 0 w 113"/>
                  <a:gd name="T33" fmla="*/ 1 h 135"/>
                  <a:gd name="T34" fmla="*/ 4 w 113"/>
                  <a:gd name="T35" fmla="*/ 0 h 135"/>
                  <a:gd name="T36" fmla="*/ 56 w 113"/>
                  <a:gd name="T37" fmla="*/ 0 h 135"/>
                  <a:gd name="T38" fmla="*/ 73 w 113"/>
                  <a:gd name="T39" fmla="*/ 1 h 135"/>
                  <a:gd name="T40" fmla="*/ 106 w 113"/>
                  <a:gd name="T41" fmla="*/ 50 h 135"/>
                  <a:gd name="T42" fmla="*/ 78 w 113"/>
                  <a:gd name="T43" fmla="*/ 76 h 135"/>
                  <a:gd name="T44" fmla="*/ 55 w 113"/>
                  <a:gd name="T45" fmla="*/ 78 h 135"/>
                  <a:gd name="T46" fmla="*/ 33 w 113"/>
                  <a:gd name="T47" fmla="*/ 78 h 135"/>
                  <a:gd name="T48" fmla="*/ 33 w 113"/>
                  <a:gd name="T49" fmla="*/ 68 h 135"/>
                  <a:gd name="T50" fmla="*/ 67 w 113"/>
                  <a:gd name="T51" fmla="*/ 67 h 135"/>
                  <a:gd name="T52" fmla="*/ 85 w 113"/>
                  <a:gd name="T53" fmla="*/ 52 h 135"/>
                  <a:gd name="T54" fmla="*/ 87 w 113"/>
                  <a:gd name="T55" fmla="*/ 29 h 135"/>
                  <a:gd name="T56" fmla="*/ 66 w 113"/>
                  <a:gd name="T57" fmla="*/ 11 h 135"/>
                  <a:gd name="T58" fmla="*/ 34 w 113"/>
                  <a:gd name="T59" fmla="*/ 11 h 135"/>
                  <a:gd name="T60" fmla="*/ 33 w 113"/>
                  <a:gd name="T61" fmla="*/ 11 h 135"/>
                  <a:gd name="T62" fmla="*/ 33 w 113"/>
                  <a:gd name="T63"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35">
                    <a:moveTo>
                      <a:pt x="33" y="78"/>
                    </a:moveTo>
                    <a:cubicBezTo>
                      <a:pt x="33" y="80"/>
                      <a:pt x="33" y="81"/>
                      <a:pt x="33" y="82"/>
                    </a:cubicBezTo>
                    <a:cubicBezTo>
                      <a:pt x="33" y="93"/>
                      <a:pt x="33" y="103"/>
                      <a:pt x="33" y="114"/>
                    </a:cubicBezTo>
                    <a:cubicBezTo>
                      <a:pt x="33" y="115"/>
                      <a:pt x="33" y="117"/>
                      <a:pt x="33" y="118"/>
                    </a:cubicBezTo>
                    <a:cubicBezTo>
                      <a:pt x="34" y="125"/>
                      <a:pt x="35" y="127"/>
                      <a:pt x="43" y="128"/>
                    </a:cubicBezTo>
                    <a:cubicBezTo>
                      <a:pt x="45" y="128"/>
                      <a:pt x="47" y="128"/>
                      <a:pt x="49" y="128"/>
                    </a:cubicBezTo>
                    <a:cubicBezTo>
                      <a:pt x="49" y="130"/>
                      <a:pt x="49" y="133"/>
                      <a:pt x="49" y="135"/>
                    </a:cubicBezTo>
                    <a:cubicBezTo>
                      <a:pt x="33" y="135"/>
                      <a:pt x="16" y="135"/>
                      <a:pt x="0" y="135"/>
                    </a:cubicBezTo>
                    <a:cubicBezTo>
                      <a:pt x="0" y="133"/>
                      <a:pt x="0" y="131"/>
                      <a:pt x="0" y="128"/>
                    </a:cubicBezTo>
                    <a:cubicBezTo>
                      <a:pt x="2" y="128"/>
                      <a:pt x="5" y="128"/>
                      <a:pt x="8" y="127"/>
                    </a:cubicBezTo>
                    <a:cubicBezTo>
                      <a:pt x="13" y="126"/>
                      <a:pt x="14" y="125"/>
                      <a:pt x="15" y="120"/>
                    </a:cubicBezTo>
                    <a:cubicBezTo>
                      <a:pt x="15" y="118"/>
                      <a:pt x="15" y="116"/>
                      <a:pt x="15" y="114"/>
                    </a:cubicBezTo>
                    <a:cubicBezTo>
                      <a:pt x="16" y="83"/>
                      <a:pt x="16" y="52"/>
                      <a:pt x="15" y="21"/>
                    </a:cubicBezTo>
                    <a:cubicBezTo>
                      <a:pt x="15" y="19"/>
                      <a:pt x="15" y="16"/>
                      <a:pt x="15" y="14"/>
                    </a:cubicBezTo>
                    <a:cubicBezTo>
                      <a:pt x="14" y="11"/>
                      <a:pt x="12" y="9"/>
                      <a:pt x="9" y="9"/>
                    </a:cubicBezTo>
                    <a:cubicBezTo>
                      <a:pt x="6" y="8"/>
                      <a:pt x="3" y="8"/>
                      <a:pt x="0" y="8"/>
                    </a:cubicBezTo>
                    <a:cubicBezTo>
                      <a:pt x="0" y="5"/>
                      <a:pt x="0" y="3"/>
                      <a:pt x="0" y="1"/>
                    </a:cubicBezTo>
                    <a:cubicBezTo>
                      <a:pt x="1" y="0"/>
                      <a:pt x="3" y="0"/>
                      <a:pt x="4" y="0"/>
                    </a:cubicBezTo>
                    <a:cubicBezTo>
                      <a:pt x="21" y="0"/>
                      <a:pt x="39" y="0"/>
                      <a:pt x="56" y="0"/>
                    </a:cubicBezTo>
                    <a:cubicBezTo>
                      <a:pt x="62" y="0"/>
                      <a:pt x="68" y="1"/>
                      <a:pt x="73" y="1"/>
                    </a:cubicBezTo>
                    <a:cubicBezTo>
                      <a:pt x="98" y="4"/>
                      <a:pt x="113" y="26"/>
                      <a:pt x="106" y="50"/>
                    </a:cubicBezTo>
                    <a:cubicBezTo>
                      <a:pt x="102" y="64"/>
                      <a:pt x="93" y="73"/>
                      <a:pt x="78" y="76"/>
                    </a:cubicBezTo>
                    <a:cubicBezTo>
                      <a:pt x="70" y="77"/>
                      <a:pt x="63" y="77"/>
                      <a:pt x="55" y="78"/>
                    </a:cubicBezTo>
                    <a:cubicBezTo>
                      <a:pt x="48" y="78"/>
                      <a:pt x="41" y="78"/>
                      <a:pt x="33" y="78"/>
                    </a:cubicBezTo>
                    <a:close/>
                    <a:moveTo>
                      <a:pt x="33" y="68"/>
                    </a:moveTo>
                    <a:cubicBezTo>
                      <a:pt x="45" y="67"/>
                      <a:pt x="56" y="68"/>
                      <a:pt x="67" y="67"/>
                    </a:cubicBezTo>
                    <a:cubicBezTo>
                      <a:pt x="76" y="66"/>
                      <a:pt x="82" y="60"/>
                      <a:pt x="85" y="52"/>
                    </a:cubicBezTo>
                    <a:cubicBezTo>
                      <a:pt x="89" y="45"/>
                      <a:pt x="89" y="37"/>
                      <a:pt x="87" y="29"/>
                    </a:cubicBezTo>
                    <a:cubicBezTo>
                      <a:pt x="84" y="19"/>
                      <a:pt x="78" y="12"/>
                      <a:pt x="66" y="11"/>
                    </a:cubicBezTo>
                    <a:cubicBezTo>
                      <a:pt x="56" y="11"/>
                      <a:pt x="45" y="11"/>
                      <a:pt x="34" y="11"/>
                    </a:cubicBezTo>
                    <a:cubicBezTo>
                      <a:pt x="34" y="11"/>
                      <a:pt x="34" y="11"/>
                      <a:pt x="33" y="11"/>
                    </a:cubicBezTo>
                    <a:cubicBezTo>
                      <a:pt x="33" y="30"/>
                      <a:pt x="33" y="48"/>
                      <a:pt x="3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9" name="Freeform 29">
                <a:extLst>
                  <a:ext uri="{FF2B5EF4-FFF2-40B4-BE49-F238E27FC236}">
                    <a16:creationId xmlns:a16="http://schemas.microsoft.com/office/drawing/2014/main" id="{26056B2E-6223-4FEE-8248-F2EA17DBAF5B}"/>
                  </a:ext>
                </a:extLst>
              </p:cNvPr>
              <p:cNvSpPr>
                <a:spLocks/>
              </p:cNvSpPr>
              <p:nvPr/>
            </p:nvSpPr>
            <p:spPr bwMode="auto">
              <a:xfrm>
                <a:off x="6858909" y="3891177"/>
                <a:ext cx="381253" cy="394068"/>
              </a:xfrm>
              <a:custGeom>
                <a:avLst/>
                <a:gdLst>
                  <a:gd name="T0" fmla="*/ 49 w 133"/>
                  <a:gd name="T1" fmla="*/ 0 h 138"/>
                  <a:gd name="T2" fmla="*/ 49 w 133"/>
                  <a:gd name="T3" fmla="*/ 7 h 138"/>
                  <a:gd name="T4" fmla="*/ 41 w 133"/>
                  <a:gd name="T5" fmla="*/ 8 h 138"/>
                  <a:gd name="T6" fmla="*/ 34 w 133"/>
                  <a:gd name="T7" fmla="*/ 15 h 138"/>
                  <a:gd name="T8" fmla="*/ 33 w 133"/>
                  <a:gd name="T9" fmla="*/ 23 h 138"/>
                  <a:gd name="T10" fmla="*/ 33 w 133"/>
                  <a:gd name="T11" fmla="*/ 83 h 138"/>
                  <a:gd name="T12" fmla="*/ 34 w 133"/>
                  <a:gd name="T13" fmla="*/ 96 h 138"/>
                  <a:gd name="T14" fmla="*/ 60 w 133"/>
                  <a:gd name="T15" fmla="*/ 124 h 138"/>
                  <a:gd name="T16" fmla="*/ 100 w 133"/>
                  <a:gd name="T17" fmla="*/ 110 h 138"/>
                  <a:gd name="T18" fmla="*/ 106 w 133"/>
                  <a:gd name="T19" fmla="*/ 94 h 138"/>
                  <a:gd name="T20" fmla="*/ 107 w 133"/>
                  <a:gd name="T21" fmla="*/ 80 h 138"/>
                  <a:gd name="T22" fmla="*/ 107 w 133"/>
                  <a:gd name="T23" fmla="*/ 24 h 138"/>
                  <a:gd name="T24" fmla="*/ 106 w 133"/>
                  <a:gd name="T25" fmla="*/ 15 h 138"/>
                  <a:gd name="T26" fmla="*/ 97 w 133"/>
                  <a:gd name="T27" fmla="*/ 8 h 138"/>
                  <a:gd name="T28" fmla="*/ 91 w 133"/>
                  <a:gd name="T29" fmla="*/ 7 h 138"/>
                  <a:gd name="T30" fmla="*/ 91 w 133"/>
                  <a:gd name="T31" fmla="*/ 0 h 138"/>
                  <a:gd name="T32" fmla="*/ 133 w 133"/>
                  <a:gd name="T33" fmla="*/ 0 h 138"/>
                  <a:gd name="T34" fmla="*/ 133 w 133"/>
                  <a:gd name="T35" fmla="*/ 7 h 138"/>
                  <a:gd name="T36" fmla="*/ 126 w 133"/>
                  <a:gd name="T37" fmla="*/ 8 h 138"/>
                  <a:gd name="T38" fmla="*/ 118 w 133"/>
                  <a:gd name="T39" fmla="*/ 15 h 138"/>
                  <a:gd name="T40" fmla="*/ 118 w 133"/>
                  <a:gd name="T41" fmla="*/ 25 h 138"/>
                  <a:gd name="T42" fmla="*/ 117 w 133"/>
                  <a:gd name="T43" fmla="*/ 88 h 138"/>
                  <a:gd name="T44" fmla="*/ 114 w 133"/>
                  <a:gd name="T45" fmla="*/ 105 h 138"/>
                  <a:gd name="T46" fmla="*/ 74 w 133"/>
                  <a:gd name="T47" fmla="*/ 136 h 138"/>
                  <a:gd name="T48" fmla="*/ 35 w 133"/>
                  <a:gd name="T49" fmla="*/ 127 h 138"/>
                  <a:gd name="T50" fmla="*/ 17 w 133"/>
                  <a:gd name="T51" fmla="*/ 96 h 138"/>
                  <a:gd name="T52" fmla="*/ 16 w 133"/>
                  <a:gd name="T53" fmla="*/ 83 h 138"/>
                  <a:gd name="T54" fmla="*/ 16 w 133"/>
                  <a:gd name="T55" fmla="*/ 25 h 138"/>
                  <a:gd name="T56" fmla="*/ 16 w 133"/>
                  <a:gd name="T57" fmla="*/ 15 h 138"/>
                  <a:gd name="T58" fmla="*/ 8 w 133"/>
                  <a:gd name="T59" fmla="*/ 8 h 138"/>
                  <a:gd name="T60" fmla="*/ 0 w 133"/>
                  <a:gd name="T61" fmla="*/ 7 h 138"/>
                  <a:gd name="T62" fmla="*/ 0 w 133"/>
                  <a:gd name="T63" fmla="*/ 0 h 138"/>
                  <a:gd name="T64" fmla="*/ 49 w 133"/>
                  <a:gd name="T6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8">
                    <a:moveTo>
                      <a:pt x="49" y="0"/>
                    </a:moveTo>
                    <a:cubicBezTo>
                      <a:pt x="49" y="2"/>
                      <a:pt x="49" y="4"/>
                      <a:pt x="49" y="7"/>
                    </a:cubicBezTo>
                    <a:cubicBezTo>
                      <a:pt x="46" y="7"/>
                      <a:pt x="44" y="7"/>
                      <a:pt x="41" y="8"/>
                    </a:cubicBezTo>
                    <a:cubicBezTo>
                      <a:pt x="36" y="8"/>
                      <a:pt x="34" y="10"/>
                      <a:pt x="34" y="15"/>
                    </a:cubicBezTo>
                    <a:cubicBezTo>
                      <a:pt x="33" y="17"/>
                      <a:pt x="33" y="20"/>
                      <a:pt x="33" y="23"/>
                    </a:cubicBezTo>
                    <a:cubicBezTo>
                      <a:pt x="33" y="43"/>
                      <a:pt x="33" y="63"/>
                      <a:pt x="33" y="83"/>
                    </a:cubicBezTo>
                    <a:cubicBezTo>
                      <a:pt x="33" y="87"/>
                      <a:pt x="33" y="92"/>
                      <a:pt x="34" y="96"/>
                    </a:cubicBezTo>
                    <a:cubicBezTo>
                      <a:pt x="36" y="112"/>
                      <a:pt x="46" y="120"/>
                      <a:pt x="60" y="124"/>
                    </a:cubicBezTo>
                    <a:cubicBezTo>
                      <a:pt x="76" y="128"/>
                      <a:pt x="89" y="123"/>
                      <a:pt x="100" y="110"/>
                    </a:cubicBezTo>
                    <a:cubicBezTo>
                      <a:pt x="104" y="106"/>
                      <a:pt x="105" y="100"/>
                      <a:pt x="106" y="94"/>
                    </a:cubicBezTo>
                    <a:cubicBezTo>
                      <a:pt x="106" y="90"/>
                      <a:pt x="106" y="85"/>
                      <a:pt x="107" y="80"/>
                    </a:cubicBezTo>
                    <a:cubicBezTo>
                      <a:pt x="107" y="62"/>
                      <a:pt x="107" y="43"/>
                      <a:pt x="107" y="24"/>
                    </a:cubicBezTo>
                    <a:cubicBezTo>
                      <a:pt x="107" y="21"/>
                      <a:pt x="106" y="18"/>
                      <a:pt x="106" y="15"/>
                    </a:cubicBezTo>
                    <a:cubicBezTo>
                      <a:pt x="105" y="10"/>
                      <a:pt x="103" y="8"/>
                      <a:pt x="97" y="8"/>
                    </a:cubicBezTo>
                    <a:cubicBezTo>
                      <a:pt x="95" y="7"/>
                      <a:pt x="93" y="7"/>
                      <a:pt x="91" y="7"/>
                    </a:cubicBezTo>
                    <a:cubicBezTo>
                      <a:pt x="91" y="4"/>
                      <a:pt x="91" y="2"/>
                      <a:pt x="91" y="0"/>
                    </a:cubicBezTo>
                    <a:cubicBezTo>
                      <a:pt x="105" y="0"/>
                      <a:pt x="119" y="0"/>
                      <a:pt x="133" y="0"/>
                    </a:cubicBezTo>
                    <a:cubicBezTo>
                      <a:pt x="133" y="2"/>
                      <a:pt x="133" y="4"/>
                      <a:pt x="133" y="7"/>
                    </a:cubicBezTo>
                    <a:cubicBezTo>
                      <a:pt x="131" y="7"/>
                      <a:pt x="128" y="7"/>
                      <a:pt x="126" y="8"/>
                    </a:cubicBezTo>
                    <a:cubicBezTo>
                      <a:pt x="121" y="8"/>
                      <a:pt x="119" y="11"/>
                      <a:pt x="118" y="15"/>
                    </a:cubicBezTo>
                    <a:cubicBezTo>
                      <a:pt x="118" y="18"/>
                      <a:pt x="118" y="22"/>
                      <a:pt x="118" y="25"/>
                    </a:cubicBezTo>
                    <a:cubicBezTo>
                      <a:pt x="117" y="46"/>
                      <a:pt x="118" y="67"/>
                      <a:pt x="117" y="88"/>
                    </a:cubicBezTo>
                    <a:cubicBezTo>
                      <a:pt x="117" y="94"/>
                      <a:pt x="116" y="99"/>
                      <a:pt x="114" y="105"/>
                    </a:cubicBezTo>
                    <a:cubicBezTo>
                      <a:pt x="108" y="124"/>
                      <a:pt x="94" y="134"/>
                      <a:pt x="74" y="136"/>
                    </a:cubicBezTo>
                    <a:cubicBezTo>
                      <a:pt x="60" y="138"/>
                      <a:pt x="47" y="135"/>
                      <a:pt x="35" y="127"/>
                    </a:cubicBezTo>
                    <a:cubicBezTo>
                      <a:pt x="24" y="120"/>
                      <a:pt x="18" y="109"/>
                      <a:pt x="17" y="96"/>
                    </a:cubicBezTo>
                    <a:cubicBezTo>
                      <a:pt x="16" y="92"/>
                      <a:pt x="16" y="87"/>
                      <a:pt x="16" y="83"/>
                    </a:cubicBezTo>
                    <a:cubicBezTo>
                      <a:pt x="16" y="64"/>
                      <a:pt x="16" y="45"/>
                      <a:pt x="16" y="25"/>
                    </a:cubicBezTo>
                    <a:cubicBezTo>
                      <a:pt x="16" y="22"/>
                      <a:pt x="16" y="18"/>
                      <a:pt x="16" y="15"/>
                    </a:cubicBezTo>
                    <a:cubicBezTo>
                      <a:pt x="15" y="10"/>
                      <a:pt x="13" y="8"/>
                      <a:pt x="8" y="8"/>
                    </a:cubicBezTo>
                    <a:cubicBezTo>
                      <a:pt x="5" y="7"/>
                      <a:pt x="3" y="7"/>
                      <a:pt x="0" y="7"/>
                    </a:cubicBezTo>
                    <a:cubicBezTo>
                      <a:pt x="0" y="4"/>
                      <a:pt x="0" y="2"/>
                      <a:pt x="0" y="0"/>
                    </a:cubicBezTo>
                    <a:cubicBezTo>
                      <a:pt x="16" y="0"/>
                      <a:pt x="32" y="0"/>
                      <a:pt x="49"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0" name="Freeform 30">
                <a:extLst>
                  <a:ext uri="{FF2B5EF4-FFF2-40B4-BE49-F238E27FC236}">
                    <a16:creationId xmlns:a16="http://schemas.microsoft.com/office/drawing/2014/main" id="{006B390B-42C2-4B79-90D3-881CC2CFDCE9}"/>
                  </a:ext>
                </a:extLst>
              </p:cNvPr>
              <p:cNvSpPr>
                <a:spLocks/>
              </p:cNvSpPr>
              <p:nvPr/>
            </p:nvSpPr>
            <p:spPr bwMode="auto">
              <a:xfrm>
                <a:off x="7832866" y="3891177"/>
                <a:ext cx="378049" cy="390864"/>
              </a:xfrm>
              <a:custGeom>
                <a:avLst/>
                <a:gdLst>
                  <a:gd name="T0" fmla="*/ 73 w 133"/>
                  <a:gd name="T1" fmla="*/ 137 h 137"/>
                  <a:gd name="T2" fmla="*/ 64 w 133"/>
                  <a:gd name="T3" fmla="*/ 137 h 137"/>
                  <a:gd name="T4" fmla="*/ 58 w 133"/>
                  <a:gd name="T5" fmla="*/ 133 h 137"/>
                  <a:gd name="T6" fmla="*/ 39 w 133"/>
                  <a:gd name="T7" fmla="*/ 80 h 137"/>
                  <a:gd name="T8" fmla="*/ 17 w 133"/>
                  <a:gd name="T9" fmla="*/ 23 h 137"/>
                  <a:gd name="T10" fmla="*/ 13 w 133"/>
                  <a:gd name="T11" fmla="*/ 14 h 137"/>
                  <a:gd name="T12" fmla="*/ 4 w 133"/>
                  <a:gd name="T13" fmla="*/ 7 h 137"/>
                  <a:gd name="T14" fmla="*/ 0 w 133"/>
                  <a:gd name="T15" fmla="*/ 7 h 137"/>
                  <a:gd name="T16" fmla="*/ 0 w 133"/>
                  <a:gd name="T17" fmla="*/ 0 h 137"/>
                  <a:gd name="T18" fmla="*/ 47 w 133"/>
                  <a:gd name="T19" fmla="*/ 0 h 137"/>
                  <a:gd name="T20" fmla="*/ 47 w 133"/>
                  <a:gd name="T21" fmla="*/ 7 h 137"/>
                  <a:gd name="T22" fmla="*/ 39 w 133"/>
                  <a:gd name="T23" fmla="*/ 8 h 137"/>
                  <a:gd name="T24" fmla="*/ 34 w 133"/>
                  <a:gd name="T25" fmla="*/ 15 h 137"/>
                  <a:gd name="T26" fmla="*/ 35 w 133"/>
                  <a:gd name="T27" fmla="*/ 20 h 137"/>
                  <a:gd name="T28" fmla="*/ 68 w 133"/>
                  <a:gd name="T29" fmla="*/ 112 h 137"/>
                  <a:gd name="T30" fmla="*/ 70 w 133"/>
                  <a:gd name="T31" fmla="*/ 116 h 137"/>
                  <a:gd name="T32" fmla="*/ 72 w 133"/>
                  <a:gd name="T33" fmla="*/ 113 h 137"/>
                  <a:gd name="T34" fmla="*/ 106 w 133"/>
                  <a:gd name="T35" fmla="*/ 18 h 137"/>
                  <a:gd name="T36" fmla="*/ 106 w 133"/>
                  <a:gd name="T37" fmla="*/ 16 h 137"/>
                  <a:gd name="T38" fmla="*/ 101 w 133"/>
                  <a:gd name="T39" fmla="*/ 7 h 137"/>
                  <a:gd name="T40" fmla="*/ 94 w 133"/>
                  <a:gd name="T41" fmla="*/ 7 h 137"/>
                  <a:gd name="T42" fmla="*/ 94 w 133"/>
                  <a:gd name="T43" fmla="*/ 0 h 137"/>
                  <a:gd name="T44" fmla="*/ 133 w 133"/>
                  <a:gd name="T45" fmla="*/ 0 h 137"/>
                  <a:gd name="T46" fmla="*/ 133 w 133"/>
                  <a:gd name="T47" fmla="*/ 7 h 137"/>
                  <a:gd name="T48" fmla="*/ 130 w 133"/>
                  <a:gd name="T49" fmla="*/ 7 h 137"/>
                  <a:gd name="T50" fmla="*/ 119 w 133"/>
                  <a:gd name="T51" fmla="*/ 16 h 137"/>
                  <a:gd name="T52" fmla="*/ 110 w 133"/>
                  <a:gd name="T53" fmla="*/ 38 h 137"/>
                  <a:gd name="T54" fmla="*/ 74 w 133"/>
                  <a:gd name="T55" fmla="*/ 133 h 137"/>
                  <a:gd name="T56" fmla="*/ 73 w 133"/>
                  <a:gd name="T5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7">
                    <a:moveTo>
                      <a:pt x="73" y="137"/>
                    </a:moveTo>
                    <a:cubicBezTo>
                      <a:pt x="69" y="137"/>
                      <a:pt x="66" y="137"/>
                      <a:pt x="64" y="137"/>
                    </a:cubicBezTo>
                    <a:cubicBezTo>
                      <a:pt x="61" y="137"/>
                      <a:pt x="59" y="136"/>
                      <a:pt x="58" y="133"/>
                    </a:cubicBezTo>
                    <a:cubicBezTo>
                      <a:pt x="52" y="115"/>
                      <a:pt x="45" y="98"/>
                      <a:pt x="39" y="80"/>
                    </a:cubicBezTo>
                    <a:cubicBezTo>
                      <a:pt x="31" y="61"/>
                      <a:pt x="24" y="42"/>
                      <a:pt x="17" y="23"/>
                    </a:cubicBezTo>
                    <a:cubicBezTo>
                      <a:pt x="16" y="20"/>
                      <a:pt x="15" y="17"/>
                      <a:pt x="13" y="14"/>
                    </a:cubicBezTo>
                    <a:cubicBezTo>
                      <a:pt x="11" y="10"/>
                      <a:pt x="8" y="8"/>
                      <a:pt x="4" y="7"/>
                    </a:cubicBezTo>
                    <a:cubicBezTo>
                      <a:pt x="3" y="7"/>
                      <a:pt x="2" y="7"/>
                      <a:pt x="0" y="7"/>
                    </a:cubicBezTo>
                    <a:cubicBezTo>
                      <a:pt x="0" y="4"/>
                      <a:pt x="0" y="2"/>
                      <a:pt x="0" y="0"/>
                    </a:cubicBezTo>
                    <a:cubicBezTo>
                      <a:pt x="16" y="0"/>
                      <a:pt x="31" y="0"/>
                      <a:pt x="47" y="0"/>
                    </a:cubicBezTo>
                    <a:cubicBezTo>
                      <a:pt x="47" y="2"/>
                      <a:pt x="47" y="4"/>
                      <a:pt x="47" y="7"/>
                    </a:cubicBezTo>
                    <a:cubicBezTo>
                      <a:pt x="44" y="7"/>
                      <a:pt x="42" y="7"/>
                      <a:pt x="39" y="8"/>
                    </a:cubicBezTo>
                    <a:cubicBezTo>
                      <a:pt x="34" y="8"/>
                      <a:pt x="33" y="10"/>
                      <a:pt x="34" y="15"/>
                    </a:cubicBezTo>
                    <a:cubicBezTo>
                      <a:pt x="34" y="17"/>
                      <a:pt x="35" y="19"/>
                      <a:pt x="35" y="20"/>
                    </a:cubicBezTo>
                    <a:cubicBezTo>
                      <a:pt x="46" y="51"/>
                      <a:pt x="57" y="81"/>
                      <a:pt x="68" y="112"/>
                    </a:cubicBezTo>
                    <a:cubicBezTo>
                      <a:pt x="69" y="113"/>
                      <a:pt x="69" y="114"/>
                      <a:pt x="70" y="116"/>
                    </a:cubicBezTo>
                    <a:cubicBezTo>
                      <a:pt x="71" y="114"/>
                      <a:pt x="71" y="113"/>
                      <a:pt x="72" y="113"/>
                    </a:cubicBezTo>
                    <a:cubicBezTo>
                      <a:pt x="83" y="81"/>
                      <a:pt x="94" y="50"/>
                      <a:pt x="106" y="18"/>
                    </a:cubicBezTo>
                    <a:cubicBezTo>
                      <a:pt x="106" y="17"/>
                      <a:pt x="106" y="17"/>
                      <a:pt x="106" y="16"/>
                    </a:cubicBezTo>
                    <a:cubicBezTo>
                      <a:pt x="107" y="10"/>
                      <a:pt x="106" y="8"/>
                      <a:pt x="101" y="7"/>
                    </a:cubicBezTo>
                    <a:cubicBezTo>
                      <a:pt x="98" y="7"/>
                      <a:pt x="96" y="7"/>
                      <a:pt x="94" y="7"/>
                    </a:cubicBezTo>
                    <a:cubicBezTo>
                      <a:pt x="94" y="4"/>
                      <a:pt x="94" y="2"/>
                      <a:pt x="94" y="0"/>
                    </a:cubicBezTo>
                    <a:cubicBezTo>
                      <a:pt x="106" y="0"/>
                      <a:pt x="119" y="0"/>
                      <a:pt x="133" y="0"/>
                    </a:cubicBezTo>
                    <a:cubicBezTo>
                      <a:pt x="133" y="2"/>
                      <a:pt x="133" y="4"/>
                      <a:pt x="133" y="7"/>
                    </a:cubicBezTo>
                    <a:cubicBezTo>
                      <a:pt x="132" y="7"/>
                      <a:pt x="131" y="7"/>
                      <a:pt x="130" y="7"/>
                    </a:cubicBezTo>
                    <a:cubicBezTo>
                      <a:pt x="124" y="8"/>
                      <a:pt x="121" y="11"/>
                      <a:pt x="119" y="16"/>
                    </a:cubicBezTo>
                    <a:cubicBezTo>
                      <a:pt x="116" y="24"/>
                      <a:pt x="113" y="31"/>
                      <a:pt x="110" y="38"/>
                    </a:cubicBezTo>
                    <a:cubicBezTo>
                      <a:pt x="98" y="70"/>
                      <a:pt x="86" y="101"/>
                      <a:pt x="74" y="133"/>
                    </a:cubicBezTo>
                    <a:cubicBezTo>
                      <a:pt x="74" y="134"/>
                      <a:pt x="73" y="135"/>
                      <a:pt x="73" y="1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1" name="Freeform 31">
                <a:extLst>
                  <a:ext uri="{FF2B5EF4-FFF2-40B4-BE49-F238E27FC236}">
                    <a16:creationId xmlns:a16="http://schemas.microsoft.com/office/drawing/2014/main" id="{50061FAB-489C-4780-AFC9-07435CFCBEA5}"/>
                  </a:ext>
                </a:extLst>
              </p:cNvPr>
              <p:cNvSpPr>
                <a:spLocks/>
              </p:cNvSpPr>
              <p:nvPr/>
            </p:nvSpPr>
            <p:spPr bwMode="auto">
              <a:xfrm>
                <a:off x="9844855" y="3891177"/>
                <a:ext cx="342807" cy="384457"/>
              </a:xfrm>
              <a:custGeom>
                <a:avLst/>
                <a:gdLst>
                  <a:gd name="T0" fmla="*/ 85 w 120"/>
                  <a:gd name="T1" fmla="*/ 127 h 135"/>
                  <a:gd name="T2" fmla="*/ 85 w 120"/>
                  <a:gd name="T3" fmla="*/ 134 h 135"/>
                  <a:gd name="T4" fmla="*/ 35 w 120"/>
                  <a:gd name="T5" fmla="*/ 134 h 135"/>
                  <a:gd name="T6" fmla="*/ 35 w 120"/>
                  <a:gd name="T7" fmla="*/ 127 h 135"/>
                  <a:gd name="T8" fmla="*/ 44 w 120"/>
                  <a:gd name="T9" fmla="*/ 126 h 135"/>
                  <a:gd name="T10" fmla="*/ 50 w 120"/>
                  <a:gd name="T11" fmla="*/ 120 h 135"/>
                  <a:gd name="T12" fmla="*/ 51 w 120"/>
                  <a:gd name="T13" fmla="*/ 113 h 135"/>
                  <a:gd name="T14" fmla="*/ 51 w 120"/>
                  <a:gd name="T15" fmla="*/ 85 h 135"/>
                  <a:gd name="T16" fmla="*/ 50 w 120"/>
                  <a:gd name="T17" fmla="*/ 79 h 135"/>
                  <a:gd name="T18" fmla="*/ 17 w 120"/>
                  <a:gd name="T19" fmla="*/ 19 h 135"/>
                  <a:gd name="T20" fmla="*/ 15 w 120"/>
                  <a:gd name="T21" fmla="*/ 15 h 135"/>
                  <a:gd name="T22" fmla="*/ 3 w 120"/>
                  <a:gd name="T23" fmla="*/ 7 h 135"/>
                  <a:gd name="T24" fmla="*/ 0 w 120"/>
                  <a:gd name="T25" fmla="*/ 7 h 135"/>
                  <a:gd name="T26" fmla="*/ 0 w 120"/>
                  <a:gd name="T27" fmla="*/ 0 h 135"/>
                  <a:gd name="T28" fmla="*/ 48 w 120"/>
                  <a:gd name="T29" fmla="*/ 0 h 135"/>
                  <a:gd name="T30" fmla="*/ 48 w 120"/>
                  <a:gd name="T31" fmla="*/ 7 h 135"/>
                  <a:gd name="T32" fmla="*/ 40 w 120"/>
                  <a:gd name="T33" fmla="*/ 7 h 135"/>
                  <a:gd name="T34" fmla="*/ 36 w 120"/>
                  <a:gd name="T35" fmla="*/ 14 h 135"/>
                  <a:gd name="T36" fmla="*/ 37 w 120"/>
                  <a:gd name="T37" fmla="*/ 18 h 135"/>
                  <a:gd name="T38" fmla="*/ 61 w 120"/>
                  <a:gd name="T39" fmla="*/ 64 h 135"/>
                  <a:gd name="T40" fmla="*/ 63 w 120"/>
                  <a:gd name="T41" fmla="*/ 68 h 135"/>
                  <a:gd name="T42" fmla="*/ 66 w 120"/>
                  <a:gd name="T43" fmla="*/ 64 h 135"/>
                  <a:gd name="T44" fmla="*/ 91 w 120"/>
                  <a:gd name="T45" fmla="*/ 18 h 135"/>
                  <a:gd name="T46" fmla="*/ 93 w 120"/>
                  <a:gd name="T47" fmla="*/ 12 h 135"/>
                  <a:gd name="T48" fmla="*/ 90 w 120"/>
                  <a:gd name="T49" fmla="*/ 8 h 135"/>
                  <a:gd name="T50" fmla="*/ 81 w 120"/>
                  <a:gd name="T51" fmla="*/ 7 h 135"/>
                  <a:gd name="T52" fmla="*/ 81 w 120"/>
                  <a:gd name="T53" fmla="*/ 0 h 135"/>
                  <a:gd name="T54" fmla="*/ 120 w 120"/>
                  <a:gd name="T55" fmla="*/ 0 h 135"/>
                  <a:gd name="T56" fmla="*/ 120 w 120"/>
                  <a:gd name="T57" fmla="*/ 7 h 135"/>
                  <a:gd name="T58" fmla="*/ 115 w 120"/>
                  <a:gd name="T59" fmla="*/ 8 h 135"/>
                  <a:gd name="T60" fmla="*/ 108 w 120"/>
                  <a:gd name="T61" fmla="*/ 12 h 135"/>
                  <a:gd name="T62" fmla="*/ 103 w 120"/>
                  <a:gd name="T63" fmla="*/ 19 h 135"/>
                  <a:gd name="T64" fmla="*/ 71 w 120"/>
                  <a:gd name="T65" fmla="*/ 75 h 135"/>
                  <a:gd name="T66" fmla="*/ 69 w 120"/>
                  <a:gd name="T67" fmla="*/ 82 h 135"/>
                  <a:gd name="T68" fmla="*/ 69 w 120"/>
                  <a:gd name="T69" fmla="*/ 111 h 135"/>
                  <a:gd name="T70" fmla="*/ 69 w 120"/>
                  <a:gd name="T71" fmla="*/ 118 h 135"/>
                  <a:gd name="T72" fmla="*/ 77 w 120"/>
                  <a:gd name="T73" fmla="*/ 126 h 135"/>
                  <a:gd name="T74" fmla="*/ 85 w 120"/>
                  <a:gd name="T75"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35">
                    <a:moveTo>
                      <a:pt x="85" y="127"/>
                    </a:moveTo>
                    <a:cubicBezTo>
                      <a:pt x="85" y="130"/>
                      <a:pt x="85" y="132"/>
                      <a:pt x="85" y="134"/>
                    </a:cubicBezTo>
                    <a:cubicBezTo>
                      <a:pt x="81" y="135"/>
                      <a:pt x="44" y="135"/>
                      <a:pt x="35" y="134"/>
                    </a:cubicBezTo>
                    <a:cubicBezTo>
                      <a:pt x="35" y="132"/>
                      <a:pt x="35" y="130"/>
                      <a:pt x="35" y="127"/>
                    </a:cubicBezTo>
                    <a:cubicBezTo>
                      <a:pt x="38" y="127"/>
                      <a:pt x="41" y="126"/>
                      <a:pt x="44" y="126"/>
                    </a:cubicBezTo>
                    <a:cubicBezTo>
                      <a:pt x="48" y="126"/>
                      <a:pt x="50" y="124"/>
                      <a:pt x="50" y="120"/>
                    </a:cubicBezTo>
                    <a:cubicBezTo>
                      <a:pt x="51" y="118"/>
                      <a:pt x="51" y="115"/>
                      <a:pt x="51" y="113"/>
                    </a:cubicBezTo>
                    <a:cubicBezTo>
                      <a:pt x="51" y="104"/>
                      <a:pt x="51" y="95"/>
                      <a:pt x="51" y="85"/>
                    </a:cubicBezTo>
                    <a:cubicBezTo>
                      <a:pt x="51" y="83"/>
                      <a:pt x="51" y="81"/>
                      <a:pt x="50" y="79"/>
                    </a:cubicBezTo>
                    <a:cubicBezTo>
                      <a:pt x="39" y="59"/>
                      <a:pt x="28" y="39"/>
                      <a:pt x="17" y="19"/>
                    </a:cubicBezTo>
                    <a:cubicBezTo>
                      <a:pt x="16" y="17"/>
                      <a:pt x="15" y="16"/>
                      <a:pt x="15" y="15"/>
                    </a:cubicBezTo>
                    <a:cubicBezTo>
                      <a:pt x="12" y="10"/>
                      <a:pt x="9" y="7"/>
                      <a:pt x="3" y="7"/>
                    </a:cubicBezTo>
                    <a:cubicBezTo>
                      <a:pt x="2" y="7"/>
                      <a:pt x="1" y="7"/>
                      <a:pt x="0" y="7"/>
                    </a:cubicBezTo>
                    <a:cubicBezTo>
                      <a:pt x="0" y="4"/>
                      <a:pt x="0" y="2"/>
                      <a:pt x="0" y="0"/>
                    </a:cubicBezTo>
                    <a:cubicBezTo>
                      <a:pt x="16" y="0"/>
                      <a:pt x="31" y="0"/>
                      <a:pt x="48" y="0"/>
                    </a:cubicBezTo>
                    <a:cubicBezTo>
                      <a:pt x="48" y="2"/>
                      <a:pt x="48" y="4"/>
                      <a:pt x="48" y="7"/>
                    </a:cubicBezTo>
                    <a:cubicBezTo>
                      <a:pt x="45" y="7"/>
                      <a:pt x="42" y="7"/>
                      <a:pt x="40" y="7"/>
                    </a:cubicBezTo>
                    <a:cubicBezTo>
                      <a:pt x="35" y="8"/>
                      <a:pt x="34" y="10"/>
                      <a:pt x="36" y="14"/>
                    </a:cubicBezTo>
                    <a:cubicBezTo>
                      <a:pt x="36" y="15"/>
                      <a:pt x="37" y="17"/>
                      <a:pt x="37" y="18"/>
                    </a:cubicBezTo>
                    <a:cubicBezTo>
                      <a:pt x="45" y="33"/>
                      <a:pt x="53" y="49"/>
                      <a:pt x="61" y="64"/>
                    </a:cubicBezTo>
                    <a:cubicBezTo>
                      <a:pt x="61" y="65"/>
                      <a:pt x="62" y="66"/>
                      <a:pt x="63" y="68"/>
                    </a:cubicBezTo>
                    <a:cubicBezTo>
                      <a:pt x="64" y="66"/>
                      <a:pt x="65" y="65"/>
                      <a:pt x="66" y="64"/>
                    </a:cubicBezTo>
                    <a:cubicBezTo>
                      <a:pt x="74" y="49"/>
                      <a:pt x="82" y="34"/>
                      <a:pt x="91" y="18"/>
                    </a:cubicBezTo>
                    <a:cubicBezTo>
                      <a:pt x="92" y="16"/>
                      <a:pt x="93" y="14"/>
                      <a:pt x="93" y="12"/>
                    </a:cubicBezTo>
                    <a:cubicBezTo>
                      <a:pt x="94" y="9"/>
                      <a:pt x="93" y="8"/>
                      <a:pt x="90" y="8"/>
                    </a:cubicBezTo>
                    <a:cubicBezTo>
                      <a:pt x="87" y="7"/>
                      <a:pt x="85" y="7"/>
                      <a:pt x="81" y="7"/>
                    </a:cubicBezTo>
                    <a:cubicBezTo>
                      <a:pt x="81" y="4"/>
                      <a:pt x="81" y="2"/>
                      <a:pt x="81" y="0"/>
                    </a:cubicBezTo>
                    <a:cubicBezTo>
                      <a:pt x="94" y="0"/>
                      <a:pt x="107" y="0"/>
                      <a:pt x="120" y="0"/>
                    </a:cubicBezTo>
                    <a:cubicBezTo>
                      <a:pt x="120" y="2"/>
                      <a:pt x="120" y="4"/>
                      <a:pt x="120" y="7"/>
                    </a:cubicBezTo>
                    <a:cubicBezTo>
                      <a:pt x="119" y="7"/>
                      <a:pt x="117" y="7"/>
                      <a:pt x="115" y="8"/>
                    </a:cubicBezTo>
                    <a:cubicBezTo>
                      <a:pt x="112" y="8"/>
                      <a:pt x="109" y="9"/>
                      <a:pt x="108" y="12"/>
                    </a:cubicBezTo>
                    <a:cubicBezTo>
                      <a:pt x="106" y="14"/>
                      <a:pt x="104" y="17"/>
                      <a:pt x="103" y="19"/>
                    </a:cubicBezTo>
                    <a:cubicBezTo>
                      <a:pt x="92" y="38"/>
                      <a:pt x="81" y="56"/>
                      <a:pt x="71" y="75"/>
                    </a:cubicBezTo>
                    <a:cubicBezTo>
                      <a:pt x="69" y="77"/>
                      <a:pt x="68" y="80"/>
                      <a:pt x="69" y="82"/>
                    </a:cubicBezTo>
                    <a:cubicBezTo>
                      <a:pt x="69" y="92"/>
                      <a:pt x="69" y="102"/>
                      <a:pt x="69" y="111"/>
                    </a:cubicBezTo>
                    <a:cubicBezTo>
                      <a:pt x="69" y="114"/>
                      <a:pt x="69" y="116"/>
                      <a:pt x="69" y="118"/>
                    </a:cubicBezTo>
                    <a:cubicBezTo>
                      <a:pt x="70" y="124"/>
                      <a:pt x="71" y="125"/>
                      <a:pt x="77" y="126"/>
                    </a:cubicBezTo>
                    <a:cubicBezTo>
                      <a:pt x="80" y="126"/>
                      <a:pt x="82" y="127"/>
                      <a:pt x="85"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2" name="Freeform 32">
                <a:extLst>
                  <a:ext uri="{FF2B5EF4-FFF2-40B4-BE49-F238E27FC236}">
                    <a16:creationId xmlns:a16="http://schemas.microsoft.com/office/drawing/2014/main" id="{D30E14B5-5B2E-42F0-B3FB-A799A167FB3B}"/>
                  </a:ext>
                </a:extLst>
              </p:cNvPr>
              <p:cNvSpPr>
                <a:spLocks/>
              </p:cNvSpPr>
              <p:nvPr/>
            </p:nvSpPr>
            <p:spPr bwMode="auto">
              <a:xfrm>
                <a:off x="9514863" y="3878362"/>
                <a:ext cx="329992" cy="394068"/>
              </a:xfrm>
              <a:custGeom>
                <a:avLst/>
                <a:gdLst>
                  <a:gd name="T0" fmla="*/ 108 w 116"/>
                  <a:gd name="T1" fmla="*/ 42 h 139"/>
                  <a:gd name="T2" fmla="*/ 102 w 116"/>
                  <a:gd name="T3" fmla="*/ 29 h 139"/>
                  <a:gd name="T4" fmla="*/ 72 w 116"/>
                  <a:gd name="T5" fmla="*/ 14 h 139"/>
                  <a:gd name="T6" fmla="*/ 67 w 116"/>
                  <a:gd name="T7" fmla="*/ 18 h 139"/>
                  <a:gd name="T8" fmla="*/ 66 w 116"/>
                  <a:gd name="T9" fmla="*/ 24 h 139"/>
                  <a:gd name="T10" fmla="*/ 66 w 116"/>
                  <a:gd name="T11" fmla="*/ 115 h 139"/>
                  <a:gd name="T12" fmla="*/ 67 w 116"/>
                  <a:gd name="T13" fmla="*/ 123 h 139"/>
                  <a:gd name="T14" fmla="*/ 75 w 116"/>
                  <a:gd name="T15" fmla="*/ 131 h 139"/>
                  <a:gd name="T16" fmla="*/ 83 w 116"/>
                  <a:gd name="T17" fmla="*/ 132 h 139"/>
                  <a:gd name="T18" fmla="*/ 83 w 116"/>
                  <a:gd name="T19" fmla="*/ 139 h 139"/>
                  <a:gd name="T20" fmla="*/ 33 w 116"/>
                  <a:gd name="T21" fmla="*/ 139 h 139"/>
                  <a:gd name="T22" fmla="*/ 33 w 116"/>
                  <a:gd name="T23" fmla="*/ 132 h 139"/>
                  <a:gd name="T24" fmla="*/ 41 w 116"/>
                  <a:gd name="T25" fmla="*/ 131 h 139"/>
                  <a:gd name="T26" fmla="*/ 49 w 116"/>
                  <a:gd name="T27" fmla="*/ 123 h 139"/>
                  <a:gd name="T28" fmla="*/ 49 w 116"/>
                  <a:gd name="T29" fmla="*/ 118 h 139"/>
                  <a:gd name="T30" fmla="*/ 49 w 116"/>
                  <a:gd name="T31" fmla="*/ 22 h 139"/>
                  <a:gd name="T32" fmla="*/ 41 w 116"/>
                  <a:gd name="T33" fmla="*/ 14 h 139"/>
                  <a:gd name="T34" fmla="*/ 32 w 116"/>
                  <a:gd name="T35" fmla="*/ 15 h 139"/>
                  <a:gd name="T36" fmla="*/ 18 w 116"/>
                  <a:gd name="T37" fmla="*/ 23 h 139"/>
                  <a:gd name="T38" fmla="*/ 11 w 116"/>
                  <a:gd name="T39" fmla="*/ 36 h 139"/>
                  <a:gd name="T40" fmla="*/ 8 w 116"/>
                  <a:gd name="T41" fmla="*/ 42 h 139"/>
                  <a:gd name="T42" fmla="*/ 0 w 116"/>
                  <a:gd name="T43" fmla="*/ 39 h 139"/>
                  <a:gd name="T44" fmla="*/ 13 w 116"/>
                  <a:gd name="T45" fmla="*/ 0 h 139"/>
                  <a:gd name="T46" fmla="*/ 19 w 116"/>
                  <a:gd name="T47" fmla="*/ 0 h 139"/>
                  <a:gd name="T48" fmla="*/ 21 w 116"/>
                  <a:gd name="T49" fmla="*/ 4 h 139"/>
                  <a:gd name="T50" fmla="*/ 95 w 116"/>
                  <a:gd name="T51" fmla="*/ 4 h 139"/>
                  <a:gd name="T52" fmla="*/ 97 w 116"/>
                  <a:gd name="T53" fmla="*/ 0 h 139"/>
                  <a:gd name="T54" fmla="*/ 103 w 116"/>
                  <a:gd name="T55" fmla="*/ 0 h 139"/>
                  <a:gd name="T56" fmla="*/ 116 w 116"/>
                  <a:gd name="T57" fmla="*/ 39 h 139"/>
                  <a:gd name="T58" fmla="*/ 108 w 116"/>
                  <a:gd name="T59"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39">
                    <a:moveTo>
                      <a:pt x="108" y="42"/>
                    </a:moveTo>
                    <a:cubicBezTo>
                      <a:pt x="106" y="37"/>
                      <a:pt x="104" y="33"/>
                      <a:pt x="102" y="29"/>
                    </a:cubicBezTo>
                    <a:cubicBezTo>
                      <a:pt x="96" y="17"/>
                      <a:pt x="85" y="13"/>
                      <a:pt x="72" y="14"/>
                    </a:cubicBezTo>
                    <a:cubicBezTo>
                      <a:pt x="68" y="14"/>
                      <a:pt x="67" y="15"/>
                      <a:pt x="67" y="18"/>
                    </a:cubicBezTo>
                    <a:cubicBezTo>
                      <a:pt x="66" y="20"/>
                      <a:pt x="66" y="22"/>
                      <a:pt x="66" y="24"/>
                    </a:cubicBezTo>
                    <a:cubicBezTo>
                      <a:pt x="66" y="54"/>
                      <a:pt x="66" y="85"/>
                      <a:pt x="66" y="115"/>
                    </a:cubicBezTo>
                    <a:cubicBezTo>
                      <a:pt x="66" y="118"/>
                      <a:pt x="67" y="120"/>
                      <a:pt x="67" y="123"/>
                    </a:cubicBezTo>
                    <a:cubicBezTo>
                      <a:pt x="68" y="128"/>
                      <a:pt x="70" y="130"/>
                      <a:pt x="75" y="131"/>
                    </a:cubicBezTo>
                    <a:cubicBezTo>
                      <a:pt x="78" y="131"/>
                      <a:pt x="80" y="132"/>
                      <a:pt x="83" y="132"/>
                    </a:cubicBezTo>
                    <a:cubicBezTo>
                      <a:pt x="83" y="134"/>
                      <a:pt x="83" y="137"/>
                      <a:pt x="83" y="139"/>
                    </a:cubicBezTo>
                    <a:cubicBezTo>
                      <a:pt x="66" y="139"/>
                      <a:pt x="50" y="139"/>
                      <a:pt x="33" y="139"/>
                    </a:cubicBezTo>
                    <a:cubicBezTo>
                      <a:pt x="33" y="137"/>
                      <a:pt x="33" y="135"/>
                      <a:pt x="33" y="132"/>
                    </a:cubicBezTo>
                    <a:cubicBezTo>
                      <a:pt x="36" y="132"/>
                      <a:pt x="39" y="131"/>
                      <a:pt x="41" y="131"/>
                    </a:cubicBezTo>
                    <a:cubicBezTo>
                      <a:pt x="47" y="130"/>
                      <a:pt x="49" y="128"/>
                      <a:pt x="49" y="123"/>
                    </a:cubicBezTo>
                    <a:cubicBezTo>
                      <a:pt x="49" y="121"/>
                      <a:pt x="49" y="120"/>
                      <a:pt x="49" y="118"/>
                    </a:cubicBezTo>
                    <a:cubicBezTo>
                      <a:pt x="49" y="86"/>
                      <a:pt x="49" y="54"/>
                      <a:pt x="49" y="22"/>
                    </a:cubicBezTo>
                    <a:cubicBezTo>
                      <a:pt x="49" y="14"/>
                      <a:pt x="49" y="13"/>
                      <a:pt x="41" y="14"/>
                    </a:cubicBezTo>
                    <a:cubicBezTo>
                      <a:pt x="38" y="14"/>
                      <a:pt x="35" y="14"/>
                      <a:pt x="32" y="15"/>
                    </a:cubicBezTo>
                    <a:cubicBezTo>
                      <a:pt x="26" y="16"/>
                      <a:pt x="21" y="18"/>
                      <a:pt x="18" y="23"/>
                    </a:cubicBezTo>
                    <a:cubicBezTo>
                      <a:pt x="15" y="27"/>
                      <a:pt x="13" y="32"/>
                      <a:pt x="11" y="36"/>
                    </a:cubicBezTo>
                    <a:cubicBezTo>
                      <a:pt x="10" y="38"/>
                      <a:pt x="9" y="40"/>
                      <a:pt x="8" y="42"/>
                    </a:cubicBezTo>
                    <a:cubicBezTo>
                      <a:pt x="5" y="41"/>
                      <a:pt x="3" y="40"/>
                      <a:pt x="0" y="39"/>
                    </a:cubicBezTo>
                    <a:cubicBezTo>
                      <a:pt x="5" y="26"/>
                      <a:pt x="9" y="13"/>
                      <a:pt x="13" y="0"/>
                    </a:cubicBezTo>
                    <a:cubicBezTo>
                      <a:pt x="15" y="0"/>
                      <a:pt x="17" y="0"/>
                      <a:pt x="19" y="0"/>
                    </a:cubicBezTo>
                    <a:cubicBezTo>
                      <a:pt x="20" y="1"/>
                      <a:pt x="20" y="3"/>
                      <a:pt x="21" y="4"/>
                    </a:cubicBezTo>
                    <a:cubicBezTo>
                      <a:pt x="46" y="4"/>
                      <a:pt x="70" y="4"/>
                      <a:pt x="95" y="4"/>
                    </a:cubicBezTo>
                    <a:cubicBezTo>
                      <a:pt x="95" y="3"/>
                      <a:pt x="96" y="1"/>
                      <a:pt x="97" y="0"/>
                    </a:cubicBezTo>
                    <a:cubicBezTo>
                      <a:pt x="98" y="0"/>
                      <a:pt x="100" y="0"/>
                      <a:pt x="103" y="0"/>
                    </a:cubicBezTo>
                    <a:cubicBezTo>
                      <a:pt x="107" y="13"/>
                      <a:pt x="112" y="26"/>
                      <a:pt x="116" y="39"/>
                    </a:cubicBezTo>
                    <a:cubicBezTo>
                      <a:pt x="113" y="40"/>
                      <a:pt x="111" y="41"/>
                      <a:pt x="108" y="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3" name="Freeform 33">
                <a:extLst>
                  <a:ext uri="{FF2B5EF4-FFF2-40B4-BE49-F238E27FC236}">
                    <a16:creationId xmlns:a16="http://schemas.microsoft.com/office/drawing/2014/main" id="{80557463-D295-47EE-83FE-4E7C2CFE5CA8}"/>
                  </a:ext>
                </a:extLst>
              </p:cNvPr>
              <p:cNvSpPr>
                <a:spLocks/>
              </p:cNvSpPr>
              <p:nvPr/>
            </p:nvSpPr>
            <p:spPr bwMode="auto">
              <a:xfrm>
                <a:off x="5715150" y="3891177"/>
                <a:ext cx="140967" cy="381253"/>
              </a:xfrm>
              <a:custGeom>
                <a:avLst/>
                <a:gdLst>
                  <a:gd name="T0" fmla="*/ 0 w 50"/>
                  <a:gd name="T1" fmla="*/ 134 h 134"/>
                  <a:gd name="T2" fmla="*/ 0 w 50"/>
                  <a:gd name="T3" fmla="*/ 127 h 134"/>
                  <a:gd name="T4" fmla="*/ 9 w 50"/>
                  <a:gd name="T5" fmla="*/ 126 h 134"/>
                  <a:gd name="T6" fmla="*/ 16 w 50"/>
                  <a:gd name="T7" fmla="*/ 119 h 134"/>
                  <a:gd name="T8" fmla="*/ 16 w 50"/>
                  <a:gd name="T9" fmla="*/ 113 h 134"/>
                  <a:gd name="T10" fmla="*/ 16 w 50"/>
                  <a:gd name="T11" fmla="*/ 21 h 134"/>
                  <a:gd name="T12" fmla="*/ 16 w 50"/>
                  <a:gd name="T13" fmla="*/ 13 h 134"/>
                  <a:gd name="T14" fmla="*/ 9 w 50"/>
                  <a:gd name="T15" fmla="*/ 8 h 134"/>
                  <a:gd name="T16" fmla="*/ 1 w 50"/>
                  <a:gd name="T17" fmla="*/ 7 h 134"/>
                  <a:gd name="T18" fmla="*/ 1 w 50"/>
                  <a:gd name="T19" fmla="*/ 0 h 134"/>
                  <a:gd name="T20" fmla="*/ 49 w 50"/>
                  <a:gd name="T21" fmla="*/ 0 h 134"/>
                  <a:gd name="T22" fmla="*/ 49 w 50"/>
                  <a:gd name="T23" fmla="*/ 7 h 134"/>
                  <a:gd name="T24" fmla="*/ 42 w 50"/>
                  <a:gd name="T25" fmla="*/ 8 h 134"/>
                  <a:gd name="T26" fmla="*/ 34 w 50"/>
                  <a:gd name="T27" fmla="*/ 15 h 134"/>
                  <a:gd name="T28" fmla="*/ 33 w 50"/>
                  <a:gd name="T29" fmla="*/ 23 h 134"/>
                  <a:gd name="T30" fmla="*/ 33 w 50"/>
                  <a:gd name="T31" fmla="*/ 113 h 134"/>
                  <a:gd name="T32" fmla="*/ 46 w 50"/>
                  <a:gd name="T33" fmla="*/ 127 h 134"/>
                  <a:gd name="T34" fmla="*/ 49 w 50"/>
                  <a:gd name="T35" fmla="*/ 127 h 134"/>
                  <a:gd name="T36" fmla="*/ 50 w 50"/>
                  <a:gd name="T37" fmla="*/ 131 h 134"/>
                  <a:gd name="T38" fmla="*/ 49 w 50"/>
                  <a:gd name="T39" fmla="*/ 134 h 134"/>
                  <a:gd name="T40" fmla="*/ 0 w 50"/>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4">
                    <a:moveTo>
                      <a:pt x="0" y="134"/>
                    </a:moveTo>
                    <a:cubicBezTo>
                      <a:pt x="0" y="132"/>
                      <a:pt x="0" y="130"/>
                      <a:pt x="0" y="127"/>
                    </a:cubicBezTo>
                    <a:cubicBezTo>
                      <a:pt x="3" y="127"/>
                      <a:pt x="6" y="127"/>
                      <a:pt x="9" y="126"/>
                    </a:cubicBezTo>
                    <a:cubicBezTo>
                      <a:pt x="13" y="125"/>
                      <a:pt x="15" y="124"/>
                      <a:pt x="16" y="119"/>
                    </a:cubicBezTo>
                    <a:cubicBezTo>
                      <a:pt x="16" y="117"/>
                      <a:pt x="16" y="115"/>
                      <a:pt x="16" y="113"/>
                    </a:cubicBezTo>
                    <a:cubicBezTo>
                      <a:pt x="16" y="82"/>
                      <a:pt x="16" y="52"/>
                      <a:pt x="16" y="21"/>
                    </a:cubicBezTo>
                    <a:cubicBezTo>
                      <a:pt x="16" y="18"/>
                      <a:pt x="16" y="16"/>
                      <a:pt x="16" y="13"/>
                    </a:cubicBezTo>
                    <a:cubicBezTo>
                      <a:pt x="15" y="10"/>
                      <a:pt x="13" y="8"/>
                      <a:pt x="9" y="8"/>
                    </a:cubicBezTo>
                    <a:cubicBezTo>
                      <a:pt x="6" y="7"/>
                      <a:pt x="4" y="7"/>
                      <a:pt x="1" y="7"/>
                    </a:cubicBezTo>
                    <a:cubicBezTo>
                      <a:pt x="1" y="4"/>
                      <a:pt x="1" y="2"/>
                      <a:pt x="1" y="0"/>
                    </a:cubicBezTo>
                    <a:cubicBezTo>
                      <a:pt x="17" y="0"/>
                      <a:pt x="33" y="0"/>
                      <a:pt x="49" y="0"/>
                    </a:cubicBezTo>
                    <a:cubicBezTo>
                      <a:pt x="49" y="2"/>
                      <a:pt x="49" y="4"/>
                      <a:pt x="49" y="7"/>
                    </a:cubicBezTo>
                    <a:cubicBezTo>
                      <a:pt x="47" y="7"/>
                      <a:pt x="44" y="7"/>
                      <a:pt x="42" y="8"/>
                    </a:cubicBezTo>
                    <a:cubicBezTo>
                      <a:pt x="38" y="8"/>
                      <a:pt x="35" y="10"/>
                      <a:pt x="34" y="15"/>
                    </a:cubicBezTo>
                    <a:cubicBezTo>
                      <a:pt x="34" y="17"/>
                      <a:pt x="33" y="20"/>
                      <a:pt x="33" y="23"/>
                    </a:cubicBezTo>
                    <a:cubicBezTo>
                      <a:pt x="33" y="53"/>
                      <a:pt x="33" y="83"/>
                      <a:pt x="33" y="113"/>
                    </a:cubicBezTo>
                    <a:cubicBezTo>
                      <a:pt x="33" y="124"/>
                      <a:pt x="36" y="126"/>
                      <a:pt x="46" y="127"/>
                    </a:cubicBezTo>
                    <a:cubicBezTo>
                      <a:pt x="47" y="127"/>
                      <a:pt x="48" y="127"/>
                      <a:pt x="49" y="127"/>
                    </a:cubicBezTo>
                    <a:cubicBezTo>
                      <a:pt x="49" y="128"/>
                      <a:pt x="50" y="129"/>
                      <a:pt x="50" y="131"/>
                    </a:cubicBezTo>
                    <a:cubicBezTo>
                      <a:pt x="50" y="132"/>
                      <a:pt x="49" y="133"/>
                      <a:pt x="49" y="134"/>
                    </a:cubicBezTo>
                    <a:cubicBezTo>
                      <a:pt x="33" y="134"/>
                      <a:pt x="17" y="134"/>
                      <a:pt x="0"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4" name="Freeform 34">
                <a:extLst>
                  <a:ext uri="{FF2B5EF4-FFF2-40B4-BE49-F238E27FC236}">
                    <a16:creationId xmlns:a16="http://schemas.microsoft.com/office/drawing/2014/main" id="{59C332FA-9D18-4C13-8F66-7832ED72F4F6}"/>
                  </a:ext>
                </a:extLst>
              </p:cNvPr>
              <p:cNvSpPr>
                <a:spLocks/>
              </p:cNvSpPr>
              <p:nvPr/>
            </p:nvSpPr>
            <p:spPr bwMode="auto">
              <a:xfrm>
                <a:off x="9354673" y="3891177"/>
                <a:ext cx="137764" cy="384457"/>
              </a:xfrm>
              <a:custGeom>
                <a:avLst/>
                <a:gdLst>
                  <a:gd name="T0" fmla="*/ 0 w 49"/>
                  <a:gd name="T1" fmla="*/ 7 h 135"/>
                  <a:gd name="T2" fmla="*/ 0 w 49"/>
                  <a:gd name="T3" fmla="*/ 0 h 135"/>
                  <a:gd name="T4" fmla="*/ 49 w 49"/>
                  <a:gd name="T5" fmla="*/ 0 h 135"/>
                  <a:gd name="T6" fmla="*/ 49 w 49"/>
                  <a:gd name="T7" fmla="*/ 7 h 135"/>
                  <a:gd name="T8" fmla="*/ 42 w 49"/>
                  <a:gd name="T9" fmla="*/ 8 h 135"/>
                  <a:gd name="T10" fmla="*/ 34 w 49"/>
                  <a:gd name="T11" fmla="*/ 15 h 135"/>
                  <a:gd name="T12" fmla="*/ 33 w 49"/>
                  <a:gd name="T13" fmla="*/ 23 h 135"/>
                  <a:gd name="T14" fmla="*/ 33 w 49"/>
                  <a:gd name="T15" fmla="*/ 113 h 135"/>
                  <a:gd name="T16" fmla="*/ 46 w 49"/>
                  <a:gd name="T17" fmla="*/ 127 h 135"/>
                  <a:gd name="T18" fmla="*/ 49 w 49"/>
                  <a:gd name="T19" fmla="*/ 127 h 135"/>
                  <a:gd name="T20" fmla="*/ 49 w 49"/>
                  <a:gd name="T21" fmla="*/ 134 h 135"/>
                  <a:gd name="T22" fmla="*/ 0 w 49"/>
                  <a:gd name="T23" fmla="*/ 134 h 135"/>
                  <a:gd name="T24" fmla="*/ 0 w 49"/>
                  <a:gd name="T25" fmla="*/ 127 h 135"/>
                  <a:gd name="T26" fmla="*/ 7 w 49"/>
                  <a:gd name="T27" fmla="*/ 126 h 135"/>
                  <a:gd name="T28" fmla="*/ 16 w 49"/>
                  <a:gd name="T29" fmla="*/ 118 h 135"/>
                  <a:gd name="T30" fmla="*/ 16 w 49"/>
                  <a:gd name="T31" fmla="*/ 113 h 135"/>
                  <a:gd name="T32" fmla="*/ 16 w 49"/>
                  <a:gd name="T33" fmla="*/ 20 h 135"/>
                  <a:gd name="T34" fmla="*/ 15 w 49"/>
                  <a:gd name="T35" fmla="*/ 13 h 135"/>
                  <a:gd name="T36" fmla="*/ 9 w 49"/>
                  <a:gd name="T37" fmla="*/ 8 h 135"/>
                  <a:gd name="T38" fmla="*/ 0 w 49"/>
                  <a:gd name="T39"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35">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5" y="10"/>
                      <a:pt x="34" y="15"/>
                    </a:cubicBezTo>
                    <a:cubicBezTo>
                      <a:pt x="33" y="18"/>
                      <a:pt x="33" y="20"/>
                      <a:pt x="33" y="23"/>
                    </a:cubicBezTo>
                    <a:cubicBezTo>
                      <a:pt x="33" y="53"/>
                      <a:pt x="33" y="83"/>
                      <a:pt x="33" y="113"/>
                    </a:cubicBezTo>
                    <a:cubicBezTo>
                      <a:pt x="33" y="124"/>
                      <a:pt x="35" y="126"/>
                      <a:pt x="46" y="127"/>
                    </a:cubicBezTo>
                    <a:cubicBezTo>
                      <a:pt x="47" y="127"/>
                      <a:pt x="48" y="127"/>
                      <a:pt x="49" y="127"/>
                    </a:cubicBezTo>
                    <a:cubicBezTo>
                      <a:pt x="49" y="129"/>
                      <a:pt x="49" y="132"/>
                      <a:pt x="49" y="134"/>
                    </a:cubicBezTo>
                    <a:cubicBezTo>
                      <a:pt x="45" y="135"/>
                      <a:pt x="9" y="135"/>
                      <a:pt x="0" y="134"/>
                    </a:cubicBezTo>
                    <a:cubicBezTo>
                      <a:pt x="0" y="132"/>
                      <a:pt x="0" y="130"/>
                      <a:pt x="0" y="127"/>
                    </a:cubicBezTo>
                    <a:cubicBezTo>
                      <a:pt x="3" y="127"/>
                      <a:pt x="5" y="127"/>
                      <a:pt x="7" y="126"/>
                    </a:cubicBezTo>
                    <a:cubicBezTo>
                      <a:pt x="13" y="126"/>
                      <a:pt x="15" y="124"/>
                      <a:pt x="16" y="118"/>
                    </a:cubicBezTo>
                    <a:cubicBezTo>
                      <a:pt x="16" y="117"/>
                      <a:pt x="16" y="115"/>
                      <a:pt x="16" y="113"/>
                    </a:cubicBezTo>
                    <a:cubicBezTo>
                      <a:pt x="16" y="82"/>
                      <a:pt x="16" y="51"/>
                      <a:pt x="16" y="20"/>
                    </a:cubicBezTo>
                    <a:cubicBezTo>
                      <a:pt x="16" y="18"/>
                      <a:pt x="15" y="16"/>
                      <a:pt x="15" y="13"/>
                    </a:cubicBezTo>
                    <a:cubicBezTo>
                      <a:pt x="14" y="10"/>
                      <a:pt x="12" y="8"/>
                      <a:pt x="9" y="8"/>
                    </a:cubicBezTo>
                    <a:cubicBezTo>
                      <a:pt x="6"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5" name="Freeform 35">
                <a:extLst>
                  <a:ext uri="{FF2B5EF4-FFF2-40B4-BE49-F238E27FC236}">
                    <a16:creationId xmlns:a16="http://schemas.microsoft.com/office/drawing/2014/main" id="{65E12940-8A45-4E0C-84AF-6AA4577F53A2}"/>
                  </a:ext>
                </a:extLst>
              </p:cNvPr>
              <p:cNvSpPr>
                <a:spLocks/>
              </p:cNvSpPr>
              <p:nvPr/>
            </p:nvSpPr>
            <p:spPr bwMode="auto">
              <a:xfrm>
                <a:off x="7675879" y="3891177"/>
                <a:ext cx="137764" cy="381253"/>
              </a:xfrm>
              <a:custGeom>
                <a:avLst/>
                <a:gdLst>
                  <a:gd name="T0" fmla="*/ 0 w 49"/>
                  <a:gd name="T1" fmla="*/ 7 h 134"/>
                  <a:gd name="T2" fmla="*/ 0 w 49"/>
                  <a:gd name="T3" fmla="*/ 0 h 134"/>
                  <a:gd name="T4" fmla="*/ 49 w 49"/>
                  <a:gd name="T5" fmla="*/ 0 h 134"/>
                  <a:gd name="T6" fmla="*/ 49 w 49"/>
                  <a:gd name="T7" fmla="*/ 7 h 134"/>
                  <a:gd name="T8" fmla="*/ 42 w 49"/>
                  <a:gd name="T9" fmla="*/ 8 h 134"/>
                  <a:gd name="T10" fmla="*/ 34 w 49"/>
                  <a:gd name="T11" fmla="*/ 15 h 134"/>
                  <a:gd name="T12" fmla="*/ 33 w 49"/>
                  <a:gd name="T13" fmla="*/ 23 h 134"/>
                  <a:gd name="T14" fmla="*/ 33 w 49"/>
                  <a:gd name="T15" fmla="*/ 112 h 134"/>
                  <a:gd name="T16" fmla="*/ 34 w 49"/>
                  <a:gd name="T17" fmla="*/ 120 h 134"/>
                  <a:gd name="T18" fmla="*/ 40 w 49"/>
                  <a:gd name="T19" fmla="*/ 126 h 134"/>
                  <a:gd name="T20" fmla="*/ 49 w 49"/>
                  <a:gd name="T21" fmla="*/ 127 h 134"/>
                  <a:gd name="T22" fmla="*/ 49 w 49"/>
                  <a:gd name="T23" fmla="*/ 134 h 134"/>
                  <a:gd name="T24" fmla="*/ 0 w 49"/>
                  <a:gd name="T25" fmla="*/ 134 h 134"/>
                  <a:gd name="T26" fmla="*/ 0 w 49"/>
                  <a:gd name="T27" fmla="*/ 127 h 134"/>
                  <a:gd name="T28" fmla="*/ 8 w 49"/>
                  <a:gd name="T29" fmla="*/ 126 h 134"/>
                  <a:gd name="T30" fmla="*/ 15 w 49"/>
                  <a:gd name="T31" fmla="*/ 119 h 134"/>
                  <a:gd name="T32" fmla="*/ 16 w 49"/>
                  <a:gd name="T33" fmla="*/ 110 h 134"/>
                  <a:gd name="T34" fmla="*/ 16 w 49"/>
                  <a:gd name="T35" fmla="*/ 25 h 134"/>
                  <a:gd name="T36" fmla="*/ 15 w 49"/>
                  <a:gd name="T37" fmla="*/ 15 h 134"/>
                  <a:gd name="T38" fmla="*/ 8 w 49"/>
                  <a:gd name="T39" fmla="*/ 8 h 134"/>
                  <a:gd name="T40" fmla="*/ 0 w 49"/>
                  <a:gd name="T41"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4">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4" y="10"/>
                      <a:pt x="34" y="15"/>
                    </a:cubicBezTo>
                    <a:cubicBezTo>
                      <a:pt x="33" y="18"/>
                      <a:pt x="33" y="21"/>
                      <a:pt x="33" y="23"/>
                    </a:cubicBezTo>
                    <a:cubicBezTo>
                      <a:pt x="33" y="53"/>
                      <a:pt x="33" y="83"/>
                      <a:pt x="33" y="112"/>
                    </a:cubicBezTo>
                    <a:cubicBezTo>
                      <a:pt x="33" y="115"/>
                      <a:pt x="33" y="118"/>
                      <a:pt x="34" y="120"/>
                    </a:cubicBezTo>
                    <a:cubicBezTo>
                      <a:pt x="34" y="124"/>
                      <a:pt x="36" y="126"/>
                      <a:pt x="40" y="126"/>
                    </a:cubicBezTo>
                    <a:cubicBezTo>
                      <a:pt x="43" y="126"/>
                      <a:pt x="45" y="127"/>
                      <a:pt x="49" y="127"/>
                    </a:cubicBezTo>
                    <a:cubicBezTo>
                      <a:pt x="49" y="129"/>
                      <a:pt x="49" y="132"/>
                      <a:pt x="49" y="134"/>
                    </a:cubicBezTo>
                    <a:cubicBezTo>
                      <a:pt x="33" y="134"/>
                      <a:pt x="16" y="134"/>
                      <a:pt x="0" y="134"/>
                    </a:cubicBezTo>
                    <a:cubicBezTo>
                      <a:pt x="0" y="132"/>
                      <a:pt x="0" y="130"/>
                      <a:pt x="0" y="127"/>
                    </a:cubicBezTo>
                    <a:cubicBezTo>
                      <a:pt x="3" y="127"/>
                      <a:pt x="6" y="127"/>
                      <a:pt x="8" y="126"/>
                    </a:cubicBezTo>
                    <a:cubicBezTo>
                      <a:pt x="13" y="125"/>
                      <a:pt x="15" y="123"/>
                      <a:pt x="15" y="119"/>
                    </a:cubicBezTo>
                    <a:cubicBezTo>
                      <a:pt x="16" y="116"/>
                      <a:pt x="16" y="113"/>
                      <a:pt x="16" y="110"/>
                    </a:cubicBezTo>
                    <a:cubicBezTo>
                      <a:pt x="16" y="81"/>
                      <a:pt x="16" y="53"/>
                      <a:pt x="16" y="25"/>
                    </a:cubicBezTo>
                    <a:cubicBezTo>
                      <a:pt x="16" y="21"/>
                      <a:pt x="16" y="18"/>
                      <a:pt x="15" y="15"/>
                    </a:cubicBezTo>
                    <a:cubicBezTo>
                      <a:pt x="15" y="10"/>
                      <a:pt x="13" y="8"/>
                      <a:pt x="8" y="8"/>
                    </a:cubicBezTo>
                    <a:cubicBezTo>
                      <a:pt x="5"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3" name="组合 122">
              <a:extLst>
                <a:ext uri="{FF2B5EF4-FFF2-40B4-BE49-F238E27FC236}">
                  <a16:creationId xmlns:a16="http://schemas.microsoft.com/office/drawing/2014/main" id="{F4DC8654-6333-43BF-BBD2-8CC0F92462C8}"/>
                </a:ext>
              </a:extLst>
            </p:cNvPr>
            <p:cNvGrpSpPr/>
            <p:nvPr userDrawn="1"/>
          </p:nvGrpSpPr>
          <p:grpSpPr>
            <a:xfrm>
              <a:off x="10237120" y="539555"/>
              <a:ext cx="1312962" cy="375239"/>
              <a:chOff x="4606634" y="2048989"/>
              <a:chExt cx="5593843" cy="1598699"/>
            </a:xfrm>
            <a:solidFill>
              <a:schemeClr val="accent1">
                <a:alpha val="80000"/>
              </a:schemeClr>
            </a:solidFill>
          </p:grpSpPr>
          <p:sp>
            <p:nvSpPr>
              <p:cNvPr id="148" name="Freeform 9">
                <a:extLst>
                  <a:ext uri="{FF2B5EF4-FFF2-40B4-BE49-F238E27FC236}">
                    <a16:creationId xmlns:a16="http://schemas.microsoft.com/office/drawing/2014/main" id="{1BD02196-28F9-45E0-99D4-C63C486392BF}"/>
                  </a:ext>
                </a:extLst>
              </p:cNvPr>
              <p:cNvSpPr>
                <a:spLocks noEditPoints="1"/>
              </p:cNvSpPr>
              <p:nvPr/>
            </p:nvSpPr>
            <p:spPr bwMode="auto">
              <a:xfrm>
                <a:off x="9274578" y="2071415"/>
                <a:ext cx="925899" cy="1034829"/>
              </a:xfrm>
              <a:custGeom>
                <a:avLst/>
                <a:gdLst>
                  <a:gd name="T0" fmla="*/ 324 w 325"/>
                  <a:gd name="T1" fmla="*/ 106 h 363"/>
                  <a:gd name="T2" fmla="*/ 283 w 325"/>
                  <a:gd name="T3" fmla="*/ 179 h 363"/>
                  <a:gd name="T4" fmla="*/ 247 w 325"/>
                  <a:gd name="T5" fmla="*/ 214 h 363"/>
                  <a:gd name="T6" fmla="*/ 241 w 325"/>
                  <a:gd name="T7" fmla="*/ 228 h 363"/>
                  <a:gd name="T8" fmla="*/ 271 w 325"/>
                  <a:gd name="T9" fmla="*/ 230 h 363"/>
                  <a:gd name="T10" fmla="*/ 282 w 325"/>
                  <a:gd name="T11" fmla="*/ 240 h 363"/>
                  <a:gd name="T12" fmla="*/ 269 w 325"/>
                  <a:gd name="T13" fmla="*/ 277 h 363"/>
                  <a:gd name="T14" fmla="*/ 223 w 325"/>
                  <a:gd name="T15" fmla="*/ 316 h 363"/>
                  <a:gd name="T16" fmla="*/ 176 w 325"/>
                  <a:gd name="T17" fmla="*/ 340 h 363"/>
                  <a:gd name="T18" fmla="*/ 160 w 325"/>
                  <a:gd name="T19" fmla="*/ 339 h 363"/>
                  <a:gd name="T20" fmla="*/ 165 w 325"/>
                  <a:gd name="T21" fmla="*/ 329 h 363"/>
                  <a:gd name="T22" fmla="*/ 195 w 325"/>
                  <a:gd name="T23" fmla="*/ 302 h 363"/>
                  <a:gd name="T24" fmla="*/ 214 w 325"/>
                  <a:gd name="T25" fmla="*/ 282 h 363"/>
                  <a:gd name="T26" fmla="*/ 223 w 325"/>
                  <a:gd name="T27" fmla="*/ 265 h 363"/>
                  <a:gd name="T28" fmla="*/ 220 w 325"/>
                  <a:gd name="T29" fmla="*/ 257 h 363"/>
                  <a:gd name="T30" fmla="*/ 179 w 325"/>
                  <a:gd name="T31" fmla="*/ 289 h 363"/>
                  <a:gd name="T32" fmla="*/ 106 w 325"/>
                  <a:gd name="T33" fmla="*/ 335 h 363"/>
                  <a:gd name="T34" fmla="*/ 20 w 325"/>
                  <a:gd name="T35" fmla="*/ 363 h 363"/>
                  <a:gd name="T36" fmla="*/ 4 w 325"/>
                  <a:gd name="T37" fmla="*/ 360 h 363"/>
                  <a:gd name="T38" fmla="*/ 78 w 325"/>
                  <a:gd name="T39" fmla="*/ 306 h 363"/>
                  <a:gd name="T40" fmla="*/ 102 w 325"/>
                  <a:gd name="T41" fmla="*/ 295 h 363"/>
                  <a:gd name="T42" fmla="*/ 208 w 325"/>
                  <a:gd name="T43" fmla="*/ 238 h 363"/>
                  <a:gd name="T44" fmla="*/ 207 w 325"/>
                  <a:gd name="T45" fmla="*/ 232 h 363"/>
                  <a:gd name="T46" fmla="*/ 171 w 325"/>
                  <a:gd name="T47" fmla="*/ 243 h 363"/>
                  <a:gd name="T48" fmla="*/ 163 w 325"/>
                  <a:gd name="T49" fmla="*/ 239 h 363"/>
                  <a:gd name="T50" fmla="*/ 170 w 325"/>
                  <a:gd name="T51" fmla="*/ 226 h 363"/>
                  <a:gd name="T52" fmla="*/ 154 w 325"/>
                  <a:gd name="T53" fmla="*/ 206 h 363"/>
                  <a:gd name="T54" fmla="*/ 122 w 325"/>
                  <a:gd name="T55" fmla="*/ 224 h 363"/>
                  <a:gd name="T56" fmla="*/ 99 w 325"/>
                  <a:gd name="T57" fmla="*/ 236 h 363"/>
                  <a:gd name="T58" fmla="*/ 100 w 325"/>
                  <a:gd name="T59" fmla="*/ 222 h 363"/>
                  <a:gd name="T60" fmla="*/ 116 w 325"/>
                  <a:gd name="T61" fmla="*/ 204 h 363"/>
                  <a:gd name="T62" fmla="*/ 118 w 325"/>
                  <a:gd name="T63" fmla="*/ 183 h 363"/>
                  <a:gd name="T64" fmla="*/ 116 w 325"/>
                  <a:gd name="T65" fmla="*/ 174 h 363"/>
                  <a:gd name="T66" fmla="*/ 143 w 325"/>
                  <a:gd name="T67" fmla="*/ 167 h 363"/>
                  <a:gd name="T68" fmla="*/ 158 w 325"/>
                  <a:gd name="T69" fmla="*/ 145 h 363"/>
                  <a:gd name="T70" fmla="*/ 147 w 325"/>
                  <a:gd name="T71" fmla="*/ 144 h 363"/>
                  <a:gd name="T72" fmla="*/ 132 w 325"/>
                  <a:gd name="T73" fmla="*/ 141 h 363"/>
                  <a:gd name="T74" fmla="*/ 141 w 325"/>
                  <a:gd name="T75" fmla="*/ 129 h 363"/>
                  <a:gd name="T76" fmla="*/ 140 w 325"/>
                  <a:gd name="T77" fmla="*/ 115 h 363"/>
                  <a:gd name="T78" fmla="*/ 112 w 325"/>
                  <a:gd name="T79" fmla="*/ 96 h 363"/>
                  <a:gd name="T80" fmla="*/ 127 w 325"/>
                  <a:gd name="T81" fmla="*/ 92 h 363"/>
                  <a:gd name="T82" fmla="*/ 167 w 325"/>
                  <a:gd name="T83" fmla="*/ 81 h 363"/>
                  <a:gd name="T84" fmla="*/ 203 w 325"/>
                  <a:gd name="T85" fmla="*/ 36 h 363"/>
                  <a:gd name="T86" fmla="*/ 204 w 325"/>
                  <a:gd name="T87" fmla="*/ 10 h 363"/>
                  <a:gd name="T88" fmla="*/ 216 w 325"/>
                  <a:gd name="T89" fmla="*/ 3 h 363"/>
                  <a:gd name="T90" fmla="*/ 224 w 325"/>
                  <a:gd name="T91" fmla="*/ 56 h 363"/>
                  <a:gd name="T92" fmla="*/ 205 w 325"/>
                  <a:gd name="T93" fmla="*/ 91 h 363"/>
                  <a:gd name="T94" fmla="*/ 208 w 325"/>
                  <a:gd name="T95" fmla="*/ 105 h 363"/>
                  <a:gd name="T96" fmla="*/ 267 w 325"/>
                  <a:gd name="T97" fmla="*/ 87 h 363"/>
                  <a:gd name="T98" fmla="*/ 297 w 325"/>
                  <a:gd name="T99" fmla="*/ 85 h 363"/>
                  <a:gd name="T100" fmla="*/ 309 w 325"/>
                  <a:gd name="T101" fmla="*/ 86 h 363"/>
                  <a:gd name="T102" fmla="*/ 325 w 325"/>
                  <a:gd name="T103" fmla="*/ 104 h 363"/>
                  <a:gd name="T104" fmla="*/ 198 w 325"/>
                  <a:gd name="T105" fmla="*/ 126 h 363"/>
                  <a:gd name="T106" fmla="*/ 164 w 325"/>
                  <a:gd name="T107" fmla="*/ 175 h 363"/>
                  <a:gd name="T108" fmla="*/ 181 w 325"/>
                  <a:gd name="T109" fmla="*/ 191 h 363"/>
                  <a:gd name="T110" fmla="*/ 186 w 325"/>
                  <a:gd name="T111" fmla="*/ 173 h 363"/>
                  <a:gd name="T112" fmla="*/ 199 w 325"/>
                  <a:gd name="T113" fmla="*/ 170 h 363"/>
                  <a:gd name="T114" fmla="*/ 206 w 325"/>
                  <a:gd name="T115" fmla="*/ 204 h 363"/>
                  <a:gd name="T116" fmla="*/ 217 w 325"/>
                  <a:gd name="T117" fmla="*/ 206 h 363"/>
                  <a:gd name="T118" fmla="*/ 229 w 325"/>
                  <a:gd name="T119" fmla="*/ 188 h 363"/>
                  <a:gd name="T120" fmla="*/ 261 w 325"/>
                  <a:gd name="T121" fmla="*/ 141 h 363"/>
                  <a:gd name="T122" fmla="*/ 250 w 325"/>
                  <a:gd name="T123" fmla="*/ 134 h 363"/>
                  <a:gd name="T124" fmla="*/ 206 w 325"/>
                  <a:gd name="T125" fmla="*/ 12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 h="363">
                    <a:moveTo>
                      <a:pt x="325" y="104"/>
                    </a:moveTo>
                    <a:cubicBezTo>
                      <a:pt x="325" y="104"/>
                      <a:pt x="324" y="105"/>
                      <a:pt x="324" y="106"/>
                    </a:cubicBezTo>
                    <a:cubicBezTo>
                      <a:pt x="323" y="108"/>
                      <a:pt x="323" y="111"/>
                      <a:pt x="322" y="114"/>
                    </a:cubicBezTo>
                    <a:cubicBezTo>
                      <a:pt x="312" y="138"/>
                      <a:pt x="300" y="160"/>
                      <a:pt x="283" y="179"/>
                    </a:cubicBezTo>
                    <a:cubicBezTo>
                      <a:pt x="275" y="188"/>
                      <a:pt x="267" y="197"/>
                      <a:pt x="259" y="205"/>
                    </a:cubicBezTo>
                    <a:cubicBezTo>
                      <a:pt x="255" y="209"/>
                      <a:pt x="251" y="211"/>
                      <a:pt x="247" y="214"/>
                    </a:cubicBezTo>
                    <a:cubicBezTo>
                      <a:pt x="244" y="217"/>
                      <a:pt x="241" y="219"/>
                      <a:pt x="239" y="223"/>
                    </a:cubicBezTo>
                    <a:cubicBezTo>
                      <a:pt x="237" y="226"/>
                      <a:pt x="238" y="227"/>
                      <a:pt x="241" y="228"/>
                    </a:cubicBezTo>
                    <a:cubicBezTo>
                      <a:pt x="243" y="228"/>
                      <a:pt x="245" y="228"/>
                      <a:pt x="246" y="228"/>
                    </a:cubicBezTo>
                    <a:cubicBezTo>
                      <a:pt x="255" y="229"/>
                      <a:pt x="263" y="230"/>
                      <a:pt x="271" y="230"/>
                    </a:cubicBezTo>
                    <a:cubicBezTo>
                      <a:pt x="272" y="230"/>
                      <a:pt x="274" y="231"/>
                      <a:pt x="275" y="231"/>
                    </a:cubicBezTo>
                    <a:cubicBezTo>
                      <a:pt x="280" y="233"/>
                      <a:pt x="282" y="235"/>
                      <a:pt x="282" y="240"/>
                    </a:cubicBezTo>
                    <a:cubicBezTo>
                      <a:pt x="283" y="247"/>
                      <a:pt x="282" y="253"/>
                      <a:pt x="279" y="259"/>
                    </a:cubicBezTo>
                    <a:cubicBezTo>
                      <a:pt x="277" y="265"/>
                      <a:pt x="273" y="271"/>
                      <a:pt x="269" y="277"/>
                    </a:cubicBezTo>
                    <a:cubicBezTo>
                      <a:pt x="260" y="289"/>
                      <a:pt x="248" y="298"/>
                      <a:pt x="237" y="307"/>
                    </a:cubicBezTo>
                    <a:cubicBezTo>
                      <a:pt x="233" y="311"/>
                      <a:pt x="228" y="314"/>
                      <a:pt x="223" y="316"/>
                    </a:cubicBezTo>
                    <a:cubicBezTo>
                      <a:pt x="213" y="321"/>
                      <a:pt x="203" y="327"/>
                      <a:pt x="193" y="332"/>
                    </a:cubicBezTo>
                    <a:cubicBezTo>
                      <a:pt x="187" y="334"/>
                      <a:pt x="182" y="337"/>
                      <a:pt x="176" y="340"/>
                    </a:cubicBezTo>
                    <a:cubicBezTo>
                      <a:pt x="173" y="341"/>
                      <a:pt x="169" y="341"/>
                      <a:pt x="166" y="342"/>
                    </a:cubicBezTo>
                    <a:cubicBezTo>
                      <a:pt x="164" y="342"/>
                      <a:pt x="161" y="341"/>
                      <a:pt x="160" y="339"/>
                    </a:cubicBezTo>
                    <a:cubicBezTo>
                      <a:pt x="159" y="337"/>
                      <a:pt x="160" y="335"/>
                      <a:pt x="162" y="333"/>
                    </a:cubicBezTo>
                    <a:cubicBezTo>
                      <a:pt x="163" y="332"/>
                      <a:pt x="164" y="330"/>
                      <a:pt x="165" y="329"/>
                    </a:cubicBezTo>
                    <a:cubicBezTo>
                      <a:pt x="173" y="323"/>
                      <a:pt x="181" y="316"/>
                      <a:pt x="189" y="310"/>
                    </a:cubicBezTo>
                    <a:cubicBezTo>
                      <a:pt x="192" y="307"/>
                      <a:pt x="194" y="305"/>
                      <a:pt x="195" y="302"/>
                    </a:cubicBezTo>
                    <a:cubicBezTo>
                      <a:pt x="196" y="300"/>
                      <a:pt x="198" y="297"/>
                      <a:pt x="200" y="295"/>
                    </a:cubicBezTo>
                    <a:cubicBezTo>
                      <a:pt x="205" y="291"/>
                      <a:pt x="210" y="287"/>
                      <a:pt x="214" y="282"/>
                    </a:cubicBezTo>
                    <a:cubicBezTo>
                      <a:pt x="217" y="280"/>
                      <a:pt x="218" y="278"/>
                      <a:pt x="219" y="275"/>
                    </a:cubicBezTo>
                    <a:cubicBezTo>
                      <a:pt x="219" y="271"/>
                      <a:pt x="221" y="268"/>
                      <a:pt x="223" y="265"/>
                    </a:cubicBezTo>
                    <a:cubicBezTo>
                      <a:pt x="225" y="263"/>
                      <a:pt x="227" y="261"/>
                      <a:pt x="229" y="259"/>
                    </a:cubicBezTo>
                    <a:cubicBezTo>
                      <a:pt x="227" y="256"/>
                      <a:pt x="224" y="256"/>
                      <a:pt x="220" y="257"/>
                    </a:cubicBezTo>
                    <a:cubicBezTo>
                      <a:pt x="212" y="260"/>
                      <a:pt x="205" y="264"/>
                      <a:pt x="199" y="270"/>
                    </a:cubicBezTo>
                    <a:cubicBezTo>
                      <a:pt x="192" y="276"/>
                      <a:pt x="186" y="282"/>
                      <a:pt x="179" y="289"/>
                    </a:cubicBezTo>
                    <a:cubicBezTo>
                      <a:pt x="169" y="299"/>
                      <a:pt x="157" y="307"/>
                      <a:pt x="144" y="314"/>
                    </a:cubicBezTo>
                    <a:cubicBezTo>
                      <a:pt x="131" y="320"/>
                      <a:pt x="119" y="328"/>
                      <a:pt x="106" y="335"/>
                    </a:cubicBezTo>
                    <a:cubicBezTo>
                      <a:pt x="89" y="344"/>
                      <a:pt x="72" y="352"/>
                      <a:pt x="53" y="357"/>
                    </a:cubicBezTo>
                    <a:cubicBezTo>
                      <a:pt x="43" y="361"/>
                      <a:pt x="32" y="363"/>
                      <a:pt x="20" y="363"/>
                    </a:cubicBezTo>
                    <a:cubicBezTo>
                      <a:pt x="16" y="362"/>
                      <a:pt x="12" y="361"/>
                      <a:pt x="7" y="361"/>
                    </a:cubicBezTo>
                    <a:cubicBezTo>
                      <a:pt x="6" y="361"/>
                      <a:pt x="5" y="360"/>
                      <a:pt x="4" y="360"/>
                    </a:cubicBezTo>
                    <a:cubicBezTo>
                      <a:pt x="0" y="358"/>
                      <a:pt x="0" y="355"/>
                      <a:pt x="4" y="352"/>
                    </a:cubicBezTo>
                    <a:cubicBezTo>
                      <a:pt x="28" y="337"/>
                      <a:pt x="53" y="321"/>
                      <a:pt x="78" y="306"/>
                    </a:cubicBezTo>
                    <a:cubicBezTo>
                      <a:pt x="84" y="302"/>
                      <a:pt x="91" y="298"/>
                      <a:pt x="98" y="297"/>
                    </a:cubicBezTo>
                    <a:cubicBezTo>
                      <a:pt x="100" y="296"/>
                      <a:pt x="101" y="295"/>
                      <a:pt x="102" y="295"/>
                    </a:cubicBezTo>
                    <a:cubicBezTo>
                      <a:pt x="135" y="275"/>
                      <a:pt x="169" y="257"/>
                      <a:pt x="204" y="241"/>
                    </a:cubicBezTo>
                    <a:cubicBezTo>
                      <a:pt x="205" y="240"/>
                      <a:pt x="207" y="239"/>
                      <a:pt x="208" y="238"/>
                    </a:cubicBezTo>
                    <a:cubicBezTo>
                      <a:pt x="209" y="237"/>
                      <a:pt x="210" y="235"/>
                      <a:pt x="210" y="234"/>
                    </a:cubicBezTo>
                    <a:cubicBezTo>
                      <a:pt x="210" y="233"/>
                      <a:pt x="208" y="232"/>
                      <a:pt x="207" y="232"/>
                    </a:cubicBezTo>
                    <a:cubicBezTo>
                      <a:pt x="201" y="231"/>
                      <a:pt x="196" y="233"/>
                      <a:pt x="190" y="235"/>
                    </a:cubicBezTo>
                    <a:cubicBezTo>
                      <a:pt x="184" y="238"/>
                      <a:pt x="178" y="240"/>
                      <a:pt x="171" y="243"/>
                    </a:cubicBezTo>
                    <a:cubicBezTo>
                      <a:pt x="170" y="243"/>
                      <a:pt x="169" y="244"/>
                      <a:pt x="168" y="244"/>
                    </a:cubicBezTo>
                    <a:cubicBezTo>
                      <a:pt x="164" y="244"/>
                      <a:pt x="163" y="244"/>
                      <a:pt x="163" y="239"/>
                    </a:cubicBezTo>
                    <a:cubicBezTo>
                      <a:pt x="163" y="236"/>
                      <a:pt x="164" y="233"/>
                      <a:pt x="166" y="231"/>
                    </a:cubicBezTo>
                    <a:cubicBezTo>
                      <a:pt x="167" y="229"/>
                      <a:pt x="169" y="228"/>
                      <a:pt x="170" y="226"/>
                    </a:cubicBezTo>
                    <a:cubicBezTo>
                      <a:pt x="172" y="222"/>
                      <a:pt x="172" y="218"/>
                      <a:pt x="168" y="215"/>
                    </a:cubicBezTo>
                    <a:cubicBezTo>
                      <a:pt x="164" y="212"/>
                      <a:pt x="159" y="209"/>
                      <a:pt x="154" y="206"/>
                    </a:cubicBezTo>
                    <a:cubicBezTo>
                      <a:pt x="148" y="203"/>
                      <a:pt x="143" y="205"/>
                      <a:pt x="138" y="210"/>
                    </a:cubicBezTo>
                    <a:cubicBezTo>
                      <a:pt x="133" y="215"/>
                      <a:pt x="128" y="219"/>
                      <a:pt x="122" y="224"/>
                    </a:cubicBezTo>
                    <a:cubicBezTo>
                      <a:pt x="118" y="228"/>
                      <a:pt x="112" y="231"/>
                      <a:pt x="107" y="235"/>
                    </a:cubicBezTo>
                    <a:cubicBezTo>
                      <a:pt x="105" y="236"/>
                      <a:pt x="102" y="238"/>
                      <a:pt x="99" y="236"/>
                    </a:cubicBezTo>
                    <a:cubicBezTo>
                      <a:pt x="97" y="234"/>
                      <a:pt x="97" y="231"/>
                      <a:pt x="98" y="229"/>
                    </a:cubicBezTo>
                    <a:cubicBezTo>
                      <a:pt x="98" y="226"/>
                      <a:pt x="99" y="224"/>
                      <a:pt x="100" y="222"/>
                    </a:cubicBezTo>
                    <a:cubicBezTo>
                      <a:pt x="102" y="219"/>
                      <a:pt x="105" y="217"/>
                      <a:pt x="107" y="214"/>
                    </a:cubicBezTo>
                    <a:cubicBezTo>
                      <a:pt x="110" y="211"/>
                      <a:pt x="113" y="208"/>
                      <a:pt x="116" y="204"/>
                    </a:cubicBezTo>
                    <a:cubicBezTo>
                      <a:pt x="118" y="202"/>
                      <a:pt x="119" y="198"/>
                      <a:pt x="120" y="195"/>
                    </a:cubicBezTo>
                    <a:cubicBezTo>
                      <a:pt x="122" y="191"/>
                      <a:pt x="122" y="187"/>
                      <a:pt x="118" y="183"/>
                    </a:cubicBezTo>
                    <a:cubicBezTo>
                      <a:pt x="116" y="182"/>
                      <a:pt x="115" y="181"/>
                      <a:pt x="115" y="179"/>
                    </a:cubicBezTo>
                    <a:cubicBezTo>
                      <a:pt x="113" y="177"/>
                      <a:pt x="113" y="175"/>
                      <a:pt x="116" y="174"/>
                    </a:cubicBezTo>
                    <a:cubicBezTo>
                      <a:pt x="123" y="173"/>
                      <a:pt x="130" y="171"/>
                      <a:pt x="137" y="170"/>
                    </a:cubicBezTo>
                    <a:cubicBezTo>
                      <a:pt x="140" y="170"/>
                      <a:pt x="141" y="169"/>
                      <a:pt x="143" y="167"/>
                    </a:cubicBezTo>
                    <a:cubicBezTo>
                      <a:pt x="146" y="163"/>
                      <a:pt x="150" y="159"/>
                      <a:pt x="153" y="155"/>
                    </a:cubicBezTo>
                    <a:cubicBezTo>
                      <a:pt x="155" y="152"/>
                      <a:pt x="157" y="149"/>
                      <a:pt x="158" y="145"/>
                    </a:cubicBezTo>
                    <a:cubicBezTo>
                      <a:pt x="159" y="141"/>
                      <a:pt x="157" y="140"/>
                      <a:pt x="154" y="141"/>
                    </a:cubicBezTo>
                    <a:cubicBezTo>
                      <a:pt x="151" y="141"/>
                      <a:pt x="149" y="142"/>
                      <a:pt x="147" y="144"/>
                    </a:cubicBezTo>
                    <a:cubicBezTo>
                      <a:pt x="144" y="146"/>
                      <a:pt x="140" y="146"/>
                      <a:pt x="137" y="145"/>
                    </a:cubicBezTo>
                    <a:cubicBezTo>
                      <a:pt x="134" y="145"/>
                      <a:pt x="133" y="144"/>
                      <a:pt x="132" y="141"/>
                    </a:cubicBezTo>
                    <a:cubicBezTo>
                      <a:pt x="132" y="139"/>
                      <a:pt x="132" y="137"/>
                      <a:pt x="134" y="135"/>
                    </a:cubicBezTo>
                    <a:cubicBezTo>
                      <a:pt x="137" y="133"/>
                      <a:pt x="139" y="131"/>
                      <a:pt x="141" y="129"/>
                    </a:cubicBezTo>
                    <a:cubicBezTo>
                      <a:pt x="143" y="126"/>
                      <a:pt x="144" y="123"/>
                      <a:pt x="144" y="119"/>
                    </a:cubicBezTo>
                    <a:cubicBezTo>
                      <a:pt x="144" y="116"/>
                      <a:pt x="143" y="115"/>
                      <a:pt x="140" y="115"/>
                    </a:cubicBezTo>
                    <a:cubicBezTo>
                      <a:pt x="136" y="115"/>
                      <a:pt x="132" y="115"/>
                      <a:pt x="129" y="114"/>
                    </a:cubicBezTo>
                    <a:cubicBezTo>
                      <a:pt x="119" y="112"/>
                      <a:pt x="114" y="106"/>
                      <a:pt x="112" y="96"/>
                    </a:cubicBezTo>
                    <a:cubicBezTo>
                      <a:pt x="112" y="91"/>
                      <a:pt x="113" y="90"/>
                      <a:pt x="118" y="91"/>
                    </a:cubicBezTo>
                    <a:cubicBezTo>
                      <a:pt x="121" y="91"/>
                      <a:pt x="124" y="91"/>
                      <a:pt x="127" y="92"/>
                    </a:cubicBezTo>
                    <a:cubicBezTo>
                      <a:pt x="137" y="93"/>
                      <a:pt x="146" y="92"/>
                      <a:pt x="155" y="86"/>
                    </a:cubicBezTo>
                    <a:cubicBezTo>
                      <a:pt x="158" y="83"/>
                      <a:pt x="163" y="82"/>
                      <a:pt x="167" y="81"/>
                    </a:cubicBezTo>
                    <a:cubicBezTo>
                      <a:pt x="174" y="79"/>
                      <a:pt x="180" y="76"/>
                      <a:pt x="184" y="70"/>
                    </a:cubicBezTo>
                    <a:cubicBezTo>
                      <a:pt x="193" y="60"/>
                      <a:pt x="200" y="49"/>
                      <a:pt x="203" y="36"/>
                    </a:cubicBezTo>
                    <a:cubicBezTo>
                      <a:pt x="204" y="30"/>
                      <a:pt x="205" y="23"/>
                      <a:pt x="205" y="17"/>
                    </a:cubicBezTo>
                    <a:cubicBezTo>
                      <a:pt x="204" y="15"/>
                      <a:pt x="204" y="13"/>
                      <a:pt x="204" y="10"/>
                    </a:cubicBezTo>
                    <a:cubicBezTo>
                      <a:pt x="204" y="7"/>
                      <a:pt x="204" y="4"/>
                      <a:pt x="207" y="2"/>
                    </a:cubicBezTo>
                    <a:cubicBezTo>
                      <a:pt x="211" y="0"/>
                      <a:pt x="213" y="2"/>
                      <a:pt x="216" y="3"/>
                    </a:cubicBezTo>
                    <a:cubicBezTo>
                      <a:pt x="230" y="11"/>
                      <a:pt x="236" y="28"/>
                      <a:pt x="230" y="43"/>
                    </a:cubicBezTo>
                    <a:cubicBezTo>
                      <a:pt x="229" y="48"/>
                      <a:pt x="226" y="52"/>
                      <a:pt x="224" y="56"/>
                    </a:cubicBezTo>
                    <a:cubicBezTo>
                      <a:pt x="219" y="64"/>
                      <a:pt x="214" y="72"/>
                      <a:pt x="209" y="80"/>
                    </a:cubicBezTo>
                    <a:cubicBezTo>
                      <a:pt x="207" y="83"/>
                      <a:pt x="206" y="87"/>
                      <a:pt x="205" y="91"/>
                    </a:cubicBezTo>
                    <a:cubicBezTo>
                      <a:pt x="204" y="93"/>
                      <a:pt x="203" y="95"/>
                      <a:pt x="203" y="98"/>
                    </a:cubicBezTo>
                    <a:cubicBezTo>
                      <a:pt x="203" y="102"/>
                      <a:pt x="205" y="104"/>
                      <a:pt x="208" y="105"/>
                    </a:cubicBezTo>
                    <a:cubicBezTo>
                      <a:pt x="213" y="106"/>
                      <a:pt x="217" y="105"/>
                      <a:pt x="221" y="104"/>
                    </a:cubicBezTo>
                    <a:cubicBezTo>
                      <a:pt x="236" y="97"/>
                      <a:pt x="251" y="91"/>
                      <a:pt x="267" y="87"/>
                    </a:cubicBezTo>
                    <a:cubicBezTo>
                      <a:pt x="274" y="85"/>
                      <a:pt x="280" y="84"/>
                      <a:pt x="287" y="82"/>
                    </a:cubicBezTo>
                    <a:cubicBezTo>
                      <a:pt x="290" y="82"/>
                      <a:pt x="294" y="82"/>
                      <a:pt x="297" y="85"/>
                    </a:cubicBezTo>
                    <a:cubicBezTo>
                      <a:pt x="299" y="86"/>
                      <a:pt x="301" y="86"/>
                      <a:pt x="304" y="86"/>
                    </a:cubicBezTo>
                    <a:cubicBezTo>
                      <a:pt x="305" y="87"/>
                      <a:pt x="307" y="86"/>
                      <a:pt x="309" y="86"/>
                    </a:cubicBezTo>
                    <a:cubicBezTo>
                      <a:pt x="317" y="86"/>
                      <a:pt x="323" y="89"/>
                      <a:pt x="325" y="97"/>
                    </a:cubicBezTo>
                    <a:cubicBezTo>
                      <a:pt x="325" y="99"/>
                      <a:pt x="325" y="101"/>
                      <a:pt x="325" y="104"/>
                    </a:cubicBezTo>
                    <a:close/>
                    <a:moveTo>
                      <a:pt x="206" y="122"/>
                    </a:moveTo>
                    <a:cubicBezTo>
                      <a:pt x="203" y="122"/>
                      <a:pt x="200" y="123"/>
                      <a:pt x="198" y="126"/>
                    </a:cubicBezTo>
                    <a:cubicBezTo>
                      <a:pt x="189" y="138"/>
                      <a:pt x="179" y="150"/>
                      <a:pt x="169" y="162"/>
                    </a:cubicBezTo>
                    <a:cubicBezTo>
                      <a:pt x="166" y="166"/>
                      <a:pt x="164" y="170"/>
                      <a:pt x="164" y="175"/>
                    </a:cubicBezTo>
                    <a:cubicBezTo>
                      <a:pt x="162" y="184"/>
                      <a:pt x="165" y="188"/>
                      <a:pt x="173" y="193"/>
                    </a:cubicBezTo>
                    <a:cubicBezTo>
                      <a:pt x="176" y="195"/>
                      <a:pt x="179" y="194"/>
                      <a:pt x="181" y="191"/>
                    </a:cubicBezTo>
                    <a:cubicBezTo>
                      <a:pt x="183" y="188"/>
                      <a:pt x="183" y="186"/>
                      <a:pt x="184" y="183"/>
                    </a:cubicBezTo>
                    <a:cubicBezTo>
                      <a:pt x="185" y="180"/>
                      <a:pt x="185" y="176"/>
                      <a:pt x="186" y="173"/>
                    </a:cubicBezTo>
                    <a:cubicBezTo>
                      <a:pt x="187" y="171"/>
                      <a:pt x="188" y="168"/>
                      <a:pt x="190" y="167"/>
                    </a:cubicBezTo>
                    <a:cubicBezTo>
                      <a:pt x="194" y="164"/>
                      <a:pt x="197" y="165"/>
                      <a:pt x="199" y="170"/>
                    </a:cubicBezTo>
                    <a:cubicBezTo>
                      <a:pt x="199" y="171"/>
                      <a:pt x="199" y="171"/>
                      <a:pt x="199" y="172"/>
                    </a:cubicBezTo>
                    <a:cubicBezTo>
                      <a:pt x="202" y="183"/>
                      <a:pt x="205" y="193"/>
                      <a:pt x="206" y="204"/>
                    </a:cubicBezTo>
                    <a:cubicBezTo>
                      <a:pt x="206" y="206"/>
                      <a:pt x="207" y="209"/>
                      <a:pt x="210" y="210"/>
                    </a:cubicBezTo>
                    <a:cubicBezTo>
                      <a:pt x="214" y="210"/>
                      <a:pt x="215" y="208"/>
                      <a:pt x="217" y="206"/>
                    </a:cubicBezTo>
                    <a:cubicBezTo>
                      <a:pt x="217" y="205"/>
                      <a:pt x="217" y="205"/>
                      <a:pt x="218" y="204"/>
                    </a:cubicBezTo>
                    <a:cubicBezTo>
                      <a:pt x="221" y="199"/>
                      <a:pt x="225" y="193"/>
                      <a:pt x="229" y="188"/>
                    </a:cubicBezTo>
                    <a:cubicBezTo>
                      <a:pt x="237" y="177"/>
                      <a:pt x="246" y="167"/>
                      <a:pt x="255" y="157"/>
                    </a:cubicBezTo>
                    <a:cubicBezTo>
                      <a:pt x="259" y="152"/>
                      <a:pt x="261" y="147"/>
                      <a:pt x="261" y="141"/>
                    </a:cubicBezTo>
                    <a:cubicBezTo>
                      <a:pt x="261" y="137"/>
                      <a:pt x="259" y="135"/>
                      <a:pt x="255" y="134"/>
                    </a:cubicBezTo>
                    <a:cubicBezTo>
                      <a:pt x="253" y="134"/>
                      <a:pt x="251" y="134"/>
                      <a:pt x="250" y="134"/>
                    </a:cubicBezTo>
                    <a:cubicBezTo>
                      <a:pt x="240" y="131"/>
                      <a:pt x="231" y="129"/>
                      <a:pt x="221" y="126"/>
                    </a:cubicBezTo>
                    <a:cubicBezTo>
                      <a:pt x="216" y="125"/>
                      <a:pt x="211" y="123"/>
                      <a:pt x="206"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9" name="Freeform 10">
                <a:extLst>
                  <a:ext uri="{FF2B5EF4-FFF2-40B4-BE49-F238E27FC236}">
                    <a16:creationId xmlns:a16="http://schemas.microsoft.com/office/drawing/2014/main" id="{F635BA25-F85D-4FD0-B0FF-9852A3FB35CC}"/>
                  </a:ext>
                </a:extLst>
              </p:cNvPr>
              <p:cNvSpPr>
                <a:spLocks/>
              </p:cNvSpPr>
              <p:nvPr/>
            </p:nvSpPr>
            <p:spPr bwMode="auto">
              <a:xfrm>
                <a:off x="7550931" y="2257236"/>
                <a:ext cx="1089293" cy="1169389"/>
              </a:xfrm>
              <a:custGeom>
                <a:avLst/>
                <a:gdLst>
                  <a:gd name="T0" fmla="*/ 83 w 383"/>
                  <a:gd name="T1" fmla="*/ 410 h 411"/>
                  <a:gd name="T2" fmla="*/ 111 w 383"/>
                  <a:gd name="T3" fmla="*/ 380 h 411"/>
                  <a:gd name="T4" fmla="*/ 136 w 383"/>
                  <a:gd name="T5" fmla="*/ 371 h 411"/>
                  <a:gd name="T6" fmla="*/ 198 w 383"/>
                  <a:gd name="T7" fmla="*/ 294 h 411"/>
                  <a:gd name="T8" fmla="*/ 201 w 383"/>
                  <a:gd name="T9" fmla="*/ 280 h 411"/>
                  <a:gd name="T10" fmla="*/ 197 w 383"/>
                  <a:gd name="T11" fmla="*/ 274 h 411"/>
                  <a:gd name="T12" fmla="*/ 166 w 383"/>
                  <a:gd name="T13" fmla="*/ 283 h 411"/>
                  <a:gd name="T14" fmla="*/ 144 w 383"/>
                  <a:gd name="T15" fmla="*/ 291 h 411"/>
                  <a:gd name="T16" fmla="*/ 123 w 383"/>
                  <a:gd name="T17" fmla="*/ 305 h 411"/>
                  <a:gd name="T18" fmla="*/ 62 w 383"/>
                  <a:gd name="T19" fmla="*/ 344 h 411"/>
                  <a:gd name="T20" fmla="*/ 34 w 383"/>
                  <a:gd name="T21" fmla="*/ 353 h 411"/>
                  <a:gd name="T22" fmla="*/ 9 w 383"/>
                  <a:gd name="T23" fmla="*/ 344 h 411"/>
                  <a:gd name="T24" fmla="*/ 1 w 383"/>
                  <a:gd name="T25" fmla="*/ 322 h 411"/>
                  <a:gd name="T26" fmla="*/ 0 w 383"/>
                  <a:gd name="T27" fmla="*/ 288 h 411"/>
                  <a:gd name="T28" fmla="*/ 1 w 383"/>
                  <a:gd name="T29" fmla="*/ 283 h 411"/>
                  <a:gd name="T30" fmla="*/ 6 w 383"/>
                  <a:gd name="T31" fmla="*/ 282 h 411"/>
                  <a:gd name="T32" fmla="*/ 8 w 383"/>
                  <a:gd name="T33" fmla="*/ 285 h 411"/>
                  <a:gd name="T34" fmla="*/ 10 w 383"/>
                  <a:gd name="T35" fmla="*/ 290 h 411"/>
                  <a:gd name="T36" fmla="*/ 32 w 383"/>
                  <a:gd name="T37" fmla="*/ 298 h 411"/>
                  <a:gd name="T38" fmla="*/ 46 w 383"/>
                  <a:gd name="T39" fmla="*/ 293 h 411"/>
                  <a:gd name="T40" fmla="*/ 53 w 383"/>
                  <a:gd name="T41" fmla="*/ 291 h 411"/>
                  <a:gd name="T42" fmla="*/ 65 w 383"/>
                  <a:gd name="T43" fmla="*/ 288 h 411"/>
                  <a:gd name="T44" fmla="*/ 100 w 383"/>
                  <a:gd name="T45" fmla="*/ 268 h 411"/>
                  <a:gd name="T46" fmla="*/ 156 w 383"/>
                  <a:gd name="T47" fmla="*/ 244 h 411"/>
                  <a:gd name="T48" fmla="*/ 197 w 383"/>
                  <a:gd name="T49" fmla="*/ 229 h 411"/>
                  <a:gd name="T50" fmla="*/ 203 w 383"/>
                  <a:gd name="T51" fmla="*/ 226 h 411"/>
                  <a:gd name="T52" fmla="*/ 219 w 383"/>
                  <a:gd name="T53" fmla="*/ 204 h 411"/>
                  <a:gd name="T54" fmla="*/ 222 w 383"/>
                  <a:gd name="T55" fmla="*/ 124 h 411"/>
                  <a:gd name="T56" fmla="*/ 210 w 383"/>
                  <a:gd name="T57" fmla="*/ 69 h 411"/>
                  <a:gd name="T58" fmla="*/ 197 w 383"/>
                  <a:gd name="T59" fmla="*/ 36 h 411"/>
                  <a:gd name="T60" fmla="*/ 194 w 383"/>
                  <a:gd name="T61" fmla="*/ 10 h 411"/>
                  <a:gd name="T62" fmla="*/ 205 w 383"/>
                  <a:gd name="T63" fmla="*/ 2 h 411"/>
                  <a:gd name="T64" fmla="*/ 230 w 383"/>
                  <a:gd name="T65" fmla="*/ 7 h 411"/>
                  <a:gd name="T66" fmla="*/ 237 w 383"/>
                  <a:gd name="T67" fmla="*/ 10 h 411"/>
                  <a:gd name="T68" fmla="*/ 248 w 383"/>
                  <a:gd name="T69" fmla="*/ 19 h 411"/>
                  <a:gd name="T70" fmla="*/ 265 w 383"/>
                  <a:gd name="T71" fmla="*/ 29 h 411"/>
                  <a:gd name="T72" fmla="*/ 280 w 383"/>
                  <a:gd name="T73" fmla="*/ 49 h 411"/>
                  <a:gd name="T74" fmla="*/ 278 w 383"/>
                  <a:gd name="T75" fmla="*/ 66 h 411"/>
                  <a:gd name="T76" fmla="*/ 273 w 383"/>
                  <a:gd name="T77" fmla="*/ 72 h 411"/>
                  <a:gd name="T78" fmla="*/ 270 w 383"/>
                  <a:gd name="T79" fmla="*/ 77 h 411"/>
                  <a:gd name="T80" fmla="*/ 271 w 383"/>
                  <a:gd name="T81" fmla="*/ 158 h 411"/>
                  <a:gd name="T82" fmla="*/ 273 w 383"/>
                  <a:gd name="T83" fmla="*/ 179 h 411"/>
                  <a:gd name="T84" fmla="*/ 278 w 383"/>
                  <a:gd name="T85" fmla="*/ 182 h 411"/>
                  <a:gd name="T86" fmla="*/ 313 w 383"/>
                  <a:gd name="T87" fmla="*/ 160 h 411"/>
                  <a:gd name="T88" fmla="*/ 325 w 383"/>
                  <a:gd name="T89" fmla="*/ 144 h 411"/>
                  <a:gd name="T90" fmla="*/ 341 w 383"/>
                  <a:gd name="T91" fmla="*/ 128 h 411"/>
                  <a:gd name="T92" fmla="*/ 369 w 383"/>
                  <a:gd name="T93" fmla="*/ 122 h 411"/>
                  <a:gd name="T94" fmla="*/ 380 w 383"/>
                  <a:gd name="T95" fmla="*/ 141 h 411"/>
                  <a:gd name="T96" fmla="*/ 372 w 383"/>
                  <a:gd name="T97" fmla="*/ 154 h 411"/>
                  <a:gd name="T98" fmla="*/ 355 w 383"/>
                  <a:gd name="T99" fmla="*/ 169 h 411"/>
                  <a:gd name="T100" fmla="*/ 314 w 383"/>
                  <a:gd name="T101" fmla="*/ 199 h 411"/>
                  <a:gd name="T102" fmla="*/ 275 w 383"/>
                  <a:gd name="T103" fmla="*/ 229 h 411"/>
                  <a:gd name="T104" fmla="*/ 271 w 383"/>
                  <a:gd name="T105" fmla="*/ 238 h 411"/>
                  <a:gd name="T106" fmla="*/ 254 w 383"/>
                  <a:gd name="T107" fmla="*/ 310 h 411"/>
                  <a:gd name="T108" fmla="*/ 250 w 383"/>
                  <a:gd name="T109" fmla="*/ 320 h 411"/>
                  <a:gd name="T110" fmla="*/ 247 w 383"/>
                  <a:gd name="T111" fmla="*/ 325 h 411"/>
                  <a:gd name="T112" fmla="*/ 173 w 383"/>
                  <a:gd name="T113" fmla="*/ 386 h 411"/>
                  <a:gd name="T114" fmla="*/ 95 w 383"/>
                  <a:gd name="T115" fmla="*/ 410 h 411"/>
                  <a:gd name="T116" fmla="*/ 88 w 383"/>
                  <a:gd name="T117" fmla="*/ 411 h 411"/>
                  <a:gd name="T118" fmla="*/ 83 w 383"/>
                  <a:gd name="T119" fmla="*/ 4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3" h="411">
                    <a:moveTo>
                      <a:pt x="83" y="410"/>
                    </a:moveTo>
                    <a:cubicBezTo>
                      <a:pt x="89" y="396"/>
                      <a:pt x="96" y="385"/>
                      <a:pt x="111" y="380"/>
                    </a:cubicBezTo>
                    <a:cubicBezTo>
                      <a:pt x="120" y="378"/>
                      <a:pt x="128" y="375"/>
                      <a:pt x="136" y="371"/>
                    </a:cubicBezTo>
                    <a:cubicBezTo>
                      <a:pt x="168" y="355"/>
                      <a:pt x="188" y="328"/>
                      <a:pt x="198" y="294"/>
                    </a:cubicBezTo>
                    <a:cubicBezTo>
                      <a:pt x="199" y="289"/>
                      <a:pt x="200" y="284"/>
                      <a:pt x="201" y="280"/>
                    </a:cubicBezTo>
                    <a:cubicBezTo>
                      <a:pt x="202" y="275"/>
                      <a:pt x="201" y="274"/>
                      <a:pt x="197" y="274"/>
                    </a:cubicBezTo>
                    <a:cubicBezTo>
                      <a:pt x="186" y="275"/>
                      <a:pt x="176" y="278"/>
                      <a:pt x="166" y="283"/>
                    </a:cubicBezTo>
                    <a:cubicBezTo>
                      <a:pt x="159" y="286"/>
                      <a:pt x="152" y="289"/>
                      <a:pt x="144" y="291"/>
                    </a:cubicBezTo>
                    <a:cubicBezTo>
                      <a:pt x="136" y="294"/>
                      <a:pt x="130" y="300"/>
                      <a:pt x="123" y="305"/>
                    </a:cubicBezTo>
                    <a:cubicBezTo>
                      <a:pt x="105" y="321"/>
                      <a:pt x="84" y="334"/>
                      <a:pt x="62" y="344"/>
                    </a:cubicBezTo>
                    <a:cubicBezTo>
                      <a:pt x="53" y="348"/>
                      <a:pt x="43" y="351"/>
                      <a:pt x="34" y="353"/>
                    </a:cubicBezTo>
                    <a:cubicBezTo>
                      <a:pt x="24" y="356"/>
                      <a:pt x="15" y="352"/>
                      <a:pt x="9" y="344"/>
                    </a:cubicBezTo>
                    <a:cubicBezTo>
                      <a:pt x="4" y="338"/>
                      <a:pt x="1" y="330"/>
                      <a:pt x="1" y="322"/>
                    </a:cubicBezTo>
                    <a:cubicBezTo>
                      <a:pt x="1" y="310"/>
                      <a:pt x="0" y="299"/>
                      <a:pt x="0" y="288"/>
                    </a:cubicBezTo>
                    <a:cubicBezTo>
                      <a:pt x="0" y="286"/>
                      <a:pt x="0" y="284"/>
                      <a:pt x="1" y="283"/>
                    </a:cubicBezTo>
                    <a:cubicBezTo>
                      <a:pt x="1" y="280"/>
                      <a:pt x="4" y="279"/>
                      <a:pt x="6" y="282"/>
                    </a:cubicBezTo>
                    <a:cubicBezTo>
                      <a:pt x="7" y="283"/>
                      <a:pt x="7" y="284"/>
                      <a:pt x="8" y="285"/>
                    </a:cubicBezTo>
                    <a:cubicBezTo>
                      <a:pt x="9" y="286"/>
                      <a:pt x="9" y="288"/>
                      <a:pt x="10" y="290"/>
                    </a:cubicBezTo>
                    <a:cubicBezTo>
                      <a:pt x="16" y="297"/>
                      <a:pt x="23" y="301"/>
                      <a:pt x="32" y="298"/>
                    </a:cubicBezTo>
                    <a:cubicBezTo>
                      <a:pt x="37" y="297"/>
                      <a:pt x="41" y="295"/>
                      <a:pt x="46" y="293"/>
                    </a:cubicBezTo>
                    <a:cubicBezTo>
                      <a:pt x="48" y="292"/>
                      <a:pt x="51" y="291"/>
                      <a:pt x="53" y="291"/>
                    </a:cubicBezTo>
                    <a:cubicBezTo>
                      <a:pt x="58" y="292"/>
                      <a:pt x="61" y="290"/>
                      <a:pt x="65" y="288"/>
                    </a:cubicBezTo>
                    <a:cubicBezTo>
                      <a:pt x="77" y="282"/>
                      <a:pt x="89" y="275"/>
                      <a:pt x="100" y="268"/>
                    </a:cubicBezTo>
                    <a:cubicBezTo>
                      <a:pt x="118" y="258"/>
                      <a:pt x="137" y="251"/>
                      <a:pt x="156" y="244"/>
                    </a:cubicBezTo>
                    <a:cubicBezTo>
                      <a:pt x="169" y="239"/>
                      <a:pt x="183" y="234"/>
                      <a:pt x="197" y="229"/>
                    </a:cubicBezTo>
                    <a:cubicBezTo>
                      <a:pt x="199" y="228"/>
                      <a:pt x="201" y="227"/>
                      <a:pt x="203" y="226"/>
                    </a:cubicBezTo>
                    <a:cubicBezTo>
                      <a:pt x="212" y="222"/>
                      <a:pt x="218" y="215"/>
                      <a:pt x="219" y="204"/>
                    </a:cubicBezTo>
                    <a:cubicBezTo>
                      <a:pt x="221" y="178"/>
                      <a:pt x="223" y="151"/>
                      <a:pt x="222" y="124"/>
                    </a:cubicBezTo>
                    <a:cubicBezTo>
                      <a:pt x="221" y="105"/>
                      <a:pt x="218" y="87"/>
                      <a:pt x="210" y="69"/>
                    </a:cubicBezTo>
                    <a:cubicBezTo>
                      <a:pt x="205" y="58"/>
                      <a:pt x="201" y="47"/>
                      <a:pt x="197" y="36"/>
                    </a:cubicBezTo>
                    <a:cubicBezTo>
                      <a:pt x="194" y="28"/>
                      <a:pt x="193" y="19"/>
                      <a:pt x="194" y="10"/>
                    </a:cubicBezTo>
                    <a:cubicBezTo>
                      <a:pt x="194" y="4"/>
                      <a:pt x="199" y="0"/>
                      <a:pt x="205" y="2"/>
                    </a:cubicBezTo>
                    <a:cubicBezTo>
                      <a:pt x="213" y="4"/>
                      <a:pt x="222" y="5"/>
                      <a:pt x="230" y="7"/>
                    </a:cubicBezTo>
                    <a:cubicBezTo>
                      <a:pt x="233" y="7"/>
                      <a:pt x="235" y="9"/>
                      <a:pt x="237" y="10"/>
                    </a:cubicBezTo>
                    <a:cubicBezTo>
                      <a:pt x="241" y="13"/>
                      <a:pt x="244" y="16"/>
                      <a:pt x="248" y="19"/>
                    </a:cubicBezTo>
                    <a:cubicBezTo>
                      <a:pt x="253" y="23"/>
                      <a:pt x="259" y="26"/>
                      <a:pt x="265" y="29"/>
                    </a:cubicBezTo>
                    <a:cubicBezTo>
                      <a:pt x="274" y="33"/>
                      <a:pt x="279" y="40"/>
                      <a:pt x="280" y="49"/>
                    </a:cubicBezTo>
                    <a:cubicBezTo>
                      <a:pt x="280" y="55"/>
                      <a:pt x="280" y="60"/>
                      <a:pt x="278" y="66"/>
                    </a:cubicBezTo>
                    <a:cubicBezTo>
                      <a:pt x="277" y="68"/>
                      <a:pt x="275" y="70"/>
                      <a:pt x="273" y="72"/>
                    </a:cubicBezTo>
                    <a:cubicBezTo>
                      <a:pt x="271" y="74"/>
                      <a:pt x="270" y="75"/>
                      <a:pt x="270" y="77"/>
                    </a:cubicBezTo>
                    <a:cubicBezTo>
                      <a:pt x="271" y="104"/>
                      <a:pt x="271" y="131"/>
                      <a:pt x="271" y="158"/>
                    </a:cubicBezTo>
                    <a:cubicBezTo>
                      <a:pt x="272" y="165"/>
                      <a:pt x="272" y="172"/>
                      <a:pt x="273" y="179"/>
                    </a:cubicBezTo>
                    <a:cubicBezTo>
                      <a:pt x="274" y="183"/>
                      <a:pt x="275" y="184"/>
                      <a:pt x="278" y="182"/>
                    </a:cubicBezTo>
                    <a:cubicBezTo>
                      <a:pt x="291" y="176"/>
                      <a:pt x="303" y="170"/>
                      <a:pt x="313" y="160"/>
                    </a:cubicBezTo>
                    <a:cubicBezTo>
                      <a:pt x="317" y="155"/>
                      <a:pt x="321" y="150"/>
                      <a:pt x="325" y="144"/>
                    </a:cubicBezTo>
                    <a:cubicBezTo>
                      <a:pt x="330" y="138"/>
                      <a:pt x="335" y="132"/>
                      <a:pt x="341" y="128"/>
                    </a:cubicBezTo>
                    <a:cubicBezTo>
                      <a:pt x="350" y="122"/>
                      <a:pt x="359" y="120"/>
                      <a:pt x="369" y="122"/>
                    </a:cubicBezTo>
                    <a:cubicBezTo>
                      <a:pt x="379" y="124"/>
                      <a:pt x="383" y="131"/>
                      <a:pt x="380" y="141"/>
                    </a:cubicBezTo>
                    <a:cubicBezTo>
                      <a:pt x="379" y="146"/>
                      <a:pt x="376" y="151"/>
                      <a:pt x="372" y="154"/>
                    </a:cubicBezTo>
                    <a:cubicBezTo>
                      <a:pt x="367" y="160"/>
                      <a:pt x="361" y="165"/>
                      <a:pt x="355" y="169"/>
                    </a:cubicBezTo>
                    <a:cubicBezTo>
                      <a:pt x="341" y="178"/>
                      <a:pt x="328" y="189"/>
                      <a:pt x="314" y="199"/>
                    </a:cubicBezTo>
                    <a:cubicBezTo>
                      <a:pt x="301" y="209"/>
                      <a:pt x="289" y="219"/>
                      <a:pt x="275" y="229"/>
                    </a:cubicBezTo>
                    <a:cubicBezTo>
                      <a:pt x="272" y="232"/>
                      <a:pt x="271" y="234"/>
                      <a:pt x="271" y="238"/>
                    </a:cubicBezTo>
                    <a:cubicBezTo>
                      <a:pt x="267" y="263"/>
                      <a:pt x="262" y="287"/>
                      <a:pt x="254" y="310"/>
                    </a:cubicBezTo>
                    <a:cubicBezTo>
                      <a:pt x="253" y="314"/>
                      <a:pt x="251" y="317"/>
                      <a:pt x="250" y="320"/>
                    </a:cubicBezTo>
                    <a:cubicBezTo>
                      <a:pt x="249" y="322"/>
                      <a:pt x="249" y="324"/>
                      <a:pt x="247" y="325"/>
                    </a:cubicBezTo>
                    <a:cubicBezTo>
                      <a:pt x="226" y="349"/>
                      <a:pt x="202" y="371"/>
                      <a:pt x="173" y="386"/>
                    </a:cubicBezTo>
                    <a:cubicBezTo>
                      <a:pt x="149" y="400"/>
                      <a:pt x="123" y="408"/>
                      <a:pt x="95" y="410"/>
                    </a:cubicBezTo>
                    <a:cubicBezTo>
                      <a:pt x="93" y="410"/>
                      <a:pt x="90" y="411"/>
                      <a:pt x="88" y="411"/>
                    </a:cubicBezTo>
                    <a:cubicBezTo>
                      <a:pt x="87" y="411"/>
                      <a:pt x="85" y="411"/>
                      <a:pt x="83"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0" name="Freeform 11">
                <a:extLst>
                  <a:ext uri="{FF2B5EF4-FFF2-40B4-BE49-F238E27FC236}">
                    <a16:creationId xmlns:a16="http://schemas.microsoft.com/office/drawing/2014/main" id="{3039E95C-D1CC-46F7-9248-92AECF3DF875}"/>
                  </a:ext>
                </a:extLst>
              </p:cNvPr>
              <p:cNvSpPr>
                <a:spLocks noEditPoints="1"/>
              </p:cNvSpPr>
              <p:nvPr/>
            </p:nvSpPr>
            <p:spPr bwMode="auto">
              <a:xfrm>
                <a:off x="4606634" y="2270052"/>
                <a:ext cx="551054" cy="1278318"/>
              </a:xfrm>
              <a:custGeom>
                <a:avLst/>
                <a:gdLst>
                  <a:gd name="T0" fmla="*/ 127 w 193"/>
                  <a:gd name="T1" fmla="*/ 371 h 449"/>
                  <a:gd name="T2" fmla="*/ 63 w 193"/>
                  <a:gd name="T3" fmla="*/ 417 h 449"/>
                  <a:gd name="T4" fmla="*/ 47 w 193"/>
                  <a:gd name="T5" fmla="*/ 433 h 449"/>
                  <a:gd name="T6" fmla="*/ 7 w 193"/>
                  <a:gd name="T7" fmla="*/ 434 h 449"/>
                  <a:gd name="T8" fmla="*/ 1 w 193"/>
                  <a:gd name="T9" fmla="*/ 383 h 449"/>
                  <a:gd name="T10" fmla="*/ 33 w 193"/>
                  <a:gd name="T11" fmla="*/ 331 h 449"/>
                  <a:gd name="T12" fmla="*/ 49 w 193"/>
                  <a:gd name="T13" fmla="*/ 286 h 449"/>
                  <a:gd name="T14" fmla="*/ 50 w 193"/>
                  <a:gd name="T15" fmla="*/ 233 h 449"/>
                  <a:gd name="T16" fmla="*/ 38 w 193"/>
                  <a:gd name="T17" fmla="*/ 207 h 449"/>
                  <a:gd name="T18" fmla="*/ 54 w 193"/>
                  <a:gd name="T19" fmla="*/ 201 h 449"/>
                  <a:gd name="T20" fmla="*/ 75 w 193"/>
                  <a:gd name="T21" fmla="*/ 209 h 449"/>
                  <a:gd name="T22" fmla="*/ 107 w 193"/>
                  <a:gd name="T23" fmla="*/ 223 h 449"/>
                  <a:gd name="T24" fmla="*/ 126 w 193"/>
                  <a:gd name="T25" fmla="*/ 233 h 449"/>
                  <a:gd name="T26" fmla="*/ 133 w 193"/>
                  <a:gd name="T27" fmla="*/ 231 h 449"/>
                  <a:gd name="T28" fmla="*/ 135 w 193"/>
                  <a:gd name="T29" fmla="*/ 200 h 449"/>
                  <a:gd name="T30" fmla="*/ 133 w 193"/>
                  <a:gd name="T31" fmla="*/ 99 h 449"/>
                  <a:gd name="T32" fmla="*/ 105 w 193"/>
                  <a:gd name="T33" fmla="*/ 55 h 449"/>
                  <a:gd name="T34" fmla="*/ 77 w 193"/>
                  <a:gd name="T35" fmla="*/ 9 h 449"/>
                  <a:gd name="T36" fmla="*/ 95 w 193"/>
                  <a:gd name="T37" fmla="*/ 6 h 449"/>
                  <a:gd name="T38" fmla="*/ 165 w 193"/>
                  <a:gd name="T39" fmla="*/ 52 h 449"/>
                  <a:gd name="T40" fmla="*/ 189 w 193"/>
                  <a:gd name="T41" fmla="*/ 83 h 449"/>
                  <a:gd name="T42" fmla="*/ 189 w 193"/>
                  <a:gd name="T43" fmla="*/ 292 h 449"/>
                  <a:gd name="T44" fmla="*/ 165 w 193"/>
                  <a:gd name="T45" fmla="*/ 409 h 449"/>
                  <a:gd name="T46" fmla="*/ 145 w 193"/>
                  <a:gd name="T47" fmla="*/ 428 h 449"/>
                  <a:gd name="T48" fmla="*/ 134 w 193"/>
                  <a:gd name="T49" fmla="*/ 415 h 449"/>
                  <a:gd name="T50" fmla="*/ 131 w 193"/>
                  <a:gd name="T51" fmla="*/ 367 h 449"/>
                  <a:gd name="T52" fmla="*/ 124 w 193"/>
                  <a:gd name="T53" fmla="*/ 264 h 449"/>
                  <a:gd name="T54" fmla="*/ 102 w 193"/>
                  <a:gd name="T55" fmla="*/ 280 h 449"/>
                  <a:gd name="T56" fmla="*/ 81 w 193"/>
                  <a:gd name="T57" fmla="*/ 296 h 449"/>
                  <a:gd name="T58" fmla="*/ 59 w 193"/>
                  <a:gd name="T59" fmla="*/ 331 h 449"/>
                  <a:gd name="T60" fmla="*/ 31 w 193"/>
                  <a:gd name="T61" fmla="*/ 373 h 449"/>
                  <a:gd name="T62" fmla="*/ 46 w 193"/>
                  <a:gd name="T63" fmla="*/ 382 h 449"/>
                  <a:gd name="T64" fmla="*/ 78 w 193"/>
                  <a:gd name="T65" fmla="*/ 363 h 449"/>
                  <a:gd name="T66" fmla="*/ 114 w 193"/>
                  <a:gd name="T67" fmla="*/ 346 h 449"/>
                  <a:gd name="T68" fmla="*/ 133 w 193"/>
                  <a:gd name="T69" fmla="*/ 325 h 449"/>
                  <a:gd name="T70" fmla="*/ 132 w 193"/>
                  <a:gd name="T71" fmla="*/ 2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 h="449">
                    <a:moveTo>
                      <a:pt x="131" y="367"/>
                    </a:moveTo>
                    <a:cubicBezTo>
                      <a:pt x="129" y="369"/>
                      <a:pt x="128" y="370"/>
                      <a:pt x="127" y="371"/>
                    </a:cubicBezTo>
                    <a:cubicBezTo>
                      <a:pt x="112" y="385"/>
                      <a:pt x="97" y="397"/>
                      <a:pt x="80" y="408"/>
                    </a:cubicBezTo>
                    <a:cubicBezTo>
                      <a:pt x="74" y="411"/>
                      <a:pt x="69" y="414"/>
                      <a:pt x="63" y="417"/>
                    </a:cubicBezTo>
                    <a:cubicBezTo>
                      <a:pt x="61" y="419"/>
                      <a:pt x="59" y="420"/>
                      <a:pt x="57" y="422"/>
                    </a:cubicBezTo>
                    <a:cubicBezTo>
                      <a:pt x="54" y="426"/>
                      <a:pt x="50" y="430"/>
                      <a:pt x="47" y="433"/>
                    </a:cubicBezTo>
                    <a:cubicBezTo>
                      <a:pt x="44" y="436"/>
                      <a:pt x="41" y="439"/>
                      <a:pt x="38" y="441"/>
                    </a:cubicBezTo>
                    <a:cubicBezTo>
                      <a:pt x="27" y="449"/>
                      <a:pt x="13" y="446"/>
                      <a:pt x="7" y="434"/>
                    </a:cubicBezTo>
                    <a:cubicBezTo>
                      <a:pt x="4" y="428"/>
                      <a:pt x="2" y="421"/>
                      <a:pt x="1" y="415"/>
                    </a:cubicBezTo>
                    <a:cubicBezTo>
                      <a:pt x="0" y="404"/>
                      <a:pt x="0" y="394"/>
                      <a:pt x="1" y="383"/>
                    </a:cubicBezTo>
                    <a:cubicBezTo>
                      <a:pt x="2" y="379"/>
                      <a:pt x="3" y="374"/>
                      <a:pt x="7" y="372"/>
                    </a:cubicBezTo>
                    <a:cubicBezTo>
                      <a:pt x="20" y="361"/>
                      <a:pt x="28" y="346"/>
                      <a:pt x="33" y="331"/>
                    </a:cubicBezTo>
                    <a:cubicBezTo>
                      <a:pt x="36" y="325"/>
                      <a:pt x="37" y="319"/>
                      <a:pt x="39" y="313"/>
                    </a:cubicBezTo>
                    <a:cubicBezTo>
                      <a:pt x="42" y="304"/>
                      <a:pt x="45" y="294"/>
                      <a:pt x="49" y="286"/>
                    </a:cubicBezTo>
                    <a:cubicBezTo>
                      <a:pt x="56" y="272"/>
                      <a:pt x="56" y="258"/>
                      <a:pt x="53" y="244"/>
                    </a:cubicBezTo>
                    <a:cubicBezTo>
                      <a:pt x="52" y="240"/>
                      <a:pt x="51" y="237"/>
                      <a:pt x="50" y="233"/>
                    </a:cubicBezTo>
                    <a:cubicBezTo>
                      <a:pt x="49" y="229"/>
                      <a:pt x="47" y="225"/>
                      <a:pt x="44" y="221"/>
                    </a:cubicBezTo>
                    <a:cubicBezTo>
                      <a:pt x="42" y="217"/>
                      <a:pt x="39" y="212"/>
                      <a:pt x="38" y="207"/>
                    </a:cubicBezTo>
                    <a:cubicBezTo>
                      <a:pt x="36" y="202"/>
                      <a:pt x="38" y="199"/>
                      <a:pt x="44" y="199"/>
                    </a:cubicBezTo>
                    <a:cubicBezTo>
                      <a:pt x="48" y="199"/>
                      <a:pt x="51" y="199"/>
                      <a:pt x="54" y="201"/>
                    </a:cubicBezTo>
                    <a:cubicBezTo>
                      <a:pt x="55" y="202"/>
                      <a:pt x="56" y="203"/>
                      <a:pt x="57" y="203"/>
                    </a:cubicBezTo>
                    <a:cubicBezTo>
                      <a:pt x="62" y="208"/>
                      <a:pt x="68" y="209"/>
                      <a:pt x="75" y="209"/>
                    </a:cubicBezTo>
                    <a:cubicBezTo>
                      <a:pt x="83" y="209"/>
                      <a:pt x="90" y="212"/>
                      <a:pt x="96" y="218"/>
                    </a:cubicBezTo>
                    <a:cubicBezTo>
                      <a:pt x="99" y="221"/>
                      <a:pt x="103" y="223"/>
                      <a:pt x="107" y="223"/>
                    </a:cubicBezTo>
                    <a:cubicBezTo>
                      <a:pt x="110" y="223"/>
                      <a:pt x="112" y="224"/>
                      <a:pt x="115" y="225"/>
                    </a:cubicBezTo>
                    <a:cubicBezTo>
                      <a:pt x="120" y="226"/>
                      <a:pt x="124" y="229"/>
                      <a:pt x="126" y="233"/>
                    </a:cubicBezTo>
                    <a:cubicBezTo>
                      <a:pt x="126" y="234"/>
                      <a:pt x="127" y="235"/>
                      <a:pt x="128" y="236"/>
                    </a:cubicBezTo>
                    <a:cubicBezTo>
                      <a:pt x="131" y="236"/>
                      <a:pt x="132" y="234"/>
                      <a:pt x="133" y="231"/>
                    </a:cubicBezTo>
                    <a:cubicBezTo>
                      <a:pt x="134" y="229"/>
                      <a:pt x="134" y="227"/>
                      <a:pt x="134" y="225"/>
                    </a:cubicBezTo>
                    <a:cubicBezTo>
                      <a:pt x="134" y="217"/>
                      <a:pt x="134" y="208"/>
                      <a:pt x="135" y="200"/>
                    </a:cubicBezTo>
                    <a:cubicBezTo>
                      <a:pt x="137" y="176"/>
                      <a:pt x="139" y="151"/>
                      <a:pt x="137" y="127"/>
                    </a:cubicBezTo>
                    <a:cubicBezTo>
                      <a:pt x="137" y="118"/>
                      <a:pt x="135" y="109"/>
                      <a:pt x="133" y="99"/>
                    </a:cubicBezTo>
                    <a:cubicBezTo>
                      <a:pt x="132" y="90"/>
                      <a:pt x="127" y="81"/>
                      <a:pt x="121" y="74"/>
                    </a:cubicBezTo>
                    <a:cubicBezTo>
                      <a:pt x="116" y="67"/>
                      <a:pt x="111" y="61"/>
                      <a:pt x="105" y="55"/>
                    </a:cubicBezTo>
                    <a:cubicBezTo>
                      <a:pt x="98" y="46"/>
                      <a:pt x="90" y="36"/>
                      <a:pt x="83" y="27"/>
                    </a:cubicBezTo>
                    <a:cubicBezTo>
                      <a:pt x="79" y="22"/>
                      <a:pt x="77" y="15"/>
                      <a:pt x="77" y="9"/>
                    </a:cubicBezTo>
                    <a:cubicBezTo>
                      <a:pt x="77" y="3"/>
                      <a:pt x="80" y="0"/>
                      <a:pt x="86" y="2"/>
                    </a:cubicBezTo>
                    <a:cubicBezTo>
                      <a:pt x="89" y="2"/>
                      <a:pt x="92" y="4"/>
                      <a:pt x="95" y="6"/>
                    </a:cubicBezTo>
                    <a:cubicBezTo>
                      <a:pt x="105" y="15"/>
                      <a:pt x="116" y="22"/>
                      <a:pt x="128" y="28"/>
                    </a:cubicBezTo>
                    <a:cubicBezTo>
                      <a:pt x="141" y="35"/>
                      <a:pt x="154" y="43"/>
                      <a:pt x="165" y="52"/>
                    </a:cubicBezTo>
                    <a:cubicBezTo>
                      <a:pt x="172" y="58"/>
                      <a:pt x="179" y="64"/>
                      <a:pt x="184" y="72"/>
                    </a:cubicBezTo>
                    <a:cubicBezTo>
                      <a:pt x="186" y="75"/>
                      <a:pt x="188" y="78"/>
                      <a:pt x="189" y="83"/>
                    </a:cubicBezTo>
                    <a:cubicBezTo>
                      <a:pt x="192" y="122"/>
                      <a:pt x="193" y="162"/>
                      <a:pt x="193" y="202"/>
                    </a:cubicBezTo>
                    <a:cubicBezTo>
                      <a:pt x="193" y="232"/>
                      <a:pt x="192" y="262"/>
                      <a:pt x="189" y="292"/>
                    </a:cubicBezTo>
                    <a:cubicBezTo>
                      <a:pt x="186" y="321"/>
                      <a:pt x="183" y="350"/>
                      <a:pt x="176" y="378"/>
                    </a:cubicBezTo>
                    <a:cubicBezTo>
                      <a:pt x="173" y="388"/>
                      <a:pt x="170" y="399"/>
                      <a:pt x="165" y="409"/>
                    </a:cubicBezTo>
                    <a:cubicBezTo>
                      <a:pt x="162" y="414"/>
                      <a:pt x="159" y="419"/>
                      <a:pt x="155" y="423"/>
                    </a:cubicBezTo>
                    <a:cubicBezTo>
                      <a:pt x="152" y="426"/>
                      <a:pt x="149" y="428"/>
                      <a:pt x="145" y="428"/>
                    </a:cubicBezTo>
                    <a:cubicBezTo>
                      <a:pt x="140" y="429"/>
                      <a:pt x="136" y="427"/>
                      <a:pt x="135" y="422"/>
                    </a:cubicBezTo>
                    <a:cubicBezTo>
                      <a:pt x="135" y="420"/>
                      <a:pt x="135" y="418"/>
                      <a:pt x="134" y="415"/>
                    </a:cubicBezTo>
                    <a:cubicBezTo>
                      <a:pt x="134" y="407"/>
                      <a:pt x="135" y="399"/>
                      <a:pt x="135" y="391"/>
                    </a:cubicBezTo>
                    <a:cubicBezTo>
                      <a:pt x="134" y="383"/>
                      <a:pt x="134" y="375"/>
                      <a:pt x="131" y="367"/>
                    </a:cubicBezTo>
                    <a:close/>
                    <a:moveTo>
                      <a:pt x="132" y="255"/>
                    </a:moveTo>
                    <a:cubicBezTo>
                      <a:pt x="127" y="257"/>
                      <a:pt x="125" y="260"/>
                      <a:pt x="124" y="264"/>
                    </a:cubicBezTo>
                    <a:cubicBezTo>
                      <a:pt x="123" y="267"/>
                      <a:pt x="122" y="271"/>
                      <a:pt x="119" y="273"/>
                    </a:cubicBezTo>
                    <a:cubicBezTo>
                      <a:pt x="114" y="277"/>
                      <a:pt x="108" y="280"/>
                      <a:pt x="102" y="280"/>
                    </a:cubicBezTo>
                    <a:cubicBezTo>
                      <a:pt x="97" y="280"/>
                      <a:pt x="94" y="282"/>
                      <a:pt x="91" y="285"/>
                    </a:cubicBezTo>
                    <a:cubicBezTo>
                      <a:pt x="87" y="289"/>
                      <a:pt x="84" y="292"/>
                      <a:pt x="81" y="296"/>
                    </a:cubicBezTo>
                    <a:cubicBezTo>
                      <a:pt x="78" y="299"/>
                      <a:pt x="76" y="302"/>
                      <a:pt x="75" y="305"/>
                    </a:cubicBezTo>
                    <a:cubicBezTo>
                      <a:pt x="71" y="315"/>
                      <a:pt x="66" y="323"/>
                      <a:pt x="59" y="331"/>
                    </a:cubicBezTo>
                    <a:cubicBezTo>
                      <a:pt x="54" y="337"/>
                      <a:pt x="50" y="343"/>
                      <a:pt x="45" y="349"/>
                    </a:cubicBezTo>
                    <a:cubicBezTo>
                      <a:pt x="39" y="356"/>
                      <a:pt x="34" y="364"/>
                      <a:pt x="31" y="373"/>
                    </a:cubicBezTo>
                    <a:cubicBezTo>
                      <a:pt x="29" y="377"/>
                      <a:pt x="29" y="379"/>
                      <a:pt x="34" y="381"/>
                    </a:cubicBezTo>
                    <a:cubicBezTo>
                      <a:pt x="38" y="382"/>
                      <a:pt x="42" y="383"/>
                      <a:pt x="46" y="382"/>
                    </a:cubicBezTo>
                    <a:cubicBezTo>
                      <a:pt x="53" y="381"/>
                      <a:pt x="59" y="378"/>
                      <a:pt x="64" y="374"/>
                    </a:cubicBezTo>
                    <a:cubicBezTo>
                      <a:pt x="69" y="371"/>
                      <a:pt x="73" y="367"/>
                      <a:pt x="78" y="363"/>
                    </a:cubicBezTo>
                    <a:cubicBezTo>
                      <a:pt x="81" y="361"/>
                      <a:pt x="83" y="359"/>
                      <a:pt x="87" y="358"/>
                    </a:cubicBezTo>
                    <a:cubicBezTo>
                      <a:pt x="97" y="356"/>
                      <a:pt x="106" y="351"/>
                      <a:pt x="114" y="346"/>
                    </a:cubicBezTo>
                    <a:cubicBezTo>
                      <a:pt x="119" y="343"/>
                      <a:pt x="123" y="340"/>
                      <a:pt x="127" y="338"/>
                    </a:cubicBezTo>
                    <a:cubicBezTo>
                      <a:pt x="131" y="335"/>
                      <a:pt x="133" y="331"/>
                      <a:pt x="133" y="325"/>
                    </a:cubicBezTo>
                    <a:cubicBezTo>
                      <a:pt x="132" y="304"/>
                      <a:pt x="132" y="282"/>
                      <a:pt x="132" y="260"/>
                    </a:cubicBezTo>
                    <a:cubicBezTo>
                      <a:pt x="132" y="259"/>
                      <a:pt x="132" y="257"/>
                      <a:pt x="132"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1" name="Freeform 12">
                <a:extLst>
                  <a:ext uri="{FF2B5EF4-FFF2-40B4-BE49-F238E27FC236}">
                    <a16:creationId xmlns:a16="http://schemas.microsoft.com/office/drawing/2014/main" id="{D829A78B-B6EB-4549-B14A-40D05309B0CA}"/>
                  </a:ext>
                </a:extLst>
              </p:cNvPr>
              <p:cNvSpPr>
                <a:spLocks/>
              </p:cNvSpPr>
              <p:nvPr/>
            </p:nvSpPr>
            <p:spPr bwMode="auto">
              <a:xfrm>
                <a:off x="5375547" y="2443057"/>
                <a:ext cx="650372" cy="900269"/>
              </a:xfrm>
              <a:custGeom>
                <a:avLst/>
                <a:gdLst>
                  <a:gd name="T0" fmla="*/ 34 w 229"/>
                  <a:gd name="T1" fmla="*/ 0 h 316"/>
                  <a:gd name="T2" fmla="*/ 37 w 229"/>
                  <a:gd name="T3" fmla="*/ 2 h 316"/>
                  <a:gd name="T4" fmla="*/ 69 w 229"/>
                  <a:gd name="T5" fmla="*/ 32 h 316"/>
                  <a:gd name="T6" fmla="*/ 73 w 229"/>
                  <a:gd name="T7" fmla="*/ 38 h 316"/>
                  <a:gd name="T8" fmla="*/ 99 w 229"/>
                  <a:gd name="T9" fmla="*/ 117 h 316"/>
                  <a:gd name="T10" fmla="*/ 101 w 229"/>
                  <a:gd name="T11" fmla="*/ 128 h 316"/>
                  <a:gd name="T12" fmla="*/ 112 w 229"/>
                  <a:gd name="T13" fmla="*/ 132 h 316"/>
                  <a:gd name="T14" fmla="*/ 120 w 229"/>
                  <a:gd name="T15" fmla="*/ 127 h 316"/>
                  <a:gd name="T16" fmla="*/ 145 w 229"/>
                  <a:gd name="T17" fmla="*/ 109 h 316"/>
                  <a:gd name="T18" fmla="*/ 148 w 229"/>
                  <a:gd name="T19" fmla="*/ 103 h 316"/>
                  <a:gd name="T20" fmla="*/ 148 w 229"/>
                  <a:gd name="T21" fmla="*/ 80 h 316"/>
                  <a:gd name="T22" fmla="*/ 159 w 229"/>
                  <a:gd name="T23" fmla="*/ 69 h 316"/>
                  <a:gd name="T24" fmla="*/ 162 w 229"/>
                  <a:gd name="T25" fmla="*/ 71 h 316"/>
                  <a:gd name="T26" fmla="*/ 164 w 229"/>
                  <a:gd name="T27" fmla="*/ 75 h 316"/>
                  <a:gd name="T28" fmla="*/ 171 w 229"/>
                  <a:gd name="T29" fmla="*/ 86 h 316"/>
                  <a:gd name="T30" fmla="*/ 204 w 229"/>
                  <a:gd name="T31" fmla="*/ 104 h 316"/>
                  <a:gd name="T32" fmla="*/ 209 w 229"/>
                  <a:gd name="T33" fmla="*/ 112 h 316"/>
                  <a:gd name="T34" fmla="*/ 169 w 229"/>
                  <a:gd name="T35" fmla="*/ 170 h 316"/>
                  <a:gd name="T36" fmla="*/ 128 w 229"/>
                  <a:gd name="T37" fmla="*/ 175 h 316"/>
                  <a:gd name="T38" fmla="*/ 114 w 229"/>
                  <a:gd name="T39" fmla="*/ 190 h 316"/>
                  <a:gd name="T40" fmla="*/ 115 w 229"/>
                  <a:gd name="T41" fmla="*/ 196 h 316"/>
                  <a:gd name="T42" fmla="*/ 115 w 229"/>
                  <a:gd name="T43" fmla="*/ 219 h 316"/>
                  <a:gd name="T44" fmla="*/ 109 w 229"/>
                  <a:gd name="T45" fmla="*/ 226 h 316"/>
                  <a:gd name="T46" fmla="*/ 89 w 229"/>
                  <a:gd name="T47" fmla="*/ 246 h 316"/>
                  <a:gd name="T48" fmla="*/ 95 w 229"/>
                  <a:gd name="T49" fmla="*/ 260 h 316"/>
                  <a:gd name="T50" fmla="*/ 113 w 229"/>
                  <a:gd name="T51" fmla="*/ 259 h 316"/>
                  <a:gd name="T52" fmla="*/ 148 w 229"/>
                  <a:gd name="T53" fmla="*/ 248 h 316"/>
                  <a:gd name="T54" fmla="*/ 170 w 229"/>
                  <a:gd name="T55" fmla="*/ 243 h 316"/>
                  <a:gd name="T56" fmla="*/ 187 w 229"/>
                  <a:gd name="T57" fmla="*/ 237 h 316"/>
                  <a:gd name="T58" fmla="*/ 212 w 229"/>
                  <a:gd name="T59" fmla="*/ 229 h 316"/>
                  <a:gd name="T60" fmla="*/ 220 w 229"/>
                  <a:gd name="T61" fmla="*/ 229 h 316"/>
                  <a:gd name="T62" fmla="*/ 227 w 229"/>
                  <a:gd name="T63" fmla="*/ 241 h 316"/>
                  <a:gd name="T64" fmla="*/ 214 w 229"/>
                  <a:gd name="T65" fmla="*/ 267 h 316"/>
                  <a:gd name="T66" fmla="*/ 203 w 229"/>
                  <a:gd name="T67" fmla="*/ 277 h 316"/>
                  <a:gd name="T68" fmla="*/ 174 w 229"/>
                  <a:gd name="T69" fmla="*/ 289 h 316"/>
                  <a:gd name="T70" fmla="*/ 140 w 229"/>
                  <a:gd name="T71" fmla="*/ 298 h 316"/>
                  <a:gd name="T72" fmla="*/ 127 w 229"/>
                  <a:gd name="T73" fmla="*/ 298 h 316"/>
                  <a:gd name="T74" fmla="*/ 116 w 229"/>
                  <a:gd name="T75" fmla="*/ 301 h 316"/>
                  <a:gd name="T76" fmla="*/ 55 w 229"/>
                  <a:gd name="T77" fmla="*/ 304 h 316"/>
                  <a:gd name="T78" fmla="*/ 44 w 229"/>
                  <a:gd name="T79" fmla="*/ 292 h 316"/>
                  <a:gd name="T80" fmla="*/ 27 w 229"/>
                  <a:gd name="T81" fmla="*/ 257 h 316"/>
                  <a:gd name="T82" fmla="*/ 25 w 229"/>
                  <a:gd name="T83" fmla="*/ 252 h 316"/>
                  <a:gd name="T84" fmla="*/ 18 w 229"/>
                  <a:gd name="T85" fmla="*/ 217 h 316"/>
                  <a:gd name="T86" fmla="*/ 18 w 229"/>
                  <a:gd name="T87" fmla="*/ 210 h 316"/>
                  <a:gd name="T88" fmla="*/ 1 w 229"/>
                  <a:gd name="T89" fmla="*/ 140 h 316"/>
                  <a:gd name="T90" fmla="*/ 0 w 229"/>
                  <a:gd name="T91" fmla="*/ 134 h 316"/>
                  <a:gd name="T92" fmla="*/ 18 w 229"/>
                  <a:gd name="T93" fmla="*/ 50 h 316"/>
                  <a:gd name="T94" fmla="*/ 32 w 229"/>
                  <a:gd name="T95" fmla="*/ 4 h 316"/>
                  <a:gd name="T96" fmla="*/ 34 w 229"/>
                  <a:gd name="T9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316">
                    <a:moveTo>
                      <a:pt x="34" y="0"/>
                    </a:moveTo>
                    <a:cubicBezTo>
                      <a:pt x="35" y="1"/>
                      <a:pt x="36" y="2"/>
                      <a:pt x="37" y="2"/>
                    </a:cubicBezTo>
                    <a:cubicBezTo>
                      <a:pt x="48" y="12"/>
                      <a:pt x="58" y="22"/>
                      <a:pt x="69" y="32"/>
                    </a:cubicBezTo>
                    <a:cubicBezTo>
                      <a:pt x="71" y="34"/>
                      <a:pt x="72" y="36"/>
                      <a:pt x="73" y="38"/>
                    </a:cubicBezTo>
                    <a:cubicBezTo>
                      <a:pt x="86" y="63"/>
                      <a:pt x="94" y="89"/>
                      <a:pt x="99" y="117"/>
                    </a:cubicBezTo>
                    <a:cubicBezTo>
                      <a:pt x="99" y="120"/>
                      <a:pt x="100" y="124"/>
                      <a:pt x="101" y="128"/>
                    </a:cubicBezTo>
                    <a:cubicBezTo>
                      <a:pt x="103" y="133"/>
                      <a:pt x="107" y="134"/>
                      <a:pt x="112" y="132"/>
                    </a:cubicBezTo>
                    <a:cubicBezTo>
                      <a:pt x="115" y="130"/>
                      <a:pt x="117" y="129"/>
                      <a:pt x="120" y="127"/>
                    </a:cubicBezTo>
                    <a:cubicBezTo>
                      <a:pt x="128" y="121"/>
                      <a:pt x="136" y="115"/>
                      <a:pt x="145" y="109"/>
                    </a:cubicBezTo>
                    <a:cubicBezTo>
                      <a:pt x="147" y="108"/>
                      <a:pt x="148" y="106"/>
                      <a:pt x="148" y="103"/>
                    </a:cubicBezTo>
                    <a:cubicBezTo>
                      <a:pt x="148" y="95"/>
                      <a:pt x="148" y="88"/>
                      <a:pt x="148" y="80"/>
                    </a:cubicBezTo>
                    <a:cubicBezTo>
                      <a:pt x="148" y="75"/>
                      <a:pt x="153" y="69"/>
                      <a:pt x="159" y="69"/>
                    </a:cubicBezTo>
                    <a:cubicBezTo>
                      <a:pt x="160" y="69"/>
                      <a:pt x="162" y="70"/>
                      <a:pt x="162" y="71"/>
                    </a:cubicBezTo>
                    <a:cubicBezTo>
                      <a:pt x="163" y="72"/>
                      <a:pt x="164" y="73"/>
                      <a:pt x="164" y="75"/>
                    </a:cubicBezTo>
                    <a:cubicBezTo>
                      <a:pt x="164" y="79"/>
                      <a:pt x="167" y="83"/>
                      <a:pt x="171" y="86"/>
                    </a:cubicBezTo>
                    <a:cubicBezTo>
                      <a:pt x="181" y="94"/>
                      <a:pt x="192" y="100"/>
                      <a:pt x="204" y="104"/>
                    </a:cubicBezTo>
                    <a:cubicBezTo>
                      <a:pt x="208" y="106"/>
                      <a:pt x="209" y="108"/>
                      <a:pt x="209" y="112"/>
                    </a:cubicBezTo>
                    <a:cubicBezTo>
                      <a:pt x="210" y="140"/>
                      <a:pt x="196" y="160"/>
                      <a:pt x="169" y="170"/>
                    </a:cubicBezTo>
                    <a:cubicBezTo>
                      <a:pt x="156" y="175"/>
                      <a:pt x="142" y="177"/>
                      <a:pt x="128" y="175"/>
                    </a:cubicBezTo>
                    <a:cubicBezTo>
                      <a:pt x="119" y="173"/>
                      <a:pt x="112" y="182"/>
                      <a:pt x="114" y="190"/>
                    </a:cubicBezTo>
                    <a:cubicBezTo>
                      <a:pt x="114" y="192"/>
                      <a:pt x="115" y="194"/>
                      <a:pt x="115" y="196"/>
                    </a:cubicBezTo>
                    <a:cubicBezTo>
                      <a:pt x="118" y="203"/>
                      <a:pt x="118" y="211"/>
                      <a:pt x="115" y="219"/>
                    </a:cubicBezTo>
                    <a:cubicBezTo>
                      <a:pt x="114" y="222"/>
                      <a:pt x="112" y="224"/>
                      <a:pt x="109" y="226"/>
                    </a:cubicBezTo>
                    <a:cubicBezTo>
                      <a:pt x="101" y="231"/>
                      <a:pt x="95" y="238"/>
                      <a:pt x="89" y="246"/>
                    </a:cubicBezTo>
                    <a:cubicBezTo>
                      <a:pt x="84" y="254"/>
                      <a:pt x="85" y="258"/>
                      <a:pt x="95" y="260"/>
                    </a:cubicBezTo>
                    <a:cubicBezTo>
                      <a:pt x="101" y="261"/>
                      <a:pt x="107" y="261"/>
                      <a:pt x="113" y="259"/>
                    </a:cubicBezTo>
                    <a:cubicBezTo>
                      <a:pt x="125" y="256"/>
                      <a:pt x="137" y="252"/>
                      <a:pt x="148" y="248"/>
                    </a:cubicBezTo>
                    <a:cubicBezTo>
                      <a:pt x="155" y="245"/>
                      <a:pt x="162" y="243"/>
                      <a:pt x="170" y="243"/>
                    </a:cubicBezTo>
                    <a:cubicBezTo>
                      <a:pt x="176" y="242"/>
                      <a:pt x="182" y="240"/>
                      <a:pt x="187" y="237"/>
                    </a:cubicBezTo>
                    <a:cubicBezTo>
                      <a:pt x="195" y="234"/>
                      <a:pt x="203" y="230"/>
                      <a:pt x="212" y="229"/>
                    </a:cubicBezTo>
                    <a:cubicBezTo>
                      <a:pt x="214" y="229"/>
                      <a:pt x="217" y="229"/>
                      <a:pt x="220" y="229"/>
                    </a:cubicBezTo>
                    <a:cubicBezTo>
                      <a:pt x="226" y="230"/>
                      <a:pt x="229" y="236"/>
                      <a:pt x="227" y="241"/>
                    </a:cubicBezTo>
                    <a:cubicBezTo>
                      <a:pt x="223" y="250"/>
                      <a:pt x="218" y="259"/>
                      <a:pt x="214" y="267"/>
                    </a:cubicBezTo>
                    <a:cubicBezTo>
                      <a:pt x="211" y="271"/>
                      <a:pt x="207" y="274"/>
                      <a:pt x="203" y="277"/>
                    </a:cubicBezTo>
                    <a:cubicBezTo>
                      <a:pt x="194" y="282"/>
                      <a:pt x="184" y="286"/>
                      <a:pt x="174" y="289"/>
                    </a:cubicBezTo>
                    <a:cubicBezTo>
                      <a:pt x="163" y="292"/>
                      <a:pt x="151" y="295"/>
                      <a:pt x="140" y="298"/>
                    </a:cubicBezTo>
                    <a:cubicBezTo>
                      <a:pt x="136" y="299"/>
                      <a:pt x="131" y="298"/>
                      <a:pt x="127" y="298"/>
                    </a:cubicBezTo>
                    <a:cubicBezTo>
                      <a:pt x="122" y="298"/>
                      <a:pt x="119" y="299"/>
                      <a:pt x="116" y="301"/>
                    </a:cubicBezTo>
                    <a:cubicBezTo>
                      <a:pt x="97" y="315"/>
                      <a:pt x="74" y="316"/>
                      <a:pt x="55" y="304"/>
                    </a:cubicBezTo>
                    <a:cubicBezTo>
                      <a:pt x="51" y="301"/>
                      <a:pt x="47" y="297"/>
                      <a:pt x="44" y="292"/>
                    </a:cubicBezTo>
                    <a:cubicBezTo>
                      <a:pt x="37" y="281"/>
                      <a:pt x="32" y="269"/>
                      <a:pt x="27" y="257"/>
                    </a:cubicBezTo>
                    <a:cubicBezTo>
                      <a:pt x="26" y="255"/>
                      <a:pt x="26" y="254"/>
                      <a:pt x="25" y="252"/>
                    </a:cubicBezTo>
                    <a:cubicBezTo>
                      <a:pt x="20" y="241"/>
                      <a:pt x="17" y="230"/>
                      <a:pt x="18" y="217"/>
                    </a:cubicBezTo>
                    <a:cubicBezTo>
                      <a:pt x="19" y="215"/>
                      <a:pt x="18" y="213"/>
                      <a:pt x="18" y="210"/>
                    </a:cubicBezTo>
                    <a:cubicBezTo>
                      <a:pt x="12" y="187"/>
                      <a:pt x="6" y="163"/>
                      <a:pt x="1" y="140"/>
                    </a:cubicBezTo>
                    <a:cubicBezTo>
                      <a:pt x="0" y="138"/>
                      <a:pt x="0" y="136"/>
                      <a:pt x="0" y="134"/>
                    </a:cubicBezTo>
                    <a:cubicBezTo>
                      <a:pt x="6" y="106"/>
                      <a:pt x="12" y="78"/>
                      <a:pt x="18" y="50"/>
                    </a:cubicBezTo>
                    <a:cubicBezTo>
                      <a:pt x="22" y="35"/>
                      <a:pt x="26" y="19"/>
                      <a:pt x="32" y="4"/>
                    </a:cubicBezTo>
                    <a:cubicBezTo>
                      <a:pt x="33" y="2"/>
                      <a:pt x="33" y="1"/>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2" name="Freeform 13">
                <a:extLst>
                  <a:ext uri="{FF2B5EF4-FFF2-40B4-BE49-F238E27FC236}">
                    <a16:creationId xmlns:a16="http://schemas.microsoft.com/office/drawing/2014/main" id="{E842F311-7DA4-44B7-A236-43EEB282428F}"/>
                  </a:ext>
                </a:extLst>
              </p:cNvPr>
              <p:cNvSpPr>
                <a:spLocks/>
              </p:cNvSpPr>
              <p:nvPr/>
            </p:nvSpPr>
            <p:spPr bwMode="auto">
              <a:xfrm>
                <a:off x="6355912" y="2792272"/>
                <a:ext cx="772117" cy="855416"/>
              </a:xfrm>
              <a:custGeom>
                <a:avLst/>
                <a:gdLst>
                  <a:gd name="T0" fmla="*/ 194 w 271"/>
                  <a:gd name="T1" fmla="*/ 98 h 300"/>
                  <a:gd name="T2" fmla="*/ 236 w 271"/>
                  <a:gd name="T3" fmla="*/ 96 h 300"/>
                  <a:gd name="T4" fmla="*/ 237 w 271"/>
                  <a:gd name="T5" fmla="*/ 111 h 300"/>
                  <a:gd name="T6" fmla="*/ 175 w 271"/>
                  <a:gd name="T7" fmla="*/ 150 h 300"/>
                  <a:gd name="T8" fmla="*/ 169 w 271"/>
                  <a:gd name="T9" fmla="*/ 195 h 300"/>
                  <a:gd name="T10" fmla="*/ 177 w 271"/>
                  <a:gd name="T11" fmla="*/ 299 h 300"/>
                  <a:gd name="T12" fmla="*/ 159 w 271"/>
                  <a:gd name="T13" fmla="*/ 285 h 300"/>
                  <a:gd name="T14" fmla="*/ 150 w 271"/>
                  <a:gd name="T15" fmla="*/ 266 h 300"/>
                  <a:gd name="T16" fmla="*/ 133 w 271"/>
                  <a:gd name="T17" fmla="*/ 260 h 300"/>
                  <a:gd name="T18" fmla="*/ 132 w 271"/>
                  <a:gd name="T19" fmla="*/ 243 h 300"/>
                  <a:gd name="T20" fmla="*/ 149 w 271"/>
                  <a:gd name="T21" fmla="*/ 232 h 300"/>
                  <a:gd name="T22" fmla="*/ 139 w 271"/>
                  <a:gd name="T23" fmla="*/ 197 h 300"/>
                  <a:gd name="T24" fmla="*/ 117 w 271"/>
                  <a:gd name="T25" fmla="*/ 216 h 300"/>
                  <a:gd name="T26" fmla="*/ 101 w 271"/>
                  <a:gd name="T27" fmla="*/ 235 h 300"/>
                  <a:gd name="T28" fmla="*/ 26 w 271"/>
                  <a:gd name="T29" fmla="*/ 293 h 300"/>
                  <a:gd name="T30" fmla="*/ 0 w 271"/>
                  <a:gd name="T31" fmla="*/ 243 h 300"/>
                  <a:gd name="T32" fmla="*/ 9 w 271"/>
                  <a:gd name="T33" fmla="*/ 237 h 300"/>
                  <a:gd name="T34" fmla="*/ 32 w 271"/>
                  <a:gd name="T35" fmla="*/ 234 h 300"/>
                  <a:gd name="T36" fmla="*/ 59 w 271"/>
                  <a:gd name="T37" fmla="*/ 219 h 300"/>
                  <a:gd name="T38" fmla="*/ 116 w 271"/>
                  <a:gd name="T39" fmla="*/ 185 h 300"/>
                  <a:gd name="T40" fmla="*/ 145 w 271"/>
                  <a:gd name="T41" fmla="*/ 155 h 300"/>
                  <a:gd name="T42" fmla="*/ 133 w 271"/>
                  <a:gd name="T43" fmla="*/ 142 h 300"/>
                  <a:gd name="T44" fmla="*/ 145 w 271"/>
                  <a:gd name="T45" fmla="*/ 112 h 300"/>
                  <a:gd name="T46" fmla="*/ 143 w 271"/>
                  <a:gd name="T47" fmla="*/ 104 h 300"/>
                  <a:gd name="T48" fmla="*/ 124 w 271"/>
                  <a:gd name="T49" fmla="*/ 108 h 300"/>
                  <a:gd name="T50" fmla="*/ 121 w 271"/>
                  <a:gd name="T51" fmla="*/ 140 h 300"/>
                  <a:gd name="T52" fmla="*/ 87 w 271"/>
                  <a:gd name="T53" fmla="*/ 188 h 300"/>
                  <a:gd name="T54" fmla="*/ 73 w 271"/>
                  <a:gd name="T55" fmla="*/ 176 h 300"/>
                  <a:gd name="T56" fmla="*/ 67 w 271"/>
                  <a:gd name="T57" fmla="*/ 159 h 300"/>
                  <a:gd name="T58" fmla="*/ 66 w 271"/>
                  <a:gd name="T59" fmla="*/ 63 h 300"/>
                  <a:gd name="T60" fmla="*/ 72 w 271"/>
                  <a:gd name="T61" fmla="*/ 47 h 300"/>
                  <a:gd name="T62" fmla="*/ 88 w 271"/>
                  <a:gd name="T63" fmla="*/ 55 h 300"/>
                  <a:gd name="T64" fmla="*/ 109 w 271"/>
                  <a:gd name="T65" fmla="*/ 63 h 300"/>
                  <a:gd name="T66" fmla="*/ 160 w 271"/>
                  <a:gd name="T67" fmla="*/ 28 h 300"/>
                  <a:gd name="T68" fmla="*/ 187 w 271"/>
                  <a:gd name="T69" fmla="*/ 16 h 300"/>
                  <a:gd name="T70" fmla="*/ 258 w 271"/>
                  <a:gd name="T71" fmla="*/ 4 h 300"/>
                  <a:gd name="T72" fmla="*/ 271 w 271"/>
                  <a:gd name="T73" fmla="*/ 16 h 300"/>
                  <a:gd name="T74" fmla="*/ 248 w 271"/>
                  <a:gd name="T75" fmla="*/ 37 h 300"/>
                  <a:gd name="T76" fmla="*/ 215 w 271"/>
                  <a:gd name="T77" fmla="*/ 67 h 300"/>
                  <a:gd name="T78" fmla="*/ 186 w 271"/>
                  <a:gd name="T79" fmla="*/ 9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300">
                    <a:moveTo>
                      <a:pt x="185" y="102"/>
                    </a:moveTo>
                    <a:cubicBezTo>
                      <a:pt x="188" y="101"/>
                      <a:pt x="191" y="99"/>
                      <a:pt x="194" y="98"/>
                    </a:cubicBezTo>
                    <a:cubicBezTo>
                      <a:pt x="200" y="94"/>
                      <a:pt x="206" y="91"/>
                      <a:pt x="213" y="90"/>
                    </a:cubicBezTo>
                    <a:cubicBezTo>
                      <a:pt x="221" y="89"/>
                      <a:pt x="229" y="92"/>
                      <a:pt x="236" y="96"/>
                    </a:cubicBezTo>
                    <a:cubicBezTo>
                      <a:pt x="237" y="97"/>
                      <a:pt x="238" y="98"/>
                      <a:pt x="239" y="99"/>
                    </a:cubicBezTo>
                    <a:cubicBezTo>
                      <a:pt x="242" y="103"/>
                      <a:pt x="242" y="108"/>
                      <a:pt x="237" y="111"/>
                    </a:cubicBezTo>
                    <a:cubicBezTo>
                      <a:pt x="220" y="127"/>
                      <a:pt x="200" y="139"/>
                      <a:pt x="179" y="148"/>
                    </a:cubicBezTo>
                    <a:cubicBezTo>
                      <a:pt x="178" y="149"/>
                      <a:pt x="176" y="149"/>
                      <a:pt x="175" y="150"/>
                    </a:cubicBezTo>
                    <a:cubicBezTo>
                      <a:pt x="167" y="153"/>
                      <a:pt x="164" y="159"/>
                      <a:pt x="163" y="168"/>
                    </a:cubicBezTo>
                    <a:cubicBezTo>
                      <a:pt x="163" y="177"/>
                      <a:pt x="165" y="187"/>
                      <a:pt x="169" y="195"/>
                    </a:cubicBezTo>
                    <a:cubicBezTo>
                      <a:pt x="182" y="226"/>
                      <a:pt x="186" y="259"/>
                      <a:pt x="185" y="292"/>
                    </a:cubicBezTo>
                    <a:cubicBezTo>
                      <a:pt x="185" y="298"/>
                      <a:pt x="183" y="300"/>
                      <a:pt x="177" y="299"/>
                    </a:cubicBezTo>
                    <a:cubicBezTo>
                      <a:pt x="171" y="299"/>
                      <a:pt x="165" y="297"/>
                      <a:pt x="161" y="292"/>
                    </a:cubicBezTo>
                    <a:cubicBezTo>
                      <a:pt x="159" y="290"/>
                      <a:pt x="159" y="287"/>
                      <a:pt x="159" y="285"/>
                    </a:cubicBezTo>
                    <a:cubicBezTo>
                      <a:pt x="159" y="284"/>
                      <a:pt x="159" y="282"/>
                      <a:pt x="159" y="281"/>
                    </a:cubicBezTo>
                    <a:cubicBezTo>
                      <a:pt x="159" y="274"/>
                      <a:pt x="156" y="269"/>
                      <a:pt x="150" y="266"/>
                    </a:cubicBezTo>
                    <a:cubicBezTo>
                      <a:pt x="146" y="263"/>
                      <a:pt x="141" y="262"/>
                      <a:pt x="136" y="260"/>
                    </a:cubicBezTo>
                    <a:cubicBezTo>
                      <a:pt x="135" y="260"/>
                      <a:pt x="134" y="260"/>
                      <a:pt x="133" y="260"/>
                    </a:cubicBezTo>
                    <a:cubicBezTo>
                      <a:pt x="129" y="258"/>
                      <a:pt x="126" y="255"/>
                      <a:pt x="126" y="252"/>
                    </a:cubicBezTo>
                    <a:cubicBezTo>
                      <a:pt x="125" y="248"/>
                      <a:pt x="128" y="244"/>
                      <a:pt x="132" y="243"/>
                    </a:cubicBezTo>
                    <a:cubicBezTo>
                      <a:pt x="134" y="242"/>
                      <a:pt x="136" y="242"/>
                      <a:pt x="138" y="242"/>
                    </a:cubicBezTo>
                    <a:cubicBezTo>
                      <a:pt x="144" y="241"/>
                      <a:pt x="147" y="238"/>
                      <a:pt x="149" y="232"/>
                    </a:cubicBezTo>
                    <a:cubicBezTo>
                      <a:pt x="153" y="220"/>
                      <a:pt x="151" y="208"/>
                      <a:pt x="144" y="197"/>
                    </a:cubicBezTo>
                    <a:cubicBezTo>
                      <a:pt x="142" y="195"/>
                      <a:pt x="141" y="195"/>
                      <a:pt x="139" y="197"/>
                    </a:cubicBezTo>
                    <a:cubicBezTo>
                      <a:pt x="138" y="197"/>
                      <a:pt x="137" y="198"/>
                      <a:pt x="136" y="199"/>
                    </a:cubicBezTo>
                    <a:cubicBezTo>
                      <a:pt x="129" y="205"/>
                      <a:pt x="123" y="210"/>
                      <a:pt x="117" y="216"/>
                    </a:cubicBezTo>
                    <a:cubicBezTo>
                      <a:pt x="112" y="220"/>
                      <a:pt x="108" y="225"/>
                      <a:pt x="105" y="231"/>
                    </a:cubicBezTo>
                    <a:cubicBezTo>
                      <a:pt x="104" y="232"/>
                      <a:pt x="103" y="233"/>
                      <a:pt x="101" y="235"/>
                    </a:cubicBezTo>
                    <a:cubicBezTo>
                      <a:pt x="84" y="253"/>
                      <a:pt x="66" y="270"/>
                      <a:pt x="48" y="288"/>
                    </a:cubicBezTo>
                    <a:cubicBezTo>
                      <a:pt x="41" y="296"/>
                      <a:pt x="35" y="297"/>
                      <a:pt x="26" y="293"/>
                    </a:cubicBezTo>
                    <a:cubicBezTo>
                      <a:pt x="20" y="291"/>
                      <a:pt x="16" y="287"/>
                      <a:pt x="13" y="282"/>
                    </a:cubicBezTo>
                    <a:cubicBezTo>
                      <a:pt x="4" y="271"/>
                      <a:pt x="1" y="257"/>
                      <a:pt x="0" y="243"/>
                    </a:cubicBezTo>
                    <a:cubicBezTo>
                      <a:pt x="0" y="240"/>
                      <a:pt x="1" y="239"/>
                      <a:pt x="3" y="239"/>
                    </a:cubicBezTo>
                    <a:cubicBezTo>
                      <a:pt x="5" y="238"/>
                      <a:pt x="7" y="237"/>
                      <a:pt x="9" y="237"/>
                    </a:cubicBezTo>
                    <a:cubicBezTo>
                      <a:pt x="13" y="235"/>
                      <a:pt x="16" y="235"/>
                      <a:pt x="20" y="237"/>
                    </a:cubicBezTo>
                    <a:cubicBezTo>
                      <a:pt x="24" y="239"/>
                      <a:pt x="28" y="238"/>
                      <a:pt x="32" y="234"/>
                    </a:cubicBezTo>
                    <a:cubicBezTo>
                      <a:pt x="34" y="233"/>
                      <a:pt x="37" y="231"/>
                      <a:pt x="39" y="230"/>
                    </a:cubicBezTo>
                    <a:cubicBezTo>
                      <a:pt x="46" y="226"/>
                      <a:pt x="52" y="222"/>
                      <a:pt x="59" y="219"/>
                    </a:cubicBezTo>
                    <a:cubicBezTo>
                      <a:pt x="60" y="218"/>
                      <a:pt x="62" y="217"/>
                      <a:pt x="63" y="216"/>
                    </a:cubicBezTo>
                    <a:cubicBezTo>
                      <a:pt x="81" y="206"/>
                      <a:pt x="98" y="195"/>
                      <a:pt x="116" y="185"/>
                    </a:cubicBezTo>
                    <a:cubicBezTo>
                      <a:pt x="122" y="181"/>
                      <a:pt x="128" y="177"/>
                      <a:pt x="134" y="172"/>
                    </a:cubicBezTo>
                    <a:cubicBezTo>
                      <a:pt x="139" y="168"/>
                      <a:pt x="143" y="163"/>
                      <a:pt x="145" y="155"/>
                    </a:cubicBezTo>
                    <a:cubicBezTo>
                      <a:pt x="143" y="155"/>
                      <a:pt x="142" y="154"/>
                      <a:pt x="140" y="154"/>
                    </a:cubicBezTo>
                    <a:cubicBezTo>
                      <a:pt x="134" y="152"/>
                      <a:pt x="132" y="148"/>
                      <a:pt x="133" y="142"/>
                    </a:cubicBezTo>
                    <a:cubicBezTo>
                      <a:pt x="134" y="140"/>
                      <a:pt x="135" y="137"/>
                      <a:pt x="136" y="135"/>
                    </a:cubicBezTo>
                    <a:cubicBezTo>
                      <a:pt x="139" y="127"/>
                      <a:pt x="142" y="119"/>
                      <a:pt x="145" y="112"/>
                    </a:cubicBezTo>
                    <a:cubicBezTo>
                      <a:pt x="145" y="111"/>
                      <a:pt x="146" y="110"/>
                      <a:pt x="146" y="109"/>
                    </a:cubicBezTo>
                    <a:cubicBezTo>
                      <a:pt x="147" y="105"/>
                      <a:pt x="146" y="104"/>
                      <a:pt x="143" y="104"/>
                    </a:cubicBezTo>
                    <a:cubicBezTo>
                      <a:pt x="140" y="104"/>
                      <a:pt x="138" y="104"/>
                      <a:pt x="135" y="105"/>
                    </a:cubicBezTo>
                    <a:cubicBezTo>
                      <a:pt x="132" y="106"/>
                      <a:pt x="128" y="107"/>
                      <a:pt x="124" y="108"/>
                    </a:cubicBezTo>
                    <a:cubicBezTo>
                      <a:pt x="122" y="109"/>
                      <a:pt x="121" y="111"/>
                      <a:pt x="121" y="113"/>
                    </a:cubicBezTo>
                    <a:cubicBezTo>
                      <a:pt x="121" y="122"/>
                      <a:pt x="121" y="131"/>
                      <a:pt x="121" y="140"/>
                    </a:cubicBezTo>
                    <a:cubicBezTo>
                      <a:pt x="121" y="142"/>
                      <a:pt x="120" y="144"/>
                      <a:pt x="119" y="146"/>
                    </a:cubicBezTo>
                    <a:cubicBezTo>
                      <a:pt x="108" y="160"/>
                      <a:pt x="98" y="174"/>
                      <a:pt x="87" y="188"/>
                    </a:cubicBezTo>
                    <a:cubicBezTo>
                      <a:pt x="87" y="189"/>
                      <a:pt x="86" y="189"/>
                      <a:pt x="86" y="190"/>
                    </a:cubicBezTo>
                    <a:cubicBezTo>
                      <a:pt x="81" y="185"/>
                      <a:pt x="77" y="181"/>
                      <a:pt x="73" y="176"/>
                    </a:cubicBezTo>
                    <a:cubicBezTo>
                      <a:pt x="70" y="173"/>
                      <a:pt x="69" y="170"/>
                      <a:pt x="69" y="166"/>
                    </a:cubicBezTo>
                    <a:cubicBezTo>
                      <a:pt x="68" y="164"/>
                      <a:pt x="68" y="161"/>
                      <a:pt x="67" y="159"/>
                    </a:cubicBezTo>
                    <a:cubicBezTo>
                      <a:pt x="58" y="138"/>
                      <a:pt x="57" y="117"/>
                      <a:pt x="63" y="95"/>
                    </a:cubicBezTo>
                    <a:cubicBezTo>
                      <a:pt x="67" y="84"/>
                      <a:pt x="67" y="74"/>
                      <a:pt x="66" y="63"/>
                    </a:cubicBezTo>
                    <a:cubicBezTo>
                      <a:pt x="66" y="60"/>
                      <a:pt x="66" y="57"/>
                      <a:pt x="66" y="54"/>
                    </a:cubicBezTo>
                    <a:cubicBezTo>
                      <a:pt x="66" y="50"/>
                      <a:pt x="68" y="47"/>
                      <a:pt x="72" y="47"/>
                    </a:cubicBezTo>
                    <a:cubicBezTo>
                      <a:pt x="75" y="46"/>
                      <a:pt x="78" y="47"/>
                      <a:pt x="80" y="48"/>
                    </a:cubicBezTo>
                    <a:cubicBezTo>
                      <a:pt x="83" y="50"/>
                      <a:pt x="85" y="52"/>
                      <a:pt x="88" y="55"/>
                    </a:cubicBezTo>
                    <a:cubicBezTo>
                      <a:pt x="90" y="57"/>
                      <a:pt x="91" y="59"/>
                      <a:pt x="93" y="61"/>
                    </a:cubicBezTo>
                    <a:cubicBezTo>
                      <a:pt x="99" y="66"/>
                      <a:pt x="103" y="67"/>
                      <a:pt x="109" y="63"/>
                    </a:cubicBezTo>
                    <a:cubicBezTo>
                      <a:pt x="117" y="58"/>
                      <a:pt x="125" y="53"/>
                      <a:pt x="133" y="48"/>
                    </a:cubicBezTo>
                    <a:cubicBezTo>
                      <a:pt x="142" y="41"/>
                      <a:pt x="151" y="35"/>
                      <a:pt x="160" y="28"/>
                    </a:cubicBezTo>
                    <a:cubicBezTo>
                      <a:pt x="163" y="25"/>
                      <a:pt x="167" y="24"/>
                      <a:pt x="171" y="23"/>
                    </a:cubicBezTo>
                    <a:cubicBezTo>
                      <a:pt x="177" y="23"/>
                      <a:pt x="182" y="20"/>
                      <a:pt x="187" y="16"/>
                    </a:cubicBezTo>
                    <a:cubicBezTo>
                      <a:pt x="196" y="6"/>
                      <a:pt x="208" y="2"/>
                      <a:pt x="221" y="1"/>
                    </a:cubicBezTo>
                    <a:cubicBezTo>
                      <a:pt x="233" y="0"/>
                      <a:pt x="246" y="0"/>
                      <a:pt x="258" y="4"/>
                    </a:cubicBezTo>
                    <a:cubicBezTo>
                      <a:pt x="261" y="5"/>
                      <a:pt x="264" y="7"/>
                      <a:pt x="267" y="9"/>
                    </a:cubicBezTo>
                    <a:cubicBezTo>
                      <a:pt x="270" y="10"/>
                      <a:pt x="271" y="13"/>
                      <a:pt x="271" y="16"/>
                    </a:cubicBezTo>
                    <a:cubicBezTo>
                      <a:pt x="271" y="18"/>
                      <a:pt x="271" y="19"/>
                      <a:pt x="269" y="21"/>
                    </a:cubicBezTo>
                    <a:cubicBezTo>
                      <a:pt x="262" y="26"/>
                      <a:pt x="255" y="31"/>
                      <a:pt x="248" y="37"/>
                    </a:cubicBezTo>
                    <a:cubicBezTo>
                      <a:pt x="240" y="43"/>
                      <a:pt x="232" y="50"/>
                      <a:pt x="226" y="58"/>
                    </a:cubicBezTo>
                    <a:cubicBezTo>
                      <a:pt x="223" y="62"/>
                      <a:pt x="219" y="65"/>
                      <a:pt x="215" y="67"/>
                    </a:cubicBezTo>
                    <a:cubicBezTo>
                      <a:pt x="213" y="68"/>
                      <a:pt x="212" y="69"/>
                      <a:pt x="211" y="70"/>
                    </a:cubicBezTo>
                    <a:cubicBezTo>
                      <a:pt x="202" y="79"/>
                      <a:pt x="194" y="87"/>
                      <a:pt x="186" y="95"/>
                    </a:cubicBezTo>
                    <a:cubicBezTo>
                      <a:pt x="184" y="97"/>
                      <a:pt x="183" y="99"/>
                      <a:pt x="1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3" name="Freeform 14">
                <a:extLst>
                  <a:ext uri="{FF2B5EF4-FFF2-40B4-BE49-F238E27FC236}">
                    <a16:creationId xmlns:a16="http://schemas.microsoft.com/office/drawing/2014/main" id="{170B97E9-7C5C-402F-9D53-9AA87182C27F}"/>
                  </a:ext>
                </a:extLst>
              </p:cNvPr>
              <p:cNvSpPr>
                <a:spLocks/>
              </p:cNvSpPr>
              <p:nvPr/>
            </p:nvSpPr>
            <p:spPr bwMode="auto">
              <a:xfrm>
                <a:off x="9143222" y="3099837"/>
                <a:ext cx="797747" cy="506201"/>
              </a:xfrm>
              <a:custGeom>
                <a:avLst/>
                <a:gdLst>
                  <a:gd name="T0" fmla="*/ 16 w 280"/>
                  <a:gd name="T1" fmla="*/ 133 h 178"/>
                  <a:gd name="T2" fmla="*/ 14 w 280"/>
                  <a:gd name="T3" fmla="*/ 124 h 178"/>
                  <a:gd name="T4" fmla="*/ 2 w 280"/>
                  <a:gd name="T5" fmla="*/ 103 h 178"/>
                  <a:gd name="T6" fmla="*/ 6 w 280"/>
                  <a:gd name="T7" fmla="*/ 81 h 178"/>
                  <a:gd name="T8" fmla="*/ 16 w 280"/>
                  <a:gd name="T9" fmla="*/ 77 h 178"/>
                  <a:gd name="T10" fmla="*/ 22 w 280"/>
                  <a:gd name="T11" fmla="*/ 77 h 178"/>
                  <a:gd name="T12" fmla="*/ 40 w 280"/>
                  <a:gd name="T13" fmla="*/ 71 h 178"/>
                  <a:gd name="T14" fmla="*/ 54 w 280"/>
                  <a:gd name="T15" fmla="*/ 64 h 178"/>
                  <a:gd name="T16" fmla="*/ 63 w 280"/>
                  <a:gd name="T17" fmla="*/ 61 h 178"/>
                  <a:gd name="T18" fmla="*/ 144 w 280"/>
                  <a:gd name="T19" fmla="*/ 25 h 178"/>
                  <a:gd name="T20" fmla="*/ 169 w 280"/>
                  <a:gd name="T21" fmla="*/ 16 h 178"/>
                  <a:gd name="T22" fmla="*/ 186 w 280"/>
                  <a:gd name="T23" fmla="*/ 13 h 178"/>
                  <a:gd name="T24" fmla="*/ 209 w 280"/>
                  <a:gd name="T25" fmla="*/ 9 h 178"/>
                  <a:gd name="T26" fmla="*/ 224 w 280"/>
                  <a:gd name="T27" fmla="*/ 3 h 178"/>
                  <a:gd name="T28" fmla="*/ 233 w 280"/>
                  <a:gd name="T29" fmla="*/ 0 h 178"/>
                  <a:gd name="T30" fmla="*/ 265 w 280"/>
                  <a:gd name="T31" fmla="*/ 5 h 178"/>
                  <a:gd name="T32" fmla="*/ 274 w 280"/>
                  <a:gd name="T33" fmla="*/ 29 h 178"/>
                  <a:gd name="T34" fmla="*/ 256 w 280"/>
                  <a:gd name="T35" fmla="*/ 50 h 178"/>
                  <a:gd name="T36" fmla="*/ 245 w 280"/>
                  <a:gd name="T37" fmla="*/ 53 h 178"/>
                  <a:gd name="T38" fmla="*/ 220 w 280"/>
                  <a:gd name="T39" fmla="*/ 56 h 178"/>
                  <a:gd name="T40" fmla="*/ 213 w 280"/>
                  <a:gd name="T41" fmla="*/ 58 h 178"/>
                  <a:gd name="T42" fmla="*/ 208 w 280"/>
                  <a:gd name="T43" fmla="*/ 67 h 178"/>
                  <a:gd name="T44" fmla="*/ 210 w 280"/>
                  <a:gd name="T45" fmla="*/ 76 h 178"/>
                  <a:gd name="T46" fmla="*/ 218 w 280"/>
                  <a:gd name="T47" fmla="*/ 92 h 178"/>
                  <a:gd name="T48" fmla="*/ 224 w 280"/>
                  <a:gd name="T49" fmla="*/ 115 h 178"/>
                  <a:gd name="T50" fmla="*/ 220 w 280"/>
                  <a:gd name="T51" fmla="*/ 146 h 178"/>
                  <a:gd name="T52" fmla="*/ 197 w 280"/>
                  <a:gd name="T53" fmla="*/ 163 h 178"/>
                  <a:gd name="T54" fmla="*/ 189 w 280"/>
                  <a:gd name="T55" fmla="*/ 163 h 178"/>
                  <a:gd name="T56" fmla="*/ 181 w 280"/>
                  <a:gd name="T57" fmla="*/ 167 h 178"/>
                  <a:gd name="T58" fmla="*/ 178 w 280"/>
                  <a:gd name="T59" fmla="*/ 170 h 178"/>
                  <a:gd name="T60" fmla="*/ 156 w 280"/>
                  <a:gd name="T61" fmla="*/ 175 h 178"/>
                  <a:gd name="T62" fmla="*/ 140 w 280"/>
                  <a:gd name="T63" fmla="*/ 166 h 178"/>
                  <a:gd name="T64" fmla="*/ 126 w 280"/>
                  <a:gd name="T65" fmla="*/ 162 h 178"/>
                  <a:gd name="T66" fmla="*/ 119 w 280"/>
                  <a:gd name="T67" fmla="*/ 160 h 178"/>
                  <a:gd name="T68" fmla="*/ 113 w 280"/>
                  <a:gd name="T69" fmla="*/ 150 h 178"/>
                  <a:gd name="T70" fmla="*/ 115 w 280"/>
                  <a:gd name="T71" fmla="*/ 147 h 178"/>
                  <a:gd name="T72" fmla="*/ 122 w 280"/>
                  <a:gd name="T73" fmla="*/ 147 h 178"/>
                  <a:gd name="T74" fmla="*/ 166 w 280"/>
                  <a:gd name="T75" fmla="*/ 141 h 178"/>
                  <a:gd name="T76" fmla="*/ 185 w 280"/>
                  <a:gd name="T77" fmla="*/ 129 h 178"/>
                  <a:gd name="T78" fmla="*/ 188 w 280"/>
                  <a:gd name="T79" fmla="*/ 120 h 178"/>
                  <a:gd name="T80" fmla="*/ 185 w 280"/>
                  <a:gd name="T81" fmla="*/ 92 h 178"/>
                  <a:gd name="T82" fmla="*/ 184 w 280"/>
                  <a:gd name="T83" fmla="*/ 77 h 178"/>
                  <a:gd name="T84" fmla="*/ 179 w 280"/>
                  <a:gd name="T85" fmla="*/ 71 h 178"/>
                  <a:gd name="T86" fmla="*/ 163 w 280"/>
                  <a:gd name="T87" fmla="*/ 75 h 178"/>
                  <a:gd name="T88" fmla="*/ 158 w 280"/>
                  <a:gd name="T89" fmla="*/ 79 h 178"/>
                  <a:gd name="T90" fmla="*/ 145 w 280"/>
                  <a:gd name="T91" fmla="*/ 82 h 178"/>
                  <a:gd name="T92" fmla="*/ 116 w 280"/>
                  <a:gd name="T93" fmla="*/ 91 h 178"/>
                  <a:gd name="T94" fmla="*/ 80 w 280"/>
                  <a:gd name="T95" fmla="*/ 118 h 178"/>
                  <a:gd name="T96" fmla="*/ 52 w 280"/>
                  <a:gd name="T97" fmla="*/ 135 h 178"/>
                  <a:gd name="T98" fmla="*/ 22 w 280"/>
                  <a:gd name="T99" fmla="*/ 136 h 178"/>
                  <a:gd name="T100" fmla="*/ 18 w 280"/>
                  <a:gd name="T101" fmla="*/ 134 h 178"/>
                  <a:gd name="T102" fmla="*/ 16 w 280"/>
                  <a:gd name="T103"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0" h="178">
                    <a:moveTo>
                      <a:pt x="16" y="133"/>
                    </a:moveTo>
                    <a:cubicBezTo>
                      <a:pt x="18" y="129"/>
                      <a:pt x="16" y="127"/>
                      <a:pt x="14" y="124"/>
                    </a:cubicBezTo>
                    <a:cubicBezTo>
                      <a:pt x="9" y="118"/>
                      <a:pt x="5" y="111"/>
                      <a:pt x="2" y="103"/>
                    </a:cubicBezTo>
                    <a:cubicBezTo>
                      <a:pt x="0" y="95"/>
                      <a:pt x="1" y="88"/>
                      <a:pt x="6" y="81"/>
                    </a:cubicBezTo>
                    <a:cubicBezTo>
                      <a:pt x="9" y="78"/>
                      <a:pt x="12" y="76"/>
                      <a:pt x="16" y="77"/>
                    </a:cubicBezTo>
                    <a:cubicBezTo>
                      <a:pt x="18" y="77"/>
                      <a:pt x="20" y="76"/>
                      <a:pt x="22" y="77"/>
                    </a:cubicBezTo>
                    <a:cubicBezTo>
                      <a:pt x="29" y="79"/>
                      <a:pt x="36" y="76"/>
                      <a:pt x="40" y="71"/>
                    </a:cubicBezTo>
                    <a:cubicBezTo>
                      <a:pt x="44" y="67"/>
                      <a:pt x="49" y="65"/>
                      <a:pt x="54" y="64"/>
                    </a:cubicBezTo>
                    <a:cubicBezTo>
                      <a:pt x="57" y="64"/>
                      <a:pt x="60" y="62"/>
                      <a:pt x="63" y="61"/>
                    </a:cubicBezTo>
                    <a:cubicBezTo>
                      <a:pt x="89" y="47"/>
                      <a:pt x="116" y="35"/>
                      <a:pt x="144" y="25"/>
                    </a:cubicBezTo>
                    <a:cubicBezTo>
                      <a:pt x="152" y="22"/>
                      <a:pt x="161" y="19"/>
                      <a:pt x="169" y="16"/>
                    </a:cubicBezTo>
                    <a:cubicBezTo>
                      <a:pt x="174" y="14"/>
                      <a:pt x="180" y="14"/>
                      <a:pt x="186" y="13"/>
                    </a:cubicBezTo>
                    <a:cubicBezTo>
                      <a:pt x="194" y="12"/>
                      <a:pt x="201" y="11"/>
                      <a:pt x="209" y="9"/>
                    </a:cubicBezTo>
                    <a:cubicBezTo>
                      <a:pt x="214" y="8"/>
                      <a:pt x="219" y="5"/>
                      <a:pt x="224" y="3"/>
                    </a:cubicBezTo>
                    <a:cubicBezTo>
                      <a:pt x="227" y="1"/>
                      <a:pt x="230" y="0"/>
                      <a:pt x="233" y="0"/>
                    </a:cubicBezTo>
                    <a:cubicBezTo>
                      <a:pt x="244" y="0"/>
                      <a:pt x="255" y="1"/>
                      <a:pt x="265" y="5"/>
                    </a:cubicBezTo>
                    <a:cubicBezTo>
                      <a:pt x="276" y="9"/>
                      <a:pt x="280" y="19"/>
                      <a:pt x="274" y="29"/>
                    </a:cubicBezTo>
                    <a:cubicBezTo>
                      <a:pt x="270" y="38"/>
                      <a:pt x="263" y="45"/>
                      <a:pt x="256" y="50"/>
                    </a:cubicBezTo>
                    <a:cubicBezTo>
                      <a:pt x="252" y="53"/>
                      <a:pt x="249" y="53"/>
                      <a:pt x="245" y="53"/>
                    </a:cubicBezTo>
                    <a:cubicBezTo>
                      <a:pt x="236" y="54"/>
                      <a:pt x="228" y="55"/>
                      <a:pt x="220" y="56"/>
                    </a:cubicBezTo>
                    <a:cubicBezTo>
                      <a:pt x="218" y="57"/>
                      <a:pt x="215" y="57"/>
                      <a:pt x="213" y="58"/>
                    </a:cubicBezTo>
                    <a:cubicBezTo>
                      <a:pt x="209" y="60"/>
                      <a:pt x="208" y="63"/>
                      <a:pt x="208" y="67"/>
                    </a:cubicBezTo>
                    <a:cubicBezTo>
                      <a:pt x="208" y="70"/>
                      <a:pt x="209" y="73"/>
                      <a:pt x="210" y="76"/>
                    </a:cubicBezTo>
                    <a:cubicBezTo>
                      <a:pt x="213" y="82"/>
                      <a:pt x="215" y="87"/>
                      <a:pt x="218" y="92"/>
                    </a:cubicBezTo>
                    <a:cubicBezTo>
                      <a:pt x="221" y="100"/>
                      <a:pt x="224" y="107"/>
                      <a:pt x="224" y="115"/>
                    </a:cubicBezTo>
                    <a:cubicBezTo>
                      <a:pt x="224" y="126"/>
                      <a:pt x="223" y="136"/>
                      <a:pt x="220" y="146"/>
                    </a:cubicBezTo>
                    <a:cubicBezTo>
                      <a:pt x="216" y="157"/>
                      <a:pt x="209" y="162"/>
                      <a:pt x="197" y="163"/>
                    </a:cubicBezTo>
                    <a:cubicBezTo>
                      <a:pt x="194" y="163"/>
                      <a:pt x="192" y="163"/>
                      <a:pt x="189" y="163"/>
                    </a:cubicBezTo>
                    <a:cubicBezTo>
                      <a:pt x="186" y="163"/>
                      <a:pt x="183" y="163"/>
                      <a:pt x="181" y="167"/>
                    </a:cubicBezTo>
                    <a:cubicBezTo>
                      <a:pt x="180" y="168"/>
                      <a:pt x="179" y="169"/>
                      <a:pt x="178" y="170"/>
                    </a:cubicBezTo>
                    <a:cubicBezTo>
                      <a:pt x="171" y="176"/>
                      <a:pt x="164" y="178"/>
                      <a:pt x="156" y="175"/>
                    </a:cubicBezTo>
                    <a:cubicBezTo>
                      <a:pt x="151" y="172"/>
                      <a:pt x="145" y="169"/>
                      <a:pt x="140" y="166"/>
                    </a:cubicBezTo>
                    <a:cubicBezTo>
                      <a:pt x="136" y="163"/>
                      <a:pt x="132" y="162"/>
                      <a:pt x="126" y="162"/>
                    </a:cubicBezTo>
                    <a:cubicBezTo>
                      <a:pt x="124" y="162"/>
                      <a:pt x="121" y="163"/>
                      <a:pt x="119" y="160"/>
                    </a:cubicBezTo>
                    <a:cubicBezTo>
                      <a:pt x="116" y="157"/>
                      <a:pt x="114" y="154"/>
                      <a:pt x="113" y="150"/>
                    </a:cubicBezTo>
                    <a:cubicBezTo>
                      <a:pt x="112" y="148"/>
                      <a:pt x="113" y="147"/>
                      <a:pt x="115" y="147"/>
                    </a:cubicBezTo>
                    <a:cubicBezTo>
                      <a:pt x="117" y="147"/>
                      <a:pt x="120" y="147"/>
                      <a:pt x="122" y="147"/>
                    </a:cubicBezTo>
                    <a:cubicBezTo>
                      <a:pt x="137" y="148"/>
                      <a:pt x="152" y="146"/>
                      <a:pt x="166" y="141"/>
                    </a:cubicBezTo>
                    <a:cubicBezTo>
                      <a:pt x="173" y="138"/>
                      <a:pt x="179" y="134"/>
                      <a:pt x="185" y="129"/>
                    </a:cubicBezTo>
                    <a:cubicBezTo>
                      <a:pt x="188" y="126"/>
                      <a:pt x="189" y="123"/>
                      <a:pt x="188" y="120"/>
                    </a:cubicBezTo>
                    <a:cubicBezTo>
                      <a:pt x="187" y="111"/>
                      <a:pt x="186" y="102"/>
                      <a:pt x="185" y="92"/>
                    </a:cubicBezTo>
                    <a:cubicBezTo>
                      <a:pt x="184" y="87"/>
                      <a:pt x="184" y="82"/>
                      <a:pt x="184" y="77"/>
                    </a:cubicBezTo>
                    <a:cubicBezTo>
                      <a:pt x="184" y="73"/>
                      <a:pt x="183" y="71"/>
                      <a:pt x="179" y="71"/>
                    </a:cubicBezTo>
                    <a:cubicBezTo>
                      <a:pt x="173" y="70"/>
                      <a:pt x="168" y="70"/>
                      <a:pt x="163" y="75"/>
                    </a:cubicBezTo>
                    <a:cubicBezTo>
                      <a:pt x="162" y="76"/>
                      <a:pt x="160" y="77"/>
                      <a:pt x="158" y="79"/>
                    </a:cubicBezTo>
                    <a:cubicBezTo>
                      <a:pt x="154" y="81"/>
                      <a:pt x="150" y="83"/>
                      <a:pt x="145" y="82"/>
                    </a:cubicBezTo>
                    <a:cubicBezTo>
                      <a:pt x="134" y="82"/>
                      <a:pt x="124" y="85"/>
                      <a:pt x="116" y="91"/>
                    </a:cubicBezTo>
                    <a:cubicBezTo>
                      <a:pt x="104" y="100"/>
                      <a:pt x="92" y="109"/>
                      <a:pt x="80" y="118"/>
                    </a:cubicBezTo>
                    <a:cubicBezTo>
                      <a:pt x="71" y="124"/>
                      <a:pt x="62" y="131"/>
                      <a:pt x="52" y="135"/>
                    </a:cubicBezTo>
                    <a:cubicBezTo>
                      <a:pt x="42" y="139"/>
                      <a:pt x="32" y="140"/>
                      <a:pt x="22" y="136"/>
                    </a:cubicBezTo>
                    <a:cubicBezTo>
                      <a:pt x="20" y="136"/>
                      <a:pt x="19" y="135"/>
                      <a:pt x="18" y="134"/>
                    </a:cubicBezTo>
                    <a:cubicBezTo>
                      <a:pt x="17" y="134"/>
                      <a:pt x="17" y="134"/>
                      <a:pt x="1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4" name="Freeform 15">
                <a:extLst>
                  <a:ext uri="{FF2B5EF4-FFF2-40B4-BE49-F238E27FC236}">
                    <a16:creationId xmlns:a16="http://schemas.microsoft.com/office/drawing/2014/main" id="{8F85E7F0-D6E4-48F0-A113-2A9E57A84215}"/>
                  </a:ext>
                </a:extLst>
              </p:cNvPr>
              <p:cNvSpPr>
                <a:spLocks/>
              </p:cNvSpPr>
              <p:nvPr/>
            </p:nvSpPr>
            <p:spPr bwMode="auto">
              <a:xfrm>
                <a:off x="6548140" y="2449465"/>
                <a:ext cx="605519" cy="323584"/>
              </a:xfrm>
              <a:custGeom>
                <a:avLst/>
                <a:gdLst>
                  <a:gd name="T0" fmla="*/ 197 w 212"/>
                  <a:gd name="T1" fmla="*/ 0 h 114"/>
                  <a:gd name="T2" fmla="*/ 205 w 212"/>
                  <a:gd name="T3" fmla="*/ 0 h 114"/>
                  <a:gd name="T4" fmla="*/ 211 w 212"/>
                  <a:gd name="T5" fmla="*/ 9 h 114"/>
                  <a:gd name="T6" fmla="*/ 191 w 212"/>
                  <a:gd name="T7" fmla="*/ 29 h 114"/>
                  <a:gd name="T8" fmla="*/ 187 w 212"/>
                  <a:gd name="T9" fmla="*/ 29 h 114"/>
                  <a:gd name="T10" fmla="*/ 174 w 212"/>
                  <a:gd name="T11" fmla="*/ 33 h 114"/>
                  <a:gd name="T12" fmla="*/ 132 w 212"/>
                  <a:gd name="T13" fmla="*/ 67 h 114"/>
                  <a:gd name="T14" fmla="*/ 109 w 212"/>
                  <a:gd name="T15" fmla="*/ 91 h 114"/>
                  <a:gd name="T16" fmla="*/ 71 w 212"/>
                  <a:gd name="T17" fmla="*/ 112 h 114"/>
                  <a:gd name="T18" fmla="*/ 40 w 212"/>
                  <a:gd name="T19" fmla="*/ 108 h 114"/>
                  <a:gd name="T20" fmla="*/ 9 w 212"/>
                  <a:gd name="T21" fmla="*/ 90 h 114"/>
                  <a:gd name="T22" fmla="*/ 8 w 212"/>
                  <a:gd name="T23" fmla="*/ 89 h 114"/>
                  <a:gd name="T24" fmla="*/ 11 w 212"/>
                  <a:gd name="T25" fmla="*/ 64 h 114"/>
                  <a:gd name="T26" fmla="*/ 15 w 212"/>
                  <a:gd name="T27" fmla="*/ 62 h 114"/>
                  <a:gd name="T28" fmla="*/ 114 w 212"/>
                  <a:gd name="T29" fmla="*/ 23 h 114"/>
                  <a:gd name="T30" fmla="*/ 130 w 212"/>
                  <a:gd name="T31" fmla="*/ 18 h 114"/>
                  <a:gd name="T32" fmla="*/ 164 w 212"/>
                  <a:gd name="T33" fmla="*/ 7 h 114"/>
                  <a:gd name="T34" fmla="*/ 197 w 212"/>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4">
                    <a:moveTo>
                      <a:pt x="197" y="0"/>
                    </a:moveTo>
                    <a:cubicBezTo>
                      <a:pt x="199" y="0"/>
                      <a:pt x="202" y="0"/>
                      <a:pt x="205" y="0"/>
                    </a:cubicBezTo>
                    <a:cubicBezTo>
                      <a:pt x="209" y="1"/>
                      <a:pt x="212" y="5"/>
                      <a:pt x="211" y="9"/>
                    </a:cubicBezTo>
                    <a:cubicBezTo>
                      <a:pt x="207" y="18"/>
                      <a:pt x="200" y="25"/>
                      <a:pt x="191" y="29"/>
                    </a:cubicBezTo>
                    <a:cubicBezTo>
                      <a:pt x="189" y="29"/>
                      <a:pt x="188" y="29"/>
                      <a:pt x="187" y="29"/>
                    </a:cubicBezTo>
                    <a:cubicBezTo>
                      <a:pt x="182" y="28"/>
                      <a:pt x="178" y="30"/>
                      <a:pt x="174" y="33"/>
                    </a:cubicBezTo>
                    <a:cubicBezTo>
                      <a:pt x="158" y="43"/>
                      <a:pt x="144" y="54"/>
                      <a:pt x="132" y="67"/>
                    </a:cubicBezTo>
                    <a:cubicBezTo>
                      <a:pt x="124" y="75"/>
                      <a:pt x="116" y="83"/>
                      <a:pt x="109" y="91"/>
                    </a:cubicBezTo>
                    <a:cubicBezTo>
                      <a:pt x="99" y="102"/>
                      <a:pt x="86" y="110"/>
                      <a:pt x="71" y="112"/>
                    </a:cubicBezTo>
                    <a:cubicBezTo>
                      <a:pt x="61" y="114"/>
                      <a:pt x="50" y="112"/>
                      <a:pt x="40" y="108"/>
                    </a:cubicBezTo>
                    <a:cubicBezTo>
                      <a:pt x="29" y="104"/>
                      <a:pt x="19" y="98"/>
                      <a:pt x="9" y="90"/>
                    </a:cubicBezTo>
                    <a:cubicBezTo>
                      <a:pt x="9" y="90"/>
                      <a:pt x="9" y="89"/>
                      <a:pt x="8" y="89"/>
                    </a:cubicBezTo>
                    <a:cubicBezTo>
                      <a:pt x="0" y="81"/>
                      <a:pt x="2" y="70"/>
                      <a:pt x="11" y="64"/>
                    </a:cubicBezTo>
                    <a:cubicBezTo>
                      <a:pt x="12" y="63"/>
                      <a:pt x="14" y="63"/>
                      <a:pt x="15" y="62"/>
                    </a:cubicBezTo>
                    <a:cubicBezTo>
                      <a:pt x="48" y="49"/>
                      <a:pt x="81" y="36"/>
                      <a:pt x="114" y="23"/>
                    </a:cubicBezTo>
                    <a:cubicBezTo>
                      <a:pt x="119" y="21"/>
                      <a:pt x="125" y="19"/>
                      <a:pt x="130" y="18"/>
                    </a:cubicBezTo>
                    <a:cubicBezTo>
                      <a:pt x="142" y="15"/>
                      <a:pt x="153" y="12"/>
                      <a:pt x="164" y="7"/>
                    </a:cubicBezTo>
                    <a:cubicBezTo>
                      <a:pt x="175" y="2"/>
                      <a:pt x="186" y="0"/>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5" name="Freeform 16">
                <a:extLst>
                  <a:ext uri="{FF2B5EF4-FFF2-40B4-BE49-F238E27FC236}">
                    <a16:creationId xmlns:a16="http://schemas.microsoft.com/office/drawing/2014/main" id="{9AA89938-51FC-49D9-8A20-AE9CA39EDED4}"/>
                  </a:ext>
                </a:extLst>
              </p:cNvPr>
              <p:cNvSpPr>
                <a:spLocks/>
              </p:cNvSpPr>
              <p:nvPr/>
            </p:nvSpPr>
            <p:spPr bwMode="auto">
              <a:xfrm>
                <a:off x="6746776" y="2048989"/>
                <a:ext cx="323584" cy="358826"/>
              </a:xfrm>
              <a:custGeom>
                <a:avLst/>
                <a:gdLst>
                  <a:gd name="T0" fmla="*/ 114 w 114"/>
                  <a:gd name="T1" fmla="*/ 70 h 126"/>
                  <a:gd name="T2" fmla="*/ 101 w 114"/>
                  <a:gd name="T3" fmla="*/ 91 h 126"/>
                  <a:gd name="T4" fmla="*/ 78 w 114"/>
                  <a:gd name="T5" fmla="*/ 97 h 126"/>
                  <a:gd name="T6" fmla="*/ 58 w 114"/>
                  <a:gd name="T7" fmla="*/ 106 h 126"/>
                  <a:gd name="T8" fmla="*/ 40 w 114"/>
                  <a:gd name="T9" fmla="*/ 121 h 126"/>
                  <a:gd name="T10" fmla="*/ 31 w 114"/>
                  <a:gd name="T11" fmla="*/ 125 h 126"/>
                  <a:gd name="T12" fmla="*/ 23 w 114"/>
                  <a:gd name="T13" fmla="*/ 122 h 126"/>
                  <a:gd name="T14" fmla="*/ 23 w 114"/>
                  <a:gd name="T15" fmla="*/ 112 h 126"/>
                  <a:gd name="T16" fmla="*/ 26 w 114"/>
                  <a:gd name="T17" fmla="*/ 68 h 126"/>
                  <a:gd name="T18" fmla="*/ 16 w 114"/>
                  <a:gd name="T19" fmla="*/ 50 h 126"/>
                  <a:gd name="T20" fmla="*/ 11 w 114"/>
                  <a:gd name="T21" fmla="*/ 39 h 126"/>
                  <a:gd name="T22" fmla="*/ 3 w 114"/>
                  <a:gd name="T23" fmla="*/ 21 h 126"/>
                  <a:gd name="T24" fmla="*/ 3 w 114"/>
                  <a:gd name="T25" fmla="*/ 6 h 126"/>
                  <a:gd name="T26" fmla="*/ 12 w 114"/>
                  <a:gd name="T27" fmla="*/ 0 h 126"/>
                  <a:gd name="T28" fmla="*/ 18 w 114"/>
                  <a:gd name="T29" fmla="*/ 1 h 126"/>
                  <a:gd name="T30" fmla="*/ 50 w 114"/>
                  <a:gd name="T31" fmla="*/ 12 h 126"/>
                  <a:gd name="T32" fmla="*/ 86 w 114"/>
                  <a:gd name="T33" fmla="*/ 31 h 126"/>
                  <a:gd name="T34" fmla="*/ 106 w 114"/>
                  <a:gd name="T35" fmla="*/ 48 h 126"/>
                  <a:gd name="T36" fmla="*/ 114 w 114"/>
                  <a:gd name="T3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6">
                    <a:moveTo>
                      <a:pt x="114" y="70"/>
                    </a:moveTo>
                    <a:cubicBezTo>
                      <a:pt x="114" y="79"/>
                      <a:pt x="109" y="86"/>
                      <a:pt x="101" y="91"/>
                    </a:cubicBezTo>
                    <a:cubicBezTo>
                      <a:pt x="94" y="95"/>
                      <a:pt x="86" y="97"/>
                      <a:pt x="78" y="97"/>
                    </a:cubicBezTo>
                    <a:cubicBezTo>
                      <a:pt x="64" y="97"/>
                      <a:pt x="66" y="98"/>
                      <a:pt x="58" y="106"/>
                    </a:cubicBezTo>
                    <a:cubicBezTo>
                      <a:pt x="52" y="111"/>
                      <a:pt x="46" y="116"/>
                      <a:pt x="40" y="121"/>
                    </a:cubicBezTo>
                    <a:cubicBezTo>
                      <a:pt x="38" y="123"/>
                      <a:pt x="35" y="124"/>
                      <a:pt x="31" y="125"/>
                    </a:cubicBezTo>
                    <a:cubicBezTo>
                      <a:pt x="28" y="126"/>
                      <a:pt x="25" y="125"/>
                      <a:pt x="23" y="122"/>
                    </a:cubicBezTo>
                    <a:cubicBezTo>
                      <a:pt x="22" y="118"/>
                      <a:pt x="21" y="115"/>
                      <a:pt x="23" y="112"/>
                    </a:cubicBezTo>
                    <a:cubicBezTo>
                      <a:pt x="33" y="98"/>
                      <a:pt x="33" y="83"/>
                      <a:pt x="26" y="68"/>
                    </a:cubicBezTo>
                    <a:cubicBezTo>
                      <a:pt x="23" y="61"/>
                      <a:pt x="19" y="56"/>
                      <a:pt x="16" y="50"/>
                    </a:cubicBezTo>
                    <a:cubicBezTo>
                      <a:pt x="14" y="46"/>
                      <a:pt x="12" y="43"/>
                      <a:pt x="11" y="39"/>
                    </a:cubicBezTo>
                    <a:cubicBezTo>
                      <a:pt x="9" y="33"/>
                      <a:pt x="7" y="27"/>
                      <a:pt x="3" y="21"/>
                    </a:cubicBezTo>
                    <a:cubicBezTo>
                      <a:pt x="0" y="17"/>
                      <a:pt x="0" y="12"/>
                      <a:pt x="3" y="6"/>
                    </a:cubicBezTo>
                    <a:cubicBezTo>
                      <a:pt x="5" y="2"/>
                      <a:pt x="8" y="0"/>
                      <a:pt x="12" y="0"/>
                    </a:cubicBezTo>
                    <a:cubicBezTo>
                      <a:pt x="14" y="0"/>
                      <a:pt x="16" y="1"/>
                      <a:pt x="18" y="1"/>
                    </a:cubicBezTo>
                    <a:cubicBezTo>
                      <a:pt x="29" y="3"/>
                      <a:pt x="40" y="7"/>
                      <a:pt x="50" y="12"/>
                    </a:cubicBezTo>
                    <a:cubicBezTo>
                      <a:pt x="62" y="19"/>
                      <a:pt x="74" y="25"/>
                      <a:pt x="86" y="31"/>
                    </a:cubicBezTo>
                    <a:cubicBezTo>
                      <a:pt x="94" y="36"/>
                      <a:pt x="101" y="41"/>
                      <a:pt x="106" y="48"/>
                    </a:cubicBezTo>
                    <a:cubicBezTo>
                      <a:pt x="111" y="54"/>
                      <a:pt x="114" y="61"/>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6" name="Freeform 24">
                <a:extLst>
                  <a:ext uri="{FF2B5EF4-FFF2-40B4-BE49-F238E27FC236}">
                    <a16:creationId xmlns:a16="http://schemas.microsoft.com/office/drawing/2014/main" id="{1DA43A21-B3DE-46D7-8042-B68A4F8A950B}"/>
                  </a:ext>
                </a:extLst>
              </p:cNvPr>
              <p:cNvSpPr>
                <a:spLocks/>
              </p:cNvSpPr>
              <p:nvPr/>
            </p:nvSpPr>
            <p:spPr bwMode="auto">
              <a:xfrm>
                <a:off x="9216909" y="2378981"/>
                <a:ext cx="317177" cy="429310"/>
              </a:xfrm>
              <a:custGeom>
                <a:avLst/>
                <a:gdLst>
                  <a:gd name="T0" fmla="*/ 111 w 111"/>
                  <a:gd name="T1" fmla="*/ 118 h 150"/>
                  <a:gd name="T2" fmla="*/ 108 w 111"/>
                  <a:gd name="T3" fmla="*/ 125 h 150"/>
                  <a:gd name="T4" fmla="*/ 94 w 111"/>
                  <a:gd name="T5" fmla="*/ 142 h 150"/>
                  <a:gd name="T6" fmla="*/ 80 w 111"/>
                  <a:gd name="T7" fmla="*/ 149 h 150"/>
                  <a:gd name="T8" fmla="*/ 72 w 111"/>
                  <a:gd name="T9" fmla="*/ 144 h 150"/>
                  <a:gd name="T10" fmla="*/ 66 w 111"/>
                  <a:gd name="T11" fmla="*/ 117 h 150"/>
                  <a:gd name="T12" fmla="*/ 59 w 111"/>
                  <a:gd name="T13" fmla="*/ 90 h 150"/>
                  <a:gd name="T14" fmla="*/ 50 w 111"/>
                  <a:gd name="T15" fmla="*/ 75 h 150"/>
                  <a:gd name="T16" fmla="*/ 19 w 111"/>
                  <a:gd name="T17" fmla="*/ 40 h 150"/>
                  <a:gd name="T18" fmla="*/ 6 w 111"/>
                  <a:gd name="T19" fmla="*/ 27 h 150"/>
                  <a:gd name="T20" fmla="*/ 0 w 111"/>
                  <a:gd name="T21" fmla="*/ 10 h 150"/>
                  <a:gd name="T22" fmla="*/ 0 w 111"/>
                  <a:gd name="T23" fmla="*/ 8 h 150"/>
                  <a:gd name="T24" fmla="*/ 9 w 111"/>
                  <a:gd name="T25" fmla="*/ 2 h 150"/>
                  <a:gd name="T26" fmla="*/ 18 w 111"/>
                  <a:gd name="T27" fmla="*/ 7 h 150"/>
                  <a:gd name="T28" fmla="*/ 27 w 111"/>
                  <a:gd name="T29" fmla="*/ 15 h 150"/>
                  <a:gd name="T30" fmla="*/ 44 w 111"/>
                  <a:gd name="T31" fmla="*/ 26 h 150"/>
                  <a:gd name="T32" fmla="*/ 85 w 111"/>
                  <a:gd name="T33" fmla="*/ 57 h 150"/>
                  <a:gd name="T34" fmla="*/ 110 w 111"/>
                  <a:gd name="T35" fmla="*/ 114 h 150"/>
                  <a:gd name="T36" fmla="*/ 110 w 111"/>
                  <a:gd name="T37" fmla="*/ 117 h 150"/>
                  <a:gd name="T38" fmla="*/ 111 w 111"/>
                  <a:gd name="T39" fmla="*/ 11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50">
                    <a:moveTo>
                      <a:pt x="111" y="118"/>
                    </a:moveTo>
                    <a:cubicBezTo>
                      <a:pt x="110" y="120"/>
                      <a:pt x="109" y="123"/>
                      <a:pt x="108" y="125"/>
                    </a:cubicBezTo>
                    <a:cubicBezTo>
                      <a:pt x="103" y="131"/>
                      <a:pt x="99" y="136"/>
                      <a:pt x="94" y="142"/>
                    </a:cubicBezTo>
                    <a:cubicBezTo>
                      <a:pt x="90" y="146"/>
                      <a:pt x="86" y="148"/>
                      <a:pt x="80" y="149"/>
                    </a:cubicBezTo>
                    <a:cubicBezTo>
                      <a:pt x="75" y="150"/>
                      <a:pt x="73" y="149"/>
                      <a:pt x="72" y="144"/>
                    </a:cubicBezTo>
                    <a:cubicBezTo>
                      <a:pt x="70" y="135"/>
                      <a:pt x="68" y="126"/>
                      <a:pt x="66" y="117"/>
                    </a:cubicBezTo>
                    <a:cubicBezTo>
                      <a:pt x="64" y="108"/>
                      <a:pt x="63" y="99"/>
                      <a:pt x="59" y="90"/>
                    </a:cubicBezTo>
                    <a:cubicBezTo>
                      <a:pt x="57" y="85"/>
                      <a:pt x="54" y="80"/>
                      <a:pt x="50" y="75"/>
                    </a:cubicBezTo>
                    <a:cubicBezTo>
                      <a:pt x="40" y="63"/>
                      <a:pt x="29" y="51"/>
                      <a:pt x="19" y="40"/>
                    </a:cubicBezTo>
                    <a:cubicBezTo>
                      <a:pt x="15" y="35"/>
                      <a:pt x="11" y="31"/>
                      <a:pt x="6" y="27"/>
                    </a:cubicBezTo>
                    <a:cubicBezTo>
                      <a:pt x="1" y="22"/>
                      <a:pt x="0" y="17"/>
                      <a:pt x="0" y="10"/>
                    </a:cubicBezTo>
                    <a:cubicBezTo>
                      <a:pt x="0" y="9"/>
                      <a:pt x="0" y="9"/>
                      <a:pt x="0" y="8"/>
                    </a:cubicBezTo>
                    <a:cubicBezTo>
                      <a:pt x="2" y="1"/>
                      <a:pt x="3" y="0"/>
                      <a:pt x="9" y="2"/>
                    </a:cubicBezTo>
                    <a:cubicBezTo>
                      <a:pt x="12" y="4"/>
                      <a:pt x="15" y="5"/>
                      <a:pt x="18" y="7"/>
                    </a:cubicBezTo>
                    <a:cubicBezTo>
                      <a:pt x="21" y="10"/>
                      <a:pt x="24" y="12"/>
                      <a:pt x="27" y="15"/>
                    </a:cubicBezTo>
                    <a:cubicBezTo>
                      <a:pt x="32" y="20"/>
                      <a:pt x="38" y="24"/>
                      <a:pt x="44" y="26"/>
                    </a:cubicBezTo>
                    <a:cubicBezTo>
                      <a:pt x="61" y="33"/>
                      <a:pt x="74" y="43"/>
                      <a:pt x="85" y="57"/>
                    </a:cubicBezTo>
                    <a:cubicBezTo>
                      <a:pt x="98" y="73"/>
                      <a:pt x="107" y="92"/>
                      <a:pt x="110" y="114"/>
                    </a:cubicBezTo>
                    <a:cubicBezTo>
                      <a:pt x="110" y="115"/>
                      <a:pt x="110" y="116"/>
                      <a:pt x="110" y="117"/>
                    </a:cubicBezTo>
                    <a:cubicBezTo>
                      <a:pt x="110" y="117"/>
                      <a:pt x="110" y="118"/>
                      <a:pt x="1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7" name="Freeform 26">
                <a:extLst>
                  <a:ext uri="{FF2B5EF4-FFF2-40B4-BE49-F238E27FC236}">
                    <a16:creationId xmlns:a16="http://schemas.microsoft.com/office/drawing/2014/main" id="{6DFF31B1-CB8C-4F29-A011-B6B43254D88F}"/>
                  </a:ext>
                </a:extLst>
              </p:cNvPr>
              <p:cNvSpPr>
                <a:spLocks/>
              </p:cNvSpPr>
              <p:nvPr/>
            </p:nvSpPr>
            <p:spPr bwMode="auto">
              <a:xfrm>
                <a:off x="7022303" y="3189544"/>
                <a:ext cx="230674" cy="281935"/>
              </a:xfrm>
              <a:custGeom>
                <a:avLst/>
                <a:gdLst>
                  <a:gd name="T0" fmla="*/ 0 w 81"/>
                  <a:gd name="T1" fmla="*/ 18 h 99"/>
                  <a:gd name="T2" fmla="*/ 1 w 81"/>
                  <a:gd name="T3" fmla="*/ 9 h 99"/>
                  <a:gd name="T4" fmla="*/ 11 w 81"/>
                  <a:gd name="T5" fmla="*/ 1 h 99"/>
                  <a:gd name="T6" fmla="*/ 50 w 81"/>
                  <a:gd name="T7" fmla="*/ 12 h 99"/>
                  <a:gd name="T8" fmla="*/ 78 w 81"/>
                  <a:gd name="T9" fmla="*/ 44 h 99"/>
                  <a:gd name="T10" fmla="*/ 80 w 81"/>
                  <a:gd name="T11" fmla="*/ 51 h 99"/>
                  <a:gd name="T12" fmla="*/ 77 w 81"/>
                  <a:gd name="T13" fmla="*/ 79 h 99"/>
                  <a:gd name="T14" fmla="*/ 43 w 81"/>
                  <a:gd name="T15" fmla="*/ 92 h 99"/>
                  <a:gd name="T16" fmla="*/ 30 w 81"/>
                  <a:gd name="T17" fmla="*/ 81 h 99"/>
                  <a:gd name="T18" fmla="*/ 12 w 81"/>
                  <a:gd name="T19" fmla="*/ 60 h 99"/>
                  <a:gd name="T20" fmla="*/ 1 w 81"/>
                  <a:gd name="T21" fmla="*/ 24 h 99"/>
                  <a:gd name="T22" fmla="*/ 1 w 81"/>
                  <a:gd name="T23" fmla="*/ 18 h 99"/>
                  <a:gd name="T24" fmla="*/ 0 w 81"/>
                  <a:gd name="T25"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99">
                    <a:moveTo>
                      <a:pt x="0" y="18"/>
                    </a:moveTo>
                    <a:cubicBezTo>
                      <a:pt x="1" y="15"/>
                      <a:pt x="1" y="12"/>
                      <a:pt x="1" y="9"/>
                    </a:cubicBezTo>
                    <a:cubicBezTo>
                      <a:pt x="2" y="4"/>
                      <a:pt x="5" y="1"/>
                      <a:pt x="11" y="1"/>
                    </a:cubicBezTo>
                    <a:cubicBezTo>
                      <a:pt x="25" y="0"/>
                      <a:pt x="39" y="2"/>
                      <a:pt x="50" y="12"/>
                    </a:cubicBezTo>
                    <a:cubicBezTo>
                      <a:pt x="62" y="21"/>
                      <a:pt x="70" y="32"/>
                      <a:pt x="78" y="44"/>
                    </a:cubicBezTo>
                    <a:cubicBezTo>
                      <a:pt x="79" y="46"/>
                      <a:pt x="80" y="49"/>
                      <a:pt x="80" y="51"/>
                    </a:cubicBezTo>
                    <a:cubicBezTo>
                      <a:pt x="81" y="61"/>
                      <a:pt x="80" y="70"/>
                      <a:pt x="77" y="79"/>
                    </a:cubicBezTo>
                    <a:cubicBezTo>
                      <a:pt x="74" y="89"/>
                      <a:pt x="57" y="99"/>
                      <a:pt x="43" y="92"/>
                    </a:cubicBezTo>
                    <a:cubicBezTo>
                      <a:pt x="38" y="89"/>
                      <a:pt x="33" y="86"/>
                      <a:pt x="30" y="81"/>
                    </a:cubicBezTo>
                    <a:cubicBezTo>
                      <a:pt x="24" y="74"/>
                      <a:pt x="18" y="67"/>
                      <a:pt x="12" y="60"/>
                    </a:cubicBezTo>
                    <a:cubicBezTo>
                      <a:pt x="4" y="49"/>
                      <a:pt x="2" y="37"/>
                      <a:pt x="1" y="24"/>
                    </a:cubicBezTo>
                    <a:cubicBezTo>
                      <a:pt x="1" y="22"/>
                      <a:pt x="1" y="20"/>
                      <a:pt x="1" y="18"/>
                    </a:cubicBezTo>
                    <a:cubicBezTo>
                      <a:pt x="1" y="18"/>
                      <a:pt x="1"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8" name="Freeform 28">
                <a:extLst>
                  <a:ext uri="{FF2B5EF4-FFF2-40B4-BE49-F238E27FC236}">
                    <a16:creationId xmlns:a16="http://schemas.microsoft.com/office/drawing/2014/main" id="{B14ACCE6-5193-44FD-9E60-94C9373CFBD8}"/>
                  </a:ext>
                </a:extLst>
              </p:cNvPr>
              <p:cNvSpPr>
                <a:spLocks/>
              </p:cNvSpPr>
              <p:nvPr/>
            </p:nvSpPr>
            <p:spPr bwMode="auto">
              <a:xfrm>
                <a:off x="8502460" y="3122264"/>
                <a:ext cx="246693" cy="285139"/>
              </a:xfrm>
              <a:custGeom>
                <a:avLst/>
                <a:gdLst>
                  <a:gd name="T0" fmla="*/ 38 w 87"/>
                  <a:gd name="T1" fmla="*/ 100 h 100"/>
                  <a:gd name="T2" fmla="*/ 27 w 87"/>
                  <a:gd name="T3" fmla="*/ 98 h 100"/>
                  <a:gd name="T4" fmla="*/ 22 w 87"/>
                  <a:gd name="T5" fmla="*/ 91 h 100"/>
                  <a:gd name="T6" fmla="*/ 17 w 87"/>
                  <a:gd name="T7" fmla="*/ 65 h 100"/>
                  <a:gd name="T8" fmla="*/ 1 w 87"/>
                  <a:gd name="T9" fmla="*/ 16 h 100"/>
                  <a:gd name="T10" fmla="*/ 0 w 87"/>
                  <a:gd name="T11" fmla="*/ 4 h 100"/>
                  <a:gd name="T12" fmla="*/ 4 w 87"/>
                  <a:gd name="T13" fmla="*/ 0 h 100"/>
                  <a:gd name="T14" fmla="*/ 12 w 87"/>
                  <a:gd name="T15" fmla="*/ 0 h 100"/>
                  <a:gd name="T16" fmla="*/ 20 w 87"/>
                  <a:gd name="T17" fmla="*/ 4 h 100"/>
                  <a:gd name="T18" fmla="*/ 31 w 87"/>
                  <a:gd name="T19" fmla="*/ 12 h 100"/>
                  <a:gd name="T20" fmla="*/ 65 w 87"/>
                  <a:gd name="T21" fmla="*/ 41 h 100"/>
                  <a:gd name="T22" fmla="*/ 78 w 87"/>
                  <a:gd name="T23" fmla="*/ 56 h 100"/>
                  <a:gd name="T24" fmla="*/ 73 w 87"/>
                  <a:gd name="T25" fmla="*/ 87 h 100"/>
                  <a:gd name="T26" fmla="*/ 38 w 87"/>
                  <a:gd name="T2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0">
                    <a:moveTo>
                      <a:pt x="38" y="100"/>
                    </a:moveTo>
                    <a:cubicBezTo>
                      <a:pt x="34" y="99"/>
                      <a:pt x="31" y="99"/>
                      <a:pt x="27" y="98"/>
                    </a:cubicBezTo>
                    <a:cubicBezTo>
                      <a:pt x="24" y="97"/>
                      <a:pt x="22" y="94"/>
                      <a:pt x="22" y="91"/>
                    </a:cubicBezTo>
                    <a:cubicBezTo>
                      <a:pt x="23" y="81"/>
                      <a:pt x="20" y="73"/>
                      <a:pt x="17" y="65"/>
                    </a:cubicBezTo>
                    <a:cubicBezTo>
                      <a:pt x="11" y="49"/>
                      <a:pt x="4" y="33"/>
                      <a:pt x="1" y="16"/>
                    </a:cubicBezTo>
                    <a:cubicBezTo>
                      <a:pt x="0" y="12"/>
                      <a:pt x="0" y="8"/>
                      <a:pt x="0" y="4"/>
                    </a:cubicBezTo>
                    <a:cubicBezTo>
                      <a:pt x="0" y="2"/>
                      <a:pt x="2" y="0"/>
                      <a:pt x="4" y="0"/>
                    </a:cubicBezTo>
                    <a:cubicBezTo>
                      <a:pt x="7" y="0"/>
                      <a:pt x="10" y="0"/>
                      <a:pt x="12" y="0"/>
                    </a:cubicBezTo>
                    <a:cubicBezTo>
                      <a:pt x="15" y="1"/>
                      <a:pt x="18" y="2"/>
                      <a:pt x="20" y="4"/>
                    </a:cubicBezTo>
                    <a:cubicBezTo>
                      <a:pt x="24" y="7"/>
                      <a:pt x="28" y="9"/>
                      <a:pt x="31" y="12"/>
                    </a:cubicBezTo>
                    <a:cubicBezTo>
                      <a:pt x="42" y="22"/>
                      <a:pt x="54" y="31"/>
                      <a:pt x="65" y="41"/>
                    </a:cubicBezTo>
                    <a:cubicBezTo>
                      <a:pt x="70" y="45"/>
                      <a:pt x="74" y="51"/>
                      <a:pt x="78" y="56"/>
                    </a:cubicBezTo>
                    <a:cubicBezTo>
                      <a:pt x="87" y="69"/>
                      <a:pt x="85" y="78"/>
                      <a:pt x="73" y="87"/>
                    </a:cubicBezTo>
                    <a:cubicBezTo>
                      <a:pt x="64" y="95"/>
                      <a:pt x="50" y="100"/>
                      <a:pt x="38"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9" name="Freeform 36">
                <a:extLst>
                  <a:ext uri="{FF2B5EF4-FFF2-40B4-BE49-F238E27FC236}">
                    <a16:creationId xmlns:a16="http://schemas.microsoft.com/office/drawing/2014/main" id="{F6CDB00C-7145-4426-A859-8B3F49920A82}"/>
                  </a:ext>
                </a:extLst>
              </p:cNvPr>
              <p:cNvSpPr>
                <a:spLocks/>
              </p:cNvSpPr>
              <p:nvPr/>
            </p:nvSpPr>
            <p:spPr bwMode="auto">
              <a:xfrm>
                <a:off x="9207298" y="2724992"/>
                <a:ext cx="128152" cy="246693"/>
              </a:xfrm>
              <a:custGeom>
                <a:avLst/>
                <a:gdLst>
                  <a:gd name="T0" fmla="*/ 6 w 44"/>
                  <a:gd name="T1" fmla="*/ 57 h 87"/>
                  <a:gd name="T2" fmla="*/ 2 w 44"/>
                  <a:gd name="T3" fmla="*/ 8 h 87"/>
                  <a:gd name="T4" fmla="*/ 3 w 44"/>
                  <a:gd name="T5" fmla="*/ 2 h 87"/>
                  <a:gd name="T6" fmla="*/ 10 w 44"/>
                  <a:gd name="T7" fmla="*/ 2 h 87"/>
                  <a:gd name="T8" fmla="*/ 15 w 44"/>
                  <a:gd name="T9" fmla="*/ 6 h 87"/>
                  <a:gd name="T10" fmla="*/ 29 w 44"/>
                  <a:gd name="T11" fmla="*/ 22 h 87"/>
                  <a:gd name="T12" fmla="*/ 39 w 44"/>
                  <a:gd name="T13" fmla="*/ 36 h 87"/>
                  <a:gd name="T14" fmla="*/ 43 w 44"/>
                  <a:gd name="T15" fmla="*/ 52 h 87"/>
                  <a:gd name="T16" fmla="*/ 38 w 44"/>
                  <a:gd name="T17" fmla="*/ 74 h 87"/>
                  <a:gd name="T18" fmla="*/ 16 w 44"/>
                  <a:gd name="T19" fmla="*/ 87 h 87"/>
                  <a:gd name="T20" fmla="*/ 8 w 44"/>
                  <a:gd name="T21" fmla="*/ 81 h 87"/>
                  <a:gd name="T22" fmla="*/ 6 w 44"/>
                  <a:gd name="T23" fmla="*/ 65 h 87"/>
                  <a:gd name="T24" fmla="*/ 6 w 44"/>
                  <a:gd name="T2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7">
                    <a:moveTo>
                      <a:pt x="6" y="57"/>
                    </a:moveTo>
                    <a:cubicBezTo>
                      <a:pt x="7" y="39"/>
                      <a:pt x="5" y="23"/>
                      <a:pt x="2" y="8"/>
                    </a:cubicBezTo>
                    <a:cubicBezTo>
                      <a:pt x="1" y="6"/>
                      <a:pt x="0" y="3"/>
                      <a:pt x="3" y="2"/>
                    </a:cubicBezTo>
                    <a:cubicBezTo>
                      <a:pt x="5" y="0"/>
                      <a:pt x="7" y="0"/>
                      <a:pt x="10" y="2"/>
                    </a:cubicBezTo>
                    <a:cubicBezTo>
                      <a:pt x="12" y="3"/>
                      <a:pt x="14" y="4"/>
                      <a:pt x="15" y="6"/>
                    </a:cubicBezTo>
                    <a:cubicBezTo>
                      <a:pt x="20" y="11"/>
                      <a:pt x="25" y="17"/>
                      <a:pt x="29" y="22"/>
                    </a:cubicBezTo>
                    <a:cubicBezTo>
                      <a:pt x="33" y="27"/>
                      <a:pt x="36" y="32"/>
                      <a:pt x="39" y="36"/>
                    </a:cubicBezTo>
                    <a:cubicBezTo>
                      <a:pt x="42" y="41"/>
                      <a:pt x="44" y="46"/>
                      <a:pt x="43" y="52"/>
                    </a:cubicBezTo>
                    <a:cubicBezTo>
                      <a:pt x="42" y="59"/>
                      <a:pt x="41" y="67"/>
                      <a:pt x="38" y="74"/>
                    </a:cubicBezTo>
                    <a:cubicBezTo>
                      <a:pt x="33" y="83"/>
                      <a:pt x="27" y="87"/>
                      <a:pt x="16" y="87"/>
                    </a:cubicBezTo>
                    <a:cubicBezTo>
                      <a:pt x="12" y="87"/>
                      <a:pt x="10" y="85"/>
                      <a:pt x="8" y="81"/>
                    </a:cubicBezTo>
                    <a:cubicBezTo>
                      <a:pt x="6" y="76"/>
                      <a:pt x="6" y="71"/>
                      <a:pt x="6" y="65"/>
                    </a:cubicBezTo>
                    <a:cubicBezTo>
                      <a:pt x="6" y="62"/>
                      <a:pt x="6" y="59"/>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4" name="组合 123">
              <a:extLst>
                <a:ext uri="{FF2B5EF4-FFF2-40B4-BE49-F238E27FC236}">
                  <a16:creationId xmlns:a16="http://schemas.microsoft.com/office/drawing/2014/main" id="{E14EA76D-2E8A-4D79-AD0E-2D65074F86B6}"/>
                </a:ext>
              </a:extLst>
            </p:cNvPr>
            <p:cNvGrpSpPr/>
            <p:nvPr userDrawn="1"/>
          </p:nvGrpSpPr>
          <p:grpSpPr>
            <a:xfrm>
              <a:off x="9556201" y="498129"/>
              <a:ext cx="588050" cy="586680"/>
              <a:chOff x="2105799" y="20055838"/>
              <a:chExt cx="6748090" cy="6732363"/>
            </a:xfrm>
            <a:solidFill>
              <a:schemeClr val="accent1">
                <a:alpha val="80000"/>
              </a:schemeClr>
            </a:solidFill>
          </p:grpSpPr>
          <p:sp>
            <p:nvSpPr>
              <p:cNvPr id="125" name="Freeform 8">
                <a:extLst>
                  <a:ext uri="{FF2B5EF4-FFF2-40B4-BE49-F238E27FC236}">
                    <a16:creationId xmlns:a16="http://schemas.microsoft.com/office/drawing/2014/main" id="{FC735164-8305-4898-8587-92D4181A886B}"/>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6" name="Freeform 42">
                <a:extLst>
                  <a:ext uri="{FF2B5EF4-FFF2-40B4-BE49-F238E27FC236}">
                    <a16:creationId xmlns:a16="http://schemas.microsoft.com/office/drawing/2014/main" id="{23AA2149-2C7A-434E-8E58-7FF8833789C6}"/>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7" name="Freeform 43">
                <a:extLst>
                  <a:ext uri="{FF2B5EF4-FFF2-40B4-BE49-F238E27FC236}">
                    <a16:creationId xmlns:a16="http://schemas.microsoft.com/office/drawing/2014/main" id="{DADC64E0-1756-4B00-B739-1AE2D64609EB}"/>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8" name="Freeform 44">
                <a:extLst>
                  <a:ext uri="{FF2B5EF4-FFF2-40B4-BE49-F238E27FC236}">
                    <a16:creationId xmlns:a16="http://schemas.microsoft.com/office/drawing/2014/main" id="{02AD4B8E-9C4D-4F37-AAC6-126B7F819AAC}"/>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9" name="Freeform 45">
                <a:extLst>
                  <a:ext uri="{FF2B5EF4-FFF2-40B4-BE49-F238E27FC236}">
                    <a16:creationId xmlns:a16="http://schemas.microsoft.com/office/drawing/2014/main" id="{F2C56637-AD32-41CD-B904-7FDE5C590999}"/>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0" name="Freeform 46">
                <a:extLst>
                  <a:ext uri="{FF2B5EF4-FFF2-40B4-BE49-F238E27FC236}">
                    <a16:creationId xmlns:a16="http://schemas.microsoft.com/office/drawing/2014/main" id="{F032975D-CF69-4B09-BA05-72D320787553}"/>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1" name="Freeform 47">
                <a:extLst>
                  <a:ext uri="{FF2B5EF4-FFF2-40B4-BE49-F238E27FC236}">
                    <a16:creationId xmlns:a16="http://schemas.microsoft.com/office/drawing/2014/main" id="{6B6AC068-0EBD-48BD-AE1C-D7481884A830}"/>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2" name="Freeform 48">
                <a:extLst>
                  <a:ext uri="{FF2B5EF4-FFF2-40B4-BE49-F238E27FC236}">
                    <a16:creationId xmlns:a16="http://schemas.microsoft.com/office/drawing/2014/main" id="{ACE3F796-5431-4E6C-AC15-7A788620661A}"/>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3" name="Freeform 49">
                <a:extLst>
                  <a:ext uri="{FF2B5EF4-FFF2-40B4-BE49-F238E27FC236}">
                    <a16:creationId xmlns:a16="http://schemas.microsoft.com/office/drawing/2014/main" id="{74BEA9AB-D681-42C2-B138-90AE983F451A}"/>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4" name="Freeform 50">
                <a:extLst>
                  <a:ext uri="{FF2B5EF4-FFF2-40B4-BE49-F238E27FC236}">
                    <a16:creationId xmlns:a16="http://schemas.microsoft.com/office/drawing/2014/main" id="{B4841AFA-06F6-4DE5-A44B-C6843FC702AD}"/>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5" name="Freeform 51">
                <a:extLst>
                  <a:ext uri="{FF2B5EF4-FFF2-40B4-BE49-F238E27FC236}">
                    <a16:creationId xmlns:a16="http://schemas.microsoft.com/office/drawing/2014/main" id="{5C773B7E-DC0A-4C6F-81E7-947211B53E3A}"/>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6" name="Freeform 52">
                <a:extLst>
                  <a:ext uri="{FF2B5EF4-FFF2-40B4-BE49-F238E27FC236}">
                    <a16:creationId xmlns:a16="http://schemas.microsoft.com/office/drawing/2014/main" id="{B85BE9AC-6F60-4FB5-8137-FF34C3DC57D8}"/>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7" name="Freeform 53">
                <a:extLst>
                  <a:ext uri="{FF2B5EF4-FFF2-40B4-BE49-F238E27FC236}">
                    <a16:creationId xmlns:a16="http://schemas.microsoft.com/office/drawing/2014/main" id="{8F1A2BEF-DE60-43BE-9443-E64E95C8AB6F}"/>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8" name="Freeform 54">
                <a:extLst>
                  <a:ext uri="{FF2B5EF4-FFF2-40B4-BE49-F238E27FC236}">
                    <a16:creationId xmlns:a16="http://schemas.microsoft.com/office/drawing/2014/main" id="{854BFC4C-273E-4CD3-AA7A-F6841F6A1E71}"/>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9" name="Freeform 55">
                <a:extLst>
                  <a:ext uri="{FF2B5EF4-FFF2-40B4-BE49-F238E27FC236}">
                    <a16:creationId xmlns:a16="http://schemas.microsoft.com/office/drawing/2014/main" id="{539B124B-7DF4-4150-9E44-C8FF73B41E51}"/>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0" name="Freeform 56">
                <a:extLst>
                  <a:ext uri="{FF2B5EF4-FFF2-40B4-BE49-F238E27FC236}">
                    <a16:creationId xmlns:a16="http://schemas.microsoft.com/office/drawing/2014/main" id="{67B36885-76BA-4B87-9989-58BAB32207E3}"/>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1" name="Freeform 57">
                <a:extLst>
                  <a:ext uri="{FF2B5EF4-FFF2-40B4-BE49-F238E27FC236}">
                    <a16:creationId xmlns:a16="http://schemas.microsoft.com/office/drawing/2014/main" id="{4018EAC7-7004-4BD9-9402-D3B0CA3BFADB}"/>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2" name="Freeform 58">
                <a:extLst>
                  <a:ext uri="{FF2B5EF4-FFF2-40B4-BE49-F238E27FC236}">
                    <a16:creationId xmlns:a16="http://schemas.microsoft.com/office/drawing/2014/main" id="{35BAD759-B240-4EB7-9681-EBBBFAC24096}"/>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3" name="Freeform 59">
                <a:extLst>
                  <a:ext uri="{FF2B5EF4-FFF2-40B4-BE49-F238E27FC236}">
                    <a16:creationId xmlns:a16="http://schemas.microsoft.com/office/drawing/2014/main" id="{8E8CE081-A623-4054-907F-BB84B3247BC2}"/>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4" name="Freeform 60">
                <a:extLst>
                  <a:ext uri="{FF2B5EF4-FFF2-40B4-BE49-F238E27FC236}">
                    <a16:creationId xmlns:a16="http://schemas.microsoft.com/office/drawing/2014/main" id="{404E5F0E-9B1C-4DFA-8827-BB06ABFB6B59}"/>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5" name="Freeform 61">
                <a:extLst>
                  <a:ext uri="{FF2B5EF4-FFF2-40B4-BE49-F238E27FC236}">
                    <a16:creationId xmlns:a16="http://schemas.microsoft.com/office/drawing/2014/main" id="{203E702D-7AE6-4B01-B868-0C7BE3CB52D1}"/>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6" name="Freeform 62">
                <a:extLst>
                  <a:ext uri="{FF2B5EF4-FFF2-40B4-BE49-F238E27FC236}">
                    <a16:creationId xmlns:a16="http://schemas.microsoft.com/office/drawing/2014/main" id="{00A3E78C-A2CF-4F84-BD83-F8BEF41AD07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7" name="Freeform 71">
                <a:extLst>
                  <a:ext uri="{FF2B5EF4-FFF2-40B4-BE49-F238E27FC236}">
                    <a16:creationId xmlns:a16="http://schemas.microsoft.com/office/drawing/2014/main" id="{0265EC9A-215C-4451-94F2-BA2294AE20B1}"/>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grpSp>
      </p:grpSp>
      <p:sp>
        <p:nvSpPr>
          <p:cNvPr id="176" name="标题 1">
            <a:extLst>
              <a:ext uri="{FF2B5EF4-FFF2-40B4-BE49-F238E27FC236}">
                <a16:creationId xmlns:a16="http://schemas.microsoft.com/office/drawing/2014/main" id="{A029B501-2847-412D-8A34-C4C9BFB8FA29}"/>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grpSp>
        <p:nvGrpSpPr>
          <p:cNvPr id="177" name="组合 176">
            <a:extLst>
              <a:ext uri="{FF2B5EF4-FFF2-40B4-BE49-F238E27FC236}">
                <a16:creationId xmlns:a16="http://schemas.microsoft.com/office/drawing/2014/main" id="{6C8FB0F2-E609-4DAC-AB11-F95107BFE505}"/>
              </a:ext>
            </a:extLst>
          </p:cNvPr>
          <p:cNvGrpSpPr/>
          <p:nvPr userDrawn="1"/>
        </p:nvGrpSpPr>
        <p:grpSpPr>
          <a:xfrm>
            <a:off x="528706" y="867990"/>
            <a:ext cx="2433027" cy="0"/>
            <a:chOff x="7460343" y="1311756"/>
            <a:chExt cx="2433027" cy="0"/>
          </a:xfrm>
        </p:grpSpPr>
        <p:cxnSp>
          <p:nvCxnSpPr>
            <p:cNvPr id="178" name="直接连接符 177">
              <a:extLst>
                <a:ext uri="{FF2B5EF4-FFF2-40B4-BE49-F238E27FC236}">
                  <a16:creationId xmlns:a16="http://schemas.microsoft.com/office/drawing/2014/main" id="{0B974DCA-43CD-4CCE-AA3A-6B26A93AA425}"/>
                </a:ext>
              </a:extLst>
            </p:cNvPr>
            <p:cNvCxnSpPr>
              <a:cxnSpLocks/>
            </p:cNvCxnSpPr>
            <p:nvPr/>
          </p:nvCxnSpPr>
          <p:spPr>
            <a:xfrm>
              <a:off x="7460343" y="1311756"/>
              <a:ext cx="24330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41D435DD-C47F-4708-B422-342FDD1F8EB1}"/>
                </a:ext>
              </a:extLst>
            </p:cNvPr>
            <p:cNvCxnSpPr>
              <a:cxnSpLocks/>
            </p:cNvCxnSpPr>
            <p:nvPr/>
          </p:nvCxnSpPr>
          <p:spPr>
            <a:xfrm>
              <a:off x="7460343" y="1311756"/>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1" name="灯片编号占位符 8">
            <a:extLst>
              <a:ext uri="{FF2B5EF4-FFF2-40B4-BE49-F238E27FC236}">
                <a16:creationId xmlns:a16="http://schemas.microsoft.com/office/drawing/2014/main" id="{553F13DD-45BC-4F3B-9DF1-AE612D3E2637}"/>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a:t>&lt; </a:t>
            </a:r>
            <a:fld id="{A548B57D-AE10-4CF7-A9DF-59FEFA91B28E}" type="slidenum">
              <a:rPr lang="zh-CN" altLang="en-US" smtClean="0"/>
              <a:pPr/>
              <a:t>‹#›</a:t>
            </a:fld>
            <a:r>
              <a:rPr lang="zh-CN" altLang="en-US"/>
              <a:t> </a:t>
            </a:r>
            <a:r>
              <a:rPr lang="en-US" altLang="zh-CN"/>
              <a:t>&gt;</a:t>
            </a:r>
            <a:endParaRPr lang="zh-CN" altLang="en-US" dirty="0"/>
          </a:p>
        </p:txBody>
      </p:sp>
      <p:sp>
        <p:nvSpPr>
          <p:cNvPr id="63" name="文本框 62">
            <a:extLst>
              <a:ext uri="{FF2B5EF4-FFF2-40B4-BE49-F238E27FC236}">
                <a16:creationId xmlns:a16="http://schemas.microsoft.com/office/drawing/2014/main" id="{E1F02CE6-DCDF-458C-8C9E-36CAA35D4B77}"/>
              </a:ext>
            </a:extLst>
          </p:cNvPr>
          <p:cNvSpPr txBox="1"/>
          <p:nvPr userDrawn="1"/>
        </p:nvSpPr>
        <p:spPr>
          <a:xfrm>
            <a:off x="442913" y="6394353"/>
            <a:ext cx="1545907" cy="276999"/>
          </a:xfrm>
          <a:prstGeom prst="rect">
            <a:avLst/>
          </a:prstGeom>
          <a:noFill/>
        </p:spPr>
        <p:txBody>
          <a:bodyPr wrap="square" rtlCol="0">
            <a:spAutoFit/>
          </a:bodyPr>
          <a:lstStyle/>
          <a:p>
            <a:r>
              <a:rPr lang="zh-CN" altLang="en-US" sz="1200" dirty="0">
                <a:solidFill>
                  <a:schemeClr val="tx1">
                    <a:lumMod val="50000"/>
                    <a:lumOff val="50000"/>
                  </a:schemeClr>
                </a:solidFill>
                <a:cs typeface="+mn-ea"/>
                <a:sym typeface="+mn-lt"/>
              </a:rPr>
              <a:t>思想自由 兼容并包</a:t>
            </a:r>
          </a:p>
        </p:txBody>
      </p:sp>
      <p:sp>
        <p:nvSpPr>
          <p:cNvPr id="2" name="图片占位符 1">
            <a:extLst>
              <a:ext uri="{FF2B5EF4-FFF2-40B4-BE49-F238E27FC236}">
                <a16:creationId xmlns:a16="http://schemas.microsoft.com/office/drawing/2014/main" id="{32218AD9-0802-4E94-A545-7752B3A5C829}"/>
              </a:ext>
            </a:extLst>
          </p:cNvPr>
          <p:cNvSpPr>
            <a:spLocks noGrp="1"/>
          </p:cNvSpPr>
          <p:nvPr>
            <p:ph type="pic" idx="10" hasCustomPrompt="1"/>
          </p:nvPr>
        </p:nvSpPr>
        <p:spPr>
          <a:xfrm>
            <a:off x="1054101" y="1916642"/>
            <a:ext cx="4542217" cy="3568065"/>
          </a:xfrm>
          <a:ln>
            <a:noFill/>
          </a:ln>
          <a:effectLst>
            <a:outerShdw blurRad="190500" algn="tl" rotWithShape="0">
              <a:srgbClr val="000000">
                <a:alpha val="70000"/>
              </a:srgbClr>
            </a:outerShdw>
          </a:effectLst>
        </p:spPr>
        <p:txBody>
          <a:bodyPr anchor="ctr">
            <a:norm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2800" kern="1200" dirty="0">
                <a:solidFill>
                  <a:schemeClr val="tx1"/>
                </a:solidFill>
                <a:latin typeface="+mn-ea"/>
                <a:ea typeface="+mn-ea"/>
                <a:cs typeface="+mn-cs"/>
              </a:defRPr>
            </a:lvl1pPr>
          </a:lstStyle>
          <a:p>
            <a:r>
              <a:rPr lang="zh-CN" altLang="en-US" dirty="0"/>
              <a:t>单击此处修改图片</a:t>
            </a:r>
          </a:p>
        </p:txBody>
      </p:sp>
    </p:spTree>
    <p:extLst>
      <p:ext uri="{BB962C8B-B14F-4D97-AF65-F5344CB8AC3E}">
        <p14:creationId xmlns:p14="http://schemas.microsoft.com/office/powerpoint/2010/main" val="1271073170"/>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图片占位5">
    <p:spTree>
      <p:nvGrpSpPr>
        <p:cNvPr id="1" name=""/>
        <p:cNvGrpSpPr/>
        <p:nvPr/>
      </p:nvGrpSpPr>
      <p:grpSpPr>
        <a:xfrm>
          <a:off x="0" y="0"/>
          <a:ext cx="0" cy="0"/>
          <a:chOff x="0" y="0"/>
          <a:chExt cx="0" cy="0"/>
        </a:xfrm>
      </p:grpSpPr>
      <p:grpSp>
        <p:nvGrpSpPr>
          <p:cNvPr id="121" name="组合 120">
            <a:extLst>
              <a:ext uri="{FF2B5EF4-FFF2-40B4-BE49-F238E27FC236}">
                <a16:creationId xmlns:a16="http://schemas.microsoft.com/office/drawing/2014/main" id="{752A13C3-8076-4A3B-9E60-2D71D978B1DC}"/>
              </a:ext>
            </a:extLst>
          </p:cNvPr>
          <p:cNvGrpSpPr/>
          <p:nvPr userDrawn="1"/>
        </p:nvGrpSpPr>
        <p:grpSpPr>
          <a:xfrm>
            <a:off x="10177780" y="329882"/>
            <a:ext cx="1512002" cy="444892"/>
            <a:chOff x="9556201" y="498129"/>
            <a:chExt cx="1993881" cy="586680"/>
          </a:xfrm>
        </p:grpSpPr>
        <p:grpSp>
          <p:nvGrpSpPr>
            <p:cNvPr id="122" name="组合 121">
              <a:extLst>
                <a:ext uri="{FF2B5EF4-FFF2-40B4-BE49-F238E27FC236}">
                  <a16:creationId xmlns:a16="http://schemas.microsoft.com/office/drawing/2014/main" id="{E27C398B-69FE-4C31-9C38-8ADE52CE9B05}"/>
                </a:ext>
              </a:extLst>
            </p:cNvPr>
            <p:cNvGrpSpPr/>
            <p:nvPr userDrawn="1"/>
          </p:nvGrpSpPr>
          <p:grpSpPr>
            <a:xfrm>
              <a:off x="10239376" y="968937"/>
              <a:ext cx="1307697" cy="96254"/>
              <a:chOff x="4616246" y="3878362"/>
              <a:chExt cx="5571416" cy="410087"/>
            </a:xfrm>
            <a:solidFill>
              <a:schemeClr val="tx1">
                <a:alpha val="80000"/>
              </a:schemeClr>
            </a:solidFill>
          </p:grpSpPr>
          <p:sp>
            <p:nvSpPr>
              <p:cNvPr id="160" name="Freeform 17">
                <a:extLst>
                  <a:ext uri="{FF2B5EF4-FFF2-40B4-BE49-F238E27FC236}">
                    <a16:creationId xmlns:a16="http://schemas.microsoft.com/office/drawing/2014/main" id="{E5B0E9AD-0A05-4036-8DA1-C7E6733E9DF1}"/>
                  </a:ext>
                </a:extLst>
              </p:cNvPr>
              <p:cNvSpPr>
                <a:spLocks noEditPoints="1"/>
              </p:cNvSpPr>
              <p:nvPr/>
            </p:nvSpPr>
            <p:spPr bwMode="auto">
              <a:xfrm>
                <a:off x="8617798" y="3887973"/>
                <a:ext cx="362030" cy="387660"/>
              </a:xfrm>
              <a:custGeom>
                <a:avLst/>
                <a:gdLst>
                  <a:gd name="T0" fmla="*/ 34 w 127"/>
                  <a:gd name="T1" fmla="*/ 71 h 136"/>
                  <a:gd name="T2" fmla="*/ 34 w 127"/>
                  <a:gd name="T3" fmla="*/ 81 h 136"/>
                  <a:gd name="T4" fmla="*/ 34 w 127"/>
                  <a:gd name="T5" fmla="*/ 114 h 136"/>
                  <a:gd name="T6" fmla="*/ 35 w 127"/>
                  <a:gd name="T7" fmla="*/ 122 h 136"/>
                  <a:gd name="T8" fmla="*/ 40 w 127"/>
                  <a:gd name="T9" fmla="*/ 127 h 136"/>
                  <a:gd name="T10" fmla="*/ 49 w 127"/>
                  <a:gd name="T11" fmla="*/ 128 h 136"/>
                  <a:gd name="T12" fmla="*/ 49 w 127"/>
                  <a:gd name="T13" fmla="*/ 135 h 136"/>
                  <a:gd name="T14" fmla="*/ 1 w 127"/>
                  <a:gd name="T15" fmla="*/ 135 h 136"/>
                  <a:gd name="T16" fmla="*/ 0 w 127"/>
                  <a:gd name="T17" fmla="*/ 132 h 136"/>
                  <a:gd name="T18" fmla="*/ 0 w 127"/>
                  <a:gd name="T19" fmla="*/ 128 h 136"/>
                  <a:gd name="T20" fmla="*/ 9 w 127"/>
                  <a:gd name="T21" fmla="*/ 127 h 136"/>
                  <a:gd name="T22" fmla="*/ 16 w 127"/>
                  <a:gd name="T23" fmla="*/ 120 h 136"/>
                  <a:gd name="T24" fmla="*/ 17 w 127"/>
                  <a:gd name="T25" fmla="*/ 111 h 136"/>
                  <a:gd name="T26" fmla="*/ 17 w 127"/>
                  <a:gd name="T27" fmla="*/ 22 h 136"/>
                  <a:gd name="T28" fmla="*/ 16 w 127"/>
                  <a:gd name="T29" fmla="*/ 15 h 136"/>
                  <a:gd name="T30" fmla="*/ 9 w 127"/>
                  <a:gd name="T31" fmla="*/ 9 h 136"/>
                  <a:gd name="T32" fmla="*/ 0 w 127"/>
                  <a:gd name="T33" fmla="*/ 8 h 136"/>
                  <a:gd name="T34" fmla="*/ 0 w 127"/>
                  <a:gd name="T35" fmla="*/ 1 h 136"/>
                  <a:gd name="T36" fmla="*/ 4 w 127"/>
                  <a:gd name="T37" fmla="*/ 0 h 136"/>
                  <a:gd name="T38" fmla="*/ 71 w 127"/>
                  <a:gd name="T39" fmla="*/ 0 h 136"/>
                  <a:gd name="T40" fmla="*/ 94 w 127"/>
                  <a:gd name="T41" fmla="*/ 4 h 136"/>
                  <a:gd name="T42" fmla="*/ 116 w 127"/>
                  <a:gd name="T43" fmla="*/ 32 h 136"/>
                  <a:gd name="T44" fmla="*/ 97 w 127"/>
                  <a:gd name="T45" fmla="*/ 66 h 136"/>
                  <a:gd name="T46" fmla="*/ 80 w 127"/>
                  <a:gd name="T47" fmla="*/ 70 h 136"/>
                  <a:gd name="T48" fmla="*/ 71 w 127"/>
                  <a:gd name="T49" fmla="*/ 71 h 136"/>
                  <a:gd name="T50" fmla="*/ 73 w 127"/>
                  <a:gd name="T51" fmla="*/ 75 h 136"/>
                  <a:gd name="T52" fmla="*/ 104 w 127"/>
                  <a:gd name="T53" fmla="*/ 114 h 136"/>
                  <a:gd name="T54" fmla="*/ 105 w 127"/>
                  <a:gd name="T55" fmla="*/ 116 h 136"/>
                  <a:gd name="T56" fmla="*/ 127 w 127"/>
                  <a:gd name="T57" fmla="*/ 128 h 136"/>
                  <a:gd name="T58" fmla="*/ 127 w 127"/>
                  <a:gd name="T59" fmla="*/ 135 h 136"/>
                  <a:gd name="T60" fmla="*/ 116 w 127"/>
                  <a:gd name="T61" fmla="*/ 135 h 136"/>
                  <a:gd name="T62" fmla="*/ 102 w 127"/>
                  <a:gd name="T63" fmla="*/ 136 h 136"/>
                  <a:gd name="T64" fmla="*/ 96 w 127"/>
                  <a:gd name="T65" fmla="*/ 132 h 136"/>
                  <a:gd name="T66" fmla="*/ 59 w 127"/>
                  <a:gd name="T67" fmla="*/ 82 h 136"/>
                  <a:gd name="T68" fmla="*/ 52 w 127"/>
                  <a:gd name="T69" fmla="*/ 73 h 136"/>
                  <a:gd name="T70" fmla="*/ 49 w 127"/>
                  <a:gd name="T71" fmla="*/ 71 h 136"/>
                  <a:gd name="T72" fmla="*/ 34 w 127"/>
                  <a:gd name="T73" fmla="*/ 71 h 136"/>
                  <a:gd name="T74" fmla="*/ 34 w 127"/>
                  <a:gd name="T75" fmla="*/ 61 h 136"/>
                  <a:gd name="T76" fmla="*/ 36 w 127"/>
                  <a:gd name="T77" fmla="*/ 62 h 136"/>
                  <a:gd name="T78" fmla="*/ 66 w 127"/>
                  <a:gd name="T79" fmla="*/ 62 h 136"/>
                  <a:gd name="T80" fmla="*/ 82 w 127"/>
                  <a:gd name="T81" fmla="*/ 59 h 136"/>
                  <a:gd name="T82" fmla="*/ 96 w 127"/>
                  <a:gd name="T83" fmla="*/ 44 h 136"/>
                  <a:gd name="T84" fmla="*/ 96 w 127"/>
                  <a:gd name="T85" fmla="*/ 29 h 136"/>
                  <a:gd name="T86" fmla="*/ 81 w 127"/>
                  <a:gd name="T87" fmla="*/ 12 h 136"/>
                  <a:gd name="T88" fmla="*/ 70 w 127"/>
                  <a:gd name="T89" fmla="*/ 11 h 136"/>
                  <a:gd name="T90" fmla="*/ 37 w 127"/>
                  <a:gd name="T91" fmla="*/ 11 h 136"/>
                  <a:gd name="T92" fmla="*/ 34 w 127"/>
                  <a:gd name="T93" fmla="*/ 11 h 136"/>
                  <a:gd name="T94" fmla="*/ 34 w 127"/>
                  <a:gd name="T95"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36">
                    <a:moveTo>
                      <a:pt x="34" y="71"/>
                    </a:moveTo>
                    <a:cubicBezTo>
                      <a:pt x="34" y="75"/>
                      <a:pt x="34" y="78"/>
                      <a:pt x="34" y="81"/>
                    </a:cubicBezTo>
                    <a:cubicBezTo>
                      <a:pt x="34" y="92"/>
                      <a:pt x="34" y="103"/>
                      <a:pt x="34" y="114"/>
                    </a:cubicBezTo>
                    <a:cubicBezTo>
                      <a:pt x="34" y="117"/>
                      <a:pt x="34" y="119"/>
                      <a:pt x="35" y="122"/>
                    </a:cubicBezTo>
                    <a:cubicBezTo>
                      <a:pt x="35" y="125"/>
                      <a:pt x="37" y="127"/>
                      <a:pt x="40" y="127"/>
                    </a:cubicBezTo>
                    <a:cubicBezTo>
                      <a:pt x="43" y="127"/>
                      <a:pt x="46" y="128"/>
                      <a:pt x="49" y="128"/>
                    </a:cubicBezTo>
                    <a:cubicBezTo>
                      <a:pt x="49" y="130"/>
                      <a:pt x="49" y="133"/>
                      <a:pt x="49" y="135"/>
                    </a:cubicBezTo>
                    <a:cubicBezTo>
                      <a:pt x="33" y="135"/>
                      <a:pt x="17" y="135"/>
                      <a:pt x="1" y="135"/>
                    </a:cubicBezTo>
                    <a:cubicBezTo>
                      <a:pt x="0" y="134"/>
                      <a:pt x="0" y="133"/>
                      <a:pt x="0" y="132"/>
                    </a:cubicBezTo>
                    <a:cubicBezTo>
                      <a:pt x="0" y="131"/>
                      <a:pt x="0" y="130"/>
                      <a:pt x="0" y="128"/>
                    </a:cubicBezTo>
                    <a:cubicBezTo>
                      <a:pt x="3" y="128"/>
                      <a:pt x="6" y="128"/>
                      <a:pt x="9" y="127"/>
                    </a:cubicBezTo>
                    <a:cubicBezTo>
                      <a:pt x="14" y="126"/>
                      <a:pt x="15" y="125"/>
                      <a:pt x="16" y="120"/>
                    </a:cubicBezTo>
                    <a:cubicBezTo>
                      <a:pt x="16" y="117"/>
                      <a:pt x="17" y="114"/>
                      <a:pt x="17" y="111"/>
                    </a:cubicBezTo>
                    <a:cubicBezTo>
                      <a:pt x="17" y="81"/>
                      <a:pt x="17" y="52"/>
                      <a:pt x="17" y="22"/>
                    </a:cubicBezTo>
                    <a:cubicBezTo>
                      <a:pt x="17" y="20"/>
                      <a:pt x="16" y="17"/>
                      <a:pt x="16" y="15"/>
                    </a:cubicBezTo>
                    <a:cubicBezTo>
                      <a:pt x="15" y="11"/>
                      <a:pt x="13" y="9"/>
                      <a:pt x="9" y="9"/>
                    </a:cubicBezTo>
                    <a:cubicBezTo>
                      <a:pt x="6" y="8"/>
                      <a:pt x="3" y="8"/>
                      <a:pt x="0" y="8"/>
                    </a:cubicBezTo>
                    <a:cubicBezTo>
                      <a:pt x="0" y="5"/>
                      <a:pt x="0" y="3"/>
                      <a:pt x="0" y="1"/>
                    </a:cubicBezTo>
                    <a:cubicBezTo>
                      <a:pt x="2" y="1"/>
                      <a:pt x="3" y="0"/>
                      <a:pt x="4" y="0"/>
                    </a:cubicBezTo>
                    <a:cubicBezTo>
                      <a:pt x="26" y="0"/>
                      <a:pt x="49" y="0"/>
                      <a:pt x="71" y="0"/>
                    </a:cubicBezTo>
                    <a:cubicBezTo>
                      <a:pt x="79" y="0"/>
                      <a:pt x="86" y="1"/>
                      <a:pt x="94" y="4"/>
                    </a:cubicBezTo>
                    <a:cubicBezTo>
                      <a:pt x="108" y="9"/>
                      <a:pt x="115" y="18"/>
                      <a:pt x="116" y="32"/>
                    </a:cubicBezTo>
                    <a:cubicBezTo>
                      <a:pt x="117" y="48"/>
                      <a:pt x="110" y="60"/>
                      <a:pt x="97" y="66"/>
                    </a:cubicBezTo>
                    <a:cubicBezTo>
                      <a:pt x="91" y="68"/>
                      <a:pt x="86" y="70"/>
                      <a:pt x="80" y="70"/>
                    </a:cubicBezTo>
                    <a:cubicBezTo>
                      <a:pt x="77" y="70"/>
                      <a:pt x="74" y="71"/>
                      <a:pt x="71" y="71"/>
                    </a:cubicBezTo>
                    <a:cubicBezTo>
                      <a:pt x="72" y="73"/>
                      <a:pt x="73" y="74"/>
                      <a:pt x="73" y="75"/>
                    </a:cubicBezTo>
                    <a:cubicBezTo>
                      <a:pt x="84" y="88"/>
                      <a:pt x="94" y="101"/>
                      <a:pt x="104" y="114"/>
                    </a:cubicBezTo>
                    <a:cubicBezTo>
                      <a:pt x="105" y="115"/>
                      <a:pt x="105" y="115"/>
                      <a:pt x="105" y="116"/>
                    </a:cubicBezTo>
                    <a:cubicBezTo>
                      <a:pt x="111" y="122"/>
                      <a:pt x="117" y="128"/>
                      <a:pt x="127" y="128"/>
                    </a:cubicBezTo>
                    <a:cubicBezTo>
                      <a:pt x="127" y="130"/>
                      <a:pt x="127" y="133"/>
                      <a:pt x="127" y="135"/>
                    </a:cubicBezTo>
                    <a:cubicBezTo>
                      <a:pt x="124" y="135"/>
                      <a:pt x="120" y="135"/>
                      <a:pt x="116" y="135"/>
                    </a:cubicBezTo>
                    <a:cubicBezTo>
                      <a:pt x="111" y="135"/>
                      <a:pt x="107" y="135"/>
                      <a:pt x="102" y="136"/>
                    </a:cubicBezTo>
                    <a:cubicBezTo>
                      <a:pt x="99" y="136"/>
                      <a:pt x="97" y="134"/>
                      <a:pt x="96" y="132"/>
                    </a:cubicBezTo>
                    <a:cubicBezTo>
                      <a:pt x="83" y="115"/>
                      <a:pt x="71" y="99"/>
                      <a:pt x="59" y="82"/>
                    </a:cubicBezTo>
                    <a:cubicBezTo>
                      <a:pt x="57" y="79"/>
                      <a:pt x="54" y="76"/>
                      <a:pt x="52" y="73"/>
                    </a:cubicBezTo>
                    <a:cubicBezTo>
                      <a:pt x="51" y="72"/>
                      <a:pt x="50" y="71"/>
                      <a:pt x="49" y="71"/>
                    </a:cubicBezTo>
                    <a:cubicBezTo>
                      <a:pt x="44" y="71"/>
                      <a:pt x="39" y="71"/>
                      <a:pt x="34" y="71"/>
                    </a:cubicBezTo>
                    <a:close/>
                    <a:moveTo>
                      <a:pt x="34" y="61"/>
                    </a:moveTo>
                    <a:cubicBezTo>
                      <a:pt x="35" y="62"/>
                      <a:pt x="36" y="62"/>
                      <a:pt x="36" y="62"/>
                    </a:cubicBezTo>
                    <a:cubicBezTo>
                      <a:pt x="46" y="62"/>
                      <a:pt x="56" y="62"/>
                      <a:pt x="66" y="62"/>
                    </a:cubicBezTo>
                    <a:cubicBezTo>
                      <a:pt x="72" y="61"/>
                      <a:pt x="77" y="60"/>
                      <a:pt x="82" y="59"/>
                    </a:cubicBezTo>
                    <a:cubicBezTo>
                      <a:pt x="90" y="56"/>
                      <a:pt x="94" y="51"/>
                      <a:pt x="96" y="44"/>
                    </a:cubicBezTo>
                    <a:cubicBezTo>
                      <a:pt x="96" y="39"/>
                      <a:pt x="97" y="34"/>
                      <a:pt x="96" y="29"/>
                    </a:cubicBezTo>
                    <a:cubicBezTo>
                      <a:pt x="95" y="20"/>
                      <a:pt x="90" y="15"/>
                      <a:pt x="81" y="12"/>
                    </a:cubicBezTo>
                    <a:cubicBezTo>
                      <a:pt x="77" y="11"/>
                      <a:pt x="74" y="11"/>
                      <a:pt x="70" y="11"/>
                    </a:cubicBezTo>
                    <a:cubicBezTo>
                      <a:pt x="59" y="10"/>
                      <a:pt x="48" y="11"/>
                      <a:pt x="37" y="11"/>
                    </a:cubicBezTo>
                    <a:cubicBezTo>
                      <a:pt x="36" y="11"/>
                      <a:pt x="35" y="11"/>
                      <a:pt x="34" y="11"/>
                    </a:cubicBezTo>
                    <a:cubicBezTo>
                      <a:pt x="34" y="28"/>
                      <a:pt x="34" y="44"/>
                      <a:pt x="34"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1" name="Freeform 18">
                <a:extLst>
                  <a:ext uri="{FF2B5EF4-FFF2-40B4-BE49-F238E27FC236}">
                    <a16:creationId xmlns:a16="http://schemas.microsoft.com/office/drawing/2014/main" id="{029271E6-BD5F-4E7D-809E-C4511BA4F756}"/>
                  </a:ext>
                </a:extLst>
              </p:cNvPr>
              <p:cNvSpPr>
                <a:spLocks/>
              </p:cNvSpPr>
              <p:nvPr/>
            </p:nvSpPr>
            <p:spPr bwMode="auto">
              <a:xfrm>
                <a:off x="5333898" y="3887973"/>
                <a:ext cx="362030" cy="384457"/>
              </a:xfrm>
              <a:custGeom>
                <a:avLst/>
                <a:gdLst>
                  <a:gd name="T0" fmla="*/ 50 w 127"/>
                  <a:gd name="T1" fmla="*/ 70 h 135"/>
                  <a:gd name="T2" fmla="*/ 34 w 127"/>
                  <a:gd name="T3" fmla="*/ 87 h 135"/>
                  <a:gd name="T4" fmla="*/ 33 w 127"/>
                  <a:gd name="T5" fmla="*/ 90 h 135"/>
                  <a:gd name="T6" fmla="*/ 33 w 127"/>
                  <a:gd name="T7" fmla="*/ 116 h 135"/>
                  <a:gd name="T8" fmla="*/ 34 w 127"/>
                  <a:gd name="T9" fmla="*/ 120 h 135"/>
                  <a:gd name="T10" fmla="*/ 41 w 127"/>
                  <a:gd name="T11" fmla="*/ 127 h 135"/>
                  <a:gd name="T12" fmla="*/ 49 w 127"/>
                  <a:gd name="T13" fmla="*/ 128 h 135"/>
                  <a:gd name="T14" fmla="*/ 49 w 127"/>
                  <a:gd name="T15" fmla="*/ 135 h 135"/>
                  <a:gd name="T16" fmla="*/ 0 w 127"/>
                  <a:gd name="T17" fmla="*/ 135 h 135"/>
                  <a:gd name="T18" fmla="*/ 0 w 127"/>
                  <a:gd name="T19" fmla="*/ 128 h 135"/>
                  <a:gd name="T20" fmla="*/ 7 w 127"/>
                  <a:gd name="T21" fmla="*/ 128 h 135"/>
                  <a:gd name="T22" fmla="*/ 16 w 127"/>
                  <a:gd name="T23" fmla="*/ 118 h 135"/>
                  <a:gd name="T24" fmla="*/ 16 w 127"/>
                  <a:gd name="T25" fmla="*/ 111 h 135"/>
                  <a:gd name="T26" fmla="*/ 16 w 127"/>
                  <a:gd name="T27" fmla="*/ 24 h 135"/>
                  <a:gd name="T28" fmla="*/ 16 w 127"/>
                  <a:gd name="T29" fmla="*/ 16 h 135"/>
                  <a:gd name="T30" fmla="*/ 8 w 127"/>
                  <a:gd name="T31" fmla="*/ 9 h 135"/>
                  <a:gd name="T32" fmla="*/ 0 w 127"/>
                  <a:gd name="T33" fmla="*/ 8 h 135"/>
                  <a:gd name="T34" fmla="*/ 0 w 127"/>
                  <a:gd name="T35" fmla="*/ 1 h 135"/>
                  <a:gd name="T36" fmla="*/ 49 w 127"/>
                  <a:gd name="T37" fmla="*/ 1 h 135"/>
                  <a:gd name="T38" fmla="*/ 50 w 127"/>
                  <a:gd name="T39" fmla="*/ 8 h 135"/>
                  <a:gd name="T40" fmla="*/ 41 w 127"/>
                  <a:gd name="T41" fmla="*/ 9 h 135"/>
                  <a:gd name="T42" fmla="*/ 34 w 127"/>
                  <a:gd name="T43" fmla="*/ 16 h 135"/>
                  <a:gd name="T44" fmla="*/ 33 w 127"/>
                  <a:gd name="T45" fmla="*/ 23 h 135"/>
                  <a:gd name="T46" fmla="*/ 33 w 127"/>
                  <a:gd name="T47" fmla="*/ 70 h 135"/>
                  <a:gd name="T48" fmla="*/ 33 w 127"/>
                  <a:gd name="T49" fmla="*/ 73 h 135"/>
                  <a:gd name="T50" fmla="*/ 36 w 127"/>
                  <a:gd name="T51" fmla="*/ 71 h 135"/>
                  <a:gd name="T52" fmla="*/ 83 w 127"/>
                  <a:gd name="T53" fmla="*/ 19 h 135"/>
                  <a:gd name="T54" fmla="*/ 86 w 127"/>
                  <a:gd name="T55" fmla="*/ 14 h 135"/>
                  <a:gd name="T56" fmla="*/ 84 w 127"/>
                  <a:gd name="T57" fmla="*/ 9 h 135"/>
                  <a:gd name="T58" fmla="*/ 76 w 127"/>
                  <a:gd name="T59" fmla="*/ 8 h 135"/>
                  <a:gd name="T60" fmla="*/ 76 w 127"/>
                  <a:gd name="T61" fmla="*/ 1 h 135"/>
                  <a:gd name="T62" fmla="*/ 122 w 127"/>
                  <a:gd name="T63" fmla="*/ 1 h 135"/>
                  <a:gd name="T64" fmla="*/ 122 w 127"/>
                  <a:gd name="T65" fmla="*/ 8 h 135"/>
                  <a:gd name="T66" fmla="*/ 118 w 127"/>
                  <a:gd name="T67" fmla="*/ 8 h 135"/>
                  <a:gd name="T68" fmla="*/ 99 w 127"/>
                  <a:gd name="T69" fmla="*/ 18 h 135"/>
                  <a:gd name="T70" fmla="*/ 77 w 127"/>
                  <a:gd name="T71" fmla="*/ 41 h 135"/>
                  <a:gd name="T72" fmla="*/ 62 w 127"/>
                  <a:gd name="T73" fmla="*/ 57 h 135"/>
                  <a:gd name="T74" fmla="*/ 64 w 127"/>
                  <a:gd name="T75" fmla="*/ 61 h 135"/>
                  <a:gd name="T76" fmla="*/ 102 w 127"/>
                  <a:gd name="T77" fmla="*/ 113 h 135"/>
                  <a:gd name="T78" fmla="*/ 108 w 127"/>
                  <a:gd name="T79" fmla="*/ 120 h 135"/>
                  <a:gd name="T80" fmla="*/ 123 w 127"/>
                  <a:gd name="T81" fmla="*/ 127 h 135"/>
                  <a:gd name="T82" fmla="*/ 127 w 127"/>
                  <a:gd name="T83" fmla="*/ 128 h 135"/>
                  <a:gd name="T84" fmla="*/ 127 w 127"/>
                  <a:gd name="T85" fmla="*/ 135 h 135"/>
                  <a:gd name="T86" fmla="*/ 73 w 127"/>
                  <a:gd name="T87" fmla="*/ 135 h 135"/>
                  <a:gd name="T88" fmla="*/ 73 w 127"/>
                  <a:gd name="T89" fmla="*/ 128 h 135"/>
                  <a:gd name="T90" fmla="*/ 80 w 127"/>
                  <a:gd name="T91" fmla="*/ 127 h 135"/>
                  <a:gd name="T92" fmla="*/ 84 w 127"/>
                  <a:gd name="T93" fmla="*/ 120 h 135"/>
                  <a:gd name="T94" fmla="*/ 82 w 127"/>
                  <a:gd name="T95" fmla="*/ 115 h 135"/>
                  <a:gd name="T96" fmla="*/ 51 w 127"/>
                  <a:gd name="T97" fmla="*/ 72 h 135"/>
                  <a:gd name="T98" fmla="*/ 50 w 127"/>
                  <a:gd name="T99"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5">
                    <a:moveTo>
                      <a:pt x="50" y="70"/>
                    </a:moveTo>
                    <a:cubicBezTo>
                      <a:pt x="44" y="76"/>
                      <a:pt x="39" y="81"/>
                      <a:pt x="34" y="87"/>
                    </a:cubicBezTo>
                    <a:cubicBezTo>
                      <a:pt x="33" y="88"/>
                      <a:pt x="33" y="89"/>
                      <a:pt x="33" y="90"/>
                    </a:cubicBezTo>
                    <a:cubicBezTo>
                      <a:pt x="33" y="99"/>
                      <a:pt x="33" y="107"/>
                      <a:pt x="33" y="116"/>
                    </a:cubicBezTo>
                    <a:cubicBezTo>
                      <a:pt x="33" y="117"/>
                      <a:pt x="33" y="118"/>
                      <a:pt x="34" y="120"/>
                    </a:cubicBezTo>
                    <a:cubicBezTo>
                      <a:pt x="35" y="125"/>
                      <a:pt x="36" y="126"/>
                      <a:pt x="41" y="127"/>
                    </a:cubicBezTo>
                    <a:cubicBezTo>
                      <a:pt x="44" y="127"/>
                      <a:pt x="46" y="128"/>
                      <a:pt x="49" y="128"/>
                    </a:cubicBezTo>
                    <a:cubicBezTo>
                      <a:pt x="49" y="130"/>
                      <a:pt x="49" y="133"/>
                      <a:pt x="49" y="135"/>
                    </a:cubicBezTo>
                    <a:cubicBezTo>
                      <a:pt x="33" y="135"/>
                      <a:pt x="17" y="135"/>
                      <a:pt x="0" y="135"/>
                    </a:cubicBezTo>
                    <a:cubicBezTo>
                      <a:pt x="0" y="133"/>
                      <a:pt x="0" y="131"/>
                      <a:pt x="0" y="128"/>
                    </a:cubicBezTo>
                    <a:cubicBezTo>
                      <a:pt x="2" y="128"/>
                      <a:pt x="5" y="128"/>
                      <a:pt x="7" y="128"/>
                    </a:cubicBezTo>
                    <a:cubicBezTo>
                      <a:pt x="14" y="127"/>
                      <a:pt x="16" y="125"/>
                      <a:pt x="16" y="118"/>
                    </a:cubicBezTo>
                    <a:cubicBezTo>
                      <a:pt x="16" y="115"/>
                      <a:pt x="16" y="113"/>
                      <a:pt x="16" y="111"/>
                    </a:cubicBezTo>
                    <a:cubicBezTo>
                      <a:pt x="16" y="82"/>
                      <a:pt x="16" y="53"/>
                      <a:pt x="16" y="24"/>
                    </a:cubicBezTo>
                    <a:cubicBezTo>
                      <a:pt x="16" y="21"/>
                      <a:pt x="16" y="18"/>
                      <a:pt x="16" y="16"/>
                    </a:cubicBezTo>
                    <a:cubicBezTo>
                      <a:pt x="15" y="11"/>
                      <a:pt x="13" y="9"/>
                      <a:pt x="8" y="9"/>
                    </a:cubicBezTo>
                    <a:cubicBezTo>
                      <a:pt x="5" y="8"/>
                      <a:pt x="3" y="8"/>
                      <a:pt x="0" y="8"/>
                    </a:cubicBezTo>
                    <a:cubicBezTo>
                      <a:pt x="0" y="5"/>
                      <a:pt x="0" y="3"/>
                      <a:pt x="0" y="1"/>
                    </a:cubicBezTo>
                    <a:cubicBezTo>
                      <a:pt x="4" y="0"/>
                      <a:pt x="40" y="0"/>
                      <a:pt x="49" y="1"/>
                    </a:cubicBezTo>
                    <a:cubicBezTo>
                      <a:pt x="49" y="3"/>
                      <a:pt x="50" y="5"/>
                      <a:pt x="50" y="8"/>
                    </a:cubicBezTo>
                    <a:cubicBezTo>
                      <a:pt x="47" y="8"/>
                      <a:pt x="44" y="8"/>
                      <a:pt x="41" y="9"/>
                    </a:cubicBezTo>
                    <a:cubicBezTo>
                      <a:pt x="37" y="9"/>
                      <a:pt x="34" y="11"/>
                      <a:pt x="34" y="16"/>
                    </a:cubicBezTo>
                    <a:cubicBezTo>
                      <a:pt x="33" y="18"/>
                      <a:pt x="33" y="20"/>
                      <a:pt x="33" y="23"/>
                    </a:cubicBezTo>
                    <a:cubicBezTo>
                      <a:pt x="33" y="39"/>
                      <a:pt x="33" y="54"/>
                      <a:pt x="33" y="70"/>
                    </a:cubicBezTo>
                    <a:cubicBezTo>
                      <a:pt x="33" y="71"/>
                      <a:pt x="33" y="72"/>
                      <a:pt x="33" y="73"/>
                    </a:cubicBezTo>
                    <a:cubicBezTo>
                      <a:pt x="35" y="72"/>
                      <a:pt x="36" y="72"/>
                      <a:pt x="36" y="71"/>
                    </a:cubicBezTo>
                    <a:cubicBezTo>
                      <a:pt x="52" y="54"/>
                      <a:pt x="67" y="37"/>
                      <a:pt x="83" y="19"/>
                    </a:cubicBezTo>
                    <a:cubicBezTo>
                      <a:pt x="84" y="18"/>
                      <a:pt x="85" y="16"/>
                      <a:pt x="86" y="14"/>
                    </a:cubicBezTo>
                    <a:cubicBezTo>
                      <a:pt x="88" y="12"/>
                      <a:pt x="87" y="10"/>
                      <a:pt x="84" y="9"/>
                    </a:cubicBezTo>
                    <a:cubicBezTo>
                      <a:pt x="81" y="8"/>
                      <a:pt x="79" y="8"/>
                      <a:pt x="76" y="8"/>
                    </a:cubicBezTo>
                    <a:cubicBezTo>
                      <a:pt x="76" y="5"/>
                      <a:pt x="76" y="3"/>
                      <a:pt x="76" y="1"/>
                    </a:cubicBezTo>
                    <a:cubicBezTo>
                      <a:pt x="79" y="0"/>
                      <a:pt x="114" y="0"/>
                      <a:pt x="122" y="1"/>
                    </a:cubicBezTo>
                    <a:cubicBezTo>
                      <a:pt x="122" y="3"/>
                      <a:pt x="122" y="5"/>
                      <a:pt x="122" y="8"/>
                    </a:cubicBezTo>
                    <a:cubicBezTo>
                      <a:pt x="121" y="8"/>
                      <a:pt x="120" y="8"/>
                      <a:pt x="118" y="8"/>
                    </a:cubicBezTo>
                    <a:cubicBezTo>
                      <a:pt x="111" y="9"/>
                      <a:pt x="104" y="12"/>
                      <a:pt x="99" y="18"/>
                    </a:cubicBezTo>
                    <a:cubicBezTo>
                      <a:pt x="92" y="25"/>
                      <a:pt x="85" y="33"/>
                      <a:pt x="77" y="41"/>
                    </a:cubicBezTo>
                    <a:cubicBezTo>
                      <a:pt x="72" y="46"/>
                      <a:pt x="67" y="52"/>
                      <a:pt x="62" y="57"/>
                    </a:cubicBezTo>
                    <a:cubicBezTo>
                      <a:pt x="63" y="58"/>
                      <a:pt x="64" y="59"/>
                      <a:pt x="64" y="61"/>
                    </a:cubicBezTo>
                    <a:cubicBezTo>
                      <a:pt x="77" y="78"/>
                      <a:pt x="90" y="95"/>
                      <a:pt x="102" y="113"/>
                    </a:cubicBezTo>
                    <a:cubicBezTo>
                      <a:pt x="104" y="115"/>
                      <a:pt x="106" y="118"/>
                      <a:pt x="108" y="120"/>
                    </a:cubicBezTo>
                    <a:cubicBezTo>
                      <a:pt x="112" y="124"/>
                      <a:pt x="117" y="127"/>
                      <a:pt x="123" y="127"/>
                    </a:cubicBezTo>
                    <a:cubicBezTo>
                      <a:pt x="124" y="128"/>
                      <a:pt x="125" y="128"/>
                      <a:pt x="127" y="128"/>
                    </a:cubicBezTo>
                    <a:cubicBezTo>
                      <a:pt x="127" y="130"/>
                      <a:pt x="127" y="133"/>
                      <a:pt x="127" y="135"/>
                    </a:cubicBezTo>
                    <a:cubicBezTo>
                      <a:pt x="109" y="135"/>
                      <a:pt x="91" y="135"/>
                      <a:pt x="73" y="135"/>
                    </a:cubicBezTo>
                    <a:cubicBezTo>
                      <a:pt x="73" y="133"/>
                      <a:pt x="73" y="131"/>
                      <a:pt x="73" y="128"/>
                    </a:cubicBezTo>
                    <a:cubicBezTo>
                      <a:pt x="75" y="128"/>
                      <a:pt x="78" y="128"/>
                      <a:pt x="80" y="127"/>
                    </a:cubicBezTo>
                    <a:cubicBezTo>
                      <a:pt x="85" y="127"/>
                      <a:pt x="86" y="125"/>
                      <a:pt x="84" y="120"/>
                    </a:cubicBezTo>
                    <a:cubicBezTo>
                      <a:pt x="84" y="118"/>
                      <a:pt x="83" y="117"/>
                      <a:pt x="82" y="115"/>
                    </a:cubicBezTo>
                    <a:cubicBezTo>
                      <a:pt x="72" y="101"/>
                      <a:pt x="61" y="86"/>
                      <a:pt x="51" y="72"/>
                    </a:cubicBezTo>
                    <a:cubicBezTo>
                      <a:pt x="51" y="71"/>
                      <a:pt x="50" y="71"/>
                      <a:pt x="50" y="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2" name="Freeform 19">
                <a:extLst>
                  <a:ext uri="{FF2B5EF4-FFF2-40B4-BE49-F238E27FC236}">
                    <a16:creationId xmlns:a16="http://schemas.microsoft.com/office/drawing/2014/main" id="{F0E374B4-1D8A-4254-9BF8-9478B61B7867}"/>
                  </a:ext>
                </a:extLst>
              </p:cNvPr>
              <p:cNvSpPr>
                <a:spLocks/>
              </p:cNvSpPr>
              <p:nvPr/>
            </p:nvSpPr>
            <p:spPr bwMode="auto">
              <a:xfrm>
                <a:off x="7278607" y="3887973"/>
                <a:ext cx="358826" cy="384457"/>
              </a:xfrm>
              <a:custGeom>
                <a:avLst/>
                <a:gdLst>
                  <a:gd name="T0" fmla="*/ 28 w 126"/>
                  <a:gd name="T1" fmla="*/ 16 h 135"/>
                  <a:gd name="T2" fmla="*/ 28 w 126"/>
                  <a:gd name="T3" fmla="*/ 20 h 135"/>
                  <a:gd name="T4" fmla="*/ 28 w 126"/>
                  <a:gd name="T5" fmla="*/ 109 h 135"/>
                  <a:gd name="T6" fmla="*/ 28 w 126"/>
                  <a:gd name="T7" fmla="*/ 119 h 135"/>
                  <a:gd name="T8" fmla="*/ 37 w 126"/>
                  <a:gd name="T9" fmla="*/ 127 h 135"/>
                  <a:gd name="T10" fmla="*/ 44 w 126"/>
                  <a:gd name="T11" fmla="*/ 128 h 135"/>
                  <a:gd name="T12" fmla="*/ 44 w 126"/>
                  <a:gd name="T13" fmla="*/ 135 h 135"/>
                  <a:gd name="T14" fmla="*/ 0 w 126"/>
                  <a:gd name="T15" fmla="*/ 135 h 135"/>
                  <a:gd name="T16" fmla="*/ 0 w 126"/>
                  <a:gd name="T17" fmla="*/ 128 h 135"/>
                  <a:gd name="T18" fmla="*/ 8 w 126"/>
                  <a:gd name="T19" fmla="*/ 127 h 135"/>
                  <a:gd name="T20" fmla="*/ 16 w 126"/>
                  <a:gd name="T21" fmla="*/ 120 h 135"/>
                  <a:gd name="T22" fmla="*/ 16 w 126"/>
                  <a:gd name="T23" fmla="*/ 113 h 135"/>
                  <a:gd name="T24" fmla="*/ 16 w 126"/>
                  <a:gd name="T25" fmla="*/ 19 h 135"/>
                  <a:gd name="T26" fmla="*/ 16 w 126"/>
                  <a:gd name="T27" fmla="*/ 15 h 135"/>
                  <a:gd name="T28" fmla="*/ 9 w 126"/>
                  <a:gd name="T29" fmla="*/ 9 h 135"/>
                  <a:gd name="T30" fmla="*/ 5 w 126"/>
                  <a:gd name="T31" fmla="*/ 8 h 135"/>
                  <a:gd name="T32" fmla="*/ 1 w 126"/>
                  <a:gd name="T33" fmla="*/ 8 h 135"/>
                  <a:gd name="T34" fmla="*/ 1 w 126"/>
                  <a:gd name="T35" fmla="*/ 1 h 135"/>
                  <a:gd name="T36" fmla="*/ 40 w 126"/>
                  <a:gd name="T37" fmla="*/ 1 h 135"/>
                  <a:gd name="T38" fmla="*/ 98 w 126"/>
                  <a:gd name="T39" fmla="*/ 100 h 135"/>
                  <a:gd name="T40" fmla="*/ 99 w 126"/>
                  <a:gd name="T41" fmla="*/ 100 h 135"/>
                  <a:gd name="T42" fmla="*/ 99 w 126"/>
                  <a:gd name="T43" fmla="*/ 96 h 135"/>
                  <a:gd name="T44" fmla="*/ 99 w 126"/>
                  <a:gd name="T45" fmla="*/ 24 h 135"/>
                  <a:gd name="T46" fmla="*/ 98 w 126"/>
                  <a:gd name="T47" fmla="*/ 16 h 135"/>
                  <a:gd name="T48" fmla="*/ 90 w 126"/>
                  <a:gd name="T49" fmla="*/ 9 h 135"/>
                  <a:gd name="T50" fmla="*/ 83 w 126"/>
                  <a:gd name="T51" fmla="*/ 8 h 135"/>
                  <a:gd name="T52" fmla="*/ 83 w 126"/>
                  <a:gd name="T53" fmla="*/ 1 h 135"/>
                  <a:gd name="T54" fmla="*/ 126 w 126"/>
                  <a:gd name="T55" fmla="*/ 1 h 135"/>
                  <a:gd name="T56" fmla="*/ 126 w 126"/>
                  <a:gd name="T57" fmla="*/ 8 h 135"/>
                  <a:gd name="T58" fmla="*/ 119 w 126"/>
                  <a:gd name="T59" fmla="*/ 9 h 135"/>
                  <a:gd name="T60" fmla="*/ 111 w 126"/>
                  <a:gd name="T61" fmla="*/ 16 h 135"/>
                  <a:gd name="T62" fmla="*/ 110 w 126"/>
                  <a:gd name="T63" fmla="*/ 27 h 135"/>
                  <a:gd name="T64" fmla="*/ 110 w 126"/>
                  <a:gd name="T65" fmla="*/ 129 h 135"/>
                  <a:gd name="T66" fmla="*/ 110 w 126"/>
                  <a:gd name="T67" fmla="*/ 135 h 135"/>
                  <a:gd name="T68" fmla="*/ 99 w 126"/>
                  <a:gd name="T69" fmla="*/ 135 h 135"/>
                  <a:gd name="T70" fmla="*/ 29 w 126"/>
                  <a:gd name="T71" fmla="*/ 15 h 135"/>
                  <a:gd name="T72" fmla="*/ 28 w 126"/>
                  <a:gd name="T73" fmla="*/ 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35">
                    <a:moveTo>
                      <a:pt x="28" y="16"/>
                    </a:moveTo>
                    <a:cubicBezTo>
                      <a:pt x="28" y="17"/>
                      <a:pt x="28" y="19"/>
                      <a:pt x="28" y="20"/>
                    </a:cubicBezTo>
                    <a:cubicBezTo>
                      <a:pt x="28" y="50"/>
                      <a:pt x="28" y="79"/>
                      <a:pt x="28" y="109"/>
                    </a:cubicBezTo>
                    <a:cubicBezTo>
                      <a:pt x="28" y="112"/>
                      <a:pt x="28" y="115"/>
                      <a:pt x="28" y="119"/>
                    </a:cubicBezTo>
                    <a:cubicBezTo>
                      <a:pt x="29" y="124"/>
                      <a:pt x="31" y="126"/>
                      <a:pt x="37" y="127"/>
                    </a:cubicBezTo>
                    <a:cubicBezTo>
                      <a:pt x="39" y="127"/>
                      <a:pt x="41" y="128"/>
                      <a:pt x="44" y="128"/>
                    </a:cubicBezTo>
                    <a:cubicBezTo>
                      <a:pt x="44" y="130"/>
                      <a:pt x="44" y="133"/>
                      <a:pt x="44" y="135"/>
                    </a:cubicBezTo>
                    <a:cubicBezTo>
                      <a:pt x="29" y="135"/>
                      <a:pt x="15" y="135"/>
                      <a:pt x="0" y="135"/>
                    </a:cubicBezTo>
                    <a:cubicBezTo>
                      <a:pt x="0" y="133"/>
                      <a:pt x="0" y="131"/>
                      <a:pt x="0" y="128"/>
                    </a:cubicBezTo>
                    <a:cubicBezTo>
                      <a:pt x="3" y="128"/>
                      <a:pt x="5" y="127"/>
                      <a:pt x="8" y="127"/>
                    </a:cubicBezTo>
                    <a:cubicBezTo>
                      <a:pt x="12" y="127"/>
                      <a:pt x="15" y="124"/>
                      <a:pt x="16" y="120"/>
                    </a:cubicBezTo>
                    <a:cubicBezTo>
                      <a:pt x="16" y="118"/>
                      <a:pt x="16" y="115"/>
                      <a:pt x="16" y="113"/>
                    </a:cubicBezTo>
                    <a:cubicBezTo>
                      <a:pt x="16" y="82"/>
                      <a:pt x="16" y="50"/>
                      <a:pt x="16" y="19"/>
                    </a:cubicBezTo>
                    <a:cubicBezTo>
                      <a:pt x="16" y="18"/>
                      <a:pt x="16" y="17"/>
                      <a:pt x="16" y="15"/>
                    </a:cubicBezTo>
                    <a:cubicBezTo>
                      <a:pt x="16" y="11"/>
                      <a:pt x="14" y="9"/>
                      <a:pt x="9" y="9"/>
                    </a:cubicBezTo>
                    <a:cubicBezTo>
                      <a:pt x="8" y="8"/>
                      <a:pt x="7" y="8"/>
                      <a:pt x="5" y="8"/>
                    </a:cubicBezTo>
                    <a:cubicBezTo>
                      <a:pt x="4" y="8"/>
                      <a:pt x="2" y="8"/>
                      <a:pt x="1" y="8"/>
                    </a:cubicBezTo>
                    <a:cubicBezTo>
                      <a:pt x="1" y="5"/>
                      <a:pt x="1" y="3"/>
                      <a:pt x="1" y="1"/>
                    </a:cubicBezTo>
                    <a:cubicBezTo>
                      <a:pt x="14" y="1"/>
                      <a:pt x="27" y="1"/>
                      <a:pt x="40" y="1"/>
                    </a:cubicBezTo>
                    <a:cubicBezTo>
                      <a:pt x="59" y="34"/>
                      <a:pt x="79" y="67"/>
                      <a:pt x="98" y="100"/>
                    </a:cubicBezTo>
                    <a:cubicBezTo>
                      <a:pt x="98" y="100"/>
                      <a:pt x="99" y="100"/>
                      <a:pt x="99" y="100"/>
                    </a:cubicBezTo>
                    <a:cubicBezTo>
                      <a:pt x="99" y="99"/>
                      <a:pt x="99" y="97"/>
                      <a:pt x="99" y="96"/>
                    </a:cubicBezTo>
                    <a:cubicBezTo>
                      <a:pt x="99" y="72"/>
                      <a:pt x="99" y="48"/>
                      <a:pt x="99" y="24"/>
                    </a:cubicBezTo>
                    <a:cubicBezTo>
                      <a:pt x="99" y="21"/>
                      <a:pt x="99" y="19"/>
                      <a:pt x="98" y="16"/>
                    </a:cubicBezTo>
                    <a:cubicBezTo>
                      <a:pt x="97" y="12"/>
                      <a:pt x="94" y="9"/>
                      <a:pt x="90" y="9"/>
                    </a:cubicBezTo>
                    <a:cubicBezTo>
                      <a:pt x="88" y="8"/>
                      <a:pt x="86" y="8"/>
                      <a:pt x="83" y="8"/>
                    </a:cubicBezTo>
                    <a:cubicBezTo>
                      <a:pt x="83" y="5"/>
                      <a:pt x="83" y="3"/>
                      <a:pt x="83" y="1"/>
                    </a:cubicBezTo>
                    <a:cubicBezTo>
                      <a:pt x="87" y="0"/>
                      <a:pt x="115" y="0"/>
                      <a:pt x="126" y="1"/>
                    </a:cubicBezTo>
                    <a:cubicBezTo>
                      <a:pt x="126" y="3"/>
                      <a:pt x="126" y="5"/>
                      <a:pt x="126" y="8"/>
                    </a:cubicBezTo>
                    <a:cubicBezTo>
                      <a:pt x="124" y="8"/>
                      <a:pt x="122" y="8"/>
                      <a:pt x="119" y="9"/>
                    </a:cubicBezTo>
                    <a:cubicBezTo>
                      <a:pt x="115" y="9"/>
                      <a:pt x="112" y="12"/>
                      <a:pt x="111" y="16"/>
                    </a:cubicBezTo>
                    <a:cubicBezTo>
                      <a:pt x="111" y="20"/>
                      <a:pt x="110" y="23"/>
                      <a:pt x="110" y="27"/>
                    </a:cubicBezTo>
                    <a:cubicBezTo>
                      <a:pt x="110" y="61"/>
                      <a:pt x="110" y="95"/>
                      <a:pt x="110" y="129"/>
                    </a:cubicBezTo>
                    <a:cubicBezTo>
                      <a:pt x="110" y="131"/>
                      <a:pt x="110" y="133"/>
                      <a:pt x="110" y="135"/>
                    </a:cubicBezTo>
                    <a:cubicBezTo>
                      <a:pt x="106" y="135"/>
                      <a:pt x="103" y="135"/>
                      <a:pt x="99" y="135"/>
                    </a:cubicBezTo>
                    <a:cubicBezTo>
                      <a:pt x="76" y="95"/>
                      <a:pt x="52" y="55"/>
                      <a:pt x="29" y="15"/>
                    </a:cubicBezTo>
                    <a:cubicBezTo>
                      <a:pt x="28" y="15"/>
                      <a:pt x="28" y="15"/>
                      <a:pt x="28"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3" name="Freeform 20">
                <a:extLst>
                  <a:ext uri="{FF2B5EF4-FFF2-40B4-BE49-F238E27FC236}">
                    <a16:creationId xmlns:a16="http://schemas.microsoft.com/office/drawing/2014/main" id="{AFBC22B1-E0E5-491D-8D3A-0CADD301B3F1}"/>
                  </a:ext>
                </a:extLst>
              </p:cNvPr>
              <p:cNvSpPr>
                <a:spLocks/>
              </p:cNvSpPr>
              <p:nvPr/>
            </p:nvSpPr>
            <p:spPr bwMode="auto">
              <a:xfrm>
                <a:off x="8233341" y="3887973"/>
                <a:ext cx="352419" cy="384457"/>
              </a:xfrm>
              <a:custGeom>
                <a:avLst/>
                <a:gdLst>
                  <a:gd name="T0" fmla="*/ 0 w 124"/>
                  <a:gd name="T1" fmla="*/ 8 h 135"/>
                  <a:gd name="T2" fmla="*/ 0 w 124"/>
                  <a:gd name="T3" fmla="*/ 1 h 135"/>
                  <a:gd name="T4" fmla="*/ 105 w 124"/>
                  <a:gd name="T5" fmla="*/ 1 h 135"/>
                  <a:gd name="T6" fmla="*/ 117 w 124"/>
                  <a:gd name="T7" fmla="*/ 35 h 135"/>
                  <a:gd name="T8" fmla="*/ 110 w 124"/>
                  <a:gd name="T9" fmla="*/ 39 h 135"/>
                  <a:gd name="T10" fmla="*/ 107 w 124"/>
                  <a:gd name="T11" fmla="*/ 33 h 135"/>
                  <a:gd name="T12" fmla="*/ 78 w 124"/>
                  <a:gd name="T13" fmla="*/ 11 h 135"/>
                  <a:gd name="T14" fmla="*/ 34 w 124"/>
                  <a:gd name="T15" fmla="*/ 11 h 135"/>
                  <a:gd name="T16" fmla="*/ 34 w 124"/>
                  <a:gd name="T17" fmla="*/ 61 h 135"/>
                  <a:gd name="T18" fmla="*/ 55 w 124"/>
                  <a:gd name="T19" fmla="*/ 60 h 135"/>
                  <a:gd name="T20" fmla="*/ 69 w 124"/>
                  <a:gd name="T21" fmla="*/ 45 h 135"/>
                  <a:gd name="T22" fmla="*/ 70 w 124"/>
                  <a:gd name="T23" fmla="*/ 36 h 135"/>
                  <a:gd name="T24" fmla="*/ 78 w 124"/>
                  <a:gd name="T25" fmla="*/ 36 h 135"/>
                  <a:gd name="T26" fmla="*/ 78 w 124"/>
                  <a:gd name="T27" fmla="*/ 95 h 135"/>
                  <a:gd name="T28" fmla="*/ 74 w 124"/>
                  <a:gd name="T29" fmla="*/ 95 h 135"/>
                  <a:gd name="T30" fmla="*/ 70 w 124"/>
                  <a:gd name="T31" fmla="*/ 95 h 135"/>
                  <a:gd name="T32" fmla="*/ 70 w 124"/>
                  <a:gd name="T33" fmla="*/ 88 h 135"/>
                  <a:gd name="T34" fmla="*/ 68 w 124"/>
                  <a:gd name="T35" fmla="*/ 81 h 135"/>
                  <a:gd name="T36" fmla="*/ 58 w 124"/>
                  <a:gd name="T37" fmla="*/ 71 h 135"/>
                  <a:gd name="T38" fmla="*/ 34 w 124"/>
                  <a:gd name="T39" fmla="*/ 70 h 135"/>
                  <a:gd name="T40" fmla="*/ 33 w 124"/>
                  <a:gd name="T41" fmla="*/ 74 h 135"/>
                  <a:gd name="T42" fmla="*/ 33 w 124"/>
                  <a:gd name="T43" fmla="*/ 115 h 135"/>
                  <a:gd name="T44" fmla="*/ 43 w 124"/>
                  <a:gd name="T45" fmla="*/ 125 h 135"/>
                  <a:gd name="T46" fmla="*/ 69 w 124"/>
                  <a:gd name="T47" fmla="*/ 125 h 135"/>
                  <a:gd name="T48" fmla="*/ 112 w 124"/>
                  <a:gd name="T49" fmla="*/ 97 h 135"/>
                  <a:gd name="T50" fmla="*/ 115 w 124"/>
                  <a:gd name="T51" fmla="*/ 90 h 135"/>
                  <a:gd name="T52" fmla="*/ 124 w 124"/>
                  <a:gd name="T53" fmla="*/ 93 h 135"/>
                  <a:gd name="T54" fmla="*/ 109 w 124"/>
                  <a:gd name="T55" fmla="*/ 135 h 135"/>
                  <a:gd name="T56" fmla="*/ 0 w 124"/>
                  <a:gd name="T57" fmla="*/ 135 h 135"/>
                  <a:gd name="T58" fmla="*/ 0 w 124"/>
                  <a:gd name="T59" fmla="*/ 128 h 135"/>
                  <a:gd name="T60" fmla="*/ 8 w 124"/>
                  <a:gd name="T61" fmla="*/ 127 h 135"/>
                  <a:gd name="T62" fmla="*/ 15 w 124"/>
                  <a:gd name="T63" fmla="*/ 120 h 135"/>
                  <a:gd name="T64" fmla="*/ 16 w 124"/>
                  <a:gd name="T65" fmla="*/ 113 h 135"/>
                  <a:gd name="T66" fmla="*/ 16 w 124"/>
                  <a:gd name="T67" fmla="*/ 21 h 135"/>
                  <a:gd name="T68" fmla="*/ 16 w 124"/>
                  <a:gd name="T69" fmla="*/ 16 h 135"/>
                  <a:gd name="T70" fmla="*/ 8 w 124"/>
                  <a:gd name="T71" fmla="*/ 9 h 135"/>
                  <a:gd name="T72" fmla="*/ 4 w 124"/>
                  <a:gd name="T73" fmla="*/ 8 h 135"/>
                  <a:gd name="T74" fmla="*/ 0 w 124"/>
                  <a:gd name="T75"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35">
                    <a:moveTo>
                      <a:pt x="0" y="8"/>
                    </a:moveTo>
                    <a:cubicBezTo>
                      <a:pt x="0" y="5"/>
                      <a:pt x="0" y="3"/>
                      <a:pt x="0" y="1"/>
                    </a:cubicBezTo>
                    <a:cubicBezTo>
                      <a:pt x="3" y="0"/>
                      <a:pt x="98" y="0"/>
                      <a:pt x="105" y="1"/>
                    </a:cubicBezTo>
                    <a:cubicBezTo>
                      <a:pt x="109" y="12"/>
                      <a:pt x="113" y="24"/>
                      <a:pt x="117" y="35"/>
                    </a:cubicBezTo>
                    <a:cubicBezTo>
                      <a:pt x="115" y="37"/>
                      <a:pt x="112" y="38"/>
                      <a:pt x="110" y="39"/>
                    </a:cubicBezTo>
                    <a:cubicBezTo>
                      <a:pt x="109" y="36"/>
                      <a:pt x="108" y="35"/>
                      <a:pt x="107" y="33"/>
                    </a:cubicBezTo>
                    <a:cubicBezTo>
                      <a:pt x="101" y="20"/>
                      <a:pt x="92" y="13"/>
                      <a:pt x="78" y="11"/>
                    </a:cubicBezTo>
                    <a:cubicBezTo>
                      <a:pt x="63" y="10"/>
                      <a:pt x="48" y="11"/>
                      <a:pt x="34" y="11"/>
                    </a:cubicBezTo>
                    <a:cubicBezTo>
                      <a:pt x="33" y="15"/>
                      <a:pt x="33" y="55"/>
                      <a:pt x="34" y="61"/>
                    </a:cubicBezTo>
                    <a:cubicBezTo>
                      <a:pt x="41" y="61"/>
                      <a:pt x="48" y="61"/>
                      <a:pt x="55" y="60"/>
                    </a:cubicBezTo>
                    <a:cubicBezTo>
                      <a:pt x="64" y="59"/>
                      <a:pt x="68" y="54"/>
                      <a:pt x="69" y="45"/>
                    </a:cubicBezTo>
                    <a:cubicBezTo>
                      <a:pt x="70" y="42"/>
                      <a:pt x="70" y="39"/>
                      <a:pt x="70" y="36"/>
                    </a:cubicBezTo>
                    <a:cubicBezTo>
                      <a:pt x="73" y="36"/>
                      <a:pt x="75" y="36"/>
                      <a:pt x="78" y="36"/>
                    </a:cubicBezTo>
                    <a:cubicBezTo>
                      <a:pt x="78" y="56"/>
                      <a:pt x="78" y="75"/>
                      <a:pt x="78" y="95"/>
                    </a:cubicBezTo>
                    <a:cubicBezTo>
                      <a:pt x="77" y="95"/>
                      <a:pt x="76" y="95"/>
                      <a:pt x="74" y="95"/>
                    </a:cubicBezTo>
                    <a:cubicBezTo>
                      <a:pt x="73" y="95"/>
                      <a:pt x="72" y="95"/>
                      <a:pt x="70" y="95"/>
                    </a:cubicBezTo>
                    <a:cubicBezTo>
                      <a:pt x="70" y="93"/>
                      <a:pt x="70" y="90"/>
                      <a:pt x="70" y="88"/>
                    </a:cubicBezTo>
                    <a:cubicBezTo>
                      <a:pt x="69" y="86"/>
                      <a:pt x="69" y="83"/>
                      <a:pt x="68" y="81"/>
                    </a:cubicBezTo>
                    <a:cubicBezTo>
                      <a:pt x="67" y="75"/>
                      <a:pt x="64" y="72"/>
                      <a:pt x="58" y="71"/>
                    </a:cubicBezTo>
                    <a:cubicBezTo>
                      <a:pt x="50" y="69"/>
                      <a:pt x="42" y="70"/>
                      <a:pt x="34" y="70"/>
                    </a:cubicBezTo>
                    <a:cubicBezTo>
                      <a:pt x="33" y="72"/>
                      <a:pt x="33" y="73"/>
                      <a:pt x="33" y="74"/>
                    </a:cubicBezTo>
                    <a:cubicBezTo>
                      <a:pt x="33" y="88"/>
                      <a:pt x="33" y="102"/>
                      <a:pt x="33" y="115"/>
                    </a:cubicBezTo>
                    <a:cubicBezTo>
                      <a:pt x="33" y="124"/>
                      <a:pt x="34" y="125"/>
                      <a:pt x="43" y="125"/>
                    </a:cubicBezTo>
                    <a:cubicBezTo>
                      <a:pt x="52" y="125"/>
                      <a:pt x="60" y="125"/>
                      <a:pt x="69" y="125"/>
                    </a:cubicBezTo>
                    <a:cubicBezTo>
                      <a:pt x="89" y="125"/>
                      <a:pt x="104" y="115"/>
                      <a:pt x="112" y="97"/>
                    </a:cubicBezTo>
                    <a:cubicBezTo>
                      <a:pt x="113" y="95"/>
                      <a:pt x="114" y="93"/>
                      <a:pt x="115" y="90"/>
                    </a:cubicBezTo>
                    <a:cubicBezTo>
                      <a:pt x="118" y="91"/>
                      <a:pt x="121" y="92"/>
                      <a:pt x="124" y="93"/>
                    </a:cubicBezTo>
                    <a:cubicBezTo>
                      <a:pt x="119" y="108"/>
                      <a:pt x="114" y="121"/>
                      <a:pt x="109" y="135"/>
                    </a:cubicBezTo>
                    <a:cubicBezTo>
                      <a:pt x="73" y="135"/>
                      <a:pt x="37" y="135"/>
                      <a:pt x="0" y="135"/>
                    </a:cubicBezTo>
                    <a:cubicBezTo>
                      <a:pt x="0" y="133"/>
                      <a:pt x="0" y="131"/>
                      <a:pt x="0" y="128"/>
                    </a:cubicBezTo>
                    <a:cubicBezTo>
                      <a:pt x="3" y="128"/>
                      <a:pt x="6" y="128"/>
                      <a:pt x="8" y="127"/>
                    </a:cubicBezTo>
                    <a:cubicBezTo>
                      <a:pt x="13" y="126"/>
                      <a:pt x="15" y="125"/>
                      <a:pt x="15" y="120"/>
                    </a:cubicBezTo>
                    <a:cubicBezTo>
                      <a:pt x="16" y="118"/>
                      <a:pt x="16" y="115"/>
                      <a:pt x="16" y="113"/>
                    </a:cubicBezTo>
                    <a:cubicBezTo>
                      <a:pt x="16" y="82"/>
                      <a:pt x="16" y="52"/>
                      <a:pt x="16" y="21"/>
                    </a:cubicBezTo>
                    <a:cubicBezTo>
                      <a:pt x="16" y="20"/>
                      <a:pt x="16" y="18"/>
                      <a:pt x="16" y="16"/>
                    </a:cubicBezTo>
                    <a:cubicBezTo>
                      <a:pt x="15" y="11"/>
                      <a:pt x="13" y="9"/>
                      <a:pt x="8" y="9"/>
                    </a:cubicBezTo>
                    <a:cubicBezTo>
                      <a:pt x="7" y="9"/>
                      <a:pt x="6" y="8"/>
                      <a:pt x="4" y="8"/>
                    </a:cubicBezTo>
                    <a:cubicBezTo>
                      <a:pt x="3" y="8"/>
                      <a:pt x="2" y="8"/>
                      <a:pt x="0"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4" name="Freeform 21">
                <a:extLst>
                  <a:ext uri="{FF2B5EF4-FFF2-40B4-BE49-F238E27FC236}">
                    <a16:creationId xmlns:a16="http://schemas.microsoft.com/office/drawing/2014/main" id="{52A94EBF-BEA5-40C1-BA72-F097DF0149EB}"/>
                  </a:ext>
                </a:extLst>
              </p:cNvPr>
              <p:cNvSpPr>
                <a:spLocks/>
              </p:cNvSpPr>
              <p:nvPr/>
            </p:nvSpPr>
            <p:spPr bwMode="auto">
              <a:xfrm>
                <a:off x="4949441" y="3891177"/>
                <a:ext cx="352419" cy="381253"/>
              </a:xfrm>
              <a:custGeom>
                <a:avLst/>
                <a:gdLst>
                  <a:gd name="T0" fmla="*/ 33 w 123"/>
                  <a:gd name="T1" fmla="*/ 60 h 134"/>
                  <a:gd name="T2" fmla="*/ 55 w 123"/>
                  <a:gd name="T3" fmla="*/ 59 h 134"/>
                  <a:gd name="T4" fmla="*/ 68 w 123"/>
                  <a:gd name="T5" fmla="*/ 45 h 134"/>
                  <a:gd name="T6" fmla="*/ 70 w 123"/>
                  <a:gd name="T7" fmla="*/ 35 h 134"/>
                  <a:gd name="T8" fmla="*/ 77 w 123"/>
                  <a:gd name="T9" fmla="*/ 35 h 134"/>
                  <a:gd name="T10" fmla="*/ 77 w 123"/>
                  <a:gd name="T11" fmla="*/ 94 h 134"/>
                  <a:gd name="T12" fmla="*/ 75 w 123"/>
                  <a:gd name="T13" fmla="*/ 94 h 134"/>
                  <a:gd name="T14" fmla="*/ 70 w 123"/>
                  <a:gd name="T15" fmla="*/ 94 h 134"/>
                  <a:gd name="T16" fmla="*/ 69 w 123"/>
                  <a:gd name="T17" fmla="*/ 83 h 134"/>
                  <a:gd name="T18" fmla="*/ 54 w 123"/>
                  <a:gd name="T19" fmla="*/ 69 h 134"/>
                  <a:gd name="T20" fmla="*/ 33 w 123"/>
                  <a:gd name="T21" fmla="*/ 69 h 134"/>
                  <a:gd name="T22" fmla="*/ 33 w 123"/>
                  <a:gd name="T23" fmla="*/ 73 h 134"/>
                  <a:gd name="T24" fmla="*/ 33 w 123"/>
                  <a:gd name="T25" fmla="*/ 114 h 134"/>
                  <a:gd name="T26" fmla="*/ 43 w 123"/>
                  <a:gd name="T27" fmla="*/ 124 h 134"/>
                  <a:gd name="T28" fmla="*/ 68 w 123"/>
                  <a:gd name="T29" fmla="*/ 124 h 134"/>
                  <a:gd name="T30" fmla="*/ 112 w 123"/>
                  <a:gd name="T31" fmla="*/ 96 h 134"/>
                  <a:gd name="T32" fmla="*/ 115 w 123"/>
                  <a:gd name="T33" fmla="*/ 90 h 134"/>
                  <a:gd name="T34" fmla="*/ 115 w 123"/>
                  <a:gd name="T35" fmla="*/ 90 h 134"/>
                  <a:gd name="T36" fmla="*/ 123 w 123"/>
                  <a:gd name="T37" fmla="*/ 92 h 134"/>
                  <a:gd name="T38" fmla="*/ 109 w 123"/>
                  <a:gd name="T39" fmla="*/ 134 h 134"/>
                  <a:gd name="T40" fmla="*/ 0 w 123"/>
                  <a:gd name="T41" fmla="*/ 134 h 134"/>
                  <a:gd name="T42" fmla="*/ 0 w 123"/>
                  <a:gd name="T43" fmla="*/ 127 h 134"/>
                  <a:gd name="T44" fmla="*/ 8 w 123"/>
                  <a:gd name="T45" fmla="*/ 126 h 134"/>
                  <a:gd name="T46" fmla="*/ 15 w 123"/>
                  <a:gd name="T47" fmla="*/ 120 h 134"/>
                  <a:gd name="T48" fmla="*/ 16 w 123"/>
                  <a:gd name="T49" fmla="*/ 113 h 134"/>
                  <a:gd name="T50" fmla="*/ 16 w 123"/>
                  <a:gd name="T51" fmla="*/ 20 h 134"/>
                  <a:gd name="T52" fmla="*/ 5 w 123"/>
                  <a:gd name="T53" fmla="*/ 7 h 134"/>
                  <a:gd name="T54" fmla="*/ 0 w 123"/>
                  <a:gd name="T55" fmla="*/ 7 h 134"/>
                  <a:gd name="T56" fmla="*/ 0 w 123"/>
                  <a:gd name="T57" fmla="*/ 0 h 134"/>
                  <a:gd name="T58" fmla="*/ 105 w 123"/>
                  <a:gd name="T59" fmla="*/ 0 h 134"/>
                  <a:gd name="T60" fmla="*/ 117 w 123"/>
                  <a:gd name="T61" fmla="*/ 35 h 134"/>
                  <a:gd name="T62" fmla="*/ 109 w 123"/>
                  <a:gd name="T63" fmla="*/ 38 h 134"/>
                  <a:gd name="T64" fmla="*/ 107 w 123"/>
                  <a:gd name="T65" fmla="*/ 34 h 134"/>
                  <a:gd name="T66" fmla="*/ 105 w 123"/>
                  <a:gd name="T67" fmla="*/ 29 h 134"/>
                  <a:gd name="T68" fmla="*/ 78 w 123"/>
                  <a:gd name="T69" fmla="*/ 11 h 134"/>
                  <a:gd name="T70" fmla="*/ 42 w 123"/>
                  <a:gd name="T71" fmla="*/ 10 h 134"/>
                  <a:gd name="T72" fmla="*/ 33 w 123"/>
                  <a:gd name="T73" fmla="*/ 10 h 134"/>
                  <a:gd name="T74" fmla="*/ 33 w 123"/>
                  <a:gd name="T75" fmla="*/ 6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4">
                    <a:moveTo>
                      <a:pt x="33" y="60"/>
                    </a:moveTo>
                    <a:cubicBezTo>
                      <a:pt x="41" y="60"/>
                      <a:pt x="48" y="61"/>
                      <a:pt x="55" y="59"/>
                    </a:cubicBezTo>
                    <a:cubicBezTo>
                      <a:pt x="63" y="57"/>
                      <a:pt x="67" y="53"/>
                      <a:pt x="68" y="45"/>
                    </a:cubicBezTo>
                    <a:cubicBezTo>
                      <a:pt x="69" y="42"/>
                      <a:pt x="69" y="39"/>
                      <a:pt x="70" y="35"/>
                    </a:cubicBezTo>
                    <a:cubicBezTo>
                      <a:pt x="72" y="35"/>
                      <a:pt x="75" y="35"/>
                      <a:pt x="77" y="35"/>
                    </a:cubicBezTo>
                    <a:cubicBezTo>
                      <a:pt x="77" y="55"/>
                      <a:pt x="77" y="74"/>
                      <a:pt x="77" y="94"/>
                    </a:cubicBezTo>
                    <a:cubicBezTo>
                      <a:pt x="76" y="94"/>
                      <a:pt x="75" y="94"/>
                      <a:pt x="75" y="94"/>
                    </a:cubicBezTo>
                    <a:cubicBezTo>
                      <a:pt x="73" y="94"/>
                      <a:pt x="71" y="94"/>
                      <a:pt x="70" y="94"/>
                    </a:cubicBezTo>
                    <a:cubicBezTo>
                      <a:pt x="69" y="90"/>
                      <a:pt x="69" y="86"/>
                      <a:pt x="69" y="83"/>
                    </a:cubicBezTo>
                    <a:cubicBezTo>
                      <a:pt x="67" y="74"/>
                      <a:pt x="63" y="70"/>
                      <a:pt x="54" y="69"/>
                    </a:cubicBezTo>
                    <a:cubicBezTo>
                      <a:pt x="47" y="69"/>
                      <a:pt x="40" y="69"/>
                      <a:pt x="33" y="69"/>
                    </a:cubicBezTo>
                    <a:cubicBezTo>
                      <a:pt x="33" y="71"/>
                      <a:pt x="33" y="72"/>
                      <a:pt x="33" y="73"/>
                    </a:cubicBezTo>
                    <a:cubicBezTo>
                      <a:pt x="33" y="87"/>
                      <a:pt x="33" y="101"/>
                      <a:pt x="33" y="114"/>
                    </a:cubicBezTo>
                    <a:cubicBezTo>
                      <a:pt x="33" y="123"/>
                      <a:pt x="34" y="124"/>
                      <a:pt x="43" y="124"/>
                    </a:cubicBezTo>
                    <a:cubicBezTo>
                      <a:pt x="51" y="124"/>
                      <a:pt x="60" y="124"/>
                      <a:pt x="68" y="124"/>
                    </a:cubicBezTo>
                    <a:cubicBezTo>
                      <a:pt x="89" y="124"/>
                      <a:pt x="103" y="114"/>
                      <a:pt x="112" y="96"/>
                    </a:cubicBezTo>
                    <a:cubicBezTo>
                      <a:pt x="113" y="94"/>
                      <a:pt x="114" y="92"/>
                      <a:pt x="115" y="90"/>
                    </a:cubicBezTo>
                    <a:cubicBezTo>
                      <a:pt x="115" y="90"/>
                      <a:pt x="115" y="90"/>
                      <a:pt x="115" y="90"/>
                    </a:cubicBezTo>
                    <a:cubicBezTo>
                      <a:pt x="118" y="90"/>
                      <a:pt x="120" y="91"/>
                      <a:pt x="123" y="92"/>
                    </a:cubicBezTo>
                    <a:cubicBezTo>
                      <a:pt x="118" y="107"/>
                      <a:pt x="113" y="120"/>
                      <a:pt x="109" y="134"/>
                    </a:cubicBezTo>
                    <a:cubicBezTo>
                      <a:pt x="72" y="134"/>
                      <a:pt x="36" y="134"/>
                      <a:pt x="0" y="134"/>
                    </a:cubicBezTo>
                    <a:cubicBezTo>
                      <a:pt x="0" y="132"/>
                      <a:pt x="0" y="130"/>
                      <a:pt x="0" y="127"/>
                    </a:cubicBezTo>
                    <a:cubicBezTo>
                      <a:pt x="2" y="127"/>
                      <a:pt x="5" y="126"/>
                      <a:pt x="8" y="126"/>
                    </a:cubicBezTo>
                    <a:cubicBezTo>
                      <a:pt x="12" y="126"/>
                      <a:pt x="14" y="124"/>
                      <a:pt x="15" y="120"/>
                    </a:cubicBezTo>
                    <a:cubicBezTo>
                      <a:pt x="15" y="118"/>
                      <a:pt x="16" y="115"/>
                      <a:pt x="16" y="113"/>
                    </a:cubicBezTo>
                    <a:cubicBezTo>
                      <a:pt x="16" y="82"/>
                      <a:pt x="16" y="51"/>
                      <a:pt x="16" y="20"/>
                    </a:cubicBezTo>
                    <a:cubicBezTo>
                      <a:pt x="16" y="10"/>
                      <a:pt x="14" y="8"/>
                      <a:pt x="5" y="7"/>
                    </a:cubicBezTo>
                    <a:cubicBezTo>
                      <a:pt x="3" y="7"/>
                      <a:pt x="1" y="7"/>
                      <a:pt x="0" y="7"/>
                    </a:cubicBezTo>
                    <a:cubicBezTo>
                      <a:pt x="0" y="4"/>
                      <a:pt x="0" y="2"/>
                      <a:pt x="0" y="0"/>
                    </a:cubicBezTo>
                    <a:cubicBezTo>
                      <a:pt x="34" y="0"/>
                      <a:pt x="69" y="0"/>
                      <a:pt x="105" y="0"/>
                    </a:cubicBezTo>
                    <a:cubicBezTo>
                      <a:pt x="109" y="11"/>
                      <a:pt x="112" y="22"/>
                      <a:pt x="117" y="35"/>
                    </a:cubicBezTo>
                    <a:cubicBezTo>
                      <a:pt x="114" y="36"/>
                      <a:pt x="112" y="37"/>
                      <a:pt x="109" y="38"/>
                    </a:cubicBezTo>
                    <a:cubicBezTo>
                      <a:pt x="108" y="36"/>
                      <a:pt x="108" y="35"/>
                      <a:pt x="107" y="34"/>
                    </a:cubicBezTo>
                    <a:cubicBezTo>
                      <a:pt x="107" y="32"/>
                      <a:pt x="106" y="31"/>
                      <a:pt x="105" y="29"/>
                    </a:cubicBezTo>
                    <a:cubicBezTo>
                      <a:pt x="100" y="18"/>
                      <a:pt x="90" y="11"/>
                      <a:pt x="78" y="11"/>
                    </a:cubicBezTo>
                    <a:cubicBezTo>
                      <a:pt x="66" y="10"/>
                      <a:pt x="54" y="10"/>
                      <a:pt x="42" y="10"/>
                    </a:cubicBezTo>
                    <a:cubicBezTo>
                      <a:pt x="39" y="10"/>
                      <a:pt x="36" y="10"/>
                      <a:pt x="33" y="10"/>
                    </a:cubicBezTo>
                    <a:cubicBezTo>
                      <a:pt x="33" y="26"/>
                      <a:pt x="33" y="43"/>
                      <a:pt x="33" y="6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5" name="Freeform 22">
                <a:extLst>
                  <a:ext uri="{FF2B5EF4-FFF2-40B4-BE49-F238E27FC236}">
                    <a16:creationId xmlns:a16="http://schemas.microsoft.com/office/drawing/2014/main" id="{13446D84-1439-4CA9-B653-7FB33B0DC865}"/>
                  </a:ext>
                </a:extLst>
              </p:cNvPr>
              <p:cNvSpPr>
                <a:spLocks/>
              </p:cNvSpPr>
              <p:nvPr/>
            </p:nvSpPr>
            <p:spPr bwMode="auto">
              <a:xfrm>
                <a:off x="5897767" y="3891177"/>
                <a:ext cx="358826" cy="381253"/>
              </a:xfrm>
              <a:custGeom>
                <a:avLst/>
                <a:gdLst>
                  <a:gd name="T0" fmla="*/ 43 w 126"/>
                  <a:gd name="T1" fmla="*/ 134 h 134"/>
                  <a:gd name="T2" fmla="*/ 0 w 126"/>
                  <a:gd name="T3" fmla="*/ 134 h 134"/>
                  <a:gd name="T4" fmla="*/ 0 w 126"/>
                  <a:gd name="T5" fmla="*/ 127 h 134"/>
                  <a:gd name="T6" fmla="*/ 7 w 126"/>
                  <a:gd name="T7" fmla="*/ 126 h 134"/>
                  <a:gd name="T8" fmla="*/ 16 w 126"/>
                  <a:gd name="T9" fmla="*/ 118 h 134"/>
                  <a:gd name="T10" fmla="*/ 16 w 126"/>
                  <a:gd name="T11" fmla="*/ 110 h 134"/>
                  <a:gd name="T12" fmla="*/ 16 w 126"/>
                  <a:gd name="T13" fmla="*/ 18 h 134"/>
                  <a:gd name="T14" fmla="*/ 5 w 126"/>
                  <a:gd name="T15" fmla="*/ 7 h 134"/>
                  <a:gd name="T16" fmla="*/ 0 w 126"/>
                  <a:gd name="T17" fmla="*/ 7 h 134"/>
                  <a:gd name="T18" fmla="*/ 0 w 126"/>
                  <a:gd name="T19" fmla="*/ 0 h 134"/>
                  <a:gd name="T20" fmla="*/ 40 w 126"/>
                  <a:gd name="T21" fmla="*/ 0 h 134"/>
                  <a:gd name="T22" fmla="*/ 98 w 126"/>
                  <a:gd name="T23" fmla="*/ 100 h 134"/>
                  <a:gd name="T24" fmla="*/ 99 w 126"/>
                  <a:gd name="T25" fmla="*/ 96 h 134"/>
                  <a:gd name="T26" fmla="*/ 99 w 126"/>
                  <a:gd name="T27" fmla="*/ 24 h 134"/>
                  <a:gd name="T28" fmla="*/ 98 w 126"/>
                  <a:gd name="T29" fmla="*/ 17 h 134"/>
                  <a:gd name="T30" fmla="*/ 89 w 126"/>
                  <a:gd name="T31" fmla="*/ 7 h 134"/>
                  <a:gd name="T32" fmla="*/ 83 w 126"/>
                  <a:gd name="T33" fmla="*/ 7 h 134"/>
                  <a:gd name="T34" fmla="*/ 83 w 126"/>
                  <a:gd name="T35" fmla="*/ 4 h 134"/>
                  <a:gd name="T36" fmla="*/ 83 w 126"/>
                  <a:gd name="T37" fmla="*/ 0 h 134"/>
                  <a:gd name="T38" fmla="*/ 125 w 126"/>
                  <a:gd name="T39" fmla="*/ 0 h 134"/>
                  <a:gd name="T40" fmla="*/ 126 w 126"/>
                  <a:gd name="T41" fmla="*/ 3 h 134"/>
                  <a:gd name="T42" fmla="*/ 126 w 126"/>
                  <a:gd name="T43" fmla="*/ 7 h 134"/>
                  <a:gd name="T44" fmla="*/ 120 w 126"/>
                  <a:gd name="T45" fmla="*/ 7 h 134"/>
                  <a:gd name="T46" fmla="*/ 110 w 126"/>
                  <a:gd name="T47" fmla="*/ 16 h 134"/>
                  <a:gd name="T48" fmla="*/ 110 w 126"/>
                  <a:gd name="T49" fmla="*/ 26 h 134"/>
                  <a:gd name="T50" fmla="*/ 110 w 126"/>
                  <a:gd name="T51" fmla="*/ 128 h 134"/>
                  <a:gd name="T52" fmla="*/ 110 w 126"/>
                  <a:gd name="T53" fmla="*/ 134 h 134"/>
                  <a:gd name="T54" fmla="*/ 98 w 126"/>
                  <a:gd name="T55" fmla="*/ 134 h 134"/>
                  <a:gd name="T56" fmla="*/ 28 w 126"/>
                  <a:gd name="T57" fmla="*/ 14 h 134"/>
                  <a:gd name="T58" fmla="*/ 28 w 126"/>
                  <a:gd name="T59" fmla="*/ 14 h 134"/>
                  <a:gd name="T60" fmla="*/ 27 w 126"/>
                  <a:gd name="T61" fmla="*/ 17 h 134"/>
                  <a:gd name="T62" fmla="*/ 27 w 126"/>
                  <a:gd name="T63" fmla="*/ 110 h 134"/>
                  <a:gd name="T64" fmla="*/ 28 w 126"/>
                  <a:gd name="T65" fmla="*/ 118 h 134"/>
                  <a:gd name="T66" fmla="*/ 36 w 126"/>
                  <a:gd name="T67" fmla="*/ 126 h 134"/>
                  <a:gd name="T68" fmla="*/ 43 w 126"/>
                  <a:gd name="T69" fmla="*/ 127 h 134"/>
                  <a:gd name="T70" fmla="*/ 43 w 126"/>
                  <a:gd name="T7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 h="134">
                    <a:moveTo>
                      <a:pt x="43" y="134"/>
                    </a:moveTo>
                    <a:cubicBezTo>
                      <a:pt x="29" y="134"/>
                      <a:pt x="14" y="134"/>
                      <a:pt x="0" y="134"/>
                    </a:cubicBezTo>
                    <a:cubicBezTo>
                      <a:pt x="0" y="132"/>
                      <a:pt x="0" y="130"/>
                      <a:pt x="0" y="127"/>
                    </a:cubicBezTo>
                    <a:cubicBezTo>
                      <a:pt x="2" y="127"/>
                      <a:pt x="5" y="127"/>
                      <a:pt x="7" y="126"/>
                    </a:cubicBezTo>
                    <a:cubicBezTo>
                      <a:pt x="13" y="125"/>
                      <a:pt x="15" y="123"/>
                      <a:pt x="16" y="118"/>
                    </a:cubicBezTo>
                    <a:cubicBezTo>
                      <a:pt x="16" y="115"/>
                      <a:pt x="16" y="113"/>
                      <a:pt x="16" y="110"/>
                    </a:cubicBezTo>
                    <a:cubicBezTo>
                      <a:pt x="16" y="80"/>
                      <a:pt x="16" y="49"/>
                      <a:pt x="16" y="18"/>
                    </a:cubicBezTo>
                    <a:cubicBezTo>
                      <a:pt x="16" y="9"/>
                      <a:pt x="14" y="8"/>
                      <a:pt x="5" y="7"/>
                    </a:cubicBezTo>
                    <a:cubicBezTo>
                      <a:pt x="4" y="7"/>
                      <a:pt x="2" y="7"/>
                      <a:pt x="0" y="7"/>
                    </a:cubicBezTo>
                    <a:cubicBezTo>
                      <a:pt x="0" y="4"/>
                      <a:pt x="0" y="2"/>
                      <a:pt x="0" y="0"/>
                    </a:cubicBezTo>
                    <a:cubicBezTo>
                      <a:pt x="13" y="0"/>
                      <a:pt x="26" y="0"/>
                      <a:pt x="40" y="0"/>
                    </a:cubicBezTo>
                    <a:cubicBezTo>
                      <a:pt x="59" y="33"/>
                      <a:pt x="78" y="66"/>
                      <a:pt x="98" y="100"/>
                    </a:cubicBezTo>
                    <a:cubicBezTo>
                      <a:pt x="98" y="98"/>
                      <a:pt x="99" y="97"/>
                      <a:pt x="99" y="96"/>
                    </a:cubicBezTo>
                    <a:cubicBezTo>
                      <a:pt x="99" y="72"/>
                      <a:pt x="99" y="48"/>
                      <a:pt x="99" y="24"/>
                    </a:cubicBezTo>
                    <a:cubicBezTo>
                      <a:pt x="99" y="22"/>
                      <a:pt x="99" y="19"/>
                      <a:pt x="98" y="17"/>
                    </a:cubicBezTo>
                    <a:cubicBezTo>
                      <a:pt x="97" y="11"/>
                      <a:pt x="95" y="8"/>
                      <a:pt x="89" y="7"/>
                    </a:cubicBezTo>
                    <a:cubicBezTo>
                      <a:pt x="87" y="7"/>
                      <a:pt x="85" y="7"/>
                      <a:pt x="83" y="7"/>
                    </a:cubicBezTo>
                    <a:cubicBezTo>
                      <a:pt x="83" y="6"/>
                      <a:pt x="83" y="5"/>
                      <a:pt x="83" y="4"/>
                    </a:cubicBezTo>
                    <a:cubicBezTo>
                      <a:pt x="83" y="2"/>
                      <a:pt x="83" y="1"/>
                      <a:pt x="83" y="0"/>
                    </a:cubicBezTo>
                    <a:cubicBezTo>
                      <a:pt x="97" y="0"/>
                      <a:pt x="111" y="0"/>
                      <a:pt x="125" y="0"/>
                    </a:cubicBezTo>
                    <a:cubicBezTo>
                      <a:pt x="125" y="1"/>
                      <a:pt x="126" y="2"/>
                      <a:pt x="126" y="3"/>
                    </a:cubicBezTo>
                    <a:cubicBezTo>
                      <a:pt x="126" y="4"/>
                      <a:pt x="126" y="5"/>
                      <a:pt x="126" y="7"/>
                    </a:cubicBezTo>
                    <a:cubicBezTo>
                      <a:pt x="124" y="7"/>
                      <a:pt x="122" y="7"/>
                      <a:pt x="120" y="7"/>
                    </a:cubicBezTo>
                    <a:cubicBezTo>
                      <a:pt x="114" y="8"/>
                      <a:pt x="111" y="11"/>
                      <a:pt x="110" y="16"/>
                    </a:cubicBezTo>
                    <a:cubicBezTo>
                      <a:pt x="110" y="20"/>
                      <a:pt x="110" y="23"/>
                      <a:pt x="110" y="26"/>
                    </a:cubicBezTo>
                    <a:cubicBezTo>
                      <a:pt x="110" y="60"/>
                      <a:pt x="110" y="94"/>
                      <a:pt x="110" y="128"/>
                    </a:cubicBezTo>
                    <a:cubicBezTo>
                      <a:pt x="110" y="130"/>
                      <a:pt x="110" y="132"/>
                      <a:pt x="110" y="134"/>
                    </a:cubicBezTo>
                    <a:cubicBezTo>
                      <a:pt x="106" y="134"/>
                      <a:pt x="102" y="134"/>
                      <a:pt x="98" y="134"/>
                    </a:cubicBezTo>
                    <a:cubicBezTo>
                      <a:pt x="75" y="94"/>
                      <a:pt x="52" y="54"/>
                      <a:pt x="28" y="14"/>
                    </a:cubicBezTo>
                    <a:cubicBezTo>
                      <a:pt x="28" y="14"/>
                      <a:pt x="28" y="14"/>
                      <a:pt x="28" y="14"/>
                    </a:cubicBezTo>
                    <a:cubicBezTo>
                      <a:pt x="27" y="15"/>
                      <a:pt x="27" y="16"/>
                      <a:pt x="27" y="17"/>
                    </a:cubicBezTo>
                    <a:cubicBezTo>
                      <a:pt x="27" y="48"/>
                      <a:pt x="27" y="79"/>
                      <a:pt x="27" y="110"/>
                    </a:cubicBezTo>
                    <a:cubicBezTo>
                      <a:pt x="27" y="113"/>
                      <a:pt x="27" y="116"/>
                      <a:pt x="28" y="118"/>
                    </a:cubicBezTo>
                    <a:cubicBezTo>
                      <a:pt x="29" y="123"/>
                      <a:pt x="31" y="125"/>
                      <a:pt x="36" y="126"/>
                    </a:cubicBezTo>
                    <a:cubicBezTo>
                      <a:pt x="38" y="126"/>
                      <a:pt x="41" y="127"/>
                      <a:pt x="43" y="127"/>
                    </a:cubicBezTo>
                    <a:cubicBezTo>
                      <a:pt x="43" y="129"/>
                      <a:pt x="43" y="132"/>
                      <a:pt x="43"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6" name="Freeform 23">
                <a:extLst>
                  <a:ext uri="{FF2B5EF4-FFF2-40B4-BE49-F238E27FC236}">
                    <a16:creationId xmlns:a16="http://schemas.microsoft.com/office/drawing/2014/main" id="{E2D267E0-CB35-4383-8A83-2AE643C7ECFF}"/>
                  </a:ext>
                </a:extLst>
              </p:cNvPr>
              <p:cNvSpPr>
                <a:spLocks/>
              </p:cNvSpPr>
              <p:nvPr/>
            </p:nvSpPr>
            <p:spPr bwMode="auto">
              <a:xfrm>
                <a:off x="6285428" y="3878362"/>
                <a:ext cx="397272" cy="410087"/>
              </a:xfrm>
              <a:custGeom>
                <a:avLst/>
                <a:gdLst>
                  <a:gd name="T0" fmla="*/ 87 w 139"/>
                  <a:gd name="T1" fmla="*/ 79 h 144"/>
                  <a:gd name="T2" fmla="*/ 87 w 139"/>
                  <a:gd name="T3" fmla="*/ 71 h 144"/>
                  <a:gd name="T4" fmla="*/ 139 w 139"/>
                  <a:gd name="T5" fmla="*/ 71 h 144"/>
                  <a:gd name="T6" fmla="*/ 139 w 139"/>
                  <a:gd name="T7" fmla="*/ 79 h 144"/>
                  <a:gd name="T8" fmla="*/ 133 w 139"/>
                  <a:gd name="T9" fmla="*/ 79 h 144"/>
                  <a:gd name="T10" fmla="*/ 124 w 139"/>
                  <a:gd name="T11" fmla="*/ 88 h 144"/>
                  <a:gd name="T12" fmla="*/ 124 w 139"/>
                  <a:gd name="T13" fmla="*/ 95 h 144"/>
                  <a:gd name="T14" fmla="*/ 124 w 139"/>
                  <a:gd name="T15" fmla="*/ 134 h 144"/>
                  <a:gd name="T16" fmla="*/ 124 w 139"/>
                  <a:gd name="T17" fmla="*/ 139 h 144"/>
                  <a:gd name="T18" fmla="*/ 115 w 139"/>
                  <a:gd name="T19" fmla="*/ 139 h 144"/>
                  <a:gd name="T20" fmla="*/ 110 w 139"/>
                  <a:gd name="T21" fmla="*/ 128 h 144"/>
                  <a:gd name="T22" fmla="*/ 105 w 139"/>
                  <a:gd name="T23" fmla="*/ 131 h 144"/>
                  <a:gd name="T24" fmla="*/ 56 w 139"/>
                  <a:gd name="T25" fmla="*/ 141 h 144"/>
                  <a:gd name="T26" fmla="*/ 10 w 139"/>
                  <a:gd name="T27" fmla="*/ 103 h 144"/>
                  <a:gd name="T28" fmla="*/ 15 w 139"/>
                  <a:gd name="T29" fmla="*/ 33 h 144"/>
                  <a:gd name="T30" fmla="*/ 56 w 139"/>
                  <a:gd name="T31" fmla="*/ 3 h 144"/>
                  <a:gd name="T32" fmla="*/ 99 w 139"/>
                  <a:gd name="T33" fmla="*/ 11 h 144"/>
                  <a:gd name="T34" fmla="*/ 102 w 139"/>
                  <a:gd name="T35" fmla="*/ 13 h 144"/>
                  <a:gd name="T36" fmla="*/ 105 w 139"/>
                  <a:gd name="T37" fmla="*/ 5 h 144"/>
                  <a:gd name="T38" fmla="*/ 112 w 139"/>
                  <a:gd name="T39" fmla="*/ 5 h 144"/>
                  <a:gd name="T40" fmla="*/ 122 w 139"/>
                  <a:gd name="T41" fmla="*/ 46 h 144"/>
                  <a:gd name="T42" fmla="*/ 114 w 139"/>
                  <a:gd name="T43" fmla="*/ 49 h 144"/>
                  <a:gd name="T44" fmla="*/ 112 w 139"/>
                  <a:gd name="T45" fmla="*/ 44 h 144"/>
                  <a:gd name="T46" fmla="*/ 100 w 139"/>
                  <a:gd name="T47" fmla="*/ 25 h 144"/>
                  <a:gd name="T48" fmla="*/ 42 w 139"/>
                  <a:gd name="T49" fmla="*/ 23 h 144"/>
                  <a:gd name="T50" fmla="*/ 24 w 139"/>
                  <a:gd name="T51" fmla="*/ 62 h 144"/>
                  <a:gd name="T52" fmla="*/ 34 w 139"/>
                  <a:gd name="T53" fmla="*/ 109 h 144"/>
                  <a:gd name="T54" fmla="*/ 77 w 139"/>
                  <a:gd name="T55" fmla="*/ 131 h 144"/>
                  <a:gd name="T56" fmla="*/ 101 w 139"/>
                  <a:gd name="T57" fmla="*/ 120 h 144"/>
                  <a:gd name="T58" fmla="*/ 106 w 139"/>
                  <a:gd name="T59" fmla="*/ 109 h 144"/>
                  <a:gd name="T60" fmla="*/ 106 w 139"/>
                  <a:gd name="T61" fmla="*/ 90 h 144"/>
                  <a:gd name="T62" fmla="*/ 96 w 139"/>
                  <a:gd name="T63" fmla="*/ 79 h 144"/>
                  <a:gd name="T64" fmla="*/ 87 w 139"/>
                  <a:gd name="T65"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144">
                    <a:moveTo>
                      <a:pt x="87" y="79"/>
                    </a:moveTo>
                    <a:cubicBezTo>
                      <a:pt x="87" y="76"/>
                      <a:pt x="87" y="74"/>
                      <a:pt x="87" y="71"/>
                    </a:cubicBezTo>
                    <a:cubicBezTo>
                      <a:pt x="105" y="71"/>
                      <a:pt x="122" y="71"/>
                      <a:pt x="139" y="71"/>
                    </a:cubicBezTo>
                    <a:cubicBezTo>
                      <a:pt x="139" y="74"/>
                      <a:pt x="139" y="76"/>
                      <a:pt x="139" y="79"/>
                    </a:cubicBezTo>
                    <a:cubicBezTo>
                      <a:pt x="137" y="79"/>
                      <a:pt x="135" y="79"/>
                      <a:pt x="133" y="79"/>
                    </a:cubicBezTo>
                    <a:cubicBezTo>
                      <a:pt x="127" y="79"/>
                      <a:pt x="125" y="81"/>
                      <a:pt x="124" y="88"/>
                    </a:cubicBezTo>
                    <a:cubicBezTo>
                      <a:pt x="124" y="90"/>
                      <a:pt x="124" y="93"/>
                      <a:pt x="124" y="95"/>
                    </a:cubicBezTo>
                    <a:cubicBezTo>
                      <a:pt x="124" y="108"/>
                      <a:pt x="124" y="121"/>
                      <a:pt x="124" y="134"/>
                    </a:cubicBezTo>
                    <a:cubicBezTo>
                      <a:pt x="124" y="135"/>
                      <a:pt x="124" y="137"/>
                      <a:pt x="124" y="139"/>
                    </a:cubicBezTo>
                    <a:cubicBezTo>
                      <a:pt x="121" y="139"/>
                      <a:pt x="118" y="139"/>
                      <a:pt x="115" y="139"/>
                    </a:cubicBezTo>
                    <a:cubicBezTo>
                      <a:pt x="113" y="136"/>
                      <a:pt x="112" y="132"/>
                      <a:pt x="110" y="128"/>
                    </a:cubicBezTo>
                    <a:cubicBezTo>
                      <a:pt x="108" y="129"/>
                      <a:pt x="107" y="130"/>
                      <a:pt x="105" y="131"/>
                    </a:cubicBezTo>
                    <a:cubicBezTo>
                      <a:pt x="90" y="140"/>
                      <a:pt x="74" y="144"/>
                      <a:pt x="56" y="141"/>
                    </a:cubicBezTo>
                    <a:cubicBezTo>
                      <a:pt x="34" y="137"/>
                      <a:pt x="18" y="124"/>
                      <a:pt x="10" y="103"/>
                    </a:cubicBezTo>
                    <a:cubicBezTo>
                      <a:pt x="0" y="79"/>
                      <a:pt x="1" y="55"/>
                      <a:pt x="15" y="33"/>
                    </a:cubicBezTo>
                    <a:cubicBezTo>
                      <a:pt x="24" y="17"/>
                      <a:pt x="38" y="6"/>
                      <a:pt x="56" y="3"/>
                    </a:cubicBezTo>
                    <a:cubicBezTo>
                      <a:pt x="71" y="0"/>
                      <a:pt x="86" y="2"/>
                      <a:pt x="99" y="11"/>
                    </a:cubicBezTo>
                    <a:cubicBezTo>
                      <a:pt x="100" y="12"/>
                      <a:pt x="101" y="12"/>
                      <a:pt x="102" y="13"/>
                    </a:cubicBezTo>
                    <a:cubicBezTo>
                      <a:pt x="103" y="10"/>
                      <a:pt x="104" y="7"/>
                      <a:pt x="105" y="5"/>
                    </a:cubicBezTo>
                    <a:cubicBezTo>
                      <a:pt x="107" y="5"/>
                      <a:pt x="109" y="5"/>
                      <a:pt x="112" y="5"/>
                    </a:cubicBezTo>
                    <a:cubicBezTo>
                      <a:pt x="115" y="18"/>
                      <a:pt x="119" y="32"/>
                      <a:pt x="122" y="46"/>
                    </a:cubicBezTo>
                    <a:cubicBezTo>
                      <a:pt x="120" y="47"/>
                      <a:pt x="117" y="48"/>
                      <a:pt x="114" y="49"/>
                    </a:cubicBezTo>
                    <a:cubicBezTo>
                      <a:pt x="114" y="47"/>
                      <a:pt x="113" y="45"/>
                      <a:pt x="112" y="44"/>
                    </a:cubicBezTo>
                    <a:cubicBezTo>
                      <a:pt x="109" y="37"/>
                      <a:pt x="105" y="30"/>
                      <a:pt x="100" y="25"/>
                    </a:cubicBezTo>
                    <a:cubicBezTo>
                      <a:pt x="84" y="8"/>
                      <a:pt x="59" y="7"/>
                      <a:pt x="42" y="23"/>
                    </a:cubicBezTo>
                    <a:cubicBezTo>
                      <a:pt x="31" y="34"/>
                      <a:pt x="25" y="47"/>
                      <a:pt x="24" y="62"/>
                    </a:cubicBezTo>
                    <a:cubicBezTo>
                      <a:pt x="22" y="79"/>
                      <a:pt x="25" y="95"/>
                      <a:pt x="34" y="109"/>
                    </a:cubicBezTo>
                    <a:cubicBezTo>
                      <a:pt x="44" y="125"/>
                      <a:pt x="59" y="132"/>
                      <a:pt x="77" y="131"/>
                    </a:cubicBezTo>
                    <a:cubicBezTo>
                      <a:pt x="86" y="130"/>
                      <a:pt x="94" y="127"/>
                      <a:pt x="101" y="120"/>
                    </a:cubicBezTo>
                    <a:cubicBezTo>
                      <a:pt x="104" y="117"/>
                      <a:pt x="106" y="114"/>
                      <a:pt x="106" y="109"/>
                    </a:cubicBezTo>
                    <a:cubicBezTo>
                      <a:pt x="106" y="103"/>
                      <a:pt x="107" y="96"/>
                      <a:pt x="106" y="90"/>
                    </a:cubicBezTo>
                    <a:cubicBezTo>
                      <a:pt x="106" y="82"/>
                      <a:pt x="104" y="81"/>
                      <a:pt x="96" y="79"/>
                    </a:cubicBezTo>
                    <a:cubicBezTo>
                      <a:pt x="94" y="79"/>
                      <a:pt x="91" y="79"/>
                      <a:pt x="87"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7" name="Freeform 25">
                <a:extLst>
                  <a:ext uri="{FF2B5EF4-FFF2-40B4-BE49-F238E27FC236}">
                    <a16:creationId xmlns:a16="http://schemas.microsoft.com/office/drawing/2014/main" id="{42C70476-1D30-4F1C-8855-748E43ECBF5C}"/>
                  </a:ext>
                </a:extLst>
              </p:cNvPr>
              <p:cNvSpPr>
                <a:spLocks/>
              </p:cNvSpPr>
              <p:nvPr/>
            </p:nvSpPr>
            <p:spPr bwMode="auto">
              <a:xfrm>
                <a:off x="9005458" y="3884769"/>
                <a:ext cx="323584" cy="397272"/>
              </a:xfrm>
              <a:custGeom>
                <a:avLst/>
                <a:gdLst>
                  <a:gd name="T0" fmla="*/ 103 w 113"/>
                  <a:gd name="T1" fmla="*/ 44 h 140"/>
                  <a:gd name="T2" fmla="*/ 95 w 113"/>
                  <a:gd name="T3" fmla="*/ 46 h 140"/>
                  <a:gd name="T4" fmla="*/ 92 w 113"/>
                  <a:gd name="T5" fmla="*/ 41 h 140"/>
                  <a:gd name="T6" fmla="*/ 72 w 113"/>
                  <a:gd name="T7" fmla="*/ 18 h 140"/>
                  <a:gd name="T8" fmla="*/ 38 w 113"/>
                  <a:gd name="T9" fmla="*/ 12 h 140"/>
                  <a:gd name="T10" fmla="*/ 25 w 113"/>
                  <a:gd name="T11" fmla="*/ 19 h 140"/>
                  <a:gd name="T12" fmla="*/ 26 w 113"/>
                  <a:gd name="T13" fmla="*/ 44 h 140"/>
                  <a:gd name="T14" fmla="*/ 42 w 113"/>
                  <a:gd name="T15" fmla="*/ 53 h 140"/>
                  <a:gd name="T16" fmla="*/ 70 w 113"/>
                  <a:gd name="T17" fmla="*/ 62 h 140"/>
                  <a:gd name="T18" fmla="*/ 90 w 113"/>
                  <a:gd name="T19" fmla="*/ 70 h 140"/>
                  <a:gd name="T20" fmla="*/ 97 w 113"/>
                  <a:gd name="T21" fmla="*/ 125 h 140"/>
                  <a:gd name="T22" fmla="*/ 56 w 113"/>
                  <a:gd name="T23" fmla="*/ 140 h 140"/>
                  <a:gd name="T24" fmla="*/ 25 w 113"/>
                  <a:gd name="T25" fmla="*/ 128 h 140"/>
                  <a:gd name="T26" fmla="*/ 21 w 113"/>
                  <a:gd name="T27" fmla="*/ 125 h 140"/>
                  <a:gd name="T28" fmla="*/ 16 w 113"/>
                  <a:gd name="T29" fmla="*/ 137 h 140"/>
                  <a:gd name="T30" fmla="*/ 10 w 113"/>
                  <a:gd name="T31" fmla="*/ 137 h 140"/>
                  <a:gd name="T32" fmla="*/ 1 w 113"/>
                  <a:gd name="T33" fmla="*/ 89 h 140"/>
                  <a:gd name="T34" fmla="*/ 10 w 113"/>
                  <a:gd name="T35" fmla="*/ 87 h 140"/>
                  <a:gd name="T36" fmla="*/ 13 w 113"/>
                  <a:gd name="T37" fmla="*/ 95 h 140"/>
                  <a:gd name="T38" fmla="*/ 36 w 113"/>
                  <a:gd name="T39" fmla="*/ 122 h 140"/>
                  <a:gd name="T40" fmla="*/ 69 w 113"/>
                  <a:gd name="T41" fmla="*/ 128 h 140"/>
                  <a:gd name="T42" fmla="*/ 85 w 113"/>
                  <a:gd name="T43" fmla="*/ 119 h 140"/>
                  <a:gd name="T44" fmla="*/ 81 w 113"/>
                  <a:gd name="T45" fmla="*/ 86 h 140"/>
                  <a:gd name="T46" fmla="*/ 63 w 113"/>
                  <a:gd name="T47" fmla="*/ 79 h 140"/>
                  <a:gd name="T48" fmla="*/ 38 w 113"/>
                  <a:gd name="T49" fmla="*/ 71 h 140"/>
                  <a:gd name="T50" fmla="*/ 19 w 113"/>
                  <a:gd name="T51" fmla="*/ 62 h 140"/>
                  <a:gd name="T52" fmla="*/ 15 w 113"/>
                  <a:gd name="T53" fmla="*/ 13 h 140"/>
                  <a:gd name="T54" fmla="*/ 51 w 113"/>
                  <a:gd name="T55" fmla="*/ 0 h 140"/>
                  <a:gd name="T56" fmla="*/ 81 w 113"/>
                  <a:gd name="T57" fmla="*/ 10 h 140"/>
                  <a:gd name="T58" fmla="*/ 82 w 113"/>
                  <a:gd name="T59" fmla="*/ 11 h 140"/>
                  <a:gd name="T60" fmla="*/ 83 w 113"/>
                  <a:gd name="T61" fmla="*/ 11 h 140"/>
                  <a:gd name="T62" fmla="*/ 87 w 113"/>
                  <a:gd name="T63" fmla="*/ 2 h 140"/>
                  <a:gd name="T64" fmla="*/ 93 w 113"/>
                  <a:gd name="T65" fmla="*/ 2 h 140"/>
                  <a:gd name="T66" fmla="*/ 103 w 113"/>
                  <a:gd name="T67"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 h="140">
                    <a:moveTo>
                      <a:pt x="103" y="44"/>
                    </a:moveTo>
                    <a:cubicBezTo>
                      <a:pt x="100" y="45"/>
                      <a:pt x="98" y="45"/>
                      <a:pt x="95" y="46"/>
                    </a:cubicBezTo>
                    <a:cubicBezTo>
                      <a:pt x="94" y="44"/>
                      <a:pt x="93" y="43"/>
                      <a:pt x="92" y="41"/>
                    </a:cubicBezTo>
                    <a:cubicBezTo>
                      <a:pt x="87" y="32"/>
                      <a:pt x="81" y="24"/>
                      <a:pt x="72" y="18"/>
                    </a:cubicBezTo>
                    <a:cubicBezTo>
                      <a:pt x="61" y="11"/>
                      <a:pt x="50" y="9"/>
                      <a:pt x="38" y="12"/>
                    </a:cubicBezTo>
                    <a:cubicBezTo>
                      <a:pt x="33" y="13"/>
                      <a:pt x="28" y="16"/>
                      <a:pt x="25" y="19"/>
                    </a:cubicBezTo>
                    <a:cubicBezTo>
                      <a:pt x="18" y="27"/>
                      <a:pt x="19" y="38"/>
                      <a:pt x="26" y="44"/>
                    </a:cubicBezTo>
                    <a:cubicBezTo>
                      <a:pt x="31" y="49"/>
                      <a:pt x="36" y="51"/>
                      <a:pt x="42" y="53"/>
                    </a:cubicBezTo>
                    <a:cubicBezTo>
                      <a:pt x="51" y="56"/>
                      <a:pt x="61" y="59"/>
                      <a:pt x="70" y="62"/>
                    </a:cubicBezTo>
                    <a:cubicBezTo>
                      <a:pt x="77" y="64"/>
                      <a:pt x="84" y="67"/>
                      <a:pt x="90" y="70"/>
                    </a:cubicBezTo>
                    <a:cubicBezTo>
                      <a:pt x="113" y="83"/>
                      <a:pt x="112" y="111"/>
                      <a:pt x="97" y="125"/>
                    </a:cubicBezTo>
                    <a:cubicBezTo>
                      <a:pt x="85" y="137"/>
                      <a:pt x="71" y="140"/>
                      <a:pt x="56" y="140"/>
                    </a:cubicBezTo>
                    <a:cubicBezTo>
                      <a:pt x="44" y="139"/>
                      <a:pt x="34" y="135"/>
                      <a:pt x="25" y="128"/>
                    </a:cubicBezTo>
                    <a:cubicBezTo>
                      <a:pt x="24" y="127"/>
                      <a:pt x="23" y="126"/>
                      <a:pt x="21" y="125"/>
                    </a:cubicBezTo>
                    <a:cubicBezTo>
                      <a:pt x="19" y="129"/>
                      <a:pt x="18" y="133"/>
                      <a:pt x="16" y="137"/>
                    </a:cubicBezTo>
                    <a:cubicBezTo>
                      <a:pt x="14" y="137"/>
                      <a:pt x="12" y="137"/>
                      <a:pt x="10" y="137"/>
                    </a:cubicBezTo>
                    <a:cubicBezTo>
                      <a:pt x="7" y="121"/>
                      <a:pt x="4" y="105"/>
                      <a:pt x="1" y="89"/>
                    </a:cubicBezTo>
                    <a:cubicBezTo>
                      <a:pt x="4" y="88"/>
                      <a:pt x="7" y="88"/>
                      <a:pt x="10" y="87"/>
                    </a:cubicBezTo>
                    <a:cubicBezTo>
                      <a:pt x="11" y="90"/>
                      <a:pt x="12" y="93"/>
                      <a:pt x="13" y="95"/>
                    </a:cubicBezTo>
                    <a:cubicBezTo>
                      <a:pt x="18" y="106"/>
                      <a:pt x="26" y="116"/>
                      <a:pt x="36" y="122"/>
                    </a:cubicBezTo>
                    <a:cubicBezTo>
                      <a:pt x="46" y="129"/>
                      <a:pt x="57" y="131"/>
                      <a:pt x="69" y="128"/>
                    </a:cubicBezTo>
                    <a:cubicBezTo>
                      <a:pt x="75" y="127"/>
                      <a:pt x="80" y="123"/>
                      <a:pt x="85" y="119"/>
                    </a:cubicBezTo>
                    <a:cubicBezTo>
                      <a:pt x="94" y="110"/>
                      <a:pt x="94" y="93"/>
                      <a:pt x="81" y="86"/>
                    </a:cubicBezTo>
                    <a:cubicBezTo>
                      <a:pt x="75" y="83"/>
                      <a:pt x="69" y="81"/>
                      <a:pt x="63" y="79"/>
                    </a:cubicBezTo>
                    <a:cubicBezTo>
                      <a:pt x="55" y="76"/>
                      <a:pt x="46" y="74"/>
                      <a:pt x="38" y="71"/>
                    </a:cubicBezTo>
                    <a:cubicBezTo>
                      <a:pt x="31" y="69"/>
                      <a:pt x="25" y="66"/>
                      <a:pt x="19" y="62"/>
                    </a:cubicBezTo>
                    <a:cubicBezTo>
                      <a:pt x="1" y="51"/>
                      <a:pt x="0" y="27"/>
                      <a:pt x="15" y="13"/>
                    </a:cubicBezTo>
                    <a:cubicBezTo>
                      <a:pt x="25" y="3"/>
                      <a:pt x="37" y="0"/>
                      <a:pt x="51" y="0"/>
                    </a:cubicBezTo>
                    <a:cubicBezTo>
                      <a:pt x="62" y="0"/>
                      <a:pt x="72" y="3"/>
                      <a:pt x="81" y="10"/>
                    </a:cubicBezTo>
                    <a:cubicBezTo>
                      <a:pt x="81" y="10"/>
                      <a:pt x="81" y="11"/>
                      <a:pt x="82" y="11"/>
                    </a:cubicBezTo>
                    <a:cubicBezTo>
                      <a:pt x="82" y="11"/>
                      <a:pt x="82" y="11"/>
                      <a:pt x="83" y="11"/>
                    </a:cubicBezTo>
                    <a:cubicBezTo>
                      <a:pt x="84" y="8"/>
                      <a:pt x="85" y="5"/>
                      <a:pt x="87" y="2"/>
                    </a:cubicBezTo>
                    <a:cubicBezTo>
                      <a:pt x="89" y="2"/>
                      <a:pt x="91" y="2"/>
                      <a:pt x="93" y="2"/>
                    </a:cubicBezTo>
                    <a:cubicBezTo>
                      <a:pt x="96" y="16"/>
                      <a:pt x="100" y="30"/>
                      <a:pt x="103"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8" name="Freeform 27">
                <a:extLst>
                  <a:ext uri="{FF2B5EF4-FFF2-40B4-BE49-F238E27FC236}">
                    <a16:creationId xmlns:a16="http://schemas.microsoft.com/office/drawing/2014/main" id="{4136D2AD-C6EE-4398-B384-19DEE0F1B390}"/>
                  </a:ext>
                </a:extLst>
              </p:cNvPr>
              <p:cNvSpPr>
                <a:spLocks noEditPoints="1"/>
              </p:cNvSpPr>
              <p:nvPr/>
            </p:nvSpPr>
            <p:spPr bwMode="auto">
              <a:xfrm>
                <a:off x="4616246" y="3887973"/>
                <a:ext cx="323584" cy="384457"/>
              </a:xfrm>
              <a:custGeom>
                <a:avLst/>
                <a:gdLst>
                  <a:gd name="T0" fmla="*/ 33 w 113"/>
                  <a:gd name="T1" fmla="*/ 78 h 135"/>
                  <a:gd name="T2" fmla="*/ 33 w 113"/>
                  <a:gd name="T3" fmla="*/ 82 h 135"/>
                  <a:gd name="T4" fmla="*/ 33 w 113"/>
                  <a:gd name="T5" fmla="*/ 114 h 135"/>
                  <a:gd name="T6" fmla="*/ 33 w 113"/>
                  <a:gd name="T7" fmla="*/ 118 h 135"/>
                  <a:gd name="T8" fmla="*/ 43 w 113"/>
                  <a:gd name="T9" fmla="*/ 128 h 135"/>
                  <a:gd name="T10" fmla="*/ 49 w 113"/>
                  <a:gd name="T11" fmla="*/ 128 h 135"/>
                  <a:gd name="T12" fmla="*/ 49 w 113"/>
                  <a:gd name="T13" fmla="*/ 135 h 135"/>
                  <a:gd name="T14" fmla="*/ 0 w 113"/>
                  <a:gd name="T15" fmla="*/ 135 h 135"/>
                  <a:gd name="T16" fmla="*/ 0 w 113"/>
                  <a:gd name="T17" fmla="*/ 128 h 135"/>
                  <a:gd name="T18" fmla="*/ 8 w 113"/>
                  <a:gd name="T19" fmla="*/ 127 h 135"/>
                  <a:gd name="T20" fmla="*/ 15 w 113"/>
                  <a:gd name="T21" fmla="*/ 120 h 135"/>
                  <a:gd name="T22" fmla="*/ 15 w 113"/>
                  <a:gd name="T23" fmla="*/ 114 h 135"/>
                  <a:gd name="T24" fmla="*/ 15 w 113"/>
                  <a:gd name="T25" fmla="*/ 21 h 135"/>
                  <a:gd name="T26" fmla="*/ 15 w 113"/>
                  <a:gd name="T27" fmla="*/ 14 h 135"/>
                  <a:gd name="T28" fmla="*/ 9 w 113"/>
                  <a:gd name="T29" fmla="*/ 9 h 135"/>
                  <a:gd name="T30" fmla="*/ 0 w 113"/>
                  <a:gd name="T31" fmla="*/ 8 h 135"/>
                  <a:gd name="T32" fmla="*/ 0 w 113"/>
                  <a:gd name="T33" fmla="*/ 1 h 135"/>
                  <a:gd name="T34" fmla="*/ 4 w 113"/>
                  <a:gd name="T35" fmla="*/ 0 h 135"/>
                  <a:gd name="T36" fmla="*/ 56 w 113"/>
                  <a:gd name="T37" fmla="*/ 0 h 135"/>
                  <a:gd name="T38" fmla="*/ 73 w 113"/>
                  <a:gd name="T39" fmla="*/ 1 h 135"/>
                  <a:gd name="T40" fmla="*/ 106 w 113"/>
                  <a:gd name="T41" fmla="*/ 50 h 135"/>
                  <a:gd name="T42" fmla="*/ 78 w 113"/>
                  <a:gd name="T43" fmla="*/ 76 h 135"/>
                  <a:gd name="T44" fmla="*/ 55 w 113"/>
                  <a:gd name="T45" fmla="*/ 78 h 135"/>
                  <a:gd name="T46" fmla="*/ 33 w 113"/>
                  <a:gd name="T47" fmla="*/ 78 h 135"/>
                  <a:gd name="T48" fmla="*/ 33 w 113"/>
                  <a:gd name="T49" fmla="*/ 68 h 135"/>
                  <a:gd name="T50" fmla="*/ 67 w 113"/>
                  <a:gd name="T51" fmla="*/ 67 h 135"/>
                  <a:gd name="T52" fmla="*/ 85 w 113"/>
                  <a:gd name="T53" fmla="*/ 52 h 135"/>
                  <a:gd name="T54" fmla="*/ 87 w 113"/>
                  <a:gd name="T55" fmla="*/ 29 h 135"/>
                  <a:gd name="T56" fmla="*/ 66 w 113"/>
                  <a:gd name="T57" fmla="*/ 11 h 135"/>
                  <a:gd name="T58" fmla="*/ 34 w 113"/>
                  <a:gd name="T59" fmla="*/ 11 h 135"/>
                  <a:gd name="T60" fmla="*/ 33 w 113"/>
                  <a:gd name="T61" fmla="*/ 11 h 135"/>
                  <a:gd name="T62" fmla="*/ 33 w 113"/>
                  <a:gd name="T63"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35">
                    <a:moveTo>
                      <a:pt x="33" y="78"/>
                    </a:moveTo>
                    <a:cubicBezTo>
                      <a:pt x="33" y="80"/>
                      <a:pt x="33" y="81"/>
                      <a:pt x="33" y="82"/>
                    </a:cubicBezTo>
                    <a:cubicBezTo>
                      <a:pt x="33" y="93"/>
                      <a:pt x="33" y="103"/>
                      <a:pt x="33" y="114"/>
                    </a:cubicBezTo>
                    <a:cubicBezTo>
                      <a:pt x="33" y="115"/>
                      <a:pt x="33" y="117"/>
                      <a:pt x="33" y="118"/>
                    </a:cubicBezTo>
                    <a:cubicBezTo>
                      <a:pt x="34" y="125"/>
                      <a:pt x="35" y="127"/>
                      <a:pt x="43" y="128"/>
                    </a:cubicBezTo>
                    <a:cubicBezTo>
                      <a:pt x="45" y="128"/>
                      <a:pt x="47" y="128"/>
                      <a:pt x="49" y="128"/>
                    </a:cubicBezTo>
                    <a:cubicBezTo>
                      <a:pt x="49" y="130"/>
                      <a:pt x="49" y="133"/>
                      <a:pt x="49" y="135"/>
                    </a:cubicBezTo>
                    <a:cubicBezTo>
                      <a:pt x="33" y="135"/>
                      <a:pt x="16" y="135"/>
                      <a:pt x="0" y="135"/>
                    </a:cubicBezTo>
                    <a:cubicBezTo>
                      <a:pt x="0" y="133"/>
                      <a:pt x="0" y="131"/>
                      <a:pt x="0" y="128"/>
                    </a:cubicBezTo>
                    <a:cubicBezTo>
                      <a:pt x="2" y="128"/>
                      <a:pt x="5" y="128"/>
                      <a:pt x="8" y="127"/>
                    </a:cubicBezTo>
                    <a:cubicBezTo>
                      <a:pt x="13" y="126"/>
                      <a:pt x="14" y="125"/>
                      <a:pt x="15" y="120"/>
                    </a:cubicBezTo>
                    <a:cubicBezTo>
                      <a:pt x="15" y="118"/>
                      <a:pt x="15" y="116"/>
                      <a:pt x="15" y="114"/>
                    </a:cubicBezTo>
                    <a:cubicBezTo>
                      <a:pt x="16" y="83"/>
                      <a:pt x="16" y="52"/>
                      <a:pt x="15" y="21"/>
                    </a:cubicBezTo>
                    <a:cubicBezTo>
                      <a:pt x="15" y="19"/>
                      <a:pt x="15" y="16"/>
                      <a:pt x="15" y="14"/>
                    </a:cubicBezTo>
                    <a:cubicBezTo>
                      <a:pt x="14" y="11"/>
                      <a:pt x="12" y="9"/>
                      <a:pt x="9" y="9"/>
                    </a:cubicBezTo>
                    <a:cubicBezTo>
                      <a:pt x="6" y="8"/>
                      <a:pt x="3" y="8"/>
                      <a:pt x="0" y="8"/>
                    </a:cubicBezTo>
                    <a:cubicBezTo>
                      <a:pt x="0" y="5"/>
                      <a:pt x="0" y="3"/>
                      <a:pt x="0" y="1"/>
                    </a:cubicBezTo>
                    <a:cubicBezTo>
                      <a:pt x="1" y="0"/>
                      <a:pt x="3" y="0"/>
                      <a:pt x="4" y="0"/>
                    </a:cubicBezTo>
                    <a:cubicBezTo>
                      <a:pt x="21" y="0"/>
                      <a:pt x="39" y="0"/>
                      <a:pt x="56" y="0"/>
                    </a:cubicBezTo>
                    <a:cubicBezTo>
                      <a:pt x="62" y="0"/>
                      <a:pt x="68" y="1"/>
                      <a:pt x="73" y="1"/>
                    </a:cubicBezTo>
                    <a:cubicBezTo>
                      <a:pt x="98" y="4"/>
                      <a:pt x="113" y="26"/>
                      <a:pt x="106" y="50"/>
                    </a:cubicBezTo>
                    <a:cubicBezTo>
                      <a:pt x="102" y="64"/>
                      <a:pt x="93" y="73"/>
                      <a:pt x="78" y="76"/>
                    </a:cubicBezTo>
                    <a:cubicBezTo>
                      <a:pt x="70" y="77"/>
                      <a:pt x="63" y="77"/>
                      <a:pt x="55" y="78"/>
                    </a:cubicBezTo>
                    <a:cubicBezTo>
                      <a:pt x="48" y="78"/>
                      <a:pt x="41" y="78"/>
                      <a:pt x="33" y="78"/>
                    </a:cubicBezTo>
                    <a:close/>
                    <a:moveTo>
                      <a:pt x="33" y="68"/>
                    </a:moveTo>
                    <a:cubicBezTo>
                      <a:pt x="45" y="67"/>
                      <a:pt x="56" y="68"/>
                      <a:pt x="67" y="67"/>
                    </a:cubicBezTo>
                    <a:cubicBezTo>
                      <a:pt x="76" y="66"/>
                      <a:pt x="82" y="60"/>
                      <a:pt x="85" y="52"/>
                    </a:cubicBezTo>
                    <a:cubicBezTo>
                      <a:pt x="89" y="45"/>
                      <a:pt x="89" y="37"/>
                      <a:pt x="87" y="29"/>
                    </a:cubicBezTo>
                    <a:cubicBezTo>
                      <a:pt x="84" y="19"/>
                      <a:pt x="78" y="12"/>
                      <a:pt x="66" y="11"/>
                    </a:cubicBezTo>
                    <a:cubicBezTo>
                      <a:pt x="56" y="11"/>
                      <a:pt x="45" y="11"/>
                      <a:pt x="34" y="11"/>
                    </a:cubicBezTo>
                    <a:cubicBezTo>
                      <a:pt x="34" y="11"/>
                      <a:pt x="34" y="11"/>
                      <a:pt x="33" y="11"/>
                    </a:cubicBezTo>
                    <a:cubicBezTo>
                      <a:pt x="33" y="30"/>
                      <a:pt x="33" y="48"/>
                      <a:pt x="3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9" name="Freeform 29">
                <a:extLst>
                  <a:ext uri="{FF2B5EF4-FFF2-40B4-BE49-F238E27FC236}">
                    <a16:creationId xmlns:a16="http://schemas.microsoft.com/office/drawing/2014/main" id="{26056B2E-6223-4FEE-8248-F2EA17DBAF5B}"/>
                  </a:ext>
                </a:extLst>
              </p:cNvPr>
              <p:cNvSpPr>
                <a:spLocks/>
              </p:cNvSpPr>
              <p:nvPr/>
            </p:nvSpPr>
            <p:spPr bwMode="auto">
              <a:xfrm>
                <a:off x="6858909" y="3891177"/>
                <a:ext cx="381253" cy="394068"/>
              </a:xfrm>
              <a:custGeom>
                <a:avLst/>
                <a:gdLst>
                  <a:gd name="T0" fmla="*/ 49 w 133"/>
                  <a:gd name="T1" fmla="*/ 0 h 138"/>
                  <a:gd name="T2" fmla="*/ 49 w 133"/>
                  <a:gd name="T3" fmla="*/ 7 h 138"/>
                  <a:gd name="T4" fmla="*/ 41 w 133"/>
                  <a:gd name="T5" fmla="*/ 8 h 138"/>
                  <a:gd name="T6" fmla="*/ 34 w 133"/>
                  <a:gd name="T7" fmla="*/ 15 h 138"/>
                  <a:gd name="T8" fmla="*/ 33 w 133"/>
                  <a:gd name="T9" fmla="*/ 23 h 138"/>
                  <a:gd name="T10" fmla="*/ 33 w 133"/>
                  <a:gd name="T11" fmla="*/ 83 h 138"/>
                  <a:gd name="T12" fmla="*/ 34 w 133"/>
                  <a:gd name="T13" fmla="*/ 96 h 138"/>
                  <a:gd name="T14" fmla="*/ 60 w 133"/>
                  <a:gd name="T15" fmla="*/ 124 h 138"/>
                  <a:gd name="T16" fmla="*/ 100 w 133"/>
                  <a:gd name="T17" fmla="*/ 110 h 138"/>
                  <a:gd name="T18" fmla="*/ 106 w 133"/>
                  <a:gd name="T19" fmla="*/ 94 h 138"/>
                  <a:gd name="T20" fmla="*/ 107 w 133"/>
                  <a:gd name="T21" fmla="*/ 80 h 138"/>
                  <a:gd name="T22" fmla="*/ 107 w 133"/>
                  <a:gd name="T23" fmla="*/ 24 h 138"/>
                  <a:gd name="T24" fmla="*/ 106 w 133"/>
                  <a:gd name="T25" fmla="*/ 15 h 138"/>
                  <a:gd name="T26" fmla="*/ 97 w 133"/>
                  <a:gd name="T27" fmla="*/ 8 h 138"/>
                  <a:gd name="T28" fmla="*/ 91 w 133"/>
                  <a:gd name="T29" fmla="*/ 7 h 138"/>
                  <a:gd name="T30" fmla="*/ 91 w 133"/>
                  <a:gd name="T31" fmla="*/ 0 h 138"/>
                  <a:gd name="T32" fmla="*/ 133 w 133"/>
                  <a:gd name="T33" fmla="*/ 0 h 138"/>
                  <a:gd name="T34" fmla="*/ 133 w 133"/>
                  <a:gd name="T35" fmla="*/ 7 h 138"/>
                  <a:gd name="T36" fmla="*/ 126 w 133"/>
                  <a:gd name="T37" fmla="*/ 8 h 138"/>
                  <a:gd name="T38" fmla="*/ 118 w 133"/>
                  <a:gd name="T39" fmla="*/ 15 h 138"/>
                  <a:gd name="T40" fmla="*/ 118 w 133"/>
                  <a:gd name="T41" fmla="*/ 25 h 138"/>
                  <a:gd name="T42" fmla="*/ 117 w 133"/>
                  <a:gd name="T43" fmla="*/ 88 h 138"/>
                  <a:gd name="T44" fmla="*/ 114 w 133"/>
                  <a:gd name="T45" fmla="*/ 105 h 138"/>
                  <a:gd name="T46" fmla="*/ 74 w 133"/>
                  <a:gd name="T47" fmla="*/ 136 h 138"/>
                  <a:gd name="T48" fmla="*/ 35 w 133"/>
                  <a:gd name="T49" fmla="*/ 127 h 138"/>
                  <a:gd name="T50" fmla="*/ 17 w 133"/>
                  <a:gd name="T51" fmla="*/ 96 h 138"/>
                  <a:gd name="T52" fmla="*/ 16 w 133"/>
                  <a:gd name="T53" fmla="*/ 83 h 138"/>
                  <a:gd name="T54" fmla="*/ 16 w 133"/>
                  <a:gd name="T55" fmla="*/ 25 h 138"/>
                  <a:gd name="T56" fmla="*/ 16 w 133"/>
                  <a:gd name="T57" fmla="*/ 15 h 138"/>
                  <a:gd name="T58" fmla="*/ 8 w 133"/>
                  <a:gd name="T59" fmla="*/ 8 h 138"/>
                  <a:gd name="T60" fmla="*/ 0 w 133"/>
                  <a:gd name="T61" fmla="*/ 7 h 138"/>
                  <a:gd name="T62" fmla="*/ 0 w 133"/>
                  <a:gd name="T63" fmla="*/ 0 h 138"/>
                  <a:gd name="T64" fmla="*/ 49 w 133"/>
                  <a:gd name="T6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8">
                    <a:moveTo>
                      <a:pt x="49" y="0"/>
                    </a:moveTo>
                    <a:cubicBezTo>
                      <a:pt x="49" y="2"/>
                      <a:pt x="49" y="4"/>
                      <a:pt x="49" y="7"/>
                    </a:cubicBezTo>
                    <a:cubicBezTo>
                      <a:pt x="46" y="7"/>
                      <a:pt x="44" y="7"/>
                      <a:pt x="41" y="8"/>
                    </a:cubicBezTo>
                    <a:cubicBezTo>
                      <a:pt x="36" y="8"/>
                      <a:pt x="34" y="10"/>
                      <a:pt x="34" y="15"/>
                    </a:cubicBezTo>
                    <a:cubicBezTo>
                      <a:pt x="33" y="17"/>
                      <a:pt x="33" y="20"/>
                      <a:pt x="33" y="23"/>
                    </a:cubicBezTo>
                    <a:cubicBezTo>
                      <a:pt x="33" y="43"/>
                      <a:pt x="33" y="63"/>
                      <a:pt x="33" y="83"/>
                    </a:cubicBezTo>
                    <a:cubicBezTo>
                      <a:pt x="33" y="87"/>
                      <a:pt x="33" y="92"/>
                      <a:pt x="34" y="96"/>
                    </a:cubicBezTo>
                    <a:cubicBezTo>
                      <a:pt x="36" y="112"/>
                      <a:pt x="46" y="120"/>
                      <a:pt x="60" y="124"/>
                    </a:cubicBezTo>
                    <a:cubicBezTo>
                      <a:pt x="76" y="128"/>
                      <a:pt x="89" y="123"/>
                      <a:pt x="100" y="110"/>
                    </a:cubicBezTo>
                    <a:cubicBezTo>
                      <a:pt x="104" y="106"/>
                      <a:pt x="105" y="100"/>
                      <a:pt x="106" y="94"/>
                    </a:cubicBezTo>
                    <a:cubicBezTo>
                      <a:pt x="106" y="90"/>
                      <a:pt x="106" y="85"/>
                      <a:pt x="107" y="80"/>
                    </a:cubicBezTo>
                    <a:cubicBezTo>
                      <a:pt x="107" y="62"/>
                      <a:pt x="107" y="43"/>
                      <a:pt x="107" y="24"/>
                    </a:cubicBezTo>
                    <a:cubicBezTo>
                      <a:pt x="107" y="21"/>
                      <a:pt x="106" y="18"/>
                      <a:pt x="106" y="15"/>
                    </a:cubicBezTo>
                    <a:cubicBezTo>
                      <a:pt x="105" y="10"/>
                      <a:pt x="103" y="8"/>
                      <a:pt x="97" y="8"/>
                    </a:cubicBezTo>
                    <a:cubicBezTo>
                      <a:pt x="95" y="7"/>
                      <a:pt x="93" y="7"/>
                      <a:pt x="91" y="7"/>
                    </a:cubicBezTo>
                    <a:cubicBezTo>
                      <a:pt x="91" y="4"/>
                      <a:pt x="91" y="2"/>
                      <a:pt x="91" y="0"/>
                    </a:cubicBezTo>
                    <a:cubicBezTo>
                      <a:pt x="105" y="0"/>
                      <a:pt x="119" y="0"/>
                      <a:pt x="133" y="0"/>
                    </a:cubicBezTo>
                    <a:cubicBezTo>
                      <a:pt x="133" y="2"/>
                      <a:pt x="133" y="4"/>
                      <a:pt x="133" y="7"/>
                    </a:cubicBezTo>
                    <a:cubicBezTo>
                      <a:pt x="131" y="7"/>
                      <a:pt x="128" y="7"/>
                      <a:pt x="126" y="8"/>
                    </a:cubicBezTo>
                    <a:cubicBezTo>
                      <a:pt x="121" y="8"/>
                      <a:pt x="119" y="11"/>
                      <a:pt x="118" y="15"/>
                    </a:cubicBezTo>
                    <a:cubicBezTo>
                      <a:pt x="118" y="18"/>
                      <a:pt x="118" y="22"/>
                      <a:pt x="118" y="25"/>
                    </a:cubicBezTo>
                    <a:cubicBezTo>
                      <a:pt x="117" y="46"/>
                      <a:pt x="118" y="67"/>
                      <a:pt x="117" y="88"/>
                    </a:cubicBezTo>
                    <a:cubicBezTo>
                      <a:pt x="117" y="94"/>
                      <a:pt x="116" y="99"/>
                      <a:pt x="114" y="105"/>
                    </a:cubicBezTo>
                    <a:cubicBezTo>
                      <a:pt x="108" y="124"/>
                      <a:pt x="94" y="134"/>
                      <a:pt x="74" y="136"/>
                    </a:cubicBezTo>
                    <a:cubicBezTo>
                      <a:pt x="60" y="138"/>
                      <a:pt x="47" y="135"/>
                      <a:pt x="35" y="127"/>
                    </a:cubicBezTo>
                    <a:cubicBezTo>
                      <a:pt x="24" y="120"/>
                      <a:pt x="18" y="109"/>
                      <a:pt x="17" y="96"/>
                    </a:cubicBezTo>
                    <a:cubicBezTo>
                      <a:pt x="16" y="92"/>
                      <a:pt x="16" y="87"/>
                      <a:pt x="16" y="83"/>
                    </a:cubicBezTo>
                    <a:cubicBezTo>
                      <a:pt x="16" y="64"/>
                      <a:pt x="16" y="45"/>
                      <a:pt x="16" y="25"/>
                    </a:cubicBezTo>
                    <a:cubicBezTo>
                      <a:pt x="16" y="22"/>
                      <a:pt x="16" y="18"/>
                      <a:pt x="16" y="15"/>
                    </a:cubicBezTo>
                    <a:cubicBezTo>
                      <a:pt x="15" y="10"/>
                      <a:pt x="13" y="8"/>
                      <a:pt x="8" y="8"/>
                    </a:cubicBezTo>
                    <a:cubicBezTo>
                      <a:pt x="5" y="7"/>
                      <a:pt x="3" y="7"/>
                      <a:pt x="0" y="7"/>
                    </a:cubicBezTo>
                    <a:cubicBezTo>
                      <a:pt x="0" y="4"/>
                      <a:pt x="0" y="2"/>
                      <a:pt x="0" y="0"/>
                    </a:cubicBezTo>
                    <a:cubicBezTo>
                      <a:pt x="16" y="0"/>
                      <a:pt x="32" y="0"/>
                      <a:pt x="49"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0" name="Freeform 30">
                <a:extLst>
                  <a:ext uri="{FF2B5EF4-FFF2-40B4-BE49-F238E27FC236}">
                    <a16:creationId xmlns:a16="http://schemas.microsoft.com/office/drawing/2014/main" id="{006B390B-42C2-4B79-90D3-881CC2CFDCE9}"/>
                  </a:ext>
                </a:extLst>
              </p:cNvPr>
              <p:cNvSpPr>
                <a:spLocks/>
              </p:cNvSpPr>
              <p:nvPr/>
            </p:nvSpPr>
            <p:spPr bwMode="auto">
              <a:xfrm>
                <a:off x="7832866" y="3891177"/>
                <a:ext cx="378049" cy="390864"/>
              </a:xfrm>
              <a:custGeom>
                <a:avLst/>
                <a:gdLst>
                  <a:gd name="T0" fmla="*/ 73 w 133"/>
                  <a:gd name="T1" fmla="*/ 137 h 137"/>
                  <a:gd name="T2" fmla="*/ 64 w 133"/>
                  <a:gd name="T3" fmla="*/ 137 h 137"/>
                  <a:gd name="T4" fmla="*/ 58 w 133"/>
                  <a:gd name="T5" fmla="*/ 133 h 137"/>
                  <a:gd name="T6" fmla="*/ 39 w 133"/>
                  <a:gd name="T7" fmla="*/ 80 h 137"/>
                  <a:gd name="T8" fmla="*/ 17 w 133"/>
                  <a:gd name="T9" fmla="*/ 23 h 137"/>
                  <a:gd name="T10" fmla="*/ 13 w 133"/>
                  <a:gd name="T11" fmla="*/ 14 h 137"/>
                  <a:gd name="T12" fmla="*/ 4 w 133"/>
                  <a:gd name="T13" fmla="*/ 7 h 137"/>
                  <a:gd name="T14" fmla="*/ 0 w 133"/>
                  <a:gd name="T15" fmla="*/ 7 h 137"/>
                  <a:gd name="T16" fmla="*/ 0 w 133"/>
                  <a:gd name="T17" fmla="*/ 0 h 137"/>
                  <a:gd name="T18" fmla="*/ 47 w 133"/>
                  <a:gd name="T19" fmla="*/ 0 h 137"/>
                  <a:gd name="T20" fmla="*/ 47 w 133"/>
                  <a:gd name="T21" fmla="*/ 7 h 137"/>
                  <a:gd name="T22" fmla="*/ 39 w 133"/>
                  <a:gd name="T23" fmla="*/ 8 h 137"/>
                  <a:gd name="T24" fmla="*/ 34 w 133"/>
                  <a:gd name="T25" fmla="*/ 15 h 137"/>
                  <a:gd name="T26" fmla="*/ 35 w 133"/>
                  <a:gd name="T27" fmla="*/ 20 h 137"/>
                  <a:gd name="T28" fmla="*/ 68 w 133"/>
                  <a:gd name="T29" fmla="*/ 112 h 137"/>
                  <a:gd name="T30" fmla="*/ 70 w 133"/>
                  <a:gd name="T31" fmla="*/ 116 h 137"/>
                  <a:gd name="T32" fmla="*/ 72 w 133"/>
                  <a:gd name="T33" fmla="*/ 113 h 137"/>
                  <a:gd name="T34" fmla="*/ 106 w 133"/>
                  <a:gd name="T35" fmla="*/ 18 h 137"/>
                  <a:gd name="T36" fmla="*/ 106 w 133"/>
                  <a:gd name="T37" fmla="*/ 16 h 137"/>
                  <a:gd name="T38" fmla="*/ 101 w 133"/>
                  <a:gd name="T39" fmla="*/ 7 h 137"/>
                  <a:gd name="T40" fmla="*/ 94 w 133"/>
                  <a:gd name="T41" fmla="*/ 7 h 137"/>
                  <a:gd name="T42" fmla="*/ 94 w 133"/>
                  <a:gd name="T43" fmla="*/ 0 h 137"/>
                  <a:gd name="T44" fmla="*/ 133 w 133"/>
                  <a:gd name="T45" fmla="*/ 0 h 137"/>
                  <a:gd name="T46" fmla="*/ 133 w 133"/>
                  <a:gd name="T47" fmla="*/ 7 h 137"/>
                  <a:gd name="T48" fmla="*/ 130 w 133"/>
                  <a:gd name="T49" fmla="*/ 7 h 137"/>
                  <a:gd name="T50" fmla="*/ 119 w 133"/>
                  <a:gd name="T51" fmla="*/ 16 h 137"/>
                  <a:gd name="T52" fmla="*/ 110 w 133"/>
                  <a:gd name="T53" fmla="*/ 38 h 137"/>
                  <a:gd name="T54" fmla="*/ 74 w 133"/>
                  <a:gd name="T55" fmla="*/ 133 h 137"/>
                  <a:gd name="T56" fmla="*/ 73 w 133"/>
                  <a:gd name="T5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7">
                    <a:moveTo>
                      <a:pt x="73" y="137"/>
                    </a:moveTo>
                    <a:cubicBezTo>
                      <a:pt x="69" y="137"/>
                      <a:pt x="66" y="137"/>
                      <a:pt x="64" y="137"/>
                    </a:cubicBezTo>
                    <a:cubicBezTo>
                      <a:pt x="61" y="137"/>
                      <a:pt x="59" y="136"/>
                      <a:pt x="58" y="133"/>
                    </a:cubicBezTo>
                    <a:cubicBezTo>
                      <a:pt x="52" y="115"/>
                      <a:pt x="45" y="98"/>
                      <a:pt x="39" y="80"/>
                    </a:cubicBezTo>
                    <a:cubicBezTo>
                      <a:pt x="31" y="61"/>
                      <a:pt x="24" y="42"/>
                      <a:pt x="17" y="23"/>
                    </a:cubicBezTo>
                    <a:cubicBezTo>
                      <a:pt x="16" y="20"/>
                      <a:pt x="15" y="17"/>
                      <a:pt x="13" y="14"/>
                    </a:cubicBezTo>
                    <a:cubicBezTo>
                      <a:pt x="11" y="10"/>
                      <a:pt x="8" y="8"/>
                      <a:pt x="4" y="7"/>
                    </a:cubicBezTo>
                    <a:cubicBezTo>
                      <a:pt x="3" y="7"/>
                      <a:pt x="2" y="7"/>
                      <a:pt x="0" y="7"/>
                    </a:cubicBezTo>
                    <a:cubicBezTo>
                      <a:pt x="0" y="4"/>
                      <a:pt x="0" y="2"/>
                      <a:pt x="0" y="0"/>
                    </a:cubicBezTo>
                    <a:cubicBezTo>
                      <a:pt x="16" y="0"/>
                      <a:pt x="31" y="0"/>
                      <a:pt x="47" y="0"/>
                    </a:cubicBezTo>
                    <a:cubicBezTo>
                      <a:pt x="47" y="2"/>
                      <a:pt x="47" y="4"/>
                      <a:pt x="47" y="7"/>
                    </a:cubicBezTo>
                    <a:cubicBezTo>
                      <a:pt x="44" y="7"/>
                      <a:pt x="42" y="7"/>
                      <a:pt x="39" y="8"/>
                    </a:cubicBezTo>
                    <a:cubicBezTo>
                      <a:pt x="34" y="8"/>
                      <a:pt x="33" y="10"/>
                      <a:pt x="34" y="15"/>
                    </a:cubicBezTo>
                    <a:cubicBezTo>
                      <a:pt x="34" y="17"/>
                      <a:pt x="35" y="19"/>
                      <a:pt x="35" y="20"/>
                    </a:cubicBezTo>
                    <a:cubicBezTo>
                      <a:pt x="46" y="51"/>
                      <a:pt x="57" y="81"/>
                      <a:pt x="68" y="112"/>
                    </a:cubicBezTo>
                    <a:cubicBezTo>
                      <a:pt x="69" y="113"/>
                      <a:pt x="69" y="114"/>
                      <a:pt x="70" y="116"/>
                    </a:cubicBezTo>
                    <a:cubicBezTo>
                      <a:pt x="71" y="114"/>
                      <a:pt x="71" y="113"/>
                      <a:pt x="72" y="113"/>
                    </a:cubicBezTo>
                    <a:cubicBezTo>
                      <a:pt x="83" y="81"/>
                      <a:pt x="94" y="50"/>
                      <a:pt x="106" y="18"/>
                    </a:cubicBezTo>
                    <a:cubicBezTo>
                      <a:pt x="106" y="17"/>
                      <a:pt x="106" y="17"/>
                      <a:pt x="106" y="16"/>
                    </a:cubicBezTo>
                    <a:cubicBezTo>
                      <a:pt x="107" y="10"/>
                      <a:pt x="106" y="8"/>
                      <a:pt x="101" y="7"/>
                    </a:cubicBezTo>
                    <a:cubicBezTo>
                      <a:pt x="98" y="7"/>
                      <a:pt x="96" y="7"/>
                      <a:pt x="94" y="7"/>
                    </a:cubicBezTo>
                    <a:cubicBezTo>
                      <a:pt x="94" y="4"/>
                      <a:pt x="94" y="2"/>
                      <a:pt x="94" y="0"/>
                    </a:cubicBezTo>
                    <a:cubicBezTo>
                      <a:pt x="106" y="0"/>
                      <a:pt x="119" y="0"/>
                      <a:pt x="133" y="0"/>
                    </a:cubicBezTo>
                    <a:cubicBezTo>
                      <a:pt x="133" y="2"/>
                      <a:pt x="133" y="4"/>
                      <a:pt x="133" y="7"/>
                    </a:cubicBezTo>
                    <a:cubicBezTo>
                      <a:pt x="132" y="7"/>
                      <a:pt x="131" y="7"/>
                      <a:pt x="130" y="7"/>
                    </a:cubicBezTo>
                    <a:cubicBezTo>
                      <a:pt x="124" y="8"/>
                      <a:pt x="121" y="11"/>
                      <a:pt x="119" y="16"/>
                    </a:cubicBezTo>
                    <a:cubicBezTo>
                      <a:pt x="116" y="24"/>
                      <a:pt x="113" y="31"/>
                      <a:pt x="110" y="38"/>
                    </a:cubicBezTo>
                    <a:cubicBezTo>
                      <a:pt x="98" y="70"/>
                      <a:pt x="86" y="101"/>
                      <a:pt x="74" y="133"/>
                    </a:cubicBezTo>
                    <a:cubicBezTo>
                      <a:pt x="74" y="134"/>
                      <a:pt x="73" y="135"/>
                      <a:pt x="73" y="1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1" name="Freeform 31">
                <a:extLst>
                  <a:ext uri="{FF2B5EF4-FFF2-40B4-BE49-F238E27FC236}">
                    <a16:creationId xmlns:a16="http://schemas.microsoft.com/office/drawing/2014/main" id="{50061FAB-489C-4780-AFC9-07435CFCBEA5}"/>
                  </a:ext>
                </a:extLst>
              </p:cNvPr>
              <p:cNvSpPr>
                <a:spLocks/>
              </p:cNvSpPr>
              <p:nvPr/>
            </p:nvSpPr>
            <p:spPr bwMode="auto">
              <a:xfrm>
                <a:off x="9844855" y="3891177"/>
                <a:ext cx="342807" cy="384457"/>
              </a:xfrm>
              <a:custGeom>
                <a:avLst/>
                <a:gdLst>
                  <a:gd name="T0" fmla="*/ 85 w 120"/>
                  <a:gd name="T1" fmla="*/ 127 h 135"/>
                  <a:gd name="T2" fmla="*/ 85 w 120"/>
                  <a:gd name="T3" fmla="*/ 134 h 135"/>
                  <a:gd name="T4" fmla="*/ 35 w 120"/>
                  <a:gd name="T5" fmla="*/ 134 h 135"/>
                  <a:gd name="T6" fmla="*/ 35 w 120"/>
                  <a:gd name="T7" fmla="*/ 127 h 135"/>
                  <a:gd name="T8" fmla="*/ 44 w 120"/>
                  <a:gd name="T9" fmla="*/ 126 h 135"/>
                  <a:gd name="T10" fmla="*/ 50 w 120"/>
                  <a:gd name="T11" fmla="*/ 120 h 135"/>
                  <a:gd name="T12" fmla="*/ 51 w 120"/>
                  <a:gd name="T13" fmla="*/ 113 h 135"/>
                  <a:gd name="T14" fmla="*/ 51 w 120"/>
                  <a:gd name="T15" fmla="*/ 85 h 135"/>
                  <a:gd name="T16" fmla="*/ 50 w 120"/>
                  <a:gd name="T17" fmla="*/ 79 h 135"/>
                  <a:gd name="T18" fmla="*/ 17 w 120"/>
                  <a:gd name="T19" fmla="*/ 19 h 135"/>
                  <a:gd name="T20" fmla="*/ 15 w 120"/>
                  <a:gd name="T21" fmla="*/ 15 h 135"/>
                  <a:gd name="T22" fmla="*/ 3 w 120"/>
                  <a:gd name="T23" fmla="*/ 7 h 135"/>
                  <a:gd name="T24" fmla="*/ 0 w 120"/>
                  <a:gd name="T25" fmla="*/ 7 h 135"/>
                  <a:gd name="T26" fmla="*/ 0 w 120"/>
                  <a:gd name="T27" fmla="*/ 0 h 135"/>
                  <a:gd name="T28" fmla="*/ 48 w 120"/>
                  <a:gd name="T29" fmla="*/ 0 h 135"/>
                  <a:gd name="T30" fmla="*/ 48 w 120"/>
                  <a:gd name="T31" fmla="*/ 7 h 135"/>
                  <a:gd name="T32" fmla="*/ 40 w 120"/>
                  <a:gd name="T33" fmla="*/ 7 h 135"/>
                  <a:gd name="T34" fmla="*/ 36 w 120"/>
                  <a:gd name="T35" fmla="*/ 14 h 135"/>
                  <a:gd name="T36" fmla="*/ 37 w 120"/>
                  <a:gd name="T37" fmla="*/ 18 h 135"/>
                  <a:gd name="T38" fmla="*/ 61 w 120"/>
                  <a:gd name="T39" fmla="*/ 64 h 135"/>
                  <a:gd name="T40" fmla="*/ 63 w 120"/>
                  <a:gd name="T41" fmla="*/ 68 h 135"/>
                  <a:gd name="T42" fmla="*/ 66 w 120"/>
                  <a:gd name="T43" fmla="*/ 64 h 135"/>
                  <a:gd name="T44" fmla="*/ 91 w 120"/>
                  <a:gd name="T45" fmla="*/ 18 h 135"/>
                  <a:gd name="T46" fmla="*/ 93 w 120"/>
                  <a:gd name="T47" fmla="*/ 12 h 135"/>
                  <a:gd name="T48" fmla="*/ 90 w 120"/>
                  <a:gd name="T49" fmla="*/ 8 h 135"/>
                  <a:gd name="T50" fmla="*/ 81 w 120"/>
                  <a:gd name="T51" fmla="*/ 7 h 135"/>
                  <a:gd name="T52" fmla="*/ 81 w 120"/>
                  <a:gd name="T53" fmla="*/ 0 h 135"/>
                  <a:gd name="T54" fmla="*/ 120 w 120"/>
                  <a:gd name="T55" fmla="*/ 0 h 135"/>
                  <a:gd name="T56" fmla="*/ 120 w 120"/>
                  <a:gd name="T57" fmla="*/ 7 h 135"/>
                  <a:gd name="T58" fmla="*/ 115 w 120"/>
                  <a:gd name="T59" fmla="*/ 8 h 135"/>
                  <a:gd name="T60" fmla="*/ 108 w 120"/>
                  <a:gd name="T61" fmla="*/ 12 h 135"/>
                  <a:gd name="T62" fmla="*/ 103 w 120"/>
                  <a:gd name="T63" fmla="*/ 19 h 135"/>
                  <a:gd name="T64" fmla="*/ 71 w 120"/>
                  <a:gd name="T65" fmla="*/ 75 h 135"/>
                  <a:gd name="T66" fmla="*/ 69 w 120"/>
                  <a:gd name="T67" fmla="*/ 82 h 135"/>
                  <a:gd name="T68" fmla="*/ 69 w 120"/>
                  <a:gd name="T69" fmla="*/ 111 h 135"/>
                  <a:gd name="T70" fmla="*/ 69 w 120"/>
                  <a:gd name="T71" fmla="*/ 118 h 135"/>
                  <a:gd name="T72" fmla="*/ 77 w 120"/>
                  <a:gd name="T73" fmla="*/ 126 h 135"/>
                  <a:gd name="T74" fmla="*/ 85 w 120"/>
                  <a:gd name="T75"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35">
                    <a:moveTo>
                      <a:pt x="85" y="127"/>
                    </a:moveTo>
                    <a:cubicBezTo>
                      <a:pt x="85" y="130"/>
                      <a:pt x="85" y="132"/>
                      <a:pt x="85" y="134"/>
                    </a:cubicBezTo>
                    <a:cubicBezTo>
                      <a:pt x="81" y="135"/>
                      <a:pt x="44" y="135"/>
                      <a:pt x="35" y="134"/>
                    </a:cubicBezTo>
                    <a:cubicBezTo>
                      <a:pt x="35" y="132"/>
                      <a:pt x="35" y="130"/>
                      <a:pt x="35" y="127"/>
                    </a:cubicBezTo>
                    <a:cubicBezTo>
                      <a:pt x="38" y="127"/>
                      <a:pt x="41" y="126"/>
                      <a:pt x="44" y="126"/>
                    </a:cubicBezTo>
                    <a:cubicBezTo>
                      <a:pt x="48" y="126"/>
                      <a:pt x="50" y="124"/>
                      <a:pt x="50" y="120"/>
                    </a:cubicBezTo>
                    <a:cubicBezTo>
                      <a:pt x="51" y="118"/>
                      <a:pt x="51" y="115"/>
                      <a:pt x="51" y="113"/>
                    </a:cubicBezTo>
                    <a:cubicBezTo>
                      <a:pt x="51" y="104"/>
                      <a:pt x="51" y="95"/>
                      <a:pt x="51" y="85"/>
                    </a:cubicBezTo>
                    <a:cubicBezTo>
                      <a:pt x="51" y="83"/>
                      <a:pt x="51" y="81"/>
                      <a:pt x="50" y="79"/>
                    </a:cubicBezTo>
                    <a:cubicBezTo>
                      <a:pt x="39" y="59"/>
                      <a:pt x="28" y="39"/>
                      <a:pt x="17" y="19"/>
                    </a:cubicBezTo>
                    <a:cubicBezTo>
                      <a:pt x="16" y="17"/>
                      <a:pt x="15" y="16"/>
                      <a:pt x="15" y="15"/>
                    </a:cubicBezTo>
                    <a:cubicBezTo>
                      <a:pt x="12" y="10"/>
                      <a:pt x="9" y="7"/>
                      <a:pt x="3" y="7"/>
                    </a:cubicBezTo>
                    <a:cubicBezTo>
                      <a:pt x="2" y="7"/>
                      <a:pt x="1" y="7"/>
                      <a:pt x="0" y="7"/>
                    </a:cubicBezTo>
                    <a:cubicBezTo>
                      <a:pt x="0" y="4"/>
                      <a:pt x="0" y="2"/>
                      <a:pt x="0" y="0"/>
                    </a:cubicBezTo>
                    <a:cubicBezTo>
                      <a:pt x="16" y="0"/>
                      <a:pt x="31" y="0"/>
                      <a:pt x="48" y="0"/>
                    </a:cubicBezTo>
                    <a:cubicBezTo>
                      <a:pt x="48" y="2"/>
                      <a:pt x="48" y="4"/>
                      <a:pt x="48" y="7"/>
                    </a:cubicBezTo>
                    <a:cubicBezTo>
                      <a:pt x="45" y="7"/>
                      <a:pt x="42" y="7"/>
                      <a:pt x="40" y="7"/>
                    </a:cubicBezTo>
                    <a:cubicBezTo>
                      <a:pt x="35" y="8"/>
                      <a:pt x="34" y="10"/>
                      <a:pt x="36" y="14"/>
                    </a:cubicBezTo>
                    <a:cubicBezTo>
                      <a:pt x="36" y="15"/>
                      <a:pt x="37" y="17"/>
                      <a:pt x="37" y="18"/>
                    </a:cubicBezTo>
                    <a:cubicBezTo>
                      <a:pt x="45" y="33"/>
                      <a:pt x="53" y="49"/>
                      <a:pt x="61" y="64"/>
                    </a:cubicBezTo>
                    <a:cubicBezTo>
                      <a:pt x="61" y="65"/>
                      <a:pt x="62" y="66"/>
                      <a:pt x="63" y="68"/>
                    </a:cubicBezTo>
                    <a:cubicBezTo>
                      <a:pt x="64" y="66"/>
                      <a:pt x="65" y="65"/>
                      <a:pt x="66" y="64"/>
                    </a:cubicBezTo>
                    <a:cubicBezTo>
                      <a:pt x="74" y="49"/>
                      <a:pt x="82" y="34"/>
                      <a:pt x="91" y="18"/>
                    </a:cubicBezTo>
                    <a:cubicBezTo>
                      <a:pt x="92" y="16"/>
                      <a:pt x="93" y="14"/>
                      <a:pt x="93" y="12"/>
                    </a:cubicBezTo>
                    <a:cubicBezTo>
                      <a:pt x="94" y="9"/>
                      <a:pt x="93" y="8"/>
                      <a:pt x="90" y="8"/>
                    </a:cubicBezTo>
                    <a:cubicBezTo>
                      <a:pt x="87" y="7"/>
                      <a:pt x="85" y="7"/>
                      <a:pt x="81" y="7"/>
                    </a:cubicBezTo>
                    <a:cubicBezTo>
                      <a:pt x="81" y="4"/>
                      <a:pt x="81" y="2"/>
                      <a:pt x="81" y="0"/>
                    </a:cubicBezTo>
                    <a:cubicBezTo>
                      <a:pt x="94" y="0"/>
                      <a:pt x="107" y="0"/>
                      <a:pt x="120" y="0"/>
                    </a:cubicBezTo>
                    <a:cubicBezTo>
                      <a:pt x="120" y="2"/>
                      <a:pt x="120" y="4"/>
                      <a:pt x="120" y="7"/>
                    </a:cubicBezTo>
                    <a:cubicBezTo>
                      <a:pt x="119" y="7"/>
                      <a:pt x="117" y="7"/>
                      <a:pt x="115" y="8"/>
                    </a:cubicBezTo>
                    <a:cubicBezTo>
                      <a:pt x="112" y="8"/>
                      <a:pt x="109" y="9"/>
                      <a:pt x="108" y="12"/>
                    </a:cubicBezTo>
                    <a:cubicBezTo>
                      <a:pt x="106" y="14"/>
                      <a:pt x="104" y="17"/>
                      <a:pt x="103" y="19"/>
                    </a:cubicBezTo>
                    <a:cubicBezTo>
                      <a:pt x="92" y="38"/>
                      <a:pt x="81" y="56"/>
                      <a:pt x="71" y="75"/>
                    </a:cubicBezTo>
                    <a:cubicBezTo>
                      <a:pt x="69" y="77"/>
                      <a:pt x="68" y="80"/>
                      <a:pt x="69" y="82"/>
                    </a:cubicBezTo>
                    <a:cubicBezTo>
                      <a:pt x="69" y="92"/>
                      <a:pt x="69" y="102"/>
                      <a:pt x="69" y="111"/>
                    </a:cubicBezTo>
                    <a:cubicBezTo>
                      <a:pt x="69" y="114"/>
                      <a:pt x="69" y="116"/>
                      <a:pt x="69" y="118"/>
                    </a:cubicBezTo>
                    <a:cubicBezTo>
                      <a:pt x="70" y="124"/>
                      <a:pt x="71" y="125"/>
                      <a:pt x="77" y="126"/>
                    </a:cubicBezTo>
                    <a:cubicBezTo>
                      <a:pt x="80" y="126"/>
                      <a:pt x="82" y="127"/>
                      <a:pt x="85"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2" name="Freeform 32">
                <a:extLst>
                  <a:ext uri="{FF2B5EF4-FFF2-40B4-BE49-F238E27FC236}">
                    <a16:creationId xmlns:a16="http://schemas.microsoft.com/office/drawing/2014/main" id="{D30E14B5-5B2E-42F0-B3FB-A799A167FB3B}"/>
                  </a:ext>
                </a:extLst>
              </p:cNvPr>
              <p:cNvSpPr>
                <a:spLocks/>
              </p:cNvSpPr>
              <p:nvPr/>
            </p:nvSpPr>
            <p:spPr bwMode="auto">
              <a:xfrm>
                <a:off x="9514863" y="3878362"/>
                <a:ext cx="329992" cy="394068"/>
              </a:xfrm>
              <a:custGeom>
                <a:avLst/>
                <a:gdLst>
                  <a:gd name="T0" fmla="*/ 108 w 116"/>
                  <a:gd name="T1" fmla="*/ 42 h 139"/>
                  <a:gd name="T2" fmla="*/ 102 w 116"/>
                  <a:gd name="T3" fmla="*/ 29 h 139"/>
                  <a:gd name="T4" fmla="*/ 72 w 116"/>
                  <a:gd name="T5" fmla="*/ 14 h 139"/>
                  <a:gd name="T6" fmla="*/ 67 w 116"/>
                  <a:gd name="T7" fmla="*/ 18 h 139"/>
                  <a:gd name="T8" fmla="*/ 66 w 116"/>
                  <a:gd name="T9" fmla="*/ 24 h 139"/>
                  <a:gd name="T10" fmla="*/ 66 w 116"/>
                  <a:gd name="T11" fmla="*/ 115 h 139"/>
                  <a:gd name="T12" fmla="*/ 67 w 116"/>
                  <a:gd name="T13" fmla="*/ 123 h 139"/>
                  <a:gd name="T14" fmla="*/ 75 w 116"/>
                  <a:gd name="T15" fmla="*/ 131 h 139"/>
                  <a:gd name="T16" fmla="*/ 83 w 116"/>
                  <a:gd name="T17" fmla="*/ 132 h 139"/>
                  <a:gd name="T18" fmla="*/ 83 w 116"/>
                  <a:gd name="T19" fmla="*/ 139 h 139"/>
                  <a:gd name="T20" fmla="*/ 33 w 116"/>
                  <a:gd name="T21" fmla="*/ 139 h 139"/>
                  <a:gd name="T22" fmla="*/ 33 w 116"/>
                  <a:gd name="T23" fmla="*/ 132 h 139"/>
                  <a:gd name="T24" fmla="*/ 41 w 116"/>
                  <a:gd name="T25" fmla="*/ 131 h 139"/>
                  <a:gd name="T26" fmla="*/ 49 w 116"/>
                  <a:gd name="T27" fmla="*/ 123 h 139"/>
                  <a:gd name="T28" fmla="*/ 49 w 116"/>
                  <a:gd name="T29" fmla="*/ 118 h 139"/>
                  <a:gd name="T30" fmla="*/ 49 w 116"/>
                  <a:gd name="T31" fmla="*/ 22 h 139"/>
                  <a:gd name="T32" fmla="*/ 41 w 116"/>
                  <a:gd name="T33" fmla="*/ 14 h 139"/>
                  <a:gd name="T34" fmla="*/ 32 w 116"/>
                  <a:gd name="T35" fmla="*/ 15 h 139"/>
                  <a:gd name="T36" fmla="*/ 18 w 116"/>
                  <a:gd name="T37" fmla="*/ 23 h 139"/>
                  <a:gd name="T38" fmla="*/ 11 w 116"/>
                  <a:gd name="T39" fmla="*/ 36 h 139"/>
                  <a:gd name="T40" fmla="*/ 8 w 116"/>
                  <a:gd name="T41" fmla="*/ 42 h 139"/>
                  <a:gd name="T42" fmla="*/ 0 w 116"/>
                  <a:gd name="T43" fmla="*/ 39 h 139"/>
                  <a:gd name="T44" fmla="*/ 13 w 116"/>
                  <a:gd name="T45" fmla="*/ 0 h 139"/>
                  <a:gd name="T46" fmla="*/ 19 w 116"/>
                  <a:gd name="T47" fmla="*/ 0 h 139"/>
                  <a:gd name="T48" fmla="*/ 21 w 116"/>
                  <a:gd name="T49" fmla="*/ 4 h 139"/>
                  <a:gd name="T50" fmla="*/ 95 w 116"/>
                  <a:gd name="T51" fmla="*/ 4 h 139"/>
                  <a:gd name="T52" fmla="*/ 97 w 116"/>
                  <a:gd name="T53" fmla="*/ 0 h 139"/>
                  <a:gd name="T54" fmla="*/ 103 w 116"/>
                  <a:gd name="T55" fmla="*/ 0 h 139"/>
                  <a:gd name="T56" fmla="*/ 116 w 116"/>
                  <a:gd name="T57" fmla="*/ 39 h 139"/>
                  <a:gd name="T58" fmla="*/ 108 w 116"/>
                  <a:gd name="T59"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39">
                    <a:moveTo>
                      <a:pt x="108" y="42"/>
                    </a:moveTo>
                    <a:cubicBezTo>
                      <a:pt x="106" y="37"/>
                      <a:pt x="104" y="33"/>
                      <a:pt x="102" y="29"/>
                    </a:cubicBezTo>
                    <a:cubicBezTo>
                      <a:pt x="96" y="17"/>
                      <a:pt x="85" y="13"/>
                      <a:pt x="72" y="14"/>
                    </a:cubicBezTo>
                    <a:cubicBezTo>
                      <a:pt x="68" y="14"/>
                      <a:pt x="67" y="15"/>
                      <a:pt x="67" y="18"/>
                    </a:cubicBezTo>
                    <a:cubicBezTo>
                      <a:pt x="66" y="20"/>
                      <a:pt x="66" y="22"/>
                      <a:pt x="66" y="24"/>
                    </a:cubicBezTo>
                    <a:cubicBezTo>
                      <a:pt x="66" y="54"/>
                      <a:pt x="66" y="85"/>
                      <a:pt x="66" y="115"/>
                    </a:cubicBezTo>
                    <a:cubicBezTo>
                      <a:pt x="66" y="118"/>
                      <a:pt x="67" y="120"/>
                      <a:pt x="67" y="123"/>
                    </a:cubicBezTo>
                    <a:cubicBezTo>
                      <a:pt x="68" y="128"/>
                      <a:pt x="70" y="130"/>
                      <a:pt x="75" y="131"/>
                    </a:cubicBezTo>
                    <a:cubicBezTo>
                      <a:pt x="78" y="131"/>
                      <a:pt x="80" y="132"/>
                      <a:pt x="83" y="132"/>
                    </a:cubicBezTo>
                    <a:cubicBezTo>
                      <a:pt x="83" y="134"/>
                      <a:pt x="83" y="137"/>
                      <a:pt x="83" y="139"/>
                    </a:cubicBezTo>
                    <a:cubicBezTo>
                      <a:pt x="66" y="139"/>
                      <a:pt x="50" y="139"/>
                      <a:pt x="33" y="139"/>
                    </a:cubicBezTo>
                    <a:cubicBezTo>
                      <a:pt x="33" y="137"/>
                      <a:pt x="33" y="135"/>
                      <a:pt x="33" y="132"/>
                    </a:cubicBezTo>
                    <a:cubicBezTo>
                      <a:pt x="36" y="132"/>
                      <a:pt x="39" y="131"/>
                      <a:pt x="41" y="131"/>
                    </a:cubicBezTo>
                    <a:cubicBezTo>
                      <a:pt x="47" y="130"/>
                      <a:pt x="49" y="128"/>
                      <a:pt x="49" y="123"/>
                    </a:cubicBezTo>
                    <a:cubicBezTo>
                      <a:pt x="49" y="121"/>
                      <a:pt x="49" y="120"/>
                      <a:pt x="49" y="118"/>
                    </a:cubicBezTo>
                    <a:cubicBezTo>
                      <a:pt x="49" y="86"/>
                      <a:pt x="49" y="54"/>
                      <a:pt x="49" y="22"/>
                    </a:cubicBezTo>
                    <a:cubicBezTo>
                      <a:pt x="49" y="14"/>
                      <a:pt x="49" y="13"/>
                      <a:pt x="41" y="14"/>
                    </a:cubicBezTo>
                    <a:cubicBezTo>
                      <a:pt x="38" y="14"/>
                      <a:pt x="35" y="14"/>
                      <a:pt x="32" y="15"/>
                    </a:cubicBezTo>
                    <a:cubicBezTo>
                      <a:pt x="26" y="16"/>
                      <a:pt x="21" y="18"/>
                      <a:pt x="18" y="23"/>
                    </a:cubicBezTo>
                    <a:cubicBezTo>
                      <a:pt x="15" y="27"/>
                      <a:pt x="13" y="32"/>
                      <a:pt x="11" y="36"/>
                    </a:cubicBezTo>
                    <a:cubicBezTo>
                      <a:pt x="10" y="38"/>
                      <a:pt x="9" y="40"/>
                      <a:pt x="8" y="42"/>
                    </a:cubicBezTo>
                    <a:cubicBezTo>
                      <a:pt x="5" y="41"/>
                      <a:pt x="3" y="40"/>
                      <a:pt x="0" y="39"/>
                    </a:cubicBezTo>
                    <a:cubicBezTo>
                      <a:pt x="5" y="26"/>
                      <a:pt x="9" y="13"/>
                      <a:pt x="13" y="0"/>
                    </a:cubicBezTo>
                    <a:cubicBezTo>
                      <a:pt x="15" y="0"/>
                      <a:pt x="17" y="0"/>
                      <a:pt x="19" y="0"/>
                    </a:cubicBezTo>
                    <a:cubicBezTo>
                      <a:pt x="20" y="1"/>
                      <a:pt x="20" y="3"/>
                      <a:pt x="21" y="4"/>
                    </a:cubicBezTo>
                    <a:cubicBezTo>
                      <a:pt x="46" y="4"/>
                      <a:pt x="70" y="4"/>
                      <a:pt x="95" y="4"/>
                    </a:cubicBezTo>
                    <a:cubicBezTo>
                      <a:pt x="95" y="3"/>
                      <a:pt x="96" y="1"/>
                      <a:pt x="97" y="0"/>
                    </a:cubicBezTo>
                    <a:cubicBezTo>
                      <a:pt x="98" y="0"/>
                      <a:pt x="100" y="0"/>
                      <a:pt x="103" y="0"/>
                    </a:cubicBezTo>
                    <a:cubicBezTo>
                      <a:pt x="107" y="13"/>
                      <a:pt x="112" y="26"/>
                      <a:pt x="116" y="39"/>
                    </a:cubicBezTo>
                    <a:cubicBezTo>
                      <a:pt x="113" y="40"/>
                      <a:pt x="111" y="41"/>
                      <a:pt x="108" y="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3" name="Freeform 33">
                <a:extLst>
                  <a:ext uri="{FF2B5EF4-FFF2-40B4-BE49-F238E27FC236}">
                    <a16:creationId xmlns:a16="http://schemas.microsoft.com/office/drawing/2014/main" id="{80557463-D295-47EE-83FE-4E7C2CFE5CA8}"/>
                  </a:ext>
                </a:extLst>
              </p:cNvPr>
              <p:cNvSpPr>
                <a:spLocks/>
              </p:cNvSpPr>
              <p:nvPr/>
            </p:nvSpPr>
            <p:spPr bwMode="auto">
              <a:xfrm>
                <a:off x="5715150" y="3891177"/>
                <a:ext cx="140967" cy="381253"/>
              </a:xfrm>
              <a:custGeom>
                <a:avLst/>
                <a:gdLst>
                  <a:gd name="T0" fmla="*/ 0 w 50"/>
                  <a:gd name="T1" fmla="*/ 134 h 134"/>
                  <a:gd name="T2" fmla="*/ 0 w 50"/>
                  <a:gd name="T3" fmla="*/ 127 h 134"/>
                  <a:gd name="T4" fmla="*/ 9 w 50"/>
                  <a:gd name="T5" fmla="*/ 126 h 134"/>
                  <a:gd name="T6" fmla="*/ 16 w 50"/>
                  <a:gd name="T7" fmla="*/ 119 h 134"/>
                  <a:gd name="T8" fmla="*/ 16 w 50"/>
                  <a:gd name="T9" fmla="*/ 113 h 134"/>
                  <a:gd name="T10" fmla="*/ 16 w 50"/>
                  <a:gd name="T11" fmla="*/ 21 h 134"/>
                  <a:gd name="T12" fmla="*/ 16 w 50"/>
                  <a:gd name="T13" fmla="*/ 13 h 134"/>
                  <a:gd name="T14" fmla="*/ 9 w 50"/>
                  <a:gd name="T15" fmla="*/ 8 h 134"/>
                  <a:gd name="T16" fmla="*/ 1 w 50"/>
                  <a:gd name="T17" fmla="*/ 7 h 134"/>
                  <a:gd name="T18" fmla="*/ 1 w 50"/>
                  <a:gd name="T19" fmla="*/ 0 h 134"/>
                  <a:gd name="T20" fmla="*/ 49 w 50"/>
                  <a:gd name="T21" fmla="*/ 0 h 134"/>
                  <a:gd name="T22" fmla="*/ 49 w 50"/>
                  <a:gd name="T23" fmla="*/ 7 h 134"/>
                  <a:gd name="T24" fmla="*/ 42 w 50"/>
                  <a:gd name="T25" fmla="*/ 8 h 134"/>
                  <a:gd name="T26" fmla="*/ 34 w 50"/>
                  <a:gd name="T27" fmla="*/ 15 h 134"/>
                  <a:gd name="T28" fmla="*/ 33 w 50"/>
                  <a:gd name="T29" fmla="*/ 23 h 134"/>
                  <a:gd name="T30" fmla="*/ 33 w 50"/>
                  <a:gd name="T31" fmla="*/ 113 h 134"/>
                  <a:gd name="T32" fmla="*/ 46 w 50"/>
                  <a:gd name="T33" fmla="*/ 127 h 134"/>
                  <a:gd name="T34" fmla="*/ 49 w 50"/>
                  <a:gd name="T35" fmla="*/ 127 h 134"/>
                  <a:gd name="T36" fmla="*/ 50 w 50"/>
                  <a:gd name="T37" fmla="*/ 131 h 134"/>
                  <a:gd name="T38" fmla="*/ 49 w 50"/>
                  <a:gd name="T39" fmla="*/ 134 h 134"/>
                  <a:gd name="T40" fmla="*/ 0 w 50"/>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4">
                    <a:moveTo>
                      <a:pt x="0" y="134"/>
                    </a:moveTo>
                    <a:cubicBezTo>
                      <a:pt x="0" y="132"/>
                      <a:pt x="0" y="130"/>
                      <a:pt x="0" y="127"/>
                    </a:cubicBezTo>
                    <a:cubicBezTo>
                      <a:pt x="3" y="127"/>
                      <a:pt x="6" y="127"/>
                      <a:pt x="9" y="126"/>
                    </a:cubicBezTo>
                    <a:cubicBezTo>
                      <a:pt x="13" y="125"/>
                      <a:pt x="15" y="124"/>
                      <a:pt x="16" y="119"/>
                    </a:cubicBezTo>
                    <a:cubicBezTo>
                      <a:pt x="16" y="117"/>
                      <a:pt x="16" y="115"/>
                      <a:pt x="16" y="113"/>
                    </a:cubicBezTo>
                    <a:cubicBezTo>
                      <a:pt x="16" y="82"/>
                      <a:pt x="16" y="52"/>
                      <a:pt x="16" y="21"/>
                    </a:cubicBezTo>
                    <a:cubicBezTo>
                      <a:pt x="16" y="18"/>
                      <a:pt x="16" y="16"/>
                      <a:pt x="16" y="13"/>
                    </a:cubicBezTo>
                    <a:cubicBezTo>
                      <a:pt x="15" y="10"/>
                      <a:pt x="13" y="8"/>
                      <a:pt x="9" y="8"/>
                    </a:cubicBezTo>
                    <a:cubicBezTo>
                      <a:pt x="6" y="7"/>
                      <a:pt x="4" y="7"/>
                      <a:pt x="1" y="7"/>
                    </a:cubicBezTo>
                    <a:cubicBezTo>
                      <a:pt x="1" y="4"/>
                      <a:pt x="1" y="2"/>
                      <a:pt x="1" y="0"/>
                    </a:cubicBezTo>
                    <a:cubicBezTo>
                      <a:pt x="17" y="0"/>
                      <a:pt x="33" y="0"/>
                      <a:pt x="49" y="0"/>
                    </a:cubicBezTo>
                    <a:cubicBezTo>
                      <a:pt x="49" y="2"/>
                      <a:pt x="49" y="4"/>
                      <a:pt x="49" y="7"/>
                    </a:cubicBezTo>
                    <a:cubicBezTo>
                      <a:pt x="47" y="7"/>
                      <a:pt x="44" y="7"/>
                      <a:pt x="42" y="8"/>
                    </a:cubicBezTo>
                    <a:cubicBezTo>
                      <a:pt x="38" y="8"/>
                      <a:pt x="35" y="10"/>
                      <a:pt x="34" y="15"/>
                    </a:cubicBezTo>
                    <a:cubicBezTo>
                      <a:pt x="34" y="17"/>
                      <a:pt x="33" y="20"/>
                      <a:pt x="33" y="23"/>
                    </a:cubicBezTo>
                    <a:cubicBezTo>
                      <a:pt x="33" y="53"/>
                      <a:pt x="33" y="83"/>
                      <a:pt x="33" y="113"/>
                    </a:cubicBezTo>
                    <a:cubicBezTo>
                      <a:pt x="33" y="124"/>
                      <a:pt x="36" y="126"/>
                      <a:pt x="46" y="127"/>
                    </a:cubicBezTo>
                    <a:cubicBezTo>
                      <a:pt x="47" y="127"/>
                      <a:pt x="48" y="127"/>
                      <a:pt x="49" y="127"/>
                    </a:cubicBezTo>
                    <a:cubicBezTo>
                      <a:pt x="49" y="128"/>
                      <a:pt x="50" y="129"/>
                      <a:pt x="50" y="131"/>
                    </a:cubicBezTo>
                    <a:cubicBezTo>
                      <a:pt x="50" y="132"/>
                      <a:pt x="49" y="133"/>
                      <a:pt x="49" y="134"/>
                    </a:cubicBezTo>
                    <a:cubicBezTo>
                      <a:pt x="33" y="134"/>
                      <a:pt x="17" y="134"/>
                      <a:pt x="0"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4" name="Freeform 34">
                <a:extLst>
                  <a:ext uri="{FF2B5EF4-FFF2-40B4-BE49-F238E27FC236}">
                    <a16:creationId xmlns:a16="http://schemas.microsoft.com/office/drawing/2014/main" id="{59C332FA-9D18-4C13-8F66-7832ED72F4F6}"/>
                  </a:ext>
                </a:extLst>
              </p:cNvPr>
              <p:cNvSpPr>
                <a:spLocks/>
              </p:cNvSpPr>
              <p:nvPr/>
            </p:nvSpPr>
            <p:spPr bwMode="auto">
              <a:xfrm>
                <a:off x="9354673" y="3891177"/>
                <a:ext cx="137764" cy="384457"/>
              </a:xfrm>
              <a:custGeom>
                <a:avLst/>
                <a:gdLst>
                  <a:gd name="T0" fmla="*/ 0 w 49"/>
                  <a:gd name="T1" fmla="*/ 7 h 135"/>
                  <a:gd name="T2" fmla="*/ 0 w 49"/>
                  <a:gd name="T3" fmla="*/ 0 h 135"/>
                  <a:gd name="T4" fmla="*/ 49 w 49"/>
                  <a:gd name="T5" fmla="*/ 0 h 135"/>
                  <a:gd name="T6" fmla="*/ 49 w 49"/>
                  <a:gd name="T7" fmla="*/ 7 h 135"/>
                  <a:gd name="T8" fmla="*/ 42 w 49"/>
                  <a:gd name="T9" fmla="*/ 8 h 135"/>
                  <a:gd name="T10" fmla="*/ 34 w 49"/>
                  <a:gd name="T11" fmla="*/ 15 h 135"/>
                  <a:gd name="T12" fmla="*/ 33 w 49"/>
                  <a:gd name="T13" fmla="*/ 23 h 135"/>
                  <a:gd name="T14" fmla="*/ 33 w 49"/>
                  <a:gd name="T15" fmla="*/ 113 h 135"/>
                  <a:gd name="T16" fmla="*/ 46 w 49"/>
                  <a:gd name="T17" fmla="*/ 127 h 135"/>
                  <a:gd name="T18" fmla="*/ 49 w 49"/>
                  <a:gd name="T19" fmla="*/ 127 h 135"/>
                  <a:gd name="T20" fmla="*/ 49 w 49"/>
                  <a:gd name="T21" fmla="*/ 134 h 135"/>
                  <a:gd name="T22" fmla="*/ 0 w 49"/>
                  <a:gd name="T23" fmla="*/ 134 h 135"/>
                  <a:gd name="T24" fmla="*/ 0 w 49"/>
                  <a:gd name="T25" fmla="*/ 127 h 135"/>
                  <a:gd name="T26" fmla="*/ 7 w 49"/>
                  <a:gd name="T27" fmla="*/ 126 h 135"/>
                  <a:gd name="T28" fmla="*/ 16 w 49"/>
                  <a:gd name="T29" fmla="*/ 118 h 135"/>
                  <a:gd name="T30" fmla="*/ 16 w 49"/>
                  <a:gd name="T31" fmla="*/ 113 h 135"/>
                  <a:gd name="T32" fmla="*/ 16 w 49"/>
                  <a:gd name="T33" fmla="*/ 20 h 135"/>
                  <a:gd name="T34" fmla="*/ 15 w 49"/>
                  <a:gd name="T35" fmla="*/ 13 h 135"/>
                  <a:gd name="T36" fmla="*/ 9 w 49"/>
                  <a:gd name="T37" fmla="*/ 8 h 135"/>
                  <a:gd name="T38" fmla="*/ 0 w 49"/>
                  <a:gd name="T39"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35">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5" y="10"/>
                      <a:pt x="34" y="15"/>
                    </a:cubicBezTo>
                    <a:cubicBezTo>
                      <a:pt x="33" y="18"/>
                      <a:pt x="33" y="20"/>
                      <a:pt x="33" y="23"/>
                    </a:cubicBezTo>
                    <a:cubicBezTo>
                      <a:pt x="33" y="53"/>
                      <a:pt x="33" y="83"/>
                      <a:pt x="33" y="113"/>
                    </a:cubicBezTo>
                    <a:cubicBezTo>
                      <a:pt x="33" y="124"/>
                      <a:pt x="35" y="126"/>
                      <a:pt x="46" y="127"/>
                    </a:cubicBezTo>
                    <a:cubicBezTo>
                      <a:pt x="47" y="127"/>
                      <a:pt x="48" y="127"/>
                      <a:pt x="49" y="127"/>
                    </a:cubicBezTo>
                    <a:cubicBezTo>
                      <a:pt x="49" y="129"/>
                      <a:pt x="49" y="132"/>
                      <a:pt x="49" y="134"/>
                    </a:cubicBezTo>
                    <a:cubicBezTo>
                      <a:pt x="45" y="135"/>
                      <a:pt x="9" y="135"/>
                      <a:pt x="0" y="134"/>
                    </a:cubicBezTo>
                    <a:cubicBezTo>
                      <a:pt x="0" y="132"/>
                      <a:pt x="0" y="130"/>
                      <a:pt x="0" y="127"/>
                    </a:cubicBezTo>
                    <a:cubicBezTo>
                      <a:pt x="3" y="127"/>
                      <a:pt x="5" y="127"/>
                      <a:pt x="7" y="126"/>
                    </a:cubicBezTo>
                    <a:cubicBezTo>
                      <a:pt x="13" y="126"/>
                      <a:pt x="15" y="124"/>
                      <a:pt x="16" y="118"/>
                    </a:cubicBezTo>
                    <a:cubicBezTo>
                      <a:pt x="16" y="117"/>
                      <a:pt x="16" y="115"/>
                      <a:pt x="16" y="113"/>
                    </a:cubicBezTo>
                    <a:cubicBezTo>
                      <a:pt x="16" y="82"/>
                      <a:pt x="16" y="51"/>
                      <a:pt x="16" y="20"/>
                    </a:cubicBezTo>
                    <a:cubicBezTo>
                      <a:pt x="16" y="18"/>
                      <a:pt x="15" y="16"/>
                      <a:pt x="15" y="13"/>
                    </a:cubicBezTo>
                    <a:cubicBezTo>
                      <a:pt x="14" y="10"/>
                      <a:pt x="12" y="8"/>
                      <a:pt x="9" y="8"/>
                    </a:cubicBezTo>
                    <a:cubicBezTo>
                      <a:pt x="6"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5" name="Freeform 35">
                <a:extLst>
                  <a:ext uri="{FF2B5EF4-FFF2-40B4-BE49-F238E27FC236}">
                    <a16:creationId xmlns:a16="http://schemas.microsoft.com/office/drawing/2014/main" id="{65E12940-8A45-4E0C-84AF-6AA4577F53A2}"/>
                  </a:ext>
                </a:extLst>
              </p:cNvPr>
              <p:cNvSpPr>
                <a:spLocks/>
              </p:cNvSpPr>
              <p:nvPr/>
            </p:nvSpPr>
            <p:spPr bwMode="auto">
              <a:xfrm>
                <a:off x="7675879" y="3891177"/>
                <a:ext cx="137764" cy="381253"/>
              </a:xfrm>
              <a:custGeom>
                <a:avLst/>
                <a:gdLst>
                  <a:gd name="T0" fmla="*/ 0 w 49"/>
                  <a:gd name="T1" fmla="*/ 7 h 134"/>
                  <a:gd name="T2" fmla="*/ 0 w 49"/>
                  <a:gd name="T3" fmla="*/ 0 h 134"/>
                  <a:gd name="T4" fmla="*/ 49 w 49"/>
                  <a:gd name="T5" fmla="*/ 0 h 134"/>
                  <a:gd name="T6" fmla="*/ 49 w 49"/>
                  <a:gd name="T7" fmla="*/ 7 h 134"/>
                  <a:gd name="T8" fmla="*/ 42 w 49"/>
                  <a:gd name="T9" fmla="*/ 8 h 134"/>
                  <a:gd name="T10" fmla="*/ 34 w 49"/>
                  <a:gd name="T11" fmla="*/ 15 h 134"/>
                  <a:gd name="T12" fmla="*/ 33 w 49"/>
                  <a:gd name="T13" fmla="*/ 23 h 134"/>
                  <a:gd name="T14" fmla="*/ 33 w 49"/>
                  <a:gd name="T15" fmla="*/ 112 h 134"/>
                  <a:gd name="T16" fmla="*/ 34 w 49"/>
                  <a:gd name="T17" fmla="*/ 120 h 134"/>
                  <a:gd name="T18" fmla="*/ 40 w 49"/>
                  <a:gd name="T19" fmla="*/ 126 h 134"/>
                  <a:gd name="T20" fmla="*/ 49 w 49"/>
                  <a:gd name="T21" fmla="*/ 127 h 134"/>
                  <a:gd name="T22" fmla="*/ 49 w 49"/>
                  <a:gd name="T23" fmla="*/ 134 h 134"/>
                  <a:gd name="T24" fmla="*/ 0 w 49"/>
                  <a:gd name="T25" fmla="*/ 134 h 134"/>
                  <a:gd name="T26" fmla="*/ 0 w 49"/>
                  <a:gd name="T27" fmla="*/ 127 h 134"/>
                  <a:gd name="T28" fmla="*/ 8 w 49"/>
                  <a:gd name="T29" fmla="*/ 126 h 134"/>
                  <a:gd name="T30" fmla="*/ 15 w 49"/>
                  <a:gd name="T31" fmla="*/ 119 h 134"/>
                  <a:gd name="T32" fmla="*/ 16 w 49"/>
                  <a:gd name="T33" fmla="*/ 110 h 134"/>
                  <a:gd name="T34" fmla="*/ 16 w 49"/>
                  <a:gd name="T35" fmla="*/ 25 h 134"/>
                  <a:gd name="T36" fmla="*/ 15 w 49"/>
                  <a:gd name="T37" fmla="*/ 15 h 134"/>
                  <a:gd name="T38" fmla="*/ 8 w 49"/>
                  <a:gd name="T39" fmla="*/ 8 h 134"/>
                  <a:gd name="T40" fmla="*/ 0 w 49"/>
                  <a:gd name="T41"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4">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4" y="10"/>
                      <a:pt x="34" y="15"/>
                    </a:cubicBezTo>
                    <a:cubicBezTo>
                      <a:pt x="33" y="18"/>
                      <a:pt x="33" y="21"/>
                      <a:pt x="33" y="23"/>
                    </a:cubicBezTo>
                    <a:cubicBezTo>
                      <a:pt x="33" y="53"/>
                      <a:pt x="33" y="83"/>
                      <a:pt x="33" y="112"/>
                    </a:cubicBezTo>
                    <a:cubicBezTo>
                      <a:pt x="33" y="115"/>
                      <a:pt x="33" y="118"/>
                      <a:pt x="34" y="120"/>
                    </a:cubicBezTo>
                    <a:cubicBezTo>
                      <a:pt x="34" y="124"/>
                      <a:pt x="36" y="126"/>
                      <a:pt x="40" y="126"/>
                    </a:cubicBezTo>
                    <a:cubicBezTo>
                      <a:pt x="43" y="126"/>
                      <a:pt x="45" y="127"/>
                      <a:pt x="49" y="127"/>
                    </a:cubicBezTo>
                    <a:cubicBezTo>
                      <a:pt x="49" y="129"/>
                      <a:pt x="49" y="132"/>
                      <a:pt x="49" y="134"/>
                    </a:cubicBezTo>
                    <a:cubicBezTo>
                      <a:pt x="33" y="134"/>
                      <a:pt x="16" y="134"/>
                      <a:pt x="0" y="134"/>
                    </a:cubicBezTo>
                    <a:cubicBezTo>
                      <a:pt x="0" y="132"/>
                      <a:pt x="0" y="130"/>
                      <a:pt x="0" y="127"/>
                    </a:cubicBezTo>
                    <a:cubicBezTo>
                      <a:pt x="3" y="127"/>
                      <a:pt x="6" y="127"/>
                      <a:pt x="8" y="126"/>
                    </a:cubicBezTo>
                    <a:cubicBezTo>
                      <a:pt x="13" y="125"/>
                      <a:pt x="15" y="123"/>
                      <a:pt x="15" y="119"/>
                    </a:cubicBezTo>
                    <a:cubicBezTo>
                      <a:pt x="16" y="116"/>
                      <a:pt x="16" y="113"/>
                      <a:pt x="16" y="110"/>
                    </a:cubicBezTo>
                    <a:cubicBezTo>
                      <a:pt x="16" y="81"/>
                      <a:pt x="16" y="53"/>
                      <a:pt x="16" y="25"/>
                    </a:cubicBezTo>
                    <a:cubicBezTo>
                      <a:pt x="16" y="21"/>
                      <a:pt x="16" y="18"/>
                      <a:pt x="15" y="15"/>
                    </a:cubicBezTo>
                    <a:cubicBezTo>
                      <a:pt x="15" y="10"/>
                      <a:pt x="13" y="8"/>
                      <a:pt x="8" y="8"/>
                    </a:cubicBezTo>
                    <a:cubicBezTo>
                      <a:pt x="5"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3" name="组合 122">
              <a:extLst>
                <a:ext uri="{FF2B5EF4-FFF2-40B4-BE49-F238E27FC236}">
                  <a16:creationId xmlns:a16="http://schemas.microsoft.com/office/drawing/2014/main" id="{F4DC8654-6333-43BF-BBD2-8CC0F92462C8}"/>
                </a:ext>
              </a:extLst>
            </p:cNvPr>
            <p:cNvGrpSpPr/>
            <p:nvPr userDrawn="1"/>
          </p:nvGrpSpPr>
          <p:grpSpPr>
            <a:xfrm>
              <a:off x="10237120" y="539555"/>
              <a:ext cx="1312962" cy="375239"/>
              <a:chOff x="4606634" y="2048989"/>
              <a:chExt cx="5593843" cy="1598699"/>
            </a:xfrm>
            <a:solidFill>
              <a:schemeClr val="accent1">
                <a:alpha val="80000"/>
              </a:schemeClr>
            </a:solidFill>
          </p:grpSpPr>
          <p:sp>
            <p:nvSpPr>
              <p:cNvPr id="148" name="Freeform 9">
                <a:extLst>
                  <a:ext uri="{FF2B5EF4-FFF2-40B4-BE49-F238E27FC236}">
                    <a16:creationId xmlns:a16="http://schemas.microsoft.com/office/drawing/2014/main" id="{1BD02196-28F9-45E0-99D4-C63C486392BF}"/>
                  </a:ext>
                </a:extLst>
              </p:cNvPr>
              <p:cNvSpPr>
                <a:spLocks noEditPoints="1"/>
              </p:cNvSpPr>
              <p:nvPr/>
            </p:nvSpPr>
            <p:spPr bwMode="auto">
              <a:xfrm>
                <a:off x="9274578" y="2071415"/>
                <a:ext cx="925899" cy="1034829"/>
              </a:xfrm>
              <a:custGeom>
                <a:avLst/>
                <a:gdLst>
                  <a:gd name="T0" fmla="*/ 324 w 325"/>
                  <a:gd name="T1" fmla="*/ 106 h 363"/>
                  <a:gd name="T2" fmla="*/ 283 w 325"/>
                  <a:gd name="T3" fmla="*/ 179 h 363"/>
                  <a:gd name="T4" fmla="*/ 247 w 325"/>
                  <a:gd name="T5" fmla="*/ 214 h 363"/>
                  <a:gd name="T6" fmla="*/ 241 w 325"/>
                  <a:gd name="T7" fmla="*/ 228 h 363"/>
                  <a:gd name="T8" fmla="*/ 271 w 325"/>
                  <a:gd name="T9" fmla="*/ 230 h 363"/>
                  <a:gd name="T10" fmla="*/ 282 w 325"/>
                  <a:gd name="T11" fmla="*/ 240 h 363"/>
                  <a:gd name="T12" fmla="*/ 269 w 325"/>
                  <a:gd name="T13" fmla="*/ 277 h 363"/>
                  <a:gd name="T14" fmla="*/ 223 w 325"/>
                  <a:gd name="T15" fmla="*/ 316 h 363"/>
                  <a:gd name="T16" fmla="*/ 176 w 325"/>
                  <a:gd name="T17" fmla="*/ 340 h 363"/>
                  <a:gd name="T18" fmla="*/ 160 w 325"/>
                  <a:gd name="T19" fmla="*/ 339 h 363"/>
                  <a:gd name="T20" fmla="*/ 165 w 325"/>
                  <a:gd name="T21" fmla="*/ 329 h 363"/>
                  <a:gd name="T22" fmla="*/ 195 w 325"/>
                  <a:gd name="T23" fmla="*/ 302 h 363"/>
                  <a:gd name="T24" fmla="*/ 214 w 325"/>
                  <a:gd name="T25" fmla="*/ 282 h 363"/>
                  <a:gd name="T26" fmla="*/ 223 w 325"/>
                  <a:gd name="T27" fmla="*/ 265 h 363"/>
                  <a:gd name="T28" fmla="*/ 220 w 325"/>
                  <a:gd name="T29" fmla="*/ 257 h 363"/>
                  <a:gd name="T30" fmla="*/ 179 w 325"/>
                  <a:gd name="T31" fmla="*/ 289 h 363"/>
                  <a:gd name="T32" fmla="*/ 106 w 325"/>
                  <a:gd name="T33" fmla="*/ 335 h 363"/>
                  <a:gd name="T34" fmla="*/ 20 w 325"/>
                  <a:gd name="T35" fmla="*/ 363 h 363"/>
                  <a:gd name="T36" fmla="*/ 4 w 325"/>
                  <a:gd name="T37" fmla="*/ 360 h 363"/>
                  <a:gd name="T38" fmla="*/ 78 w 325"/>
                  <a:gd name="T39" fmla="*/ 306 h 363"/>
                  <a:gd name="T40" fmla="*/ 102 w 325"/>
                  <a:gd name="T41" fmla="*/ 295 h 363"/>
                  <a:gd name="T42" fmla="*/ 208 w 325"/>
                  <a:gd name="T43" fmla="*/ 238 h 363"/>
                  <a:gd name="T44" fmla="*/ 207 w 325"/>
                  <a:gd name="T45" fmla="*/ 232 h 363"/>
                  <a:gd name="T46" fmla="*/ 171 w 325"/>
                  <a:gd name="T47" fmla="*/ 243 h 363"/>
                  <a:gd name="T48" fmla="*/ 163 w 325"/>
                  <a:gd name="T49" fmla="*/ 239 h 363"/>
                  <a:gd name="T50" fmla="*/ 170 w 325"/>
                  <a:gd name="T51" fmla="*/ 226 h 363"/>
                  <a:gd name="T52" fmla="*/ 154 w 325"/>
                  <a:gd name="T53" fmla="*/ 206 h 363"/>
                  <a:gd name="T54" fmla="*/ 122 w 325"/>
                  <a:gd name="T55" fmla="*/ 224 h 363"/>
                  <a:gd name="T56" fmla="*/ 99 w 325"/>
                  <a:gd name="T57" fmla="*/ 236 h 363"/>
                  <a:gd name="T58" fmla="*/ 100 w 325"/>
                  <a:gd name="T59" fmla="*/ 222 h 363"/>
                  <a:gd name="T60" fmla="*/ 116 w 325"/>
                  <a:gd name="T61" fmla="*/ 204 h 363"/>
                  <a:gd name="T62" fmla="*/ 118 w 325"/>
                  <a:gd name="T63" fmla="*/ 183 h 363"/>
                  <a:gd name="T64" fmla="*/ 116 w 325"/>
                  <a:gd name="T65" fmla="*/ 174 h 363"/>
                  <a:gd name="T66" fmla="*/ 143 w 325"/>
                  <a:gd name="T67" fmla="*/ 167 h 363"/>
                  <a:gd name="T68" fmla="*/ 158 w 325"/>
                  <a:gd name="T69" fmla="*/ 145 h 363"/>
                  <a:gd name="T70" fmla="*/ 147 w 325"/>
                  <a:gd name="T71" fmla="*/ 144 h 363"/>
                  <a:gd name="T72" fmla="*/ 132 w 325"/>
                  <a:gd name="T73" fmla="*/ 141 h 363"/>
                  <a:gd name="T74" fmla="*/ 141 w 325"/>
                  <a:gd name="T75" fmla="*/ 129 h 363"/>
                  <a:gd name="T76" fmla="*/ 140 w 325"/>
                  <a:gd name="T77" fmla="*/ 115 h 363"/>
                  <a:gd name="T78" fmla="*/ 112 w 325"/>
                  <a:gd name="T79" fmla="*/ 96 h 363"/>
                  <a:gd name="T80" fmla="*/ 127 w 325"/>
                  <a:gd name="T81" fmla="*/ 92 h 363"/>
                  <a:gd name="T82" fmla="*/ 167 w 325"/>
                  <a:gd name="T83" fmla="*/ 81 h 363"/>
                  <a:gd name="T84" fmla="*/ 203 w 325"/>
                  <a:gd name="T85" fmla="*/ 36 h 363"/>
                  <a:gd name="T86" fmla="*/ 204 w 325"/>
                  <a:gd name="T87" fmla="*/ 10 h 363"/>
                  <a:gd name="T88" fmla="*/ 216 w 325"/>
                  <a:gd name="T89" fmla="*/ 3 h 363"/>
                  <a:gd name="T90" fmla="*/ 224 w 325"/>
                  <a:gd name="T91" fmla="*/ 56 h 363"/>
                  <a:gd name="T92" fmla="*/ 205 w 325"/>
                  <a:gd name="T93" fmla="*/ 91 h 363"/>
                  <a:gd name="T94" fmla="*/ 208 w 325"/>
                  <a:gd name="T95" fmla="*/ 105 h 363"/>
                  <a:gd name="T96" fmla="*/ 267 w 325"/>
                  <a:gd name="T97" fmla="*/ 87 h 363"/>
                  <a:gd name="T98" fmla="*/ 297 w 325"/>
                  <a:gd name="T99" fmla="*/ 85 h 363"/>
                  <a:gd name="T100" fmla="*/ 309 w 325"/>
                  <a:gd name="T101" fmla="*/ 86 h 363"/>
                  <a:gd name="T102" fmla="*/ 325 w 325"/>
                  <a:gd name="T103" fmla="*/ 104 h 363"/>
                  <a:gd name="T104" fmla="*/ 198 w 325"/>
                  <a:gd name="T105" fmla="*/ 126 h 363"/>
                  <a:gd name="T106" fmla="*/ 164 w 325"/>
                  <a:gd name="T107" fmla="*/ 175 h 363"/>
                  <a:gd name="T108" fmla="*/ 181 w 325"/>
                  <a:gd name="T109" fmla="*/ 191 h 363"/>
                  <a:gd name="T110" fmla="*/ 186 w 325"/>
                  <a:gd name="T111" fmla="*/ 173 h 363"/>
                  <a:gd name="T112" fmla="*/ 199 w 325"/>
                  <a:gd name="T113" fmla="*/ 170 h 363"/>
                  <a:gd name="T114" fmla="*/ 206 w 325"/>
                  <a:gd name="T115" fmla="*/ 204 h 363"/>
                  <a:gd name="T116" fmla="*/ 217 w 325"/>
                  <a:gd name="T117" fmla="*/ 206 h 363"/>
                  <a:gd name="T118" fmla="*/ 229 w 325"/>
                  <a:gd name="T119" fmla="*/ 188 h 363"/>
                  <a:gd name="T120" fmla="*/ 261 w 325"/>
                  <a:gd name="T121" fmla="*/ 141 h 363"/>
                  <a:gd name="T122" fmla="*/ 250 w 325"/>
                  <a:gd name="T123" fmla="*/ 134 h 363"/>
                  <a:gd name="T124" fmla="*/ 206 w 325"/>
                  <a:gd name="T125" fmla="*/ 12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 h="363">
                    <a:moveTo>
                      <a:pt x="325" y="104"/>
                    </a:moveTo>
                    <a:cubicBezTo>
                      <a:pt x="325" y="104"/>
                      <a:pt x="324" y="105"/>
                      <a:pt x="324" y="106"/>
                    </a:cubicBezTo>
                    <a:cubicBezTo>
                      <a:pt x="323" y="108"/>
                      <a:pt x="323" y="111"/>
                      <a:pt x="322" y="114"/>
                    </a:cubicBezTo>
                    <a:cubicBezTo>
                      <a:pt x="312" y="138"/>
                      <a:pt x="300" y="160"/>
                      <a:pt x="283" y="179"/>
                    </a:cubicBezTo>
                    <a:cubicBezTo>
                      <a:pt x="275" y="188"/>
                      <a:pt x="267" y="197"/>
                      <a:pt x="259" y="205"/>
                    </a:cubicBezTo>
                    <a:cubicBezTo>
                      <a:pt x="255" y="209"/>
                      <a:pt x="251" y="211"/>
                      <a:pt x="247" y="214"/>
                    </a:cubicBezTo>
                    <a:cubicBezTo>
                      <a:pt x="244" y="217"/>
                      <a:pt x="241" y="219"/>
                      <a:pt x="239" y="223"/>
                    </a:cubicBezTo>
                    <a:cubicBezTo>
                      <a:pt x="237" y="226"/>
                      <a:pt x="238" y="227"/>
                      <a:pt x="241" y="228"/>
                    </a:cubicBezTo>
                    <a:cubicBezTo>
                      <a:pt x="243" y="228"/>
                      <a:pt x="245" y="228"/>
                      <a:pt x="246" y="228"/>
                    </a:cubicBezTo>
                    <a:cubicBezTo>
                      <a:pt x="255" y="229"/>
                      <a:pt x="263" y="230"/>
                      <a:pt x="271" y="230"/>
                    </a:cubicBezTo>
                    <a:cubicBezTo>
                      <a:pt x="272" y="230"/>
                      <a:pt x="274" y="231"/>
                      <a:pt x="275" y="231"/>
                    </a:cubicBezTo>
                    <a:cubicBezTo>
                      <a:pt x="280" y="233"/>
                      <a:pt x="282" y="235"/>
                      <a:pt x="282" y="240"/>
                    </a:cubicBezTo>
                    <a:cubicBezTo>
                      <a:pt x="283" y="247"/>
                      <a:pt x="282" y="253"/>
                      <a:pt x="279" y="259"/>
                    </a:cubicBezTo>
                    <a:cubicBezTo>
                      <a:pt x="277" y="265"/>
                      <a:pt x="273" y="271"/>
                      <a:pt x="269" y="277"/>
                    </a:cubicBezTo>
                    <a:cubicBezTo>
                      <a:pt x="260" y="289"/>
                      <a:pt x="248" y="298"/>
                      <a:pt x="237" y="307"/>
                    </a:cubicBezTo>
                    <a:cubicBezTo>
                      <a:pt x="233" y="311"/>
                      <a:pt x="228" y="314"/>
                      <a:pt x="223" y="316"/>
                    </a:cubicBezTo>
                    <a:cubicBezTo>
                      <a:pt x="213" y="321"/>
                      <a:pt x="203" y="327"/>
                      <a:pt x="193" y="332"/>
                    </a:cubicBezTo>
                    <a:cubicBezTo>
                      <a:pt x="187" y="334"/>
                      <a:pt x="182" y="337"/>
                      <a:pt x="176" y="340"/>
                    </a:cubicBezTo>
                    <a:cubicBezTo>
                      <a:pt x="173" y="341"/>
                      <a:pt x="169" y="341"/>
                      <a:pt x="166" y="342"/>
                    </a:cubicBezTo>
                    <a:cubicBezTo>
                      <a:pt x="164" y="342"/>
                      <a:pt x="161" y="341"/>
                      <a:pt x="160" y="339"/>
                    </a:cubicBezTo>
                    <a:cubicBezTo>
                      <a:pt x="159" y="337"/>
                      <a:pt x="160" y="335"/>
                      <a:pt x="162" y="333"/>
                    </a:cubicBezTo>
                    <a:cubicBezTo>
                      <a:pt x="163" y="332"/>
                      <a:pt x="164" y="330"/>
                      <a:pt x="165" y="329"/>
                    </a:cubicBezTo>
                    <a:cubicBezTo>
                      <a:pt x="173" y="323"/>
                      <a:pt x="181" y="316"/>
                      <a:pt x="189" y="310"/>
                    </a:cubicBezTo>
                    <a:cubicBezTo>
                      <a:pt x="192" y="307"/>
                      <a:pt x="194" y="305"/>
                      <a:pt x="195" y="302"/>
                    </a:cubicBezTo>
                    <a:cubicBezTo>
                      <a:pt x="196" y="300"/>
                      <a:pt x="198" y="297"/>
                      <a:pt x="200" y="295"/>
                    </a:cubicBezTo>
                    <a:cubicBezTo>
                      <a:pt x="205" y="291"/>
                      <a:pt x="210" y="287"/>
                      <a:pt x="214" y="282"/>
                    </a:cubicBezTo>
                    <a:cubicBezTo>
                      <a:pt x="217" y="280"/>
                      <a:pt x="218" y="278"/>
                      <a:pt x="219" y="275"/>
                    </a:cubicBezTo>
                    <a:cubicBezTo>
                      <a:pt x="219" y="271"/>
                      <a:pt x="221" y="268"/>
                      <a:pt x="223" y="265"/>
                    </a:cubicBezTo>
                    <a:cubicBezTo>
                      <a:pt x="225" y="263"/>
                      <a:pt x="227" y="261"/>
                      <a:pt x="229" y="259"/>
                    </a:cubicBezTo>
                    <a:cubicBezTo>
                      <a:pt x="227" y="256"/>
                      <a:pt x="224" y="256"/>
                      <a:pt x="220" y="257"/>
                    </a:cubicBezTo>
                    <a:cubicBezTo>
                      <a:pt x="212" y="260"/>
                      <a:pt x="205" y="264"/>
                      <a:pt x="199" y="270"/>
                    </a:cubicBezTo>
                    <a:cubicBezTo>
                      <a:pt x="192" y="276"/>
                      <a:pt x="186" y="282"/>
                      <a:pt x="179" y="289"/>
                    </a:cubicBezTo>
                    <a:cubicBezTo>
                      <a:pt x="169" y="299"/>
                      <a:pt x="157" y="307"/>
                      <a:pt x="144" y="314"/>
                    </a:cubicBezTo>
                    <a:cubicBezTo>
                      <a:pt x="131" y="320"/>
                      <a:pt x="119" y="328"/>
                      <a:pt x="106" y="335"/>
                    </a:cubicBezTo>
                    <a:cubicBezTo>
                      <a:pt x="89" y="344"/>
                      <a:pt x="72" y="352"/>
                      <a:pt x="53" y="357"/>
                    </a:cubicBezTo>
                    <a:cubicBezTo>
                      <a:pt x="43" y="361"/>
                      <a:pt x="32" y="363"/>
                      <a:pt x="20" y="363"/>
                    </a:cubicBezTo>
                    <a:cubicBezTo>
                      <a:pt x="16" y="362"/>
                      <a:pt x="12" y="361"/>
                      <a:pt x="7" y="361"/>
                    </a:cubicBezTo>
                    <a:cubicBezTo>
                      <a:pt x="6" y="361"/>
                      <a:pt x="5" y="360"/>
                      <a:pt x="4" y="360"/>
                    </a:cubicBezTo>
                    <a:cubicBezTo>
                      <a:pt x="0" y="358"/>
                      <a:pt x="0" y="355"/>
                      <a:pt x="4" y="352"/>
                    </a:cubicBezTo>
                    <a:cubicBezTo>
                      <a:pt x="28" y="337"/>
                      <a:pt x="53" y="321"/>
                      <a:pt x="78" y="306"/>
                    </a:cubicBezTo>
                    <a:cubicBezTo>
                      <a:pt x="84" y="302"/>
                      <a:pt x="91" y="298"/>
                      <a:pt x="98" y="297"/>
                    </a:cubicBezTo>
                    <a:cubicBezTo>
                      <a:pt x="100" y="296"/>
                      <a:pt x="101" y="295"/>
                      <a:pt x="102" y="295"/>
                    </a:cubicBezTo>
                    <a:cubicBezTo>
                      <a:pt x="135" y="275"/>
                      <a:pt x="169" y="257"/>
                      <a:pt x="204" y="241"/>
                    </a:cubicBezTo>
                    <a:cubicBezTo>
                      <a:pt x="205" y="240"/>
                      <a:pt x="207" y="239"/>
                      <a:pt x="208" y="238"/>
                    </a:cubicBezTo>
                    <a:cubicBezTo>
                      <a:pt x="209" y="237"/>
                      <a:pt x="210" y="235"/>
                      <a:pt x="210" y="234"/>
                    </a:cubicBezTo>
                    <a:cubicBezTo>
                      <a:pt x="210" y="233"/>
                      <a:pt x="208" y="232"/>
                      <a:pt x="207" y="232"/>
                    </a:cubicBezTo>
                    <a:cubicBezTo>
                      <a:pt x="201" y="231"/>
                      <a:pt x="196" y="233"/>
                      <a:pt x="190" y="235"/>
                    </a:cubicBezTo>
                    <a:cubicBezTo>
                      <a:pt x="184" y="238"/>
                      <a:pt x="178" y="240"/>
                      <a:pt x="171" y="243"/>
                    </a:cubicBezTo>
                    <a:cubicBezTo>
                      <a:pt x="170" y="243"/>
                      <a:pt x="169" y="244"/>
                      <a:pt x="168" y="244"/>
                    </a:cubicBezTo>
                    <a:cubicBezTo>
                      <a:pt x="164" y="244"/>
                      <a:pt x="163" y="244"/>
                      <a:pt x="163" y="239"/>
                    </a:cubicBezTo>
                    <a:cubicBezTo>
                      <a:pt x="163" y="236"/>
                      <a:pt x="164" y="233"/>
                      <a:pt x="166" y="231"/>
                    </a:cubicBezTo>
                    <a:cubicBezTo>
                      <a:pt x="167" y="229"/>
                      <a:pt x="169" y="228"/>
                      <a:pt x="170" y="226"/>
                    </a:cubicBezTo>
                    <a:cubicBezTo>
                      <a:pt x="172" y="222"/>
                      <a:pt x="172" y="218"/>
                      <a:pt x="168" y="215"/>
                    </a:cubicBezTo>
                    <a:cubicBezTo>
                      <a:pt x="164" y="212"/>
                      <a:pt x="159" y="209"/>
                      <a:pt x="154" y="206"/>
                    </a:cubicBezTo>
                    <a:cubicBezTo>
                      <a:pt x="148" y="203"/>
                      <a:pt x="143" y="205"/>
                      <a:pt x="138" y="210"/>
                    </a:cubicBezTo>
                    <a:cubicBezTo>
                      <a:pt x="133" y="215"/>
                      <a:pt x="128" y="219"/>
                      <a:pt x="122" y="224"/>
                    </a:cubicBezTo>
                    <a:cubicBezTo>
                      <a:pt x="118" y="228"/>
                      <a:pt x="112" y="231"/>
                      <a:pt x="107" y="235"/>
                    </a:cubicBezTo>
                    <a:cubicBezTo>
                      <a:pt x="105" y="236"/>
                      <a:pt x="102" y="238"/>
                      <a:pt x="99" y="236"/>
                    </a:cubicBezTo>
                    <a:cubicBezTo>
                      <a:pt x="97" y="234"/>
                      <a:pt x="97" y="231"/>
                      <a:pt x="98" y="229"/>
                    </a:cubicBezTo>
                    <a:cubicBezTo>
                      <a:pt x="98" y="226"/>
                      <a:pt x="99" y="224"/>
                      <a:pt x="100" y="222"/>
                    </a:cubicBezTo>
                    <a:cubicBezTo>
                      <a:pt x="102" y="219"/>
                      <a:pt x="105" y="217"/>
                      <a:pt x="107" y="214"/>
                    </a:cubicBezTo>
                    <a:cubicBezTo>
                      <a:pt x="110" y="211"/>
                      <a:pt x="113" y="208"/>
                      <a:pt x="116" y="204"/>
                    </a:cubicBezTo>
                    <a:cubicBezTo>
                      <a:pt x="118" y="202"/>
                      <a:pt x="119" y="198"/>
                      <a:pt x="120" y="195"/>
                    </a:cubicBezTo>
                    <a:cubicBezTo>
                      <a:pt x="122" y="191"/>
                      <a:pt x="122" y="187"/>
                      <a:pt x="118" y="183"/>
                    </a:cubicBezTo>
                    <a:cubicBezTo>
                      <a:pt x="116" y="182"/>
                      <a:pt x="115" y="181"/>
                      <a:pt x="115" y="179"/>
                    </a:cubicBezTo>
                    <a:cubicBezTo>
                      <a:pt x="113" y="177"/>
                      <a:pt x="113" y="175"/>
                      <a:pt x="116" y="174"/>
                    </a:cubicBezTo>
                    <a:cubicBezTo>
                      <a:pt x="123" y="173"/>
                      <a:pt x="130" y="171"/>
                      <a:pt x="137" y="170"/>
                    </a:cubicBezTo>
                    <a:cubicBezTo>
                      <a:pt x="140" y="170"/>
                      <a:pt x="141" y="169"/>
                      <a:pt x="143" y="167"/>
                    </a:cubicBezTo>
                    <a:cubicBezTo>
                      <a:pt x="146" y="163"/>
                      <a:pt x="150" y="159"/>
                      <a:pt x="153" y="155"/>
                    </a:cubicBezTo>
                    <a:cubicBezTo>
                      <a:pt x="155" y="152"/>
                      <a:pt x="157" y="149"/>
                      <a:pt x="158" y="145"/>
                    </a:cubicBezTo>
                    <a:cubicBezTo>
                      <a:pt x="159" y="141"/>
                      <a:pt x="157" y="140"/>
                      <a:pt x="154" y="141"/>
                    </a:cubicBezTo>
                    <a:cubicBezTo>
                      <a:pt x="151" y="141"/>
                      <a:pt x="149" y="142"/>
                      <a:pt x="147" y="144"/>
                    </a:cubicBezTo>
                    <a:cubicBezTo>
                      <a:pt x="144" y="146"/>
                      <a:pt x="140" y="146"/>
                      <a:pt x="137" y="145"/>
                    </a:cubicBezTo>
                    <a:cubicBezTo>
                      <a:pt x="134" y="145"/>
                      <a:pt x="133" y="144"/>
                      <a:pt x="132" y="141"/>
                    </a:cubicBezTo>
                    <a:cubicBezTo>
                      <a:pt x="132" y="139"/>
                      <a:pt x="132" y="137"/>
                      <a:pt x="134" y="135"/>
                    </a:cubicBezTo>
                    <a:cubicBezTo>
                      <a:pt x="137" y="133"/>
                      <a:pt x="139" y="131"/>
                      <a:pt x="141" y="129"/>
                    </a:cubicBezTo>
                    <a:cubicBezTo>
                      <a:pt x="143" y="126"/>
                      <a:pt x="144" y="123"/>
                      <a:pt x="144" y="119"/>
                    </a:cubicBezTo>
                    <a:cubicBezTo>
                      <a:pt x="144" y="116"/>
                      <a:pt x="143" y="115"/>
                      <a:pt x="140" y="115"/>
                    </a:cubicBezTo>
                    <a:cubicBezTo>
                      <a:pt x="136" y="115"/>
                      <a:pt x="132" y="115"/>
                      <a:pt x="129" y="114"/>
                    </a:cubicBezTo>
                    <a:cubicBezTo>
                      <a:pt x="119" y="112"/>
                      <a:pt x="114" y="106"/>
                      <a:pt x="112" y="96"/>
                    </a:cubicBezTo>
                    <a:cubicBezTo>
                      <a:pt x="112" y="91"/>
                      <a:pt x="113" y="90"/>
                      <a:pt x="118" y="91"/>
                    </a:cubicBezTo>
                    <a:cubicBezTo>
                      <a:pt x="121" y="91"/>
                      <a:pt x="124" y="91"/>
                      <a:pt x="127" y="92"/>
                    </a:cubicBezTo>
                    <a:cubicBezTo>
                      <a:pt x="137" y="93"/>
                      <a:pt x="146" y="92"/>
                      <a:pt x="155" y="86"/>
                    </a:cubicBezTo>
                    <a:cubicBezTo>
                      <a:pt x="158" y="83"/>
                      <a:pt x="163" y="82"/>
                      <a:pt x="167" y="81"/>
                    </a:cubicBezTo>
                    <a:cubicBezTo>
                      <a:pt x="174" y="79"/>
                      <a:pt x="180" y="76"/>
                      <a:pt x="184" y="70"/>
                    </a:cubicBezTo>
                    <a:cubicBezTo>
                      <a:pt x="193" y="60"/>
                      <a:pt x="200" y="49"/>
                      <a:pt x="203" y="36"/>
                    </a:cubicBezTo>
                    <a:cubicBezTo>
                      <a:pt x="204" y="30"/>
                      <a:pt x="205" y="23"/>
                      <a:pt x="205" y="17"/>
                    </a:cubicBezTo>
                    <a:cubicBezTo>
                      <a:pt x="204" y="15"/>
                      <a:pt x="204" y="13"/>
                      <a:pt x="204" y="10"/>
                    </a:cubicBezTo>
                    <a:cubicBezTo>
                      <a:pt x="204" y="7"/>
                      <a:pt x="204" y="4"/>
                      <a:pt x="207" y="2"/>
                    </a:cubicBezTo>
                    <a:cubicBezTo>
                      <a:pt x="211" y="0"/>
                      <a:pt x="213" y="2"/>
                      <a:pt x="216" y="3"/>
                    </a:cubicBezTo>
                    <a:cubicBezTo>
                      <a:pt x="230" y="11"/>
                      <a:pt x="236" y="28"/>
                      <a:pt x="230" y="43"/>
                    </a:cubicBezTo>
                    <a:cubicBezTo>
                      <a:pt x="229" y="48"/>
                      <a:pt x="226" y="52"/>
                      <a:pt x="224" y="56"/>
                    </a:cubicBezTo>
                    <a:cubicBezTo>
                      <a:pt x="219" y="64"/>
                      <a:pt x="214" y="72"/>
                      <a:pt x="209" y="80"/>
                    </a:cubicBezTo>
                    <a:cubicBezTo>
                      <a:pt x="207" y="83"/>
                      <a:pt x="206" y="87"/>
                      <a:pt x="205" y="91"/>
                    </a:cubicBezTo>
                    <a:cubicBezTo>
                      <a:pt x="204" y="93"/>
                      <a:pt x="203" y="95"/>
                      <a:pt x="203" y="98"/>
                    </a:cubicBezTo>
                    <a:cubicBezTo>
                      <a:pt x="203" y="102"/>
                      <a:pt x="205" y="104"/>
                      <a:pt x="208" y="105"/>
                    </a:cubicBezTo>
                    <a:cubicBezTo>
                      <a:pt x="213" y="106"/>
                      <a:pt x="217" y="105"/>
                      <a:pt x="221" y="104"/>
                    </a:cubicBezTo>
                    <a:cubicBezTo>
                      <a:pt x="236" y="97"/>
                      <a:pt x="251" y="91"/>
                      <a:pt x="267" y="87"/>
                    </a:cubicBezTo>
                    <a:cubicBezTo>
                      <a:pt x="274" y="85"/>
                      <a:pt x="280" y="84"/>
                      <a:pt x="287" y="82"/>
                    </a:cubicBezTo>
                    <a:cubicBezTo>
                      <a:pt x="290" y="82"/>
                      <a:pt x="294" y="82"/>
                      <a:pt x="297" y="85"/>
                    </a:cubicBezTo>
                    <a:cubicBezTo>
                      <a:pt x="299" y="86"/>
                      <a:pt x="301" y="86"/>
                      <a:pt x="304" y="86"/>
                    </a:cubicBezTo>
                    <a:cubicBezTo>
                      <a:pt x="305" y="87"/>
                      <a:pt x="307" y="86"/>
                      <a:pt x="309" y="86"/>
                    </a:cubicBezTo>
                    <a:cubicBezTo>
                      <a:pt x="317" y="86"/>
                      <a:pt x="323" y="89"/>
                      <a:pt x="325" y="97"/>
                    </a:cubicBezTo>
                    <a:cubicBezTo>
                      <a:pt x="325" y="99"/>
                      <a:pt x="325" y="101"/>
                      <a:pt x="325" y="104"/>
                    </a:cubicBezTo>
                    <a:close/>
                    <a:moveTo>
                      <a:pt x="206" y="122"/>
                    </a:moveTo>
                    <a:cubicBezTo>
                      <a:pt x="203" y="122"/>
                      <a:pt x="200" y="123"/>
                      <a:pt x="198" y="126"/>
                    </a:cubicBezTo>
                    <a:cubicBezTo>
                      <a:pt x="189" y="138"/>
                      <a:pt x="179" y="150"/>
                      <a:pt x="169" y="162"/>
                    </a:cubicBezTo>
                    <a:cubicBezTo>
                      <a:pt x="166" y="166"/>
                      <a:pt x="164" y="170"/>
                      <a:pt x="164" y="175"/>
                    </a:cubicBezTo>
                    <a:cubicBezTo>
                      <a:pt x="162" y="184"/>
                      <a:pt x="165" y="188"/>
                      <a:pt x="173" y="193"/>
                    </a:cubicBezTo>
                    <a:cubicBezTo>
                      <a:pt x="176" y="195"/>
                      <a:pt x="179" y="194"/>
                      <a:pt x="181" y="191"/>
                    </a:cubicBezTo>
                    <a:cubicBezTo>
                      <a:pt x="183" y="188"/>
                      <a:pt x="183" y="186"/>
                      <a:pt x="184" y="183"/>
                    </a:cubicBezTo>
                    <a:cubicBezTo>
                      <a:pt x="185" y="180"/>
                      <a:pt x="185" y="176"/>
                      <a:pt x="186" y="173"/>
                    </a:cubicBezTo>
                    <a:cubicBezTo>
                      <a:pt x="187" y="171"/>
                      <a:pt x="188" y="168"/>
                      <a:pt x="190" y="167"/>
                    </a:cubicBezTo>
                    <a:cubicBezTo>
                      <a:pt x="194" y="164"/>
                      <a:pt x="197" y="165"/>
                      <a:pt x="199" y="170"/>
                    </a:cubicBezTo>
                    <a:cubicBezTo>
                      <a:pt x="199" y="171"/>
                      <a:pt x="199" y="171"/>
                      <a:pt x="199" y="172"/>
                    </a:cubicBezTo>
                    <a:cubicBezTo>
                      <a:pt x="202" y="183"/>
                      <a:pt x="205" y="193"/>
                      <a:pt x="206" y="204"/>
                    </a:cubicBezTo>
                    <a:cubicBezTo>
                      <a:pt x="206" y="206"/>
                      <a:pt x="207" y="209"/>
                      <a:pt x="210" y="210"/>
                    </a:cubicBezTo>
                    <a:cubicBezTo>
                      <a:pt x="214" y="210"/>
                      <a:pt x="215" y="208"/>
                      <a:pt x="217" y="206"/>
                    </a:cubicBezTo>
                    <a:cubicBezTo>
                      <a:pt x="217" y="205"/>
                      <a:pt x="217" y="205"/>
                      <a:pt x="218" y="204"/>
                    </a:cubicBezTo>
                    <a:cubicBezTo>
                      <a:pt x="221" y="199"/>
                      <a:pt x="225" y="193"/>
                      <a:pt x="229" y="188"/>
                    </a:cubicBezTo>
                    <a:cubicBezTo>
                      <a:pt x="237" y="177"/>
                      <a:pt x="246" y="167"/>
                      <a:pt x="255" y="157"/>
                    </a:cubicBezTo>
                    <a:cubicBezTo>
                      <a:pt x="259" y="152"/>
                      <a:pt x="261" y="147"/>
                      <a:pt x="261" y="141"/>
                    </a:cubicBezTo>
                    <a:cubicBezTo>
                      <a:pt x="261" y="137"/>
                      <a:pt x="259" y="135"/>
                      <a:pt x="255" y="134"/>
                    </a:cubicBezTo>
                    <a:cubicBezTo>
                      <a:pt x="253" y="134"/>
                      <a:pt x="251" y="134"/>
                      <a:pt x="250" y="134"/>
                    </a:cubicBezTo>
                    <a:cubicBezTo>
                      <a:pt x="240" y="131"/>
                      <a:pt x="231" y="129"/>
                      <a:pt x="221" y="126"/>
                    </a:cubicBezTo>
                    <a:cubicBezTo>
                      <a:pt x="216" y="125"/>
                      <a:pt x="211" y="123"/>
                      <a:pt x="206"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9" name="Freeform 10">
                <a:extLst>
                  <a:ext uri="{FF2B5EF4-FFF2-40B4-BE49-F238E27FC236}">
                    <a16:creationId xmlns:a16="http://schemas.microsoft.com/office/drawing/2014/main" id="{F635BA25-F85D-4FD0-B0FF-9852A3FB35CC}"/>
                  </a:ext>
                </a:extLst>
              </p:cNvPr>
              <p:cNvSpPr>
                <a:spLocks/>
              </p:cNvSpPr>
              <p:nvPr/>
            </p:nvSpPr>
            <p:spPr bwMode="auto">
              <a:xfrm>
                <a:off x="7550931" y="2257236"/>
                <a:ext cx="1089293" cy="1169389"/>
              </a:xfrm>
              <a:custGeom>
                <a:avLst/>
                <a:gdLst>
                  <a:gd name="T0" fmla="*/ 83 w 383"/>
                  <a:gd name="T1" fmla="*/ 410 h 411"/>
                  <a:gd name="T2" fmla="*/ 111 w 383"/>
                  <a:gd name="T3" fmla="*/ 380 h 411"/>
                  <a:gd name="T4" fmla="*/ 136 w 383"/>
                  <a:gd name="T5" fmla="*/ 371 h 411"/>
                  <a:gd name="T6" fmla="*/ 198 w 383"/>
                  <a:gd name="T7" fmla="*/ 294 h 411"/>
                  <a:gd name="T8" fmla="*/ 201 w 383"/>
                  <a:gd name="T9" fmla="*/ 280 h 411"/>
                  <a:gd name="T10" fmla="*/ 197 w 383"/>
                  <a:gd name="T11" fmla="*/ 274 h 411"/>
                  <a:gd name="T12" fmla="*/ 166 w 383"/>
                  <a:gd name="T13" fmla="*/ 283 h 411"/>
                  <a:gd name="T14" fmla="*/ 144 w 383"/>
                  <a:gd name="T15" fmla="*/ 291 h 411"/>
                  <a:gd name="T16" fmla="*/ 123 w 383"/>
                  <a:gd name="T17" fmla="*/ 305 h 411"/>
                  <a:gd name="T18" fmla="*/ 62 w 383"/>
                  <a:gd name="T19" fmla="*/ 344 h 411"/>
                  <a:gd name="T20" fmla="*/ 34 w 383"/>
                  <a:gd name="T21" fmla="*/ 353 h 411"/>
                  <a:gd name="T22" fmla="*/ 9 w 383"/>
                  <a:gd name="T23" fmla="*/ 344 h 411"/>
                  <a:gd name="T24" fmla="*/ 1 w 383"/>
                  <a:gd name="T25" fmla="*/ 322 h 411"/>
                  <a:gd name="T26" fmla="*/ 0 w 383"/>
                  <a:gd name="T27" fmla="*/ 288 h 411"/>
                  <a:gd name="T28" fmla="*/ 1 w 383"/>
                  <a:gd name="T29" fmla="*/ 283 h 411"/>
                  <a:gd name="T30" fmla="*/ 6 w 383"/>
                  <a:gd name="T31" fmla="*/ 282 h 411"/>
                  <a:gd name="T32" fmla="*/ 8 w 383"/>
                  <a:gd name="T33" fmla="*/ 285 h 411"/>
                  <a:gd name="T34" fmla="*/ 10 w 383"/>
                  <a:gd name="T35" fmla="*/ 290 h 411"/>
                  <a:gd name="T36" fmla="*/ 32 w 383"/>
                  <a:gd name="T37" fmla="*/ 298 h 411"/>
                  <a:gd name="T38" fmla="*/ 46 w 383"/>
                  <a:gd name="T39" fmla="*/ 293 h 411"/>
                  <a:gd name="T40" fmla="*/ 53 w 383"/>
                  <a:gd name="T41" fmla="*/ 291 h 411"/>
                  <a:gd name="T42" fmla="*/ 65 w 383"/>
                  <a:gd name="T43" fmla="*/ 288 h 411"/>
                  <a:gd name="T44" fmla="*/ 100 w 383"/>
                  <a:gd name="T45" fmla="*/ 268 h 411"/>
                  <a:gd name="T46" fmla="*/ 156 w 383"/>
                  <a:gd name="T47" fmla="*/ 244 h 411"/>
                  <a:gd name="T48" fmla="*/ 197 w 383"/>
                  <a:gd name="T49" fmla="*/ 229 h 411"/>
                  <a:gd name="T50" fmla="*/ 203 w 383"/>
                  <a:gd name="T51" fmla="*/ 226 h 411"/>
                  <a:gd name="T52" fmla="*/ 219 w 383"/>
                  <a:gd name="T53" fmla="*/ 204 h 411"/>
                  <a:gd name="T54" fmla="*/ 222 w 383"/>
                  <a:gd name="T55" fmla="*/ 124 h 411"/>
                  <a:gd name="T56" fmla="*/ 210 w 383"/>
                  <a:gd name="T57" fmla="*/ 69 h 411"/>
                  <a:gd name="T58" fmla="*/ 197 w 383"/>
                  <a:gd name="T59" fmla="*/ 36 h 411"/>
                  <a:gd name="T60" fmla="*/ 194 w 383"/>
                  <a:gd name="T61" fmla="*/ 10 h 411"/>
                  <a:gd name="T62" fmla="*/ 205 w 383"/>
                  <a:gd name="T63" fmla="*/ 2 h 411"/>
                  <a:gd name="T64" fmla="*/ 230 w 383"/>
                  <a:gd name="T65" fmla="*/ 7 h 411"/>
                  <a:gd name="T66" fmla="*/ 237 w 383"/>
                  <a:gd name="T67" fmla="*/ 10 h 411"/>
                  <a:gd name="T68" fmla="*/ 248 w 383"/>
                  <a:gd name="T69" fmla="*/ 19 h 411"/>
                  <a:gd name="T70" fmla="*/ 265 w 383"/>
                  <a:gd name="T71" fmla="*/ 29 h 411"/>
                  <a:gd name="T72" fmla="*/ 280 w 383"/>
                  <a:gd name="T73" fmla="*/ 49 h 411"/>
                  <a:gd name="T74" fmla="*/ 278 w 383"/>
                  <a:gd name="T75" fmla="*/ 66 h 411"/>
                  <a:gd name="T76" fmla="*/ 273 w 383"/>
                  <a:gd name="T77" fmla="*/ 72 h 411"/>
                  <a:gd name="T78" fmla="*/ 270 w 383"/>
                  <a:gd name="T79" fmla="*/ 77 h 411"/>
                  <a:gd name="T80" fmla="*/ 271 w 383"/>
                  <a:gd name="T81" fmla="*/ 158 h 411"/>
                  <a:gd name="T82" fmla="*/ 273 w 383"/>
                  <a:gd name="T83" fmla="*/ 179 h 411"/>
                  <a:gd name="T84" fmla="*/ 278 w 383"/>
                  <a:gd name="T85" fmla="*/ 182 h 411"/>
                  <a:gd name="T86" fmla="*/ 313 w 383"/>
                  <a:gd name="T87" fmla="*/ 160 h 411"/>
                  <a:gd name="T88" fmla="*/ 325 w 383"/>
                  <a:gd name="T89" fmla="*/ 144 h 411"/>
                  <a:gd name="T90" fmla="*/ 341 w 383"/>
                  <a:gd name="T91" fmla="*/ 128 h 411"/>
                  <a:gd name="T92" fmla="*/ 369 w 383"/>
                  <a:gd name="T93" fmla="*/ 122 h 411"/>
                  <a:gd name="T94" fmla="*/ 380 w 383"/>
                  <a:gd name="T95" fmla="*/ 141 h 411"/>
                  <a:gd name="T96" fmla="*/ 372 w 383"/>
                  <a:gd name="T97" fmla="*/ 154 h 411"/>
                  <a:gd name="T98" fmla="*/ 355 w 383"/>
                  <a:gd name="T99" fmla="*/ 169 h 411"/>
                  <a:gd name="T100" fmla="*/ 314 w 383"/>
                  <a:gd name="T101" fmla="*/ 199 h 411"/>
                  <a:gd name="T102" fmla="*/ 275 w 383"/>
                  <a:gd name="T103" fmla="*/ 229 h 411"/>
                  <a:gd name="T104" fmla="*/ 271 w 383"/>
                  <a:gd name="T105" fmla="*/ 238 h 411"/>
                  <a:gd name="T106" fmla="*/ 254 w 383"/>
                  <a:gd name="T107" fmla="*/ 310 h 411"/>
                  <a:gd name="T108" fmla="*/ 250 w 383"/>
                  <a:gd name="T109" fmla="*/ 320 h 411"/>
                  <a:gd name="T110" fmla="*/ 247 w 383"/>
                  <a:gd name="T111" fmla="*/ 325 h 411"/>
                  <a:gd name="T112" fmla="*/ 173 w 383"/>
                  <a:gd name="T113" fmla="*/ 386 h 411"/>
                  <a:gd name="T114" fmla="*/ 95 w 383"/>
                  <a:gd name="T115" fmla="*/ 410 h 411"/>
                  <a:gd name="T116" fmla="*/ 88 w 383"/>
                  <a:gd name="T117" fmla="*/ 411 h 411"/>
                  <a:gd name="T118" fmla="*/ 83 w 383"/>
                  <a:gd name="T119" fmla="*/ 4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3" h="411">
                    <a:moveTo>
                      <a:pt x="83" y="410"/>
                    </a:moveTo>
                    <a:cubicBezTo>
                      <a:pt x="89" y="396"/>
                      <a:pt x="96" y="385"/>
                      <a:pt x="111" y="380"/>
                    </a:cubicBezTo>
                    <a:cubicBezTo>
                      <a:pt x="120" y="378"/>
                      <a:pt x="128" y="375"/>
                      <a:pt x="136" y="371"/>
                    </a:cubicBezTo>
                    <a:cubicBezTo>
                      <a:pt x="168" y="355"/>
                      <a:pt x="188" y="328"/>
                      <a:pt x="198" y="294"/>
                    </a:cubicBezTo>
                    <a:cubicBezTo>
                      <a:pt x="199" y="289"/>
                      <a:pt x="200" y="284"/>
                      <a:pt x="201" y="280"/>
                    </a:cubicBezTo>
                    <a:cubicBezTo>
                      <a:pt x="202" y="275"/>
                      <a:pt x="201" y="274"/>
                      <a:pt x="197" y="274"/>
                    </a:cubicBezTo>
                    <a:cubicBezTo>
                      <a:pt x="186" y="275"/>
                      <a:pt x="176" y="278"/>
                      <a:pt x="166" y="283"/>
                    </a:cubicBezTo>
                    <a:cubicBezTo>
                      <a:pt x="159" y="286"/>
                      <a:pt x="152" y="289"/>
                      <a:pt x="144" y="291"/>
                    </a:cubicBezTo>
                    <a:cubicBezTo>
                      <a:pt x="136" y="294"/>
                      <a:pt x="130" y="300"/>
                      <a:pt x="123" y="305"/>
                    </a:cubicBezTo>
                    <a:cubicBezTo>
                      <a:pt x="105" y="321"/>
                      <a:pt x="84" y="334"/>
                      <a:pt x="62" y="344"/>
                    </a:cubicBezTo>
                    <a:cubicBezTo>
                      <a:pt x="53" y="348"/>
                      <a:pt x="43" y="351"/>
                      <a:pt x="34" y="353"/>
                    </a:cubicBezTo>
                    <a:cubicBezTo>
                      <a:pt x="24" y="356"/>
                      <a:pt x="15" y="352"/>
                      <a:pt x="9" y="344"/>
                    </a:cubicBezTo>
                    <a:cubicBezTo>
                      <a:pt x="4" y="338"/>
                      <a:pt x="1" y="330"/>
                      <a:pt x="1" y="322"/>
                    </a:cubicBezTo>
                    <a:cubicBezTo>
                      <a:pt x="1" y="310"/>
                      <a:pt x="0" y="299"/>
                      <a:pt x="0" y="288"/>
                    </a:cubicBezTo>
                    <a:cubicBezTo>
                      <a:pt x="0" y="286"/>
                      <a:pt x="0" y="284"/>
                      <a:pt x="1" y="283"/>
                    </a:cubicBezTo>
                    <a:cubicBezTo>
                      <a:pt x="1" y="280"/>
                      <a:pt x="4" y="279"/>
                      <a:pt x="6" y="282"/>
                    </a:cubicBezTo>
                    <a:cubicBezTo>
                      <a:pt x="7" y="283"/>
                      <a:pt x="7" y="284"/>
                      <a:pt x="8" y="285"/>
                    </a:cubicBezTo>
                    <a:cubicBezTo>
                      <a:pt x="9" y="286"/>
                      <a:pt x="9" y="288"/>
                      <a:pt x="10" y="290"/>
                    </a:cubicBezTo>
                    <a:cubicBezTo>
                      <a:pt x="16" y="297"/>
                      <a:pt x="23" y="301"/>
                      <a:pt x="32" y="298"/>
                    </a:cubicBezTo>
                    <a:cubicBezTo>
                      <a:pt x="37" y="297"/>
                      <a:pt x="41" y="295"/>
                      <a:pt x="46" y="293"/>
                    </a:cubicBezTo>
                    <a:cubicBezTo>
                      <a:pt x="48" y="292"/>
                      <a:pt x="51" y="291"/>
                      <a:pt x="53" y="291"/>
                    </a:cubicBezTo>
                    <a:cubicBezTo>
                      <a:pt x="58" y="292"/>
                      <a:pt x="61" y="290"/>
                      <a:pt x="65" y="288"/>
                    </a:cubicBezTo>
                    <a:cubicBezTo>
                      <a:pt x="77" y="282"/>
                      <a:pt x="89" y="275"/>
                      <a:pt x="100" y="268"/>
                    </a:cubicBezTo>
                    <a:cubicBezTo>
                      <a:pt x="118" y="258"/>
                      <a:pt x="137" y="251"/>
                      <a:pt x="156" y="244"/>
                    </a:cubicBezTo>
                    <a:cubicBezTo>
                      <a:pt x="169" y="239"/>
                      <a:pt x="183" y="234"/>
                      <a:pt x="197" y="229"/>
                    </a:cubicBezTo>
                    <a:cubicBezTo>
                      <a:pt x="199" y="228"/>
                      <a:pt x="201" y="227"/>
                      <a:pt x="203" y="226"/>
                    </a:cubicBezTo>
                    <a:cubicBezTo>
                      <a:pt x="212" y="222"/>
                      <a:pt x="218" y="215"/>
                      <a:pt x="219" y="204"/>
                    </a:cubicBezTo>
                    <a:cubicBezTo>
                      <a:pt x="221" y="178"/>
                      <a:pt x="223" y="151"/>
                      <a:pt x="222" y="124"/>
                    </a:cubicBezTo>
                    <a:cubicBezTo>
                      <a:pt x="221" y="105"/>
                      <a:pt x="218" y="87"/>
                      <a:pt x="210" y="69"/>
                    </a:cubicBezTo>
                    <a:cubicBezTo>
                      <a:pt x="205" y="58"/>
                      <a:pt x="201" y="47"/>
                      <a:pt x="197" y="36"/>
                    </a:cubicBezTo>
                    <a:cubicBezTo>
                      <a:pt x="194" y="28"/>
                      <a:pt x="193" y="19"/>
                      <a:pt x="194" y="10"/>
                    </a:cubicBezTo>
                    <a:cubicBezTo>
                      <a:pt x="194" y="4"/>
                      <a:pt x="199" y="0"/>
                      <a:pt x="205" y="2"/>
                    </a:cubicBezTo>
                    <a:cubicBezTo>
                      <a:pt x="213" y="4"/>
                      <a:pt x="222" y="5"/>
                      <a:pt x="230" y="7"/>
                    </a:cubicBezTo>
                    <a:cubicBezTo>
                      <a:pt x="233" y="7"/>
                      <a:pt x="235" y="9"/>
                      <a:pt x="237" y="10"/>
                    </a:cubicBezTo>
                    <a:cubicBezTo>
                      <a:pt x="241" y="13"/>
                      <a:pt x="244" y="16"/>
                      <a:pt x="248" y="19"/>
                    </a:cubicBezTo>
                    <a:cubicBezTo>
                      <a:pt x="253" y="23"/>
                      <a:pt x="259" y="26"/>
                      <a:pt x="265" y="29"/>
                    </a:cubicBezTo>
                    <a:cubicBezTo>
                      <a:pt x="274" y="33"/>
                      <a:pt x="279" y="40"/>
                      <a:pt x="280" y="49"/>
                    </a:cubicBezTo>
                    <a:cubicBezTo>
                      <a:pt x="280" y="55"/>
                      <a:pt x="280" y="60"/>
                      <a:pt x="278" y="66"/>
                    </a:cubicBezTo>
                    <a:cubicBezTo>
                      <a:pt x="277" y="68"/>
                      <a:pt x="275" y="70"/>
                      <a:pt x="273" y="72"/>
                    </a:cubicBezTo>
                    <a:cubicBezTo>
                      <a:pt x="271" y="74"/>
                      <a:pt x="270" y="75"/>
                      <a:pt x="270" y="77"/>
                    </a:cubicBezTo>
                    <a:cubicBezTo>
                      <a:pt x="271" y="104"/>
                      <a:pt x="271" y="131"/>
                      <a:pt x="271" y="158"/>
                    </a:cubicBezTo>
                    <a:cubicBezTo>
                      <a:pt x="272" y="165"/>
                      <a:pt x="272" y="172"/>
                      <a:pt x="273" y="179"/>
                    </a:cubicBezTo>
                    <a:cubicBezTo>
                      <a:pt x="274" y="183"/>
                      <a:pt x="275" y="184"/>
                      <a:pt x="278" y="182"/>
                    </a:cubicBezTo>
                    <a:cubicBezTo>
                      <a:pt x="291" y="176"/>
                      <a:pt x="303" y="170"/>
                      <a:pt x="313" y="160"/>
                    </a:cubicBezTo>
                    <a:cubicBezTo>
                      <a:pt x="317" y="155"/>
                      <a:pt x="321" y="150"/>
                      <a:pt x="325" y="144"/>
                    </a:cubicBezTo>
                    <a:cubicBezTo>
                      <a:pt x="330" y="138"/>
                      <a:pt x="335" y="132"/>
                      <a:pt x="341" y="128"/>
                    </a:cubicBezTo>
                    <a:cubicBezTo>
                      <a:pt x="350" y="122"/>
                      <a:pt x="359" y="120"/>
                      <a:pt x="369" y="122"/>
                    </a:cubicBezTo>
                    <a:cubicBezTo>
                      <a:pt x="379" y="124"/>
                      <a:pt x="383" y="131"/>
                      <a:pt x="380" y="141"/>
                    </a:cubicBezTo>
                    <a:cubicBezTo>
                      <a:pt x="379" y="146"/>
                      <a:pt x="376" y="151"/>
                      <a:pt x="372" y="154"/>
                    </a:cubicBezTo>
                    <a:cubicBezTo>
                      <a:pt x="367" y="160"/>
                      <a:pt x="361" y="165"/>
                      <a:pt x="355" y="169"/>
                    </a:cubicBezTo>
                    <a:cubicBezTo>
                      <a:pt x="341" y="178"/>
                      <a:pt x="328" y="189"/>
                      <a:pt x="314" y="199"/>
                    </a:cubicBezTo>
                    <a:cubicBezTo>
                      <a:pt x="301" y="209"/>
                      <a:pt x="289" y="219"/>
                      <a:pt x="275" y="229"/>
                    </a:cubicBezTo>
                    <a:cubicBezTo>
                      <a:pt x="272" y="232"/>
                      <a:pt x="271" y="234"/>
                      <a:pt x="271" y="238"/>
                    </a:cubicBezTo>
                    <a:cubicBezTo>
                      <a:pt x="267" y="263"/>
                      <a:pt x="262" y="287"/>
                      <a:pt x="254" y="310"/>
                    </a:cubicBezTo>
                    <a:cubicBezTo>
                      <a:pt x="253" y="314"/>
                      <a:pt x="251" y="317"/>
                      <a:pt x="250" y="320"/>
                    </a:cubicBezTo>
                    <a:cubicBezTo>
                      <a:pt x="249" y="322"/>
                      <a:pt x="249" y="324"/>
                      <a:pt x="247" y="325"/>
                    </a:cubicBezTo>
                    <a:cubicBezTo>
                      <a:pt x="226" y="349"/>
                      <a:pt x="202" y="371"/>
                      <a:pt x="173" y="386"/>
                    </a:cubicBezTo>
                    <a:cubicBezTo>
                      <a:pt x="149" y="400"/>
                      <a:pt x="123" y="408"/>
                      <a:pt x="95" y="410"/>
                    </a:cubicBezTo>
                    <a:cubicBezTo>
                      <a:pt x="93" y="410"/>
                      <a:pt x="90" y="411"/>
                      <a:pt x="88" y="411"/>
                    </a:cubicBezTo>
                    <a:cubicBezTo>
                      <a:pt x="87" y="411"/>
                      <a:pt x="85" y="411"/>
                      <a:pt x="83"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0" name="Freeform 11">
                <a:extLst>
                  <a:ext uri="{FF2B5EF4-FFF2-40B4-BE49-F238E27FC236}">
                    <a16:creationId xmlns:a16="http://schemas.microsoft.com/office/drawing/2014/main" id="{3039E95C-D1CC-46F7-9248-92AECF3DF875}"/>
                  </a:ext>
                </a:extLst>
              </p:cNvPr>
              <p:cNvSpPr>
                <a:spLocks noEditPoints="1"/>
              </p:cNvSpPr>
              <p:nvPr/>
            </p:nvSpPr>
            <p:spPr bwMode="auto">
              <a:xfrm>
                <a:off x="4606634" y="2270052"/>
                <a:ext cx="551054" cy="1278318"/>
              </a:xfrm>
              <a:custGeom>
                <a:avLst/>
                <a:gdLst>
                  <a:gd name="T0" fmla="*/ 127 w 193"/>
                  <a:gd name="T1" fmla="*/ 371 h 449"/>
                  <a:gd name="T2" fmla="*/ 63 w 193"/>
                  <a:gd name="T3" fmla="*/ 417 h 449"/>
                  <a:gd name="T4" fmla="*/ 47 w 193"/>
                  <a:gd name="T5" fmla="*/ 433 h 449"/>
                  <a:gd name="T6" fmla="*/ 7 w 193"/>
                  <a:gd name="T7" fmla="*/ 434 h 449"/>
                  <a:gd name="T8" fmla="*/ 1 w 193"/>
                  <a:gd name="T9" fmla="*/ 383 h 449"/>
                  <a:gd name="T10" fmla="*/ 33 w 193"/>
                  <a:gd name="T11" fmla="*/ 331 h 449"/>
                  <a:gd name="T12" fmla="*/ 49 w 193"/>
                  <a:gd name="T13" fmla="*/ 286 h 449"/>
                  <a:gd name="T14" fmla="*/ 50 w 193"/>
                  <a:gd name="T15" fmla="*/ 233 h 449"/>
                  <a:gd name="T16" fmla="*/ 38 w 193"/>
                  <a:gd name="T17" fmla="*/ 207 h 449"/>
                  <a:gd name="T18" fmla="*/ 54 w 193"/>
                  <a:gd name="T19" fmla="*/ 201 h 449"/>
                  <a:gd name="T20" fmla="*/ 75 w 193"/>
                  <a:gd name="T21" fmla="*/ 209 h 449"/>
                  <a:gd name="T22" fmla="*/ 107 w 193"/>
                  <a:gd name="T23" fmla="*/ 223 h 449"/>
                  <a:gd name="T24" fmla="*/ 126 w 193"/>
                  <a:gd name="T25" fmla="*/ 233 h 449"/>
                  <a:gd name="T26" fmla="*/ 133 w 193"/>
                  <a:gd name="T27" fmla="*/ 231 h 449"/>
                  <a:gd name="T28" fmla="*/ 135 w 193"/>
                  <a:gd name="T29" fmla="*/ 200 h 449"/>
                  <a:gd name="T30" fmla="*/ 133 w 193"/>
                  <a:gd name="T31" fmla="*/ 99 h 449"/>
                  <a:gd name="T32" fmla="*/ 105 w 193"/>
                  <a:gd name="T33" fmla="*/ 55 h 449"/>
                  <a:gd name="T34" fmla="*/ 77 w 193"/>
                  <a:gd name="T35" fmla="*/ 9 h 449"/>
                  <a:gd name="T36" fmla="*/ 95 w 193"/>
                  <a:gd name="T37" fmla="*/ 6 h 449"/>
                  <a:gd name="T38" fmla="*/ 165 w 193"/>
                  <a:gd name="T39" fmla="*/ 52 h 449"/>
                  <a:gd name="T40" fmla="*/ 189 w 193"/>
                  <a:gd name="T41" fmla="*/ 83 h 449"/>
                  <a:gd name="T42" fmla="*/ 189 w 193"/>
                  <a:gd name="T43" fmla="*/ 292 h 449"/>
                  <a:gd name="T44" fmla="*/ 165 w 193"/>
                  <a:gd name="T45" fmla="*/ 409 h 449"/>
                  <a:gd name="T46" fmla="*/ 145 w 193"/>
                  <a:gd name="T47" fmla="*/ 428 h 449"/>
                  <a:gd name="T48" fmla="*/ 134 w 193"/>
                  <a:gd name="T49" fmla="*/ 415 h 449"/>
                  <a:gd name="T50" fmla="*/ 131 w 193"/>
                  <a:gd name="T51" fmla="*/ 367 h 449"/>
                  <a:gd name="T52" fmla="*/ 124 w 193"/>
                  <a:gd name="T53" fmla="*/ 264 h 449"/>
                  <a:gd name="T54" fmla="*/ 102 w 193"/>
                  <a:gd name="T55" fmla="*/ 280 h 449"/>
                  <a:gd name="T56" fmla="*/ 81 w 193"/>
                  <a:gd name="T57" fmla="*/ 296 h 449"/>
                  <a:gd name="T58" fmla="*/ 59 w 193"/>
                  <a:gd name="T59" fmla="*/ 331 h 449"/>
                  <a:gd name="T60" fmla="*/ 31 w 193"/>
                  <a:gd name="T61" fmla="*/ 373 h 449"/>
                  <a:gd name="T62" fmla="*/ 46 w 193"/>
                  <a:gd name="T63" fmla="*/ 382 h 449"/>
                  <a:gd name="T64" fmla="*/ 78 w 193"/>
                  <a:gd name="T65" fmla="*/ 363 h 449"/>
                  <a:gd name="T66" fmla="*/ 114 w 193"/>
                  <a:gd name="T67" fmla="*/ 346 h 449"/>
                  <a:gd name="T68" fmla="*/ 133 w 193"/>
                  <a:gd name="T69" fmla="*/ 325 h 449"/>
                  <a:gd name="T70" fmla="*/ 132 w 193"/>
                  <a:gd name="T71" fmla="*/ 2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 h="449">
                    <a:moveTo>
                      <a:pt x="131" y="367"/>
                    </a:moveTo>
                    <a:cubicBezTo>
                      <a:pt x="129" y="369"/>
                      <a:pt x="128" y="370"/>
                      <a:pt x="127" y="371"/>
                    </a:cubicBezTo>
                    <a:cubicBezTo>
                      <a:pt x="112" y="385"/>
                      <a:pt x="97" y="397"/>
                      <a:pt x="80" y="408"/>
                    </a:cubicBezTo>
                    <a:cubicBezTo>
                      <a:pt x="74" y="411"/>
                      <a:pt x="69" y="414"/>
                      <a:pt x="63" y="417"/>
                    </a:cubicBezTo>
                    <a:cubicBezTo>
                      <a:pt x="61" y="419"/>
                      <a:pt x="59" y="420"/>
                      <a:pt x="57" y="422"/>
                    </a:cubicBezTo>
                    <a:cubicBezTo>
                      <a:pt x="54" y="426"/>
                      <a:pt x="50" y="430"/>
                      <a:pt x="47" y="433"/>
                    </a:cubicBezTo>
                    <a:cubicBezTo>
                      <a:pt x="44" y="436"/>
                      <a:pt x="41" y="439"/>
                      <a:pt x="38" y="441"/>
                    </a:cubicBezTo>
                    <a:cubicBezTo>
                      <a:pt x="27" y="449"/>
                      <a:pt x="13" y="446"/>
                      <a:pt x="7" y="434"/>
                    </a:cubicBezTo>
                    <a:cubicBezTo>
                      <a:pt x="4" y="428"/>
                      <a:pt x="2" y="421"/>
                      <a:pt x="1" y="415"/>
                    </a:cubicBezTo>
                    <a:cubicBezTo>
                      <a:pt x="0" y="404"/>
                      <a:pt x="0" y="394"/>
                      <a:pt x="1" y="383"/>
                    </a:cubicBezTo>
                    <a:cubicBezTo>
                      <a:pt x="2" y="379"/>
                      <a:pt x="3" y="374"/>
                      <a:pt x="7" y="372"/>
                    </a:cubicBezTo>
                    <a:cubicBezTo>
                      <a:pt x="20" y="361"/>
                      <a:pt x="28" y="346"/>
                      <a:pt x="33" y="331"/>
                    </a:cubicBezTo>
                    <a:cubicBezTo>
                      <a:pt x="36" y="325"/>
                      <a:pt x="37" y="319"/>
                      <a:pt x="39" y="313"/>
                    </a:cubicBezTo>
                    <a:cubicBezTo>
                      <a:pt x="42" y="304"/>
                      <a:pt x="45" y="294"/>
                      <a:pt x="49" y="286"/>
                    </a:cubicBezTo>
                    <a:cubicBezTo>
                      <a:pt x="56" y="272"/>
                      <a:pt x="56" y="258"/>
                      <a:pt x="53" y="244"/>
                    </a:cubicBezTo>
                    <a:cubicBezTo>
                      <a:pt x="52" y="240"/>
                      <a:pt x="51" y="237"/>
                      <a:pt x="50" y="233"/>
                    </a:cubicBezTo>
                    <a:cubicBezTo>
                      <a:pt x="49" y="229"/>
                      <a:pt x="47" y="225"/>
                      <a:pt x="44" y="221"/>
                    </a:cubicBezTo>
                    <a:cubicBezTo>
                      <a:pt x="42" y="217"/>
                      <a:pt x="39" y="212"/>
                      <a:pt x="38" y="207"/>
                    </a:cubicBezTo>
                    <a:cubicBezTo>
                      <a:pt x="36" y="202"/>
                      <a:pt x="38" y="199"/>
                      <a:pt x="44" y="199"/>
                    </a:cubicBezTo>
                    <a:cubicBezTo>
                      <a:pt x="48" y="199"/>
                      <a:pt x="51" y="199"/>
                      <a:pt x="54" y="201"/>
                    </a:cubicBezTo>
                    <a:cubicBezTo>
                      <a:pt x="55" y="202"/>
                      <a:pt x="56" y="203"/>
                      <a:pt x="57" y="203"/>
                    </a:cubicBezTo>
                    <a:cubicBezTo>
                      <a:pt x="62" y="208"/>
                      <a:pt x="68" y="209"/>
                      <a:pt x="75" y="209"/>
                    </a:cubicBezTo>
                    <a:cubicBezTo>
                      <a:pt x="83" y="209"/>
                      <a:pt x="90" y="212"/>
                      <a:pt x="96" y="218"/>
                    </a:cubicBezTo>
                    <a:cubicBezTo>
                      <a:pt x="99" y="221"/>
                      <a:pt x="103" y="223"/>
                      <a:pt x="107" y="223"/>
                    </a:cubicBezTo>
                    <a:cubicBezTo>
                      <a:pt x="110" y="223"/>
                      <a:pt x="112" y="224"/>
                      <a:pt x="115" y="225"/>
                    </a:cubicBezTo>
                    <a:cubicBezTo>
                      <a:pt x="120" y="226"/>
                      <a:pt x="124" y="229"/>
                      <a:pt x="126" y="233"/>
                    </a:cubicBezTo>
                    <a:cubicBezTo>
                      <a:pt x="126" y="234"/>
                      <a:pt x="127" y="235"/>
                      <a:pt x="128" y="236"/>
                    </a:cubicBezTo>
                    <a:cubicBezTo>
                      <a:pt x="131" y="236"/>
                      <a:pt x="132" y="234"/>
                      <a:pt x="133" y="231"/>
                    </a:cubicBezTo>
                    <a:cubicBezTo>
                      <a:pt x="134" y="229"/>
                      <a:pt x="134" y="227"/>
                      <a:pt x="134" y="225"/>
                    </a:cubicBezTo>
                    <a:cubicBezTo>
                      <a:pt x="134" y="217"/>
                      <a:pt x="134" y="208"/>
                      <a:pt x="135" y="200"/>
                    </a:cubicBezTo>
                    <a:cubicBezTo>
                      <a:pt x="137" y="176"/>
                      <a:pt x="139" y="151"/>
                      <a:pt x="137" y="127"/>
                    </a:cubicBezTo>
                    <a:cubicBezTo>
                      <a:pt x="137" y="118"/>
                      <a:pt x="135" y="109"/>
                      <a:pt x="133" y="99"/>
                    </a:cubicBezTo>
                    <a:cubicBezTo>
                      <a:pt x="132" y="90"/>
                      <a:pt x="127" y="81"/>
                      <a:pt x="121" y="74"/>
                    </a:cubicBezTo>
                    <a:cubicBezTo>
                      <a:pt x="116" y="67"/>
                      <a:pt x="111" y="61"/>
                      <a:pt x="105" y="55"/>
                    </a:cubicBezTo>
                    <a:cubicBezTo>
                      <a:pt x="98" y="46"/>
                      <a:pt x="90" y="36"/>
                      <a:pt x="83" y="27"/>
                    </a:cubicBezTo>
                    <a:cubicBezTo>
                      <a:pt x="79" y="22"/>
                      <a:pt x="77" y="15"/>
                      <a:pt x="77" y="9"/>
                    </a:cubicBezTo>
                    <a:cubicBezTo>
                      <a:pt x="77" y="3"/>
                      <a:pt x="80" y="0"/>
                      <a:pt x="86" y="2"/>
                    </a:cubicBezTo>
                    <a:cubicBezTo>
                      <a:pt x="89" y="2"/>
                      <a:pt x="92" y="4"/>
                      <a:pt x="95" y="6"/>
                    </a:cubicBezTo>
                    <a:cubicBezTo>
                      <a:pt x="105" y="15"/>
                      <a:pt x="116" y="22"/>
                      <a:pt x="128" y="28"/>
                    </a:cubicBezTo>
                    <a:cubicBezTo>
                      <a:pt x="141" y="35"/>
                      <a:pt x="154" y="43"/>
                      <a:pt x="165" y="52"/>
                    </a:cubicBezTo>
                    <a:cubicBezTo>
                      <a:pt x="172" y="58"/>
                      <a:pt x="179" y="64"/>
                      <a:pt x="184" y="72"/>
                    </a:cubicBezTo>
                    <a:cubicBezTo>
                      <a:pt x="186" y="75"/>
                      <a:pt x="188" y="78"/>
                      <a:pt x="189" y="83"/>
                    </a:cubicBezTo>
                    <a:cubicBezTo>
                      <a:pt x="192" y="122"/>
                      <a:pt x="193" y="162"/>
                      <a:pt x="193" y="202"/>
                    </a:cubicBezTo>
                    <a:cubicBezTo>
                      <a:pt x="193" y="232"/>
                      <a:pt x="192" y="262"/>
                      <a:pt x="189" y="292"/>
                    </a:cubicBezTo>
                    <a:cubicBezTo>
                      <a:pt x="186" y="321"/>
                      <a:pt x="183" y="350"/>
                      <a:pt x="176" y="378"/>
                    </a:cubicBezTo>
                    <a:cubicBezTo>
                      <a:pt x="173" y="388"/>
                      <a:pt x="170" y="399"/>
                      <a:pt x="165" y="409"/>
                    </a:cubicBezTo>
                    <a:cubicBezTo>
                      <a:pt x="162" y="414"/>
                      <a:pt x="159" y="419"/>
                      <a:pt x="155" y="423"/>
                    </a:cubicBezTo>
                    <a:cubicBezTo>
                      <a:pt x="152" y="426"/>
                      <a:pt x="149" y="428"/>
                      <a:pt x="145" y="428"/>
                    </a:cubicBezTo>
                    <a:cubicBezTo>
                      <a:pt x="140" y="429"/>
                      <a:pt x="136" y="427"/>
                      <a:pt x="135" y="422"/>
                    </a:cubicBezTo>
                    <a:cubicBezTo>
                      <a:pt x="135" y="420"/>
                      <a:pt x="135" y="418"/>
                      <a:pt x="134" y="415"/>
                    </a:cubicBezTo>
                    <a:cubicBezTo>
                      <a:pt x="134" y="407"/>
                      <a:pt x="135" y="399"/>
                      <a:pt x="135" y="391"/>
                    </a:cubicBezTo>
                    <a:cubicBezTo>
                      <a:pt x="134" y="383"/>
                      <a:pt x="134" y="375"/>
                      <a:pt x="131" y="367"/>
                    </a:cubicBezTo>
                    <a:close/>
                    <a:moveTo>
                      <a:pt x="132" y="255"/>
                    </a:moveTo>
                    <a:cubicBezTo>
                      <a:pt x="127" y="257"/>
                      <a:pt x="125" y="260"/>
                      <a:pt x="124" y="264"/>
                    </a:cubicBezTo>
                    <a:cubicBezTo>
                      <a:pt x="123" y="267"/>
                      <a:pt x="122" y="271"/>
                      <a:pt x="119" y="273"/>
                    </a:cubicBezTo>
                    <a:cubicBezTo>
                      <a:pt x="114" y="277"/>
                      <a:pt x="108" y="280"/>
                      <a:pt x="102" y="280"/>
                    </a:cubicBezTo>
                    <a:cubicBezTo>
                      <a:pt x="97" y="280"/>
                      <a:pt x="94" y="282"/>
                      <a:pt x="91" y="285"/>
                    </a:cubicBezTo>
                    <a:cubicBezTo>
                      <a:pt x="87" y="289"/>
                      <a:pt x="84" y="292"/>
                      <a:pt x="81" y="296"/>
                    </a:cubicBezTo>
                    <a:cubicBezTo>
                      <a:pt x="78" y="299"/>
                      <a:pt x="76" y="302"/>
                      <a:pt x="75" y="305"/>
                    </a:cubicBezTo>
                    <a:cubicBezTo>
                      <a:pt x="71" y="315"/>
                      <a:pt x="66" y="323"/>
                      <a:pt x="59" y="331"/>
                    </a:cubicBezTo>
                    <a:cubicBezTo>
                      <a:pt x="54" y="337"/>
                      <a:pt x="50" y="343"/>
                      <a:pt x="45" y="349"/>
                    </a:cubicBezTo>
                    <a:cubicBezTo>
                      <a:pt x="39" y="356"/>
                      <a:pt x="34" y="364"/>
                      <a:pt x="31" y="373"/>
                    </a:cubicBezTo>
                    <a:cubicBezTo>
                      <a:pt x="29" y="377"/>
                      <a:pt x="29" y="379"/>
                      <a:pt x="34" y="381"/>
                    </a:cubicBezTo>
                    <a:cubicBezTo>
                      <a:pt x="38" y="382"/>
                      <a:pt x="42" y="383"/>
                      <a:pt x="46" y="382"/>
                    </a:cubicBezTo>
                    <a:cubicBezTo>
                      <a:pt x="53" y="381"/>
                      <a:pt x="59" y="378"/>
                      <a:pt x="64" y="374"/>
                    </a:cubicBezTo>
                    <a:cubicBezTo>
                      <a:pt x="69" y="371"/>
                      <a:pt x="73" y="367"/>
                      <a:pt x="78" y="363"/>
                    </a:cubicBezTo>
                    <a:cubicBezTo>
                      <a:pt x="81" y="361"/>
                      <a:pt x="83" y="359"/>
                      <a:pt x="87" y="358"/>
                    </a:cubicBezTo>
                    <a:cubicBezTo>
                      <a:pt x="97" y="356"/>
                      <a:pt x="106" y="351"/>
                      <a:pt x="114" y="346"/>
                    </a:cubicBezTo>
                    <a:cubicBezTo>
                      <a:pt x="119" y="343"/>
                      <a:pt x="123" y="340"/>
                      <a:pt x="127" y="338"/>
                    </a:cubicBezTo>
                    <a:cubicBezTo>
                      <a:pt x="131" y="335"/>
                      <a:pt x="133" y="331"/>
                      <a:pt x="133" y="325"/>
                    </a:cubicBezTo>
                    <a:cubicBezTo>
                      <a:pt x="132" y="304"/>
                      <a:pt x="132" y="282"/>
                      <a:pt x="132" y="260"/>
                    </a:cubicBezTo>
                    <a:cubicBezTo>
                      <a:pt x="132" y="259"/>
                      <a:pt x="132" y="257"/>
                      <a:pt x="132"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1" name="Freeform 12">
                <a:extLst>
                  <a:ext uri="{FF2B5EF4-FFF2-40B4-BE49-F238E27FC236}">
                    <a16:creationId xmlns:a16="http://schemas.microsoft.com/office/drawing/2014/main" id="{D829A78B-B6EB-4549-B14A-40D05309B0CA}"/>
                  </a:ext>
                </a:extLst>
              </p:cNvPr>
              <p:cNvSpPr>
                <a:spLocks/>
              </p:cNvSpPr>
              <p:nvPr/>
            </p:nvSpPr>
            <p:spPr bwMode="auto">
              <a:xfrm>
                <a:off x="5375547" y="2443057"/>
                <a:ext cx="650372" cy="900269"/>
              </a:xfrm>
              <a:custGeom>
                <a:avLst/>
                <a:gdLst>
                  <a:gd name="T0" fmla="*/ 34 w 229"/>
                  <a:gd name="T1" fmla="*/ 0 h 316"/>
                  <a:gd name="T2" fmla="*/ 37 w 229"/>
                  <a:gd name="T3" fmla="*/ 2 h 316"/>
                  <a:gd name="T4" fmla="*/ 69 w 229"/>
                  <a:gd name="T5" fmla="*/ 32 h 316"/>
                  <a:gd name="T6" fmla="*/ 73 w 229"/>
                  <a:gd name="T7" fmla="*/ 38 h 316"/>
                  <a:gd name="T8" fmla="*/ 99 w 229"/>
                  <a:gd name="T9" fmla="*/ 117 h 316"/>
                  <a:gd name="T10" fmla="*/ 101 w 229"/>
                  <a:gd name="T11" fmla="*/ 128 h 316"/>
                  <a:gd name="T12" fmla="*/ 112 w 229"/>
                  <a:gd name="T13" fmla="*/ 132 h 316"/>
                  <a:gd name="T14" fmla="*/ 120 w 229"/>
                  <a:gd name="T15" fmla="*/ 127 h 316"/>
                  <a:gd name="T16" fmla="*/ 145 w 229"/>
                  <a:gd name="T17" fmla="*/ 109 h 316"/>
                  <a:gd name="T18" fmla="*/ 148 w 229"/>
                  <a:gd name="T19" fmla="*/ 103 h 316"/>
                  <a:gd name="T20" fmla="*/ 148 w 229"/>
                  <a:gd name="T21" fmla="*/ 80 h 316"/>
                  <a:gd name="T22" fmla="*/ 159 w 229"/>
                  <a:gd name="T23" fmla="*/ 69 h 316"/>
                  <a:gd name="T24" fmla="*/ 162 w 229"/>
                  <a:gd name="T25" fmla="*/ 71 h 316"/>
                  <a:gd name="T26" fmla="*/ 164 w 229"/>
                  <a:gd name="T27" fmla="*/ 75 h 316"/>
                  <a:gd name="T28" fmla="*/ 171 w 229"/>
                  <a:gd name="T29" fmla="*/ 86 h 316"/>
                  <a:gd name="T30" fmla="*/ 204 w 229"/>
                  <a:gd name="T31" fmla="*/ 104 h 316"/>
                  <a:gd name="T32" fmla="*/ 209 w 229"/>
                  <a:gd name="T33" fmla="*/ 112 h 316"/>
                  <a:gd name="T34" fmla="*/ 169 w 229"/>
                  <a:gd name="T35" fmla="*/ 170 h 316"/>
                  <a:gd name="T36" fmla="*/ 128 w 229"/>
                  <a:gd name="T37" fmla="*/ 175 h 316"/>
                  <a:gd name="T38" fmla="*/ 114 w 229"/>
                  <a:gd name="T39" fmla="*/ 190 h 316"/>
                  <a:gd name="T40" fmla="*/ 115 w 229"/>
                  <a:gd name="T41" fmla="*/ 196 h 316"/>
                  <a:gd name="T42" fmla="*/ 115 w 229"/>
                  <a:gd name="T43" fmla="*/ 219 h 316"/>
                  <a:gd name="T44" fmla="*/ 109 w 229"/>
                  <a:gd name="T45" fmla="*/ 226 h 316"/>
                  <a:gd name="T46" fmla="*/ 89 w 229"/>
                  <a:gd name="T47" fmla="*/ 246 h 316"/>
                  <a:gd name="T48" fmla="*/ 95 w 229"/>
                  <a:gd name="T49" fmla="*/ 260 h 316"/>
                  <a:gd name="T50" fmla="*/ 113 w 229"/>
                  <a:gd name="T51" fmla="*/ 259 h 316"/>
                  <a:gd name="T52" fmla="*/ 148 w 229"/>
                  <a:gd name="T53" fmla="*/ 248 h 316"/>
                  <a:gd name="T54" fmla="*/ 170 w 229"/>
                  <a:gd name="T55" fmla="*/ 243 h 316"/>
                  <a:gd name="T56" fmla="*/ 187 w 229"/>
                  <a:gd name="T57" fmla="*/ 237 h 316"/>
                  <a:gd name="T58" fmla="*/ 212 w 229"/>
                  <a:gd name="T59" fmla="*/ 229 h 316"/>
                  <a:gd name="T60" fmla="*/ 220 w 229"/>
                  <a:gd name="T61" fmla="*/ 229 h 316"/>
                  <a:gd name="T62" fmla="*/ 227 w 229"/>
                  <a:gd name="T63" fmla="*/ 241 h 316"/>
                  <a:gd name="T64" fmla="*/ 214 w 229"/>
                  <a:gd name="T65" fmla="*/ 267 h 316"/>
                  <a:gd name="T66" fmla="*/ 203 w 229"/>
                  <a:gd name="T67" fmla="*/ 277 h 316"/>
                  <a:gd name="T68" fmla="*/ 174 w 229"/>
                  <a:gd name="T69" fmla="*/ 289 h 316"/>
                  <a:gd name="T70" fmla="*/ 140 w 229"/>
                  <a:gd name="T71" fmla="*/ 298 h 316"/>
                  <a:gd name="T72" fmla="*/ 127 w 229"/>
                  <a:gd name="T73" fmla="*/ 298 h 316"/>
                  <a:gd name="T74" fmla="*/ 116 w 229"/>
                  <a:gd name="T75" fmla="*/ 301 h 316"/>
                  <a:gd name="T76" fmla="*/ 55 w 229"/>
                  <a:gd name="T77" fmla="*/ 304 h 316"/>
                  <a:gd name="T78" fmla="*/ 44 w 229"/>
                  <a:gd name="T79" fmla="*/ 292 h 316"/>
                  <a:gd name="T80" fmla="*/ 27 w 229"/>
                  <a:gd name="T81" fmla="*/ 257 h 316"/>
                  <a:gd name="T82" fmla="*/ 25 w 229"/>
                  <a:gd name="T83" fmla="*/ 252 h 316"/>
                  <a:gd name="T84" fmla="*/ 18 w 229"/>
                  <a:gd name="T85" fmla="*/ 217 h 316"/>
                  <a:gd name="T86" fmla="*/ 18 w 229"/>
                  <a:gd name="T87" fmla="*/ 210 h 316"/>
                  <a:gd name="T88" fmla="*/ 1 w 229"/>
                  <a:gd name="T89" fmla="*/ 140 h 316"/>
                  <a:gd name="T90" fmla="*/ 0 w 229"/>
                  <a:gd name="T91" fmla="*/ 134 h 316"/>
                  <a:gd name="T92" fmla="*/ 18 w 229"/>
                  <a:gd name="T93" fmla="*/ 50 h 316"/>
                  <a:gd name="T94" fmla="*/ 32 w 229"/>
                  <a:gd name="T95" fmla="*/ 4 h 316"/>
                  <a:gd name="T96" fmla="*/ 34 w 229"/>
                  <a:gd name="T9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316">
                    <a:moveTo>
                      <a:pt x="34" y="0"/>
                    </a:moveTo>
                    <a:cubicBezTo>
                      <a:pt x="35" y="1"/>
                      <a:pt x="36" y="2"/>
                      <a:pt x="37" y="2"/>
                    </a:cubicBezTo>
                    <a:cubicBezTo>
                      <a:pt x="48" y="12"/>
                      <a:pt x="58" y="22"/>
                      <a:pt x="69" y="32"/>
                    </a:cubicBezTo>
                    <a:cubicBezTo>
                      <a:pt x="71" y="34"/>
                      <a:pt x="72" y="36"/>
                      <a:pt x="73" y="38"/>
                    </a:cubicBezTo>
                    <a:cubicBezTo>
                      <a:pt x="86" y="63"/>
                      <a:pt x="94" y="89"/>
                      <a:pt x="99" y="117"/>
                    </a:cubicBezTo>
                    <a:cubicBezTo>
                      <a:pt x="99" y="120"/>
                      <a:pt x="100" y="124"/>
                      <a:pt x="101" y="128"/>
                    </a:cubicBezTo>
                    <a:cubicBezTo>
                      <a:pt x="103" y="133"/>
                      <a:pt x="107" y="134"/>
                      <a:pt x="112" y="132"/>
                    </a:cubicBezTo>
                    <a:cubicBezTo>
                      <a:pt x="115" y="130"/>
                      <a:pt x="117" y="129"/>
                      <a:pt x="120" y="127"/>
                    </a:cubicBezTo>
                    <a:cubicBezTo>
                      <a:pt x="128" y="121"/>
                      <a:pt x="136" y="115"/>
                      <a:pt x="145" y="109"/>
                    </a:cubicBezTo>
                    <a:cubicBezTo>
                      <a:pt x="147" y="108"/>
                      <a:pt x="148" y="106"/>
                      <a:pt x="148" y="103"/>
                    </a:cubicBezTo>
                    <a:cubicBezTo>
                      <a:pt x="148" y="95"/>
                      <a:pt x="148" y="88"/>
                      <a:pt x="148" y="80"/>
                    </a:cubicBezTo>
                    <a:cubicBezTo>
                      <a:pt x="148" y="75"/>
                      <a:pt x="153" y="69"/>
                      <a:pt x="159" y="69"/>
                    </a:cubicBezTo>
                    <a:cubicBezTo>
                      <a:pt x="160" y="69"/>
                      <a:pt x="162" y="70"/>
                      <a:pt x="162" y="71"/>
                    </a:cubicBezTo>
                    <a:cubicBezTo>
                      <a:pt x="163" y="72"/>
                      <a:pt x="164" y="73"/>
                      <a:pt x="164" y="75"/>
                    </a:cubicBezTo>
                    <a:cubicBezTo>
                      <a:pt x="164" y="79"/>
                      <a:pt x="167" y="83"/>
                      <a:pt x="171" y="86"/>
                    </a:cubicBezTo>
                    <a:cubicBezTo>
                      <a:pt x="181" y="94"/>
                      <a:pt x="192" y="100"/>
                      <a:pt x="204" y="104"/>
                    </a:cubicBezTo>
                    <a:cubicBezTo>
                      <a:pt x="208" y="106"/>
                      <a:pt x="209" y="108"/>
                      <a:pt x="209" y="112"/>
                    </a:cubicBezTo>
                    <a:cubicBezTo>
                      <a:pt x="210" y="140"/>
                      <a:pt x="196" y="160"/>
                      <a:pt x="169" y="170"/>
                    </a:cubicBezTo>
                    <a:cubicBezTo>
                      <a:pt x="156" y="175"/>
                      <a:pt x="142" y="177"/>
                      <a:pt x="128" y="175"/>
                    </a:cubicBezTo>
                    <a:cubicBezTo>
                      <a:pt x="119" y="173"/>
                      <a:pt x="112" y="182"/>
                      <a:pt x="114" y="190"/>
                    </a:cubicBezTo>
                    <a:cubicBezTo>
                      <a:pt x="114" y="192"/>
                      <a:pt x="115" y="194"/>
                      <a:pt x="115" y="196"/>
                    </a:cubicBezTo>
                    <a:cubicBezTo>
                      <a:pt x="118" y="203"/>
                      <a:pt x="118" y="211"/>
                      <a:pt x="115" y="219"/>
                    </a:cubicBezTo>
                    <a:cubicBezTo>
                      <a:pt x="114" y="222"/>
                      <a:pt x="112" y="224"/>
                      <a:pt x="109" y="226"/>
                    </a:cubicBezTo>
                    <a:cubicBezTo>
                      <a:pt x="101" y="231"/>
                      <a:pt x="95" y="238"/>
                      <a:pt x="89" y="246"/>
                    </a:cubicBezTo>
                    <a:cubicBezTo>
                      <a:pt x="84" y="254"/>
                      <a:pt x="85" y="258"/>
                      <a:pt x="95" y="260"/>
                    </a:cubicBezTo>
                    <a:cubicBezTo>
                      <a:pt x="101" y="261"/>
                      <a:pt x="107" y="261"/>
                      <a:pt x="113" y="259"/>
                    </a:cubicBezTo>
                    <a:cubicBezTo>
                      <a:pt x="125" y="256"/>
                      <a:pt x="137" y="252"/>
                      <a:pt x="148" y="248"/>
                    </a:cubicBezTo>
                    <a:cubicBezTo>
                      <a:pt x="155" y="245"/>
                      <a:pt x="162" y="243"/>
                      <a:pt x="170" y="243"/>
                    </a:cubicBezTo>
                    <a:cubicBezTo>
                      <a:pt x="176" y="242"/>
                      <a:pt x="182" y="240"/>
                      <a:pt x="187" y="237"/>
                    </a:cubicBezTo>
                    <a:cubicBezTo>
                      <a:pt x="195" y="234"/>
                      <a:pt x="203" y="230"/>
                      <a:pt x="212" y="229"/>
                    </a:cubicBezTo>
                    <a:cubicBezTo>
                      <a:pt x="214" y="229"/>
                      <a:pt x="217" y="229"/>
                      <a:pt x="220" y="229"/>
                    </a:cubicBezTo>
                    <a:cubicBezTo>
                      <a:pt x="226" y="230"/>
                      <a:pt x="229" y="236"/>
                      <a:pt x="227" y="241"/>
                    </a:cubicBezTo>
                    <a:cubicBezTo>
                      <a:pt x="223" y="250"/>
                      <a:pt x="218" y="259"/>
                      <a:pt x="214" y="267"/>
                    </a:cubicBezTo>
                    <a:cubicBezTo>
                      <a:pt x="211" y="271"/>
                      <a:pt x="207" y="274"/>
                      <a:pt x="203" y="277"/>
                    </a:cubicBezTo>
                    <a:cubicBezTo>
                      <a:pt x="194" y="282"/>
                      <a:pt x="184" y="286"/>
                      <a:pt x="174" y="289"/>
                    </a:cubicBezTo>
                    <a:cubicBezTo>
                      <a:pt x="163" y="292"/>
                      <a:pt x="151" y="295"/>
                      <a:pt x="140" y="298"/>
                    </a:cubicBezTo>
                    <a:cubicBezTo>
                      <a:pt x="136" y="299"/>
                      <a:pt x="131" y="298"/>
                      <a:pt x="127" y="298"/>
                    </a:cubicBezTo>
                    <a:cubicBezTo>
                      <a:pt x="122" y="298"/>
                      <a:pt x="119" y="299"/>
                      <a:pt x="116" y="301"/>
                    </a:cubicBezTo>
                    <a:cubicBezTo>
                      <a:pt x="97" y="315"/>
                      <a:pt x="74" y="316"/>
                      <a:pt x="55" y="304"/>
                    </a:cubicBezTo>
                    <a:cubicBezTo>
                      <a:pt x="51" y="301"/>
                      <a:pt x="47" y="297"/>
                      <a:pt x="44" y="292"/>
                    </a:cubicBezTo>
                    <a:cubicBezTo>
                      <a:pt x="37" y="281"/>
                      <a:pt x="32" y="269"/>
                      <a:pt x="27" y="257"/>
                    </a:cubicBezTo>
                    <a:cubicBezTo>
                      <a:pt x="26" y="255"/>
                      <a:pt x="26" y="254"/>
                      <a:pt x="25" y="252"/>
                    </a:cubicBezTo>
                    <a:cubicBezTo>
                      <a:pt x="20" y="241"/>
                      <a:pt x="17" y="230"/>
                      <a:pt x="18" y="217"/>
                    </a:cubicBezTo>
                    <a:cubicBezTo>
                      <a:pt x="19" y="215"/>
                      <a:pt x="18" y="213"/>
                      <a:pt x="18" y="210"/>
                    </a:cubicBezTo>
                    <a:cubicBezTo>
                      <a:pt x="12" y="187"/>
                      <a:pt x="6" y="163"/>
                      <a:pt x="1" y="140"/>
                    </a:cubicBezTo>
                    <a:cubicBezTo>
                      <a:pt x="0" y="138"/>
                      <a:pt x="0" y="136"/>
                      <a:pt x="0" y="134"/>
                    </a:cubicBezTo>
                    <a:cubicBezTo>
                      <a:pt x="6" y="106"/>
                      <a:pt x="12" y="78"/>
                      <a:pt x="18" y="50"/>
                    </a:cubicBezTo>
                    <a:cubicBezTo>
                      <a:pt x="22" y="35"/>
                      <a:pt x="26" y="19"/>
                      <a:pt x="32" y="4"/>
                    </a:cubicBezTo>
                    <a:cubicBezTo>
                      <a:pt x="33" y="2"/>
                      <a:pt x="33" y="1"/>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2" name="Freeform 13">
                <a:extLst>
                  <a:ext uri="{FF2B5EF4-FFF2-40B4-BE49-F238E27FC236}">
                    <a16:creationId xmlns:a16="http://schemas.microsoft.com/office/drawing/2014/main" id="{E842F311-7DA4-44B7-A236-43EEB282428F}"/>
                  </a:ext>
                </a:extLst>
              </p:cNvPr>
              <p:cNvSpPr>
                <a:spLocks/>
              </p:cNvSpPr>
              <p:nvPr/>
            </p:nvSpPr>
            <p:spPr bwMode="auto">
              <a:xfrm>
                <a:off x="6355912" y="2792272"/>
                <a:ext cx="772117" cy="855416"/>
              </a:xfrm>
              <a:custGeom>
                <a:avLst/>
                <a:gdLst>
                  <a:gd name="T0" fmla="*/ 194 w 271"/>
                  <a:gd name="T1" fmla="*/ 98 h 300"/>
                  <a:gd name="T2" fmla="*/ 236 w 271"/>
                  <a:gd name="T3" fmla="*/ 96 h 300"/>
                  <a:gd name="T4" fmla="*/ 237 w 271"/>
                  <a:gd name="T5" fmla="*/ 111 h 300"/>
                  <a:gd name="T6" fmla="*/ 175 w 271"/>
                  <a:gd name="T7" fmla="*/ 150 h 300"/>
                  <a:gd name="T8" fmla="*/ 169 w 271"/>
                  <a:gd name="T9" fmla="*/ 195 h 300"/>
                  <a:gd name="T10" fmla="*/ 177 w 271"/>
                  <a:gd name="T11" fmla="*/ 299 h 300"/>
                  <a:gd name="T12" fmla="*/ 159 w 271"/>
                  <a:gd name="T13" fmla="*/ 285 h 300"/>
                  <a:gd name="T14" fmla="*/ 150 w 271"/>
                  <a:gd name="T15" fmla="*/ 266 h 300"/>
                  <a:gd name="T16" fmla="*/ 133 w 271"/>
                  <a:gd name="T17" fmla="*/ 260 h 300"/>
                  <a:gd name="T18" fmla="*/ 132 w 271"/>
                  <a:gd name="T19" fmla="*/ 243 h 300"/>
                  <a:gd name="T20" fmla="*/ 149 w 271"/>
                  <a:gd name="T21" fmla="*/ 232 h 300"/>
                  <a:gd name="T22" fmla="*/ 139 w 271"/>
                  <a:gd name="T23" fmla="*/ 197 h 300"/>
                  <a:gd name="T24" fmla="*/ 117 w 271"/>
                  <a:gd name="T25" fmla="*/ 216 h 300"/>
                  <a:gd name="T26" fmla="*/ 101 w 271"/>
                  <a:gd name="T27" fmla="*/ 235 h 300"/>
                  <a:gd name="T28" fmla="*/ 26 w 271"/>
                  <a:gd name="T29" fmla="*/ 293 h 300"/>
                  <a:gd name="T30" fmla="*/ 0 w 271"/>
                  <a:gd name="T31" fmla="*/ 243 h 300"/>
                  <a:gd name="T32" fmla="*/ 9 w 271"/>
                  <a:gd name="T33" fmla="*/ 237 h 300"/>
                  <a:gd name="T34" fmla="*/ 32 w 271"/>
                  <a:gd name="T35" fmla="*/ 234 h 300"/>
                  <a:gd name="T36" fmla="*/ 59 w 271"/>
                  <a:gd name="T37" fmla="*/ 219 h 300"/>
                  <a:gd name="T38" fmla="*/ 116 w 271"/>
                  <a:gd name="T39" fmla="*/ 185 h 300"/>
                  <a:gd name="T40" fmla="*/ 145 w 271"/>
                  <a:gd name="T41" fmla="*/ 155 h 300"/>
                  <a:gd name="T42" fmla="*/ 133 w 271"/>
                  <a:gd name="T43" fmla="*/ 142 h 300"/>
                  <a:gd name="T44" fmla="*/ 145 w 271"/>
                  <a:gd name="T45" fmla="*/ 112 h 300"/>
                  <a:gd name="T46" fmla="*/ 143 w 271"/>
                  <a:gd name="T47" fmla="*/ 104 h 300"/>
                  <a:gd name="T48" fmla="*/ 124 w 271"/>
                  <a:gd name="T49" fmla="*/ 108 h 300"/>
                  <a:gd name="T50" fmla="*/ 121 w 271"/>
                  <a:gd name="T51" fmla="*/ 140 h 300"/>
                  <a:gd name="T52" fmla="*/ 87 w 271"/>
                  <a:gd name="T53" fmla="*/ 188 h 300"/>
                  <a:gd name="T54" fmla="*/ 73 w 271"/>
                  <a:gd name="T55" fmla="*/ 176 h 300"/>
                  <a:gd name="T56" fmla="*/ 67 w 271"/>
                  <a:gd name="T57" fmla="*/ 159 h 300"/>
                  <a:gd name="T58" fmla="*/ 66 w 271"/>
                  <a:gd name="T59" fmla="*/ 63 h 300"/>
                  <a:gd name="T60" fmla="*/ 72 w 271"/>
                  <a:gd name="T61" fmla="*/ 47 h 300"/>
                  <a:gd name="T62" fmla="*/ 88 w 271"/>
                  <a:gd name="T63" fmla="*/ 55 h 300"/>
                  <a:gd name="T64" fmla="*/ 109 w 271"/>
                  <a:gd name="T65" fmla="*/ 63 h 300"/>
                  <a:gd name="T66" fmla="*/ 160 w 271"/>
                  <a:gd name="T67" fmla="*/ 28 h 300"/>
                  <a:gd name="T68" fmla="*/ 187 w 271"/>
                  <a:gd name="T69" fmla="*/ 16 h 300"/>
                  <a:gd name="T70" fmla="*/ 258 w 271"/>
                  <a:gd name="T71" fmla="*/ 4 h 300"/>
                  <a:gd name="T72" fmla="*/ 271 w 271"/>
                  <a:gd name="T73" fmla="*/ 16 h 300"/>
                  <a:gd name="T74" fmla="*/ 248 w 271"/>
                  <a:gd name="T75" fmla="*/ 37 h 300"/>
                  <a:gd name="T76" fmla="*/ 215 w 271"/>
                  <a:gd name="T77" fmla="*/ 67 h 300"/>
                  <a:gd name="T78" fmla="*/ 186 w 271"/>
                  <a:gd name="T79" fmla="*/ 9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300">
                    <a:moveTo>
                      <a:pt x="185" y="102"/>
                    </a:moveTo>
                    <a:cubicBezTo>
                      <a:pt x="188" y="101"/>
                      <a:pt x="191" y="99"/>
                      <a:pt x="194" y="98"/>
                    </a:cubicBezTo>
                    <a:cubicBezTo>
                      <a:pt x="200" y="94"/>
                      <a:pt x="206" y="91"/>
                      <a:pt x="213" y="90"/>
                    </a:cubicBezTo>
                    <a:cubicBezTo>
                      <a:pt x="221" y="89"/>
                      <a:pt x="229" y="92"/>
                      <a:pt x="236" y="96"/>
                    </a:cubicBezTo>
                    <a:cubicBezTo>
                      <a:pt x="237" y="97"/>
                      <a:pt x="238" y="98"/>
                      <a:pt x="239" y="99"/>
                    </a:cubicBezTo>
                    <a:cubicBezTo>
                      <a:pt x="242" y="103"/>
                      <a:pt x="242" y="108"/>
                      <a:pt x="237" y="111"/>
                    </a:cubicBezTo>
                    <a:cubicBezTo>
                      <a:pt x="220" y="127"/>
                      <a:pt x="200" y="139"/>
                      <a:pt x="179" y="148"/>
                    </a:cubicBezTo>
                    <a:cubicBezTo>
                      <a:pt x="178" y="149"/>
                      <a:pt x="176" y="149"/>
                      <a:pt x="175" y="150"/>
                    </a:cubicBezTo>
                    <a:cubicBezTo>
                      <a:pt x="167" y="153"/>
                      <a:pt x="164" y="159"/>
                      <a:pt x="163" y="168"/>
                    </a:cubicBezTo>
                    <a:cubicBezTo>
                      <a:pt x="163" y="177"/>
                      <a:pt x="165" y="187"/>
                      <a:pt x="169" y="195"/>
                    </a:cubicBezTo>
                    <a:cubicBezTo>
                      <a:pt x="182" y="226"/>
                      <a:pt x="186" y="259"/>
                      <a:pt x="185" y="292"/>
                    </a:cubicBezTo>
                    <a:cubicBezTo>
                      <a:pt x="185" y="298"/>
                      <a:pt x="183" y="300"/>
                      <a:pt x="177" y="299"/>
                    </a:cubicBezTo>
                    <a:cubicBezTo>
                      <a:pt x="171" y="299"/>
                      <a:pt x="165" y="297"/>
                      <a:pt x="161" y="292"/>
                    </a:cubicBezTo>
                    <a:cubicBezTo>
                      <a:pt x="159" y="290"/>
                      <a:pt x="159" y="287"/>
                      <a:pt x="159" y="285"/>
                    </a:cubicBezTo>
                    <a:cubicBezTo>
                      <a:pt x="159" y="284"/>
                      <a:pt x="159" y="282"/>
                      <a:pt x="159" y="281"/>
                    </a:cubicBezTo>
                    <a:cubicBezTo>
                      <a:pt x="159" y="274"/>
                      <a:pt x="156" y="269"/>
                      <a:pt x="150" y="266"/>
                    </a:cubicBezTo>
                    <a:cubicBezTo>
                      <a:pt x="146" y="263"/>
                      <a:pt x="141" y="262"/>
                      <a:pt x="136" y="260"/>
                    </a:cubicBezTo>
                    <a:cubicBezTo>
                      <a:pt x="135" y="260"/>
                      <a:pt x="134" y="260"/>
                      <a:pt x="133" y="260"/>
                    </a:cubicBezTo>
                    <a:cubicBezTo>
                      <a:pt x="129" y="258"/>
                      <a:pt x="126" y="255"/>
                      <a:pt x="126" y="252"/>
                    </a:cubicBezTo>
                    <a:cubicBezTo>
                      <a:pt x="125" y="248"/>
                      <a:pt x="128" y="244"/>
                      <a:pt x="132" y="243"/>
                    </a:cubicBezTo>
                    <a:cubicBezTo>
                      <a:pt x="134" y="242"/>
                      <a:pt x="136" y="242"/>
                      <a:pt x="138" y="242"/>
                    </a:cubicBezTo>
                    <a:cubicBezTo>
                      <a:pt x="144" y="241"/>
                      <a:pt x="147" y="238"/>
                      <a:pt x="149" y="232"/>
                    </a:cubicBezTo>
                    <a:cubicBezTo>
                      <a:pt x="153" y="220"/>
                      <a:pt x="151" y="208"/>
                      <a:pt x="144" y="197"/>
                    </a:cubicBezTo>
                    <a:cubicBezTo>
                      <a:pt x="142" y="195"/>
                      <a:pt x="141" y="195"/>
                      <a:pt x="139" y="197"/>
                    </a:cubicBezTo>
                    <a:cubicBezTo>
                      <a:pt x="138" y="197"/>
                      <a:pt x="137" y="198"/>
                      <a:pt x="136" y="199"/>
                    </a:cubicBezTo>
                    <a:cubicBezTo>
                      <a:pt x="129" y="205"/>
                      <a:pt x="123" y="210"/>
                      <a:pt x="117" y="216"/>
                    </a:cubicBezTo>
                    <a:cubicBezTo>
                      <a:pt x="112" y="220"/>
                      <a:pt x="108" y="225"/>
                      <a:pt x="105" y="231"/>
                    </a:cubicBezTo>
                    <a:cubicBezTo>
                      <a:pt x="104" y="232"/>
                      <a:pt x="103" y="233"/>
                      <a:pt x="101" y="235"/>
                    </a:cubicBezTo>
                    <a:cubicBezTo>
                      <a:pt x="84" y="253"/>
                      <a:pt x="66" y="270"/>
                      <a:pt x="48" y="288"/>
                    </a:cubicBezTo>
                    <a:cubicBezTo>
                      <a:pt x="41" y="296"/>
                      <a:pt x="35" y="297"/>
                      <a:pt x="26" y="293"/>
                    </a:cubicBezTo>
                    <a:cubicBezTo>
                      <a:pt x="20" y="291"/>
                      <a:pt x="16" y="287"/>
                      <a:pt x="13" y="282"/>
                    </a:cubicBezTo>
                    <a:cubicBezTo>
                      <a:pt x="4" y="271"/>
                      <a:pt x="1" y="257"/>
                      <a:pt x="0" y="243"/>
                    </a:cubicBezTo>
                    <a:cubicBezTo>
                      <a:pt x="0" y="240"/>
                      <a:pt x="1" y="239"/>
                      <a:pt x="3" y="239"/>
                    </a:cubicBezTo>
                    <a:cubicBezTo>
                      <a:pt x="5" y="238"/>
                      <a:pt x="7" y="237"/>
                      <a:pt x="9" y="237"/>
                    </a:cubicBezTo>
                    <a:cubicBezTo>
                      <a:pt x="13" y="235"/>
                      <a:pt x="16" y="235"/>
                      <a:pt x="20" y="237"/>
                    </a:cubicBezTo>
                    <a:cubicBezTo>
                      <a:pt x="24" y="239"/>
                      <a:pt x="28" y="238"/>
                      <a:pt x="32" y="234"/>
                    </a:cubicBezTo>
                    <a:cubicBezTo>
                      <a:pt x="34" y="233"/>
                      <a:pt x="37" y="231"/>
                      <a:pt x="39" y="230"/>
                    </a:cubicBezTo>
                    <a:cubicBezTo>
                      <a:pt x="46" y="226"/>
                      <a:pt x="52" y="222"/>
                      <a:pt x="59" y="219"/>
                    </a:cubicBezTo>
                    <a:cubicBezTo>
                      <a:pt x="60" y="218"/>
                      <a:pt x="62" y="217"/>
                      <a:pt x="63" y="216"/>
                    </a:cubicBezTo>
                    <a:cubicBezTo>
                      <a:pt x="81" y="206"/>
                      <a:pt x="98" y="195"/>
                      <a:pt x="116" y="185"/>
                    </a:cubicBezTo>
                    <a:cubicBezTo>
                      <a:pt x="122" y="181"/>
                      <a:pt x="128" y="177"/>
                      <a:pt x="134" y="172"/>
                    </a:cubicBezTo>
                    <a:cubicBezTo>
                      <a:pt x="139" y="168"/>
                      <a:pt x="143" y="163"/>
                      <a:pt x="145" y="155"/>
                    </a:cubicBezTo>
                    <a:cubicBezTo>
                      <a:pt x="143" y="155"/>
                      <a:pt x="142" y="154"/>
                      <a:pt x="140" y="154"/>
                    </a:cubicBezTo>
                    <a:cubicBezTo>
                      <a:pt x="134" y="152"/>
                      <a:pt x="132" y="148"/>
                      <a:pt x="133" y="142"/>
                    </a:cubicBezTo>
                    <a:cubicBezTo>
                      <a:pt x="134" y="140"/>
                      <a:pt x="135" y="137"/>
                      <a:pt x="136" y="135"/>
                    </a:cubicBezTo>
                    <a:cubicBezTo>
                      <a:pt x="139" y="127"/>
                      <a:pt x="142" y="119"/>
                      <a:pt x="145" y="112"/>
                    </a:cubicBezTo>
                    <a:cubicBezTo>
                      <a:pt x="145" y="111"/>
                      <a:pt x="146" y="110"/>
                      <a:pt x="146" y="109"/>
                    </a:cubicBezTo>
                    <a:cubicBezTo>
                      <a:pt x="147" y="105"/>
                      <a:pt x="146" y="104"/>
                      <a:pt x="143" y="104"/>
                    </a:cubicBezTo>
                    <a:cubicBezTo>
                      <a:pt x="140" y="104"/>
                      <a:pt x="138" y="104"/>
                      <a:pt x="135" y="105"/>
                    </a:cubicBezTo>
                    <a:cubicBezTo>
                      <a:pt x="132" y="106"/>
                      <a:pt x="128" y="107"/>
                      <a:pt x="124" y="108"/>
                    </a:cubicBezTo>
                    <a:cubicBezTo>
                      <a:pt x="122" y="109"/>
                      <a:pt x="121" y="111"/>
                      <a:pt x="121" y="113"/>
                    </a:cubicBezTo>
                    <a:cubicBezTo>
                      <a:pt x="121" y="122"/>
                      <a:pt x="121" y="131"/>
                      <a:pt x="121" y="140"/>
                    </a:cubicBezTo>
                    <a:cubicBezTo>
                      <a:pt x="121" y="142"/>
                      <a:pt x="120" y="144"/>
                      <a:pt x="119" y="146"/>
                    </a:cubicBezTo>
                    <a:cubicBezTo>
                      <a:pt x="108" y="160"/>
                      <a:pt x="98" y="174"/>
                      <a:pt x="87" y="188"/>
                    </a:cubicBezTo>
                    <a:cubicBezTo>
                      <a:pt x="87" y="189"/>
                      <a:pt x="86" y="189"/>
                      <a:pt x="86" y="190"/>
                    </a:cubicBezTo>
                    <a:cubicBezTo>
                      <a:pt x="81" y="185"/>
                      <a:pt x="77" y="181"/>
                      <a:pt x="73" y="176"/>
                    </a:cubicBezTo>
                    <a:cubicBezTo>
                      <a:pt x="70" y="173"/>
                      <a:pt x="69" y="170"/>
                      <a:pt x="69" y="166"/>
                    </a:cubicBezTo>
                    <a:cubicBezTo>
                      <a:pt x="68" y="164"/>
                      <a:pt x="68" y="161"/>
                      <a:pt x="67" y="159"/>
                    </a:cubicBezTo>
                    <a:cubicBezTo>
                      <a:pt x="58" y="138"/>
                      <a:pt x="57" y="117"/>
                      <a:pt x="63" y="95"/>
                    </a:cubicBezTo>
                    <a:cubicBezTo>
                      <a:pt x="67" y="84"/>
                      <a:pt x="67" y="74"/>
                      <a:pt x="66" y="63"/>
                    </a:cubicBezTo>
                    <a:cubicBezTo>
                      <a:pt x="66" y="60"/>
                      <a:pt x="66" y="57"/>
                      <a:pt x="66" y="54"/>
                    </a:cubicBezTo>
                    <a:cubicBezTo>
                      <a:pt x="66" y="50"/>
                      <a:pt x="68" y="47"/>
                      <a:pt x="72" y="47"/>
                    </a:cubicBezTo>
                    <a:cubicBezTo>
                      <a:pt x="75" y="46"/>
                      <a:pt x="78" y="47"/>
                      <a:pt x="80" y="48"/>
                    </a:cubicBezTo>
                    <a:cubicBezTo>
                      <a:pt x="83" y="50"/>
                      <a:pt x="85" y="52"/>
                      <a:pt x="88" y="55"/>
                    </a:cubicBezTo>
                    <a:cubicBezTo>
                      <a:pt x="90" y="57"/>
                      <a:pt x="91" y="59"/>
                      <a:pt x="93" y="61"/>
                    </a:cubicBezTo>
                    <a:cubicBezTo>
                      <a:pt x="99" y="66"/>
                      <a:pt x="103" y="67"/>
                      <a:pt x="109" y="63"/>
                    </a:cubicBezTo>
                    <a:cubicBezTo>
                      <a:pt x="117" y="58"/>
                      <a:pt x="125" y="53"/>
                      <a:pt x="133" y="48"/>
                    </a:cubicBezTo>
                    <a:cubicBezTo>
                      <a:pt x="142" y="41"/>
                      <a:pt x="151" y="35"/>
                      <a:pt x="160" y="28"/>
                    </a:cubicBezTo>
                    <a:cubicBezTo>
                      <a:pt x="163" y="25"/>
                      <a:pt x="167" y="24"/>
                      <a:pt x="171" y="23"/>
                    </a:cubicBezTo>
                    <a:cubicBezTo>
                      <a:pt x="177" y="23"/>
                      <a:pt x="182" y="20"/>
                      <a:pt x="187" y="16"/>
                    </a:cubicBezTo>
                    <a:cubicBezTo>
                      <a:pt x="196" y="6"/>
                      <a:pt x="208" y="2"/>
                      <a:pt x="221" y="1"/>
                    </a:cubicBezTo>
                    <a:cubicBezTo>
                      <a:pt x="233" y="0"/>
                      <a:pt x="246" y="0"/>
                      <a:pt x="258" y="4"/>
                    </a:cubicBezTo>
                    <a:cubicBezTo>
                      <a:pt x="261" y="5"/>
                      <a:pt x="264" y="7"/>
                      <a:pt x="267" y="9"/>
                    </a:cubicBezTo>
                    <a:cubicBezTo>
                      <a:pt x="270" y="10"/>
                      <a:pt x="271" y="13"/>
                      <a:pt x="271" y="16"/>
                    </a:cubicBezTo>
                    <a:cubicBezTo>
                      <a:pt x="271" y="18"/>
                      <a:pt x="271" y="19"/>
                      <a:pt x="269" y="21"/>
                    </a:cubicBezTo>
                    <a:cubicBezTo>
                      <a:pt x="262" y="26"/>
                      <a:pt x="255" y="31"/>
                      <a:pt x="248" y="37"/>
                    </a:cubicBezTo>
                    <a:cubicBezTo>
                      <a:pt x="240" y="43"/>
                      <a:pt x="232" y="50"/>
                      <a:pt x="226" y="58"/>
                    </a:cubicBezTo>
                    <a:cubicBezTo>
                      <a:pt x="223" y="62"/>
                      <a:pt x="219" y="65"/>
                      <a:pt x="215" y="67"/>
                    </a:cubicBezTo>
                    <a:cubicBezTo>
                      <a:pt x="213" y="68"/>
                      <a:pt x="212" y="69"/>
                      <a:pt x="211" y="70"/>
                    </a:cubicBezTo>
                    <a:cubicBezTo>
                      <a:pt x="202" y="79"/>
                      <a:pt x="194" y="87"/>
                      <a:pt x="186" y="95"/>
                    </a:cubicBezTo>
                    <a:cubicBezTo>
                      <a:pt x="184" y="97"/>
                      <a:pt x="183" y="99"/>
                      <a:pt x="1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3" name="Freeform 14">
                <a:extLst>
                  <a:ext uri="{FF2B5EF4-FFF2-40B4-BE49-F238E27FC236}">
                    <a16:creationId xmlns:a16="http://schemas.microsoft.com/office/drawing/2014/main" id="{170B97E9-7C5C-402F-9D53-9AA87182C27F}"/>
                  </a:ext>
                </a:extLst>
              </p:cNvPr>
              <p:cNvSpPr>
                <a:spLocks/>
              </p:cNvSpPr>
              <p:nvPr/>
            </p:nvSpPr>
            <p:spPr bwMode="auto">
              <a:xfrm>
                <a:off x="9143222" y="3099837"/>
                <a:ext cx="797747" cy="506201"/>
              </a:xfrm>
              <a:custGeom>
                <a:avLst/>
                <a:gdLst>
                  <a:gd name="T0" fmla="*/ 16 w 280"/>
                  <a:gd name="T1" fmla="*/ 133 h 178"/>
                  <a:gd name="T2" fmla="*/ 14 w 280"/>
                  <a:gd name="T3" fmla="*/ 124 h 178"/>
                  <a:gd name="T4" fmla="*/ 2 w 280"/>
                  <a:gd name="T5" fmla="*/ 103 h 178"/>
                  <a:gd name="T6" fmla="*/ 6 w 280"/>
                  <a:gd name="T7" fmla="*/ 81 h 178"/>
                  <a:gd name="T8" fmla="*/ 16 w 280"/>
                  <a:gd name="T9" fmla="*/ 77 h 178"/>
                  <a:gd name="T10" fmla="*/ 22 w 280"/>
                  <a:gd name="T11" fmla="*/ 77 h 178"/>
                  <a:gd name="T12" fmla="*/ 40 w 280"/>
                  <a:gd name="T13" fmla="*/ 71 h 178"/>
                  <a:gd name="T14" fmla="*/ 54 w 280"/>
                  <a:gd name="T15" fmla="*/ 64 h 178"/>
                  <a:gd name="T16" fmla="*/ 63 w 280"/>
                  <a:gd name="T17" fmla="*/ 61 h 178"/>
                  <a:gd name="T18" fmla="*/ 144 w 280"/>
                  <a:gd name="T19" fmla="*/ 25 h 178"/>
                  <a:gd name="T20" fmla="*/ 169 w 280"/>
                  <a:gd name="T21" fmla="*/ 16 h 178"/>
                  <a:gd name="T22" fmla="*/ 186 w 280"/>
                  <a:gd name="T23" fmla="*/ 13 h 178"/>
                  <a:gd name="T24" fmla="*/ 209 w 280"/>
                  <a:gd name="T25" fmla="*/ 9 h 178"/>
                  <a:gd name="T26" fmla="*/ 224 w 280"/>
                  <a:gd name="T27" fmla="*/ 3 h 178"/>
                  <a:gd name="T28" fmla="*/ 233 w 280"/>
                  <a:gd name="T29" fmla="*/ 0 h 178"/>
                  <a:gd name="T30" fmla="*/ 265 w 280"/>
                  <a:gd name="T31" fmla="*/ 5 h 178"/>
                  <a:gd name="T32" fmla="*/ 274 w 280"/>
                  <a:gd name="T33" fmla="*/ 29 h 178"/>
                  <a:gd name="T34" fmla="*/ 256 w 280"/>
                  <a:gd name="T35" fmla="*/ 50 h 178"/>
                  <a:gd name="T36" fmla="*/ 245 w 280"/>
                  <a:gd name="T37" fmla="*/ 53 h 178"/>
                  <a:gd name="T38" fmla="*/ 220 w 280"/>
                  <a:gd name="T39" fmla="*/ 56 h 178"/>
                  <a:gd name="T40" fmla="*/ 213 w 280"/>
                  <a:gd name="T41" fmla="*/ 58 h 178"/>
                  <a:gd name="T42" fmla="*/ 208 w 280"/>
                  <a:gd name="T43" fmla="*/ 67 h 178"/>
                  <a:gd name="T44" fmla="*/ 210 w 280"/>
                  <a:gd name="T45" fmla="*/ 76 h 178"/>
                  <a:gd name="T46" fmla="*/ 218 w 280"/>
                  <a:gd name="T47" fmla="*/ 92 h 178"/>
                  <a:gd name="T48" fmla="*/ 224 w 280"/>
                  <a:gd name="T49" fmla="*/ 115 h 178"/>
                  <a:gd name="T50" fmla="*/ 220 w 280"/>
                  <a:gd name="T51" fmla="*/ 146 h 178"/>
                  <a:gd name="T52" fmla="*/ 197 w 280"/>
                  <a:gd name="T53" fmla="*/ 163 h 178"/>
                  <a:gd name="T54" fmla="*/ 189 w 280"/>
                  <a:gd name="T55" fmla="*/ 163 h 178"/>
                  <a:gd name="T56" fmla="*/ 181 w 280"/>
                  <a:gd name="T57" fmla="*/ 167 h 178"/>
                  <a:gd name="T58" fmla="*/ 178 w 280"/>
                  <a:gd name="T59" fmla="*/ 170 h 178"/>
                  <a:gd name="T60" fmla="*/ 156 w 280"/>
                  <a:gd name="T61" fmla="*/ 175 h 178"/>
                  <a:gd name="T62" fmla="*/ 140 w 280"/>
                  <a:gd name="T63" fmla="*/ 166 h 178"/>
                  <a:gd name="T64" fmla="*/ 126 w 280"/>
                  <a:gd name="T65" fmla="*/ 162 h 178"/>
                  <a:gd name="T66" fmla="*/ 119 w 280"/>
                  <a:gd name="T67" fmla="*/ 160 h 178"/>
                  <a:gd name="T68" fmla="*/ 113 w 280"/>
                  <a:gd name="T69" fmla="*/ 150 h 178"/>
                  <a:gd name="T70" fmla="*/ 115 w 280"/>
                  <a:gd name="T71" fmla="*/ 147 h 178"/>
                  <a:gd name="T72" fmla="*/ 122 w 280"/>
                  <a:gd name="T73" fmla="*/ 147 h 178"/>
                  <a:gd name="T74" fmla="*/ 166 w 280"/>
                  <a:gd name="T75" fmla="*/ 141 h 178"/>
                  <a:gd name="T76" fmla="*/ 185 w 280"/>
                  <a:gd name="T77" fmla="*/ 129 h 178"/>
                  <a:gd name="T78" fmla="*/ 188 w 280"/>
                  <a:gd name="T79" fmla="*/ 120 h 178"/>
                  <a:gd name="T80" fmla="*/ 185 w 280"/>
                  <a:gd name="T81" fmla="*/ 92 h 178"/>
                  <a:gd name="T82" fmla="*/ 184 w 280"/>
                  <a:gd name="T83" fmla="*/ 77 h 178"/>
                  <a:gd name="T84" fmla="*/ 179 w 280"/>
                  <a:gd name="T85" fmla="*/ 71 h 178"/>
                  <a:gd name="T86" fmla="*/ 163 w 280"/>
                  <a:gd name="T87" fmla="*/ 75 h 178"/>
                  <a:gd name="T88" fmla="*/ 158 w 280"/>
                  <a:gd name="T89" fmla="*/ 79 h 178"/>
                  <a:gd name="T90" fmla="*/ 145 w 280"/>
                  <a:gd name="T91" fmla="*/ 82 h 178"/>
                  <a:gd name="T92" fmla="*/ 116 w 280"/>
                  <a:gd name="T93" fmla="*/ 91 h 178"/>
                  <a:gd name="T94" fmla="*/ 80 w 280"/>
                  <a:gd name="T95" fmla="*/ 118 h 178"/>
                  <a:gd name="T96" fmla="*/ 52 w 280"/>
                  <a:gd name="T97" fmla="*/ 135 h 178"/>
                  <a:gd name="T98" fmla="*/ 22 w 280"/>
                  <a:gd name="T99" fmla="*/ 136 h 178"/>
                  <a:gd name="T100" fmla="*/ 18 w 280"/>
                  <a:gd name="T101" fmla="*/ 134 h 178"/>
                  <a:gd name="T102" fmla="*/ 16 w 280"/>
                  <a:gd name="T103"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0" h="178">
                    <a:moveTo>
                      <a:pt x="16" y="133"/>
                    </a:moveTo>
                    <a:cubicBezTo>
                      <a:pt x="18" y="129"/>
                      <a:pt x="16" y="127"/>
                      <a:pt x="14" y="124"/>
                    </a:cubicBezTo>
                    <a:cubicBezTo>
                      <a:pt x="9" y="118"/>
                      <a:pt x="5" y="111"/>
                      <a:pt x="2" y="103"/>
                    </a:cubicBezTo>
                    <a:cubicBezTo>
                      <a:pt x="0" y="95"/>
                      <a:pt x="1" y="88"/>
                      <a:pt x="6" y="81"/>
                    </a:cubicBezTo>
                    <a:cubicBezTo>
                      <a:pt x="9" y="78"/>
                      <a:pt x="12" y="76"/>
                      <a:pt x="16" y="77"/>
                    </a:cubicBezTo>
                    <a:cubicBezTo>
                      <a:pt x="18" y="77"/>
                      <a:pt x="20" y="76"/>
                      <a:pt x="22" y="77"/>
                    </a:cubicBezTo>
                    <a:cubicBezTo>
                      <a:pt x="29" y="79"/>
                      <a:pt x="36" y="76"/>
                      <a:pt x="40" y="71"/>
                    </a:cubicBezTo>
                    <a:cubicBezTo>
                      <a:pt x="44" y="67"/>
                      <a:pt x="49" y="65"/>
                      <a:pt x="54" y="64"/>
                    </a:cubicBezTo>
                    <a:cubicBezTo>
                      <a:pt x="57" y="64"/>
                      <a:pt x="60" y="62"/>
                      <a:pt x="63" y="61"/>
                    </a:cubicBezTo>
                    <a:cubicBezTo>
                      <a:pt x="89" y="47"/>
                      <a:pt x="116" y="35"/>
                      <a:pt x="144" y="25"/>
                    </a:cubicBezTo>
                    <a:cubicBezTo>
                      <a:pt x="152" y="22"/>
                      <a:pt x="161" y="19"/>
                      <a:pt x="169" y="16"/>
                    </a:cubicBezTo>
                    <a:cubicBezTo>
                      <a:pt x="174" y="14"/>
                      <a:pt x="180" y="14"/>
                      <a:pt x="186" y="13"/>
                    </a:cubicBezTo>
                    <a:cubicBezTo>
                      <a:pt x="194" y="12"/>
                      <a:pt x="201" y="11"/>
                      <a:pt x="209" y="9"/>
                    </a:cubicBezTo>
                    <a:cubicBezTo>
                      <a:pt x="214" y="8"/>
                      <a:pt x="219" y="5"/>
                      <a:pt x="224" y="3"/>
                    </a:cubicBezTo>
                    <a:cubicBezTo>
                      <a:pt x="227" y="1"/>
                      <a:pt x="230" y="0"/>
                      <a:pt x="233" y="0"/>
                    </a:cubicBezTo>
                    <a:cubicBezTo>
                      <a:pt x="244" y="0"/>
                      <a:pt x="255" y="1"/>
                      <a:pt x="265" y="5"/>
                    </a:cubicBezTo>
                    <a:cubicBezTo>
                      <a:pt x="276" y="9"/>
                      <a:pt x="280" y="19"/>
                      <a:pt x="274" y="29"/>
                    </a:cubicBezTo>
                    <a:cubicBezTo>
                      <a:pt x="270" y="38"/>
                      <a:pt x="263" y="45"/>
                      <a:pt x="256" y="50"/>
                    </a:cubicBezTo>
                    <a:cubicBezTo>
                      <a:pt x="252" y="53"/>
                      <a:pt x="249" y="53"/>
                      <a:pt x="245" y="53"/>
                    </a:cubicBezTo>
                    <a:cubicBezTo>
                      <a:pt x="236" y="54"/>
                      <a:pt x="228" y="55"/>
                      <a:pt x="220" y="56"/>
                    </a:cubicBezTo>
                    <a:cubicBezTo>
                      <a:pt x="218" y="57"/>
                      <a:pt x="215" y="57"/>
                      <a:pt x="213" y="58"/>
                    </a:cubicBezTo>
                    <a:cubicBezTo>
                      <a:pt x="209" y="60"/>
                      <a:pt x="208" y="63"/>
                      <a:pt x="208" y="67"/>
                    </a:cubicBezTo>
                    <a:cubicBezTo>
                      <a:pt x="208" y="70"/>
                      <a:pt x="209" y="73"/>
                      <a:pt x="210" y="76"/>
                    </a:cubicBezTo>
                    <a:cubicBezTo>
                      <a:pt x="213" y="82"/>
                      <a:pt x="215" y="87"/>
                      <a:pt x="218" y="92"/>
                    </a:cubicBezTo>
                    <a:cubicBezTo>
                      <a:pt x="221" y="100"/>
                      <a:pt x="224" y="107"/>
                      <a:pt x="224" y="115"/>
                    </a:cubicBezTo>
                    <a:cubicBezTo>
                      <a:pt x="224" y="126"/>
                      <a:pt x="223" y="136"/>
                      <a:pt x="220" y="146"/>
                    </a:cubicBezTo>
                    <a:cubicBezTo>
                      <a:pt x="216" y="157"/>
                      <a:pt x="209" y="162"/>
                      <a:pt x="197" y="163"/>
                    </a:cubicBezTo>
                    <a:cubicBezTo>
                      <a:pt x="194" y="163"/>
                      <a:pt x="192" y="163"/>
                      <a:pt x="189" y="163"/>
                    </a:cubicBezTo>
                    <a:cubicBezTo>
                      <a:pt x="186" y="163"/>
                      <a:pt x="183" y="163"/>
                      <a:pt x="181" y="167"/>
                    </a:cubicBezTo>
                    <a:cubicBezTo>
                      <a:pt x="180" y="168"/>
                      <a:pt x="179" y="169"/>
                      <a:pt x="178" y="170"/>
                    </a:cubicBezTo>
                    <a:cubicBezTo>
                      <a:pt x="171" y="176"/>
                      <a:pt x="164" y="178"/>
                      <a:pt x="156" y="175"/>
                    </a:cubicBezTo>
                    <a:cubicBezTo>
                      <a:pt x="151" y="172"/>
                      <a:pt x="145" y="169"/>
                      <a:pt x="140" y="166"/>
                    </a:cubicBezTo>
                    <a:cubicBezTo>
                      <a:pt x="136" y="163"/>
                      <a:pt x="132" y="162"/>
                      <a:pt x="126" y="162"/>
                    </a:cubicBezTo>
                    <a:cubicBezTo>
                      <a:pt x="124" y="162"/>
                      <a:pt x="121" y="163"/>
                      <a:pt x="119" y="160"/>
                    </a:cubicBezTo>
                    <a:cubicBezTo>
                      <a:pt x="116" y="157"/>
                      <a:pt x="114" y="154"/>
                      <a:pt x="113" y="150"/>
                    </a:cubicBezTo>
                    <a:cubicBezTo>
                      <a:pt x="112" y="148"/>
                      <a:pt x="113" y="147"/>
                      <a:pt x="115" y="147"/>
                    </a:cubicBezTo>
                    <a:cubicBezTo>
                      <a:pt x="117" y="147"/>
                      <a:pt x="120" y="147"/>
                      <a:pt x="122" y="147"/>
                    </a:cubicBezTo>
                    <a:cubicBezTo>
                      <a:pt x="137" y="148"/>
                      <a:pt x="152" y="146"/>
                      <a:pt x="166" y="141"/>
                    </a:cubicBezTo>
                    <a:cubicBezTo>
                      <a:pt x="173" y="138"/>
                      <a:pt x="179" y="134"/>
                      <a:pt x="185" y="129"/>
                    </a:cubicBezTo>
                    <a:cubicBezTo>
                      <a:pt x="188" y="126"/>
                      <a:pt x="189" y="123"/>
                      <a:pt x="188" y="120"/>
                    </a:cubicBezTo>
                    <a:cubicBezTo>
                      <a:pt x="187" y="111"/>
                      <a:pt x="186" y="102"/>
                      <a:pt x="185" y="92"/>
                    </a:cubicBezTo>
                    <a:cubicBezTo>
                      <a:pt x="184" y="87"/>
                      <a:pt x="184" y="82"/>
                      <a:pt x="184" y="77"/>
                    </a:cubicBezTo>
                    <a:cubicBezTo>
                      <a:pt x="184" y="73"/>
                      <a:pt x="183" y="71"/>
                      <a:pt x="179" y="71"/>
                    </a:cubicBezTo>
                    <a:cubicBezTo>
                      <a:pt x="173" y="70"/>
                      <a:pt x="168" y="70"/>
                      <a:pt x="163" y="75"/>
                    </a:cubicBezTo>
                    <a:cubicBezTo>
                      <a:pt x="162" y="76"/>
                      <a:pt x="160" y="77"/>
                      <a:pt x="158" y="79"/>
                    </a:cubicBezTo>
                    <a:cubicBezTo>
                      <a:pt x="154" y="81"/>
                      <a:pt x="150" y="83"/>
                      <a:pt x="145" y="82"/>
                    </a:cubicBezTo>
                    <a:cubicBezTo>
                      <a:pt x="134" y="82"/>
                      <a:pt x="124" y="85"/>
                      <a:pt x="116" y="91"/>
                    </a:cubicBezTo>
                    <a:cubicBezTo>
                      <a:pt x="104" y="100"/>
                      <a:pt x="92" y="109"/>
                      <a:pt x="80" y="118"/>
                    </a:cubicBezTo>
                    <a:cubicBezTo>
                      <a:pt x="71" y="124"/>
                      <a:pt x="62" y="131"/>
                      <a:pt x="52" y="135"/>
                    </a:cubicBezTo>
                    <a:cubicBezTo>
                      <a:pt x="42" y="139"/>
                      <a:pt x="32" y="140"/>
                      <a:pt x="22" y="136"/>
                    </a:cubicBezTo>
                    <a:cubicBezTo>
                      <a:pt x="20" y="136"/>
                      <a:pt x="19" y="135"/>
                      <a:pt x="18" y="134"/>
                    </a:cubicBezTo>
                    <a:cubicBezTo>
                      <a:pt x="17" y="134"/>
                      <a:pt x="17" y="134"/>
                      <a:pt x="1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4" name="Freeform 15">
                <a:extLst>
                  <a:ext uri="{FF2B5EF4-FFF2-40B4-BE49-F238E27FC236}">
                    <a16:creationId xmlns:a16="http://schemas.microsoft.com/office/drawing/2014/main" id="{8F85E7F0-D6E4-48F0-A113-2A9E57A84215}"/>
                  </a:ext>
                </a:extLst>
              </p:cNvPr>
              <p:cNvSpPr>
                <a:spLocks/>
              </p:cNvSpPr>
              <p:nvPr/>
            </p:nvSpPr>
            <p:spPr bwMode="auto">
              <a:xfrm>
                <a:off x="6548140" y="2449465"/>
                <a:ext cx="605519" cy="323584"/>
              </a:xfrm>
              <a:custGeom>
                <a:avLst/>
                <a:gdLst>
                  <a:gd name="T0" fmla="*/ 197 w 212"/>
                  <a:gd name="T1" fmla="*/ 0 h 114"/>
                  <a:gd name="T2" fmla="*/ 205 w 212"/>
                  <a:gd name="T3" fmla="*/ 0 h 114"/>
                  <a:gd name="T4" fmla="*/ 211 w 212"/>
                  <a:gd name="T5" fmla="*/ 9 h 114"/>
                  <a:gd name="T6" fmla="*/ 191 w 212"/>
                  <a:gd name="T7" fmla="*/ 29 h 114"/>
                  <a:gd name="T8" fmla="*/ 187 w 212"/>
                  <a:gd name="T9" fmla="*/ 29 h 114"/>
                  <a:gd name="T10" fmla="*/ 174 w 212"/>
                  <a:gd name="T11" fmla="*/ 33 h 114"/>
                  <a:gd name="T12" fmla="*/ 132 w 212"/>
                  <a:gd name="T13" fmla="*/ 67 h 114"/>
                  <a:gd name="T14" fmla="*/ 109 w 212"/>
                  <a:gd name="T15" fmla="*/ 91 h 114"/>
                  <a:gd name="T16" fmla="*/ 71 w 212"/>
                  <a:gd name="T17" fmla="*/ 112 h 114"/>
                  <a:gd name="T18" fmla="*/ 40 w 212"/>
                  <a:gd name="T19" fmla="*/ 108 h 114"/>
                  <a:gd name="T20" fmla="*/ 9 w 212"/>
                  <a:gd name="T21" fmla="*/ 90 h 114"/>
                  <a:gd name="T22" fmla="*/ 8 w 212"/>
                  <a:gd name="T23" fmla="*/ 89 h 114"/>
                  <a:gd name="T24" fmla="*/ 11 w 212"/>
                  <a:gd name="T25" fmla="*/ 64 h 114"/>
                  <a:gd name="T26" fmla="*/ 15 w 212"/>
                  <a:gd name="T27" fmla="*/ 62 h 114"/>
                  <a:gd name="T28" fmla="*/ 114 w 212"/>
                  <a:gd name="T29" fmla="*/ 23 h 114"/>
                  <a:gd name="T30" fmla="*/ 130 w 212"/>
                  <a:gd name="T31" fmla="*/ 18 h 114"/>
                  <a:gd name="T32" fmla="*/ 164 w 212"/>
                  <a:gd name="T33" fmla="*/ 7 h 114"/>
                  <a:gd name="T34" fmla="*/ 197 w 212"/>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4">
                    <a:moveTo>
                      <a:pt x="197" y="0"/>
                    </a:moveTo>
                    <a:cubicBezTo>
                      <a:pt x="199" y="0"/>
                      <a:pt x="202" y="0"/>
                      <a:pt x="205" y="0"/>
                    </a:cubicBezTo>
                    <a:cubicBezTo>
                      <a:pt x="209" y="1"/>
                      <a:pt x="212" y="5"/>
                      <a:pt x="211" y="9"/>
                    </a:cubicBezTo>
                    <a:cubicBezTo>
                      <a:pt x="207" y="18"/>
                      <a:pt x="200" y="25"/>
                      <a:pt x="191" y="29"/>
                    </a:cubicBezTo>
                    <a:cubicBezTo>
                      <a:pt x="189" y="29"/>
                      <a:pt x="188" y="29"/>
                      <a:pt x="187" y="29"/>
                    </a:cubicBezTo>
                    <a:cubicBezTo>
                      <a:pt x="182" y="28"/>
                      <a:pt x="178" y="30"/>
                      <a:pt x="174" y="33"/>
                    </a:cubicBezTo>
                    <a:cubicBezTo>
                      <a:pt x="158" y="43"/>
                      <a:pt x="144" y="54"/>
                      <a:pt x="132" y="67"/>
                    </a:cubicBezTo>
                    <a:cubicBezTo>
                      <a:pt x="124" y="75"/>
                      <a:pt x="116" y="83"/>
                      <a:pt x="109" y="91"/>
                    </a:cubicBezTo>
                    <a:cubicBezTo>
                      <a:pt x="99" y="102"/>
                      <a:pt x="86" y="110"/>
                      <a:pt x="71" y="112"/>
                    </a:cubicBezTo>
                    <a:cubicBezTo>
                      <a:pt x="61" y="114"/>
                      <a:pt x="50" y="112"/>
                      <a:pt x="40" y="108"/>
                    </a:cubicBezTo>
                    <a:cubicBezTo>
                      <a:pt x="29" y="104"/>
                      <a:pt x="19" y="98"/>
                      <a:pt x="9" y="90"/>
                    </a:cubicBezTo>
                    <a:cubicBezTo>
                      <a:pt x="9" y="90"/>
                      <a:pt x="9" y="89"/>
                      <a:pt x="8" y="89"/>
                    </a:cubicBezTo>
                    <a:cubicBezTo>
                      <a:pt x="0" y="81"/>
                      <a:pt x="2" y="70"/>
                      <a:pt x="11" y="64"/>
                    </a:cubicBezTo>
                    <a:cubicBezTo>
                      <a:pt x="12" y="63"/>
                      <a:pt x="14" y="63"/>
                      <a:pt x="15" y="62"/>
                    </a:cubicBezTo>
                    <a:cubicBezTo>
                      <a:pt x="48" y="49"/>
                      <a:pt x="81" y="36"/>
                      <a:pt x="114" y="23"/>
                    </a:cubicBezTo>
                    <a:cubicBezTo>
                      <a:pt x="119" y="21"/>
                      <a:pt x="125" y="19"/>
                      <a:pt x="130" y="18"/>
                    </a:cubicBezTo>
                    <a:cubicBezTo>
                      <a:pt x="142" y="15"/>
                      <a:pt x="153" y="12"/>
                      <a:pt x="164" y="7"/>
                    </a:cubicBezTo>
                    <a:cubicBezTo>
                      <a:pt x="175" y="2"/>
                      <a:pt x="186" y="0"/>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5" name="Freeform 16">
                <a:extLst>
                  <a:ext uri="{FF2B5EF4-FFF2-40B4-BE49-F238E27FC236}">
                    <a16:creationId xmlns:a16="http://schemas.microsoft.com/office/drawing/2014/main" id="{9AA89938-51FC-49D9-8A20-AE9CA39EDED4}"/>
                  </a:ext>
                </a:extLst>
              </p:cNvPr>
              <p:cNvSpPr>
                <a:spLocks/>
              </p:cNvSpPr>
              <p:nvPr/>
            </p:nvSpPr>
            <p:spPr bwMode="auto">
              <a:xfrm>
                <a:off x="6746776" y="2048989"/>
                <a:ext cx="323584" cy="358826"/>
              </a:xfrm>
              <a:custGeom>
                <a:avLst/>
                <a:gdLst>
                  <a:gd name="T0" fmla="*/ 114 w 114"/>
                  <a:gd name="T1" fmla="*/ 70 h 126"/>
                  <a:gd name="T2" fmla="*/ 101 w 114"/>
                  <a:gd name="T3" fmla="*/ 91 h 126"/>
                  <a:gd name="T4" fmla="*/ 78 w 114"/>
                  <a:gd name="T5" fmla="*/ 97 h 126"/>
                  <a:gd name="T6" fmla="*/ 58 w 114"/>
                  <a:gd name="T7" fmla="*/ 106 h 126"/>
                  <a:gd name="T8" fmla="*/ 40 w 114"/>
                  <a:gd name="T9" fmla="*/ 121 h 126"/>
                  <a:gd name="T10" fmla="*/ 31 w 114"/>
                  <a:gd name="T11" fmla="*/ 125 h 126"/>
                  <a:gd name="T12" fmla="*/ 23 w 114"/>
                  <a:gd name="T13" fmla="*/ 122 h 126"/>
                  <a:gd name="T14" fmla="*/ 23 w 114"/>
                  <a:gd name="T15" fmla="*/ 112 h 126"/>
                  <a:gd name="T16" fmla="*/ 26 w 114"/>
                  <a:gd name="T17" fmla="*/ 68 h 126"/>
                  <a:gd name="T18" fmla="*/ 16 w 114"/>
                  <a:gd name="T19" fmla="*/ 50 h 126"/>
                  <a:gd name="T20" fmla="*/ 11 w 114"/>
                  <a:gd name="T21" fmla="*/ 39 h 126"/>
                  <a:gd name="T22" fmla="*/ 3 w 114"/>
                  <a:gd name="T23" fmla="*/ 21 h 126"/>
                  <a:gd name="T24" fmla="*/ 3 w 114"/>
                  <a:gd name="T25" fmla="*/ 6 h 126"/>
                  <a:gd name="T26" fmla="*/ 12 w 114"/>
                  <a:gd name="T27" fmla="*/ 0 h 126"/>
                  <a:gd name="T28" fmla="*/ 18 w 114"/>
                  <a:gd name="T29" fmla="*/ 1 h 126"/>
                  <a:gd name="T30" fmla="*/ 50 w 114"/>
                  <a:gd name="T31" fmla="*/ 12 h 126"/>
                  <a:gd name="T32" fmla="*/ 86 w 114"/>
                  <a:gd name="T33" fmla="*/ 31 h 126"/>
                  <a:gd name="T34" fmla="*/ 106 w 114"/>
                  <a:gd name="T35" fmla="*/ 48 h 126"/>
                  <a:gd name="T36" fmla="*/ 114 w 114"/>
                  <a:gd name="T3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6">
                    <a:moveTo>
                      <a:pt x="114" y="70"/>
                    </a:moveTo>
                    <a:cubicBezTo>
                      <a:pt x="114" y="79"/>
                      <a:pt x="109" y="86"/>
                      <a:pt x="101" y="91"/>
                    </a:cubicBezTo>
                    <a:cubicBezTo>
                      <a:pt x="94" y="95"/>
                      <a:pt x="86" y="97"/>
                      <a:pt x="78" y="97"/>
                    </a:cubicBezTo>
                    <a:cubicBezTo>
                      <a:pt x="64" y="97"/>
                      <a:pt x="66" y="98"/>
                      <a:pt x="58" y="106"/>
                    </a:cubicBezTo>
                    <a:cubicBezTo>
                      <a:pt x="52" y="111"/>
                      <a:pt x="46" y="116"/>
                      <a:pt x="40" y="121"/>
                    </a:cubicBezTo>
                    <a:cubicBezTo>
                      <a:pt x="38" y="123"/>
                      <a:pt x="35" y="124"/>
                      <a:pt x="31" y="125"/>
                    </a:cubicBezTo>
                    <a:cubicBezTo>
                      <a:pt x="28" y="126"/>
                      <a:pt x="25" y="125"/>
                      <a:pt x="23" y="122"/>
                    </a:cubicBezTo>
                    <a:cubicBezTo>
                      <a:pt x="22" y="118"/>
                      <a:pt x="21" y="115"/>
                      <a:pt x="23" y="112"/>
                    </a:cubicBezTo>
                    <a:cubicBezTo>
                      <a:pt x="33" y="98"/>
                      <a:pt x="33" y="83"/>
                      <a:pt x="26" y="68"/>
                    </a:cubicBezTo>
                    <a:cubicBezTo>
                      <a:pt x="23" y="61"/>
                      <a:pt x="19" y="56"/>
                      <a:pt x="16" y="50"/>
                    </a:cubicBezTo>
                    <a:cubicBezTo>
                      <a:pt x="14" y="46"/>
                      <a:pt x="12" y="43"/>
                      <a:pt x="11" y="39"/>
                    </a:cubicBezTo>
                    <a:cubicBezTo>
                      <a:pt x="9" y="33"/>
                      <a:pt x="7" y="27"/>
                      <a:pt x="3" y="21"/>
                    </a:cubicBezTo>
                    <a:cubicBezTo>
                      <a:pt x="0" y="17"/>
                      <a:pt x="0" y="12"/>
                      <a:pt x="3" y="6"/>
                    </a:cubicBezTo>
                    <a:cubicBezTo>
                      <a:pt x="5" y="2"/>
                      <a:pt x="8" y="0"/>
                      <a:pt x="12" y="0"/>
                    </a:cubicBezTo>
                    <a:cubicBezTo>
                      <a:pt x="14" y="0"/>
                      <a:pt x="16" y="1"/>
                      <a:pt x="18" y="1"/>
                    </a:cubicBezTo>
                    <a:cubicBezTo>
                      <a:pt x="29" y="3"/>
                      <a:pt x="40" y="7"/>
                      <a:pt x="50" y="12"/>
                    </a:cubicBezTo>
                    <a:cubicBezTo>
                      <a:pt x="62" y="19"/>
                      <a:pt x="74" y="25"/>
                      <a:pt x="86" y="31"/>
                    </a:cubicBezTo>
                    <a:cubicBezTo>
                      <a:pt x="94" y="36"/>
                      <a:pt x="101" y="41"/>
                      <a:pt x="106" y="48"/>
                    </a:cubicBezTo>
                    <a:cubicBezTo>
                      <a:pt x="111" y="54"/>
                      <a:pt x="114" y="61"/>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6" name="Freeform 24">
                <a:extLst>
                  <a:ext uri="{FF2B5EF4-FFF2-40B4-BE49-F238E27FC236}">
                    <a16:creationId xmlns:a16="http://schemas.microsoft.com/office/drawing/2014/main" id="{1DA43A21-B3DE-46D7-8042-B68A4F8A950B}"/>
                  </a:ext>
                </a:extLst>
              </p:cNvPr>
              <p:cNvSpPr>
                <a:spLocks/>
              </p:cNvSpPr>
              <p:nvPr/>
            </p:nvSpPr>
            <p:spPr bwMode="auto">
              <a:xfrm>
                <a:off x="9216909" y="2378981"/>
                <a:ext cx="317177" cy="429310"/>
              </a:xfrm>
              <a:custGeom>
                <a:avLst/>
                <a:gdLst>
                  <a:gd name="T0" fmla="*/ 111 w 111"/>
                  <a:gd name="T1" fmla="*/ 118 h 150"/>
                  <a:gd name="T2" fmla="*/ 108 w 111"/>
                  <a:gd name="T3" fmla="*/ 125 h 150"/>
                  <a:gd name="T4" fmla="*/ 94 w 111"/>
                  <a:gd name="T5" fmla="*/ 142 h 150"/>
                  <a:gd name="T6" fmla="*/ 80 w 111"/>
                  <a:gd name="T7" fmla="*/ 149 h 150"/>
                  <a:gd name="T8" fmla="*/ 72 w 111"/>
                  <a:gd name="T9" fmla="*/ 144 h 150"/>
                  <a:gd name="T10" fmla="*/ 66 w 111"/>
                  <a:gd name="T11" fmla="*/ 117 h 150"/>
                  <a:gd name="T12" fmla="*/ 59 w 111"/>
                  <a:gd name="T13" fmla="*/ 90 h 150"/>
                  <a:gd name="T14" fmla="*/ 50 w 111"/>
                  <a:gd name="T15" fmla="*/ 75 h 150"/>
                  <a:gd name="T16" fmla="*/ 19 w 111"/>
                  <a:gd name="T17" fmla="*/ 40 h 150"/>
                  <a:gd name="T18" fmla="*/ 6 w 111"/>
                  <a:gd name="T19" fmla="*/ 27 h 150"/>
                  <a:gd name="T20" fmla="*/ 0 w 111"/>
                  <a:gd name="T21" fmla="*/ 10 h 150"/>
                  <a:gd name="T22" fmla="*/ 0 w 111"/>
                  <a:gd name="T23" fmla="*/ 8 h 150"/>
                  <a:gd name="T24" fmla="*/ 9 w 111"/>
                  <a:gd name="T25" fmla="*/ 2 h 150"/>
                  <a:gd name="T26" fmla="*/ 18 w 111"/>
                  <a:gd name="T27" fmla="*/ 7 h 150"/>
                  <a:gd name="T28" fmla="*/ 27 w 111"/>
                  <a:gd name="T29" fmla="*/ 15 h 150"/>
                  <a:gd name="T30" fmla="*/ 44 w 111"/>
                  <a:gd name="T31" fmla="*/ 26 h 150"/>
                  <a:gd name="T32" fmla="*/ 85 w 111"/>
                  <a:gd name="T33" fmla="*/ 57 h 150"/>
                  <a:gd name="T34" fmla="*/ 110 w 111"/>
                  <a:gd name="T35" fmla="*/ 114 h 150"/>
                  <a:gd name="T36" fmla="*/ 110 w 111"/>
                  <a:gd name="T37" fmla="*/ 117 h 150"/>
                  <a:gd name="T38" fmla="*/ 111 w 111"/>
                  <a:gd name="T39" fmla="*/ 11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50">
                    <a:moveTo>
                      <a:pt x="111" y="118"/>
                    </a:moveTo>
                    <a:cubicBezTo>
                      <a:pt x="110" y="120"/>
                      <a:pt x="109" y="123"/>
                      <a:pt x="108" y="125"/>
                    </a:cubicBezTo>
                    <a:cubicBezTo>
                      <a:pt x="103" y="131"/>
                      <a:pt x="99" y="136"/>
                      <a:pt x="94" y="142"/>
                    </a:cubicBezTo>
                    <a:cubicBezTo>
                      <a:pt x="90" y="146"/>
                      <a:pt x="86" y="148"/>
                      <a:pt x="80" y="149"/>
                    </a:cubicBezTo>
                    <a:cubicBezTo>
                      <a:pt x="75" y="150"/>
                      <a:pt x="73" y="149"/>
                      <a:pt x="72" y="144"/>
                    </a:cubicBezTo>
                    <a:cubicBezTo>
                      <a:pt x="70" y="135"/>
                      <a:pt x="68" y="126"/>
                      <a:pt x="66" y="117"/>
                    </a:cubicBezTo>
                    <a:cubicBezTo>
                      <a:pt x="64" y="108"/>
                      <a:pt x="63" y="99"/>
                      <a:pt x="59" y="90"/>
                    </a:cubicBezTo>
                    <a:cubicBezTo>
                      <a:pt x="57" y="85"/>
                      <a:pt x="54" y="80"/>
                      <a:pt x="50" y="75"/>
                    </a:cubicBezTo>
                    <a:cubicBezTo>
                      <a:pt x="40" y="63"/>
                      <a:pt x="29" y="51"/>
                      <a:pt x="19" y="40"/>
                    </a:cubicBezTo>
                    <a:cubicBezTo>
                      <a:pt x="15" y="35"/>
                      <a:pt x="11" y="31"/>
                      <a:pt x="6" y="27"/>
                    </a:cubicBezTo>
                    <a:cubicBezTo>
                      <a:pt x="1" y="22"/>
                      <a:pt x="0" y="17"/>
                      <a:pt x="0" y="10"/>
                    </a:cubicBezTo>
                    <a:cubicBezTo>
                      <a:pt x="0" y="9"/>
                      <a:pt x="0" y="9"/>
                      <a:pt x="0" y="8"/>
                    </a:cubicBezTo>
                    <a:cubicBezTo>
                      <a:pt x="2" y="1"/>
                      <a:pt x="3" y="0"/>
                      <a:pt x="9" y="2"/>
                    </a:cubicBezTo>
                    <a:cubicBezTo>
                      <a:pt x="12" y="4"/>
                      <a:pt x="15" y="5"/>
                      <a:pt x="18" y="7"/>
                    </a:cubicBezTo>
                    <a:cubicBezTo>
                      <a:pt x="21" y="10"/>
                      <a:pt x="24" y="12"/>
                      <a:pt x="27" y="15"/>
                    </a:cubicBezTo>
                    <a:cubicBezTo>
                      <a:pt x="32" y="20"/>
                      <a:pt x="38" y="24"/>
                      <a:pt x="44" y="26"/>
                    </a:cubicBezTo>
                    <a:cubicBezTo>
                      <a:pt x="61" y="33"/>
                      <a:pt x="74" y="43"/>
                      <a:pt x="85" y="57"/>
                    </a:cubicBezTo>
                    <a:cubicBezTo>
                      <a:pt x="98" y="73"/>
                      <a:pt x="107" y="92"/>
                      <a:pt x="110" y="114"/>
                    </a:cubicBezTo>
                    <a:cubicBezTo>
                      <a:pt x="110" y="115"/>
                      <a:pt x="110" y="116"/>
                      <a:pt x="110" y="117"/>
                    </a:cubicBezTo>
                    <a:cubicBezTo>
                      <a:pt x="110" y="117"/>
                      <a:pt x="110" y="118"/>
                      <a:pt x="1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7" name="Freeform 26">
                <a:extLst>
                  <a:ext uri="{FF2B5EF4-FFF2-40B4-BE49-F238E27FC236}">
                    <a16:creationId xmlns:a16="http://schemas.microsoft.com/office/drawing/2014/main" id="{6DFF31B1-CB8C-4F29-A011-B6B43254D88F}"/>
                  </a:ext>
                </a:extLst>
              </p:cNvPr>
              <p:cNvSpPr>
                <a:spLocks/>
              </p:cNvSpPr>
              <p:nvPr/>
            </p:nvSpPr>
            <p:spPr bwMode="auto">
              <a:xfrm>
                <a:off x="7022303" y="3189544"/>
                <a:ext cx="230674" cy="281935"/>
              </a:xfrm>
              <a:custGeom>
                <a:avLst/>
                <a:gdLst>
                  <a:gd name="T0" fmla="*/ 0 w 81"/>
                  <a:gd name="T1" fmla="*/ 18 h 99"/>
                  <a:gd name="T2" fmla="*/ 1 w 81"/>
                  <a:gd name="T3" fmla="*/ 9 h 99"/>
                  <a:gd name="T4" fmla="*/ 11 w 81"/>
                  <a:gd name="T5" fmla="*/ 1 h 99"/>
                  <a:gd name="T6" fmla="*/ 50 w 81"/>
                  <a:gd name="T7" fmla="*/ 12 h 99"/>
                  <a:gd name="T8" fmla="*/ 78 w 81"/>
                  <a:gd name="T9" fmla="*/ 44 h 99"/>
                  <a:gd name="T10" fmla="*/ 80 w 81"/>
                  <a:gd name="T11" fmla="*/ 51 h 99"/>
                  <a:gd name="T12" fmla="*/ 77 w 81"/>
                  <a:gd name="T13" fmla="*/ 79 h 99"/>
                  <a:gd name="T14" fmla="*/ 43 w 81"/>
                  <a:gd name="T15" fmla="*/ 92 h 99"/>
                  <a:gd name="T16" fmla="*/ 30 w 81"/>
                  <a:gd name="T17" fmla="*/ 81 h 99"/>
                  <a:gd name="T18" fmla="*/ 12 w 81"/>
                  <a:gd name="T19" fmla="*/ 60 h 99"/>
                  <a:gd name="T20" fmla="*/ 1 w 81"/>
                  <a:gd name="T21" fmla="*/ 24 h 99"/>
                  <a:gd name="T22" fmla="*/ 1 w 81"/>
                  <a:gd name="T23" fmla="*/ 18 h 99"/>
                  <a:gd name="T24" fmla="*/ 0 w 81"/>
                  <a:gd name="T25"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99">
                    <a:moveTo>
                      <a:pt x="0" y="18"/>
                    </a:moveTo>
                    <a:cubicBezTo>
                      <a:pt x="1" y="15"/>
                      <a:pt x="1" y="12"/>
                      <a:pt x="1" y="9"/>
                    </a:cubicBezTo>
                    <a:cubicBezTo>
                      <a:pt x="2" y="4"/>
                      <a:pt x="5" y="1"/>
                      <a:pt x="11" y="1"/>
                    </a:cubicBezTo>
                    <a:cubicBezTo>
                      <a:pt x="25" y="0"/>
                      <a:pt x="39" y="2"/>
                      <a:pt x="50" y="12"/>
                    </a:cubicBezTo>
                    <a:cubicBezTo>
                      <a:pt x="62" y="21"/>
                      <a:pt x="70" y="32"/>
                      <a:pt x="78" y="44"/>
                    </a:cubicBezTo>
                    <a:cubicBezTo>
                      <a:pt x="79" y="46"/>
                      <a:pt x="80" y="49"/>
                      <a:pt x="80" y="51"/>
                    </a:cubicBezTo>
                    <a:cubicBezTo>
                      <a:pt x="81" y="61"/>
                      <a:pt x="80" y="70"/>
                      <a:pt x="77" y="79"/>
                    </a:cubicBezTo>
                    <a:cubicBezTo>
                      <a:pt x="74" y="89"/>
                      <a:pt x="57" y="99"/>
                      <a:pt x="43" y="92"/>
                    </a:cubicBezTo>
                    <a:cubicBezTo>
                      <a:pt x="38" y="89"/>
                      <a:pt x="33" y="86"/>
                      <a:pt x="30" y="81"/>
                    </a:cubicBezTo>
                    <a:cubicBezTo>
                      <a:pt x="24" y="74"/>
                      <a:pt x="18" y="67"/>
                      <a:pt x="12" y="60"/>
                    </a:cubicBezTo>
                    <a:cubicBezTo>
                      <a:pt x="4" y="49"/>
                      <a:pt x="2" y="37"/>
                      <a:pt x="1" y="24"/>
                    </a:cubicBezTo>
                    <a:cubicBezTo>
                      <a:pt x="1" y="22"/>
                      <a:pt x="1" y="20"/>
                      <a:pt x="1" y="18"/>
                    </a:cubicBezTo>
                    <a:cubicBezTo>
                      <a:pt x="1" y="18"/>
                      <a:pt x="1"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8" name="Freeform 28">
                <a:extLst>
                  <a:ext uri="{FF2B5EF4-FFF2-40B4-BE49-F238E27FC236}">
                    <a16:creationId xmlns:a16="http://schemas.microsoft.com/office/drawing/2014/main" id="{B14ACCE6-5193-44FD-9E60-94C9373CFBD8}"/>
                  </a:ext>
                </a:extLst>
              </p:cNvPr>
              <p:cNvSpPr>
                <a:spLocks/>
              </p:cNvSpPr>
              <p:nvPr/>
            </p:nvSpPr>
            <p:spPr bwMode="auto">
              <a:xfrm>
                <a:off x="8502460" y="3122264"/>
                <a:ext cx="246693" cy="285139"/>
              </a:xfrm>
              <a:custGeom>
                <a:avLst/>
                <a:gdLst>
                  <a:gd name="T0" fmla="*/ 38 w 87"/>
                  <a:gd name="T1" fmla="*/ 100 h 100"/>
                  <a:gd name="T2" fmla="*/ 27 w 87"/>
                  <a:gd name="T3" fmla="*/ 98 h 100"/>
                  <a:gd name="T4" fmla="*/ 22 w 87"/>
                  <a:gd name="T5" fmla="*/ 91 h 100"/>
                  <a:gd name="T6" fmla="*/ 17 w 87"/>
                  <a:gd name="T7" fmla="*/ 65 h 100"/>
                  <a:gd name="T8" fmla="*/ 1 w 87"/>
                  <a:gd name="T9" fmla="*/ 16 h 100"/>
                  <a:gd name="T10" fmla="*/ 0 w 87"/>
                  <a:gd name="T11" fmla="*/ 4 h 100"/>
                  <a:gd name="T12" fmla="*/ 4 w 87"/>
                  <a:gd name="T13" fmla="*/ 0 h 100"/>
                  <a:gd name="T14" fmla="*/ 12 w 87"/>
                  <a:gd name="T15" fmla="*/ 0 h 100"/>
                  <a:gd name="T16" fmla="*/ 20 w 87"/>
                  <a:gd name="T17" fmla="*/ 4 h 100"/>
                  <a:gd name="T18" fmla="*/ 31 w 87"/>
                  <a:gd name="T19" fmla="*/ 12 h 100"/>
                  <a:gd name="T20" fmla="*/ 65 w 87"/>
                  <a:gd name="T21" fmla="*/ 41 h 100"/>
                  <a:gd name="T22" fmla="*/ 78 w 87"/>
                  <a:gd name="T23" fmla="*/ 56 h 100"/>
                  <a:gd name="T24" fmla="*/ 73 w 87"/>
                  <a:gd name="T25" fmla="*/ 87 h 100"/>
                  <a:gd name="T26" fmla="*/ 38 w 87"/>
                  <a:gd name="T2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0">
                    <a:moveTo>
                      <a:pt x="38" y="100"/>
                    </a:moveTo>
                    <a:cubicBezTo>
                      <a:pt x="34" y="99"/>
                      <a:pt x="31" y="99"/>
                      <a:pt x="27" y="98"/>
                    </a:cubicBezTo>
                    <a:cubicBezTo>
                      <a:pt x="24" y="97"/>
                      <a:pt x="22" y="94"/>
                      <a:pt x="22" y="91"/>
                    </a:cubicBezTo>
                    <a:cubicBezTo>
                      <a:pt x="23" y="81"/>
                      <a:pt x="20" y="73"/>
                      <a:pt x="17" y="65"/>
                    </a:cubicBezTo>
                    <a:cubicBezTo>
                      <a:pt x="11" y="49"/>
                      <a:pt x="4" y="33"/>
                      <a:pt x="1" y="16"/>
                    </a:cubicBezTo>
                    <a:cubicBezTo>
                      <a:pt x="0" y="12"/>
                      <a:pt x="0" y="8"/>
                      <a:pt x="0" y="4"/>
                    </a:cubicBezTo>
                    <a:cubicBezTo>
                      <a:pt x="0" y="2"/>
                      <a:pt x="2" y="0"/>
                      <a:pt x="4" y="0"/>
                    </a:cubicBezTo>
                    <a:cubicBezTo>
                      <a:pt x="7" y="0"/>
                      <a:pt x="10" y="0"/>
                      <a:pt x="12" y="0"/>
                    </a:cubicBezTo>
                    <a:cubicBezTo>
                      <a:pt x="15" y="1"/>
                      <a:pt x="18" y="2"/>
                      <a:pt x="20" y="4"/>
                    </a:cubicBezTo>
                    <a:cubicBezTo>
                      <a:pt x="24" y="7"/>
                      <a:pt x="28" y="9"/>
                      <a:pt x="31" y="12"/>
                    </a:cubicBezTo>
                    <a:cubicBezTo>
                      <a:pt x="42" y="22"/>
                      <a:pt x="54" y="31"/>
                      <a:pt x="65" y="41"/>
                    </a:cubicBezTo>
                    <a:cubicBezTo>
                      <a:pt x="70" y="45"/>
                      <a:pt x="74" y="51"/>
                      <a:pt x="78" y="56"/>
                    </a:cubicBezTo>
                    <a:cubicBezTo>
                      <a:pt x="87" y="69"/>
                      <a:pt x="85" y="78"/>
                      <a:pt x="73" y="87"/>
                    </a:cubicBezTo>
                    <a:cubicBezTo>
                      <a:pt x="64" y="95"/>
                      <a:pt x="50" y="100"/>
                      <a:pt x="38"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9" name="Freeform 36">
                <a:extLst>
                  <a:ext uri="{FF2B5EF4-FFF2-40B4-BE49-F238E27FC236}">
                    <a16:creationId xmlns:a16="http://schemas.microsoft.com/office/drawing/2014/main" id="{F6CDB00C-7145-4426-A859-8B3F49920A82}"/>
                  </a:ext>
                </a:extLst>
              </p:cNvPr>
              <p:cNvSpPr>
                <a:spLocks/>
              </p:cNvSpPr>
              <p:nvPr/>
            </p:nvSpPr>
            <p:spPr bwMode="auto">
              <a:xfrm>
                <a:off x="9207298" y="2724992"/>
                <a:ext cx="128152" cy="246693"/>
              </a:xfrm>
              <a:custGeom>
                <a:avLst/>
                <a:gdLst>
                  <a:gd name="T0" fmla="*/ 6 w 44"/>
                  <a:gd name="T1" fmla="*/ 57 h 87"/>
                  <a:gd name="T2" fmla="*/ 2 w 44"/>
                  <a:gd name="T3" fmla="*/ 8 h 87"/>
                  <a:gd name="T4" fmla="*/ 3 w 44"/>
                  <a:gd name="T5" fmla="*/ 2 h 87"/>
                  <a:gd name="T6" fmla="*/ 10 w 44"/>
                  <a:gd name="T7" fmla="*/ 2 h 87"/>
                  <a:gd name="T8" fmla="*/ 15 w 44"/>
                  <a:gd name="T9" fmla="*/ 6 h 87"/>
                  <a:gd name="T10" fmla="*/ 29 w 44"/>
                  <a:gd name="T11" fmla="*/ 22 h 87"/>
                  <a:gd name="T12" fmla="*/ 39 w 44"/>
                  <a:gd name="T13" fmla="*/ 36 h 87"/>
                  <a:gd name="T14" fmla="*/ 43 w 44"/>
                  <a:gd name="T15" fmla="*/ 52 h 87"/>
                  <a:gd name="T16" fmla="*/ 38 w 44"/>
                  <a:gd name="T17" fmla="*/ 74 h 87"/>
                  <a:gd name="T18" fmla="*/ 16 w 44"/>
                  <a:gd name="T19" fmla="*/ 87 h 87"/>
                  <a:gd name="T20" fmla="*/ 8 w 44"/>
                  <a:gd name="T21" fmla="*/ 81 h 87"/>
                  <a:gd name="T22" fmla="*/ 6 w 44"/>
                  <a:gd name="T23" fmla="*/ 65 h 87"/>
                  <a:gd name="T24" fmla="*/ 6 w 44"/>
                  <a:gd name="T2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7">
                    <a:moveTo>
                      <a:pt x="6" y="57"/>
                    </a:moveTo>
                    <a:cubicBezTo>
                      <a:pt x="7" y="39"/>
                      <a:pt x="5" y="23"/>
                      <a:pt x="2" y="8"/>
                    </a:cubicBezTo>
                    <a:cubicBezTo>
                      <a:pt x="1" y="6"/>
                      <a:pt x="0" y="3"/>
                      <a:pt x="3" y="2"/>
                    </a:cubicBezTo>
                    <a:cubicBezTo>
                      <a:pt x="5" y="0"/>
                      <a:pt x="7" y="0"/>
                      <a:pt x="10" y="2"/>
                    </a:cubicBezTo>
                    <a:cubicBezTo>
                      <a:pt x="12" y="3"/>
                      <a:pt x="14" y="4"/>
                      <a:pt x="15" y="6"/>
                    </a:cubicBezTo>
                    <a:cubicBezTo>
                      <a:pt x="20" y="11"/>
                      <a:pt x="25" y="17"/>
                      <a:pt x="29" y="22"/>
                    </a:cubicBezTo>
                    <a:cubicBezTo>
                      <a:pt x="33" y="27"/>
                      <a:pt x="36" y="32"/>
                      <a:pt x="39" y="36"/>
                    </a:cubicBezTo>
                    <a:cubicBezTo>
                      <a:pt x="42" y="41"/>
                      <a:pt x="44" y="46"/>
                      <a:pt x="43" y="52"/>
                    </a:cubicBezTo>
                    <a:cubicBezTo>
                      <a:pt x="42" y="59"/>
                      <a:pt x="41" y="67"/>
                      <a:pt x="38" y="74"/>
                    </a:cubicBezTo>
                    <a:cubicBezTo>
                      <a:pt x="33" y="83"/>
                      <a:pt x="27" y="87"/>
                      <a:pt x="16" y="87"/>
                    </a:cubicBezTo>
                    <a:cubicBezTo>
                      <a:pt x="12" y="87"/>
                      <a:pt x="10" y="85"/>
                      <a:pt x="8" y="81"/>
                    </a:cubicBezTo>
                    <a:cubicBezTo>
                      <a:pt x="6" y="76"/>
                      <a:pt x="6" y="71"/>
                      <a:pt x="6" y="65"/>
                    </a:cubicBezTo>
                    <a:cubicBezTo>
                      <a:pt x="6" y="62"/>
                      <a:pt x="6" y="59"/>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4" name="组合 123">
              <a:extLst>
                <a:ext uri="{FF2B5EF4-FFF2-40B4-BE49-F238E27FC236}">
                  <a16:creationId xmlns:a16="http://schemas.microsoft.com/office/drawing/2014/main" id="{E14EA76D-2E8A-4D79-AD0E-2D65074F86B6}"/>
                </a:ext>
              </a:extLst>
            </p:cNvPr>
            <p:cNvGrpSpPr/>
            <p:nvPr userDrawn="1"/>
          </p:nvGrpSpPr>
          <p:grpSpPr>
            <a:xfrm>
              <a:off x="9556201" y="498129"/>
              <a:ext cx="588050" cy="586680"/>
              <a:chOff x="2105799" y="20055838"/>
              <a:chExt cx="6748090" cy="6732363"/>
            </a:xfrm>
            <a:solidFill>
              <a:schemeClr val="accent1">
                <a:alpha val="80000"/>
              </a:schemeClr>
            </a:solidFill>
          </p:grpSpPr>
          <p:sp>
            <p:nvSpPr>
              <p:cNvPr id="125" name="Freeform 8">
                <a:extLst>
                  <a:ext uri="{FF2B5EF4-FFF2-40B4-BE49-F238E27FC236}">
                    <a16:creationId xmlns:a16="http://schemas.microsoft.com/office/drawing/2014/main" id="{FC735164-8305-4898-8587-92D4181A886B}"/>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6" name="Freeform 42">
                <a:extLst>
                  <a:ext uri="{FF2B5EF4-FFF2-40B4-BE49-F238E27FC236}">
                    <a16:creationId xmlns:a16="http://schemas.microsoft.com/office/drawing/2014/main" id="{23AA2149-2C7A-434E-8E58-7FF8833789C6}"/>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7" name="Freeform 43">
                <a:extLst>
                  <a:ext uri="{FF2B5EF4-FFF2-40B4-BE49-F238E27FC236}">
                    <a16:creationId xmlns:a16="http://schemas.microsoft.com/office/drawing/2014/main" id="{DADC64E0-1756-4B00-B739-1AE2D64609EB}"/>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8" name="Freeform 44">
                <a:extLst>
                  <a:ext uri="{FF2B5EF4-FFF2-40B4-BE49-F238E27FC236}">
                    <a16:creationId xmlns:a16="http://schemas.microsoft.com/office/drawing/2014/main" id="{02AD4B8E-9C4D-4F37-AAC6-126B7F819AAC}"/>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9" name="Freeform 45">
                <a:extLst>
                  <a:ext uri="{FF2B5EF4-FFF2-40B4-BE49-F238E27FC236}">
                    <a16:creationId xmlns:a16="http://schemas.microsoft.com/office/drawing/2014/main" id="{F2C56637-AD32-41CD-B904-7FDE5C590999}"/>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0" name="Freeform 46">
                <a:extLst>
                  <a:ext uri="{FF2B5EF4-FFF2-40B4-BE49-F238E27FC236}">
                    <a16:creationId xmlns:a16="http://schemas.microsoft.com/office/drawing/2014/main" id="{F032975D-CF69-4B09-BA05-72D320787553}"/>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1" name="Freeform 47">
                <a:extLst>
                  <a:ext uri="{FF2B5EF4-FFF2-40B4-BE49-F238E27FC236}">
                    <a16:creationId xmlns:a16="http://schemas.microsoft.com/office/drawing/2014/main" id="{6B6AC068-0EBD-48BD-AE1C-D7481884A830}"/>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2" name="Freeform 48">
                <a:extLst>
                  <a:ext uri="{FF2B5EF4-FFF2-40B4-BE49-F238E27FC236}">
                    <a16:creationId xmlns:a16="http://schemas.microsoft.com/office/drawing/2014/main" id="{ACE3F796-5431-4E6C-AC15-7A788620661A}"/>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3" name="Freeform 49">
                <a:extLst>
                  <a:ext uri="{FF2B5EF4-FFF2-40B4-BE49-F238E27FC236}">
                    <a16:creationId xmlns:a16="http://schemas.microsoft.com/office/drawing/2014/main" id="{74BEA9AB-D681-42C2-B138-90AE983F451A}"/>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4" name="Freeform 50">
                <a:extLst>
                  <a:ext uri="{FF2B5EF4-FFF2-40B4-BE49-F238E27FC236}">
                    <a16:creationId xmlns:a16="http://schemas.microsoft.com/office/drawing/2014/main" id="{B4841AFA-06F6-4DE5-A44B-C6843FC702AD}"/>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5" name="Freeform 51">
                <a:extLst>
                  <a:ext uri="{FF2B5EF4-FFF2-40B4-BE49-F238E27FC236}">
                    <a16:creationId xmlns:a16="http://schemas.microsoft.com/office/drawing/2014/main" id="{5C773B7E-DC0A-4C6F-81E7-947211B53E3A}"/>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6" name="Freeform 52">
                <a:extLst>
                  <a:ext uri="{FF2B5EF4-FFF2-40B4-BE49-F238E27FC236}">
                    <a16:creationId xmlns:a16="http://schemas.microsoft.com/office/drawing/2014/main" id="{B85BE9AC-6F60-4FB5-8137-FF34C3DC57D8}"/>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7" name="Freeform 53">
                <a:extLst>
                  <a:ext uri="{FF2B5EF4-FFF2-40B4-BE49-F238E27FC236}">
                    <a16:creationId xmlns:a16="http://schemas.microsoft.com/office/drawing/2014/main" id="{8F1A2BEF-DE60-43BE-9443-E64E95C8AB6F}"/>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8" name="Freeform 54">
                <a:extLst>
                  <a:ext uri="{FF2B5EF4-FFF2-40B4-BE49-F238E27FC236}">
                    <a16:creationId xmlns:a16="http://schemas.microsoft.com/office/drawing/2014/main" id="{854BFC4C-273E-4CD3-AA7A-F6841F6A1E71}"/>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9" name="Freeform 55">
                <a:extLst>
                  <a:ext uri="{FF2B5EF4-FFF2-40B4-BE49-F238E27FC236}">
                    <a16:creationId xmlns:a16="http://schemas.microsoft.com/office/drawing/2014/main" id="{539B124B-7DF4-4150-9E44-C8FF73B41E51}"/>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0" name="Freeform 56">
                <a:extLst>
                  <a:ext uri="{FF2B5EF4-FFF2-40B4-BE49-F238E27FC236}">
                    <a16:creationId xmlns:a16="http://schemas.microsoft.com/office/drawing/2014/main" id="{67B36885-76BA-4B87-9989-58BAB32207E3}"/>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1" name="Freeform 57">
                <a:extLst>
                  <a:ext uri="{FF2B5EF4-FFF2-40B4-BE49-F238E27FC236}">
                    <a16:creationId xmlns:a16="http://schemas.microsoft.com/office/drawing/2014/main" id="{4018EAC7-7004-4BD9-9402-D3B0CA3BFADB}"/>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2" name="Freeform 58">
                <a:extLst>
                  <a:ext uri="{FF2B5EF4-FFF2-40B4-BE49-F238E27FC236}">
                    <a16:creationId xmlns:a16="http://schemas.microsoft.com/office/drawing/2014/main" id="{35BAD759-B240-4EB7-9681-EBBBFAC24096}"/>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3" name="Freeform 59">
                <a:extLst>
                  <a:ext uri="{FF2B5EF4-FFF2-40B4-BE49-F238E27FC236}">
                    <a16:creationId xmlns:a16="http://schemas.microsoft.com/office/drawing/2014/main" id="{8E8CE081-A623-4054-907F-BB84B3247BC2}"/>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4" name="Freeform 60">
                <a:extLst>
                  <a:ext uri="{FF2B5EF4-FFF2-40B4-BE49-F238E27FC236}">
                    <a16:creationId xmlns:a16="http://schemas.microsoft.com/office/drawing/2014/main" id="{404E5F0E-9B1C-4DFA-8827-BB06ABFB6B59}"/>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5" name="Freeform 61">
                <a:extLst>
                  <a:ext uri="{FF2B5EF4-FFF2-40B4-BE49-F238E27FC236}">
                    <a16:creationId xmlns:a16="http://schemas.microsoft.com/office/drawing/2014/main" id="{203E702D-7AE6-4B01-B868-0C7BE3CB52D1}"/>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6" name="Freeform 62">
                <a:extLst>
                  <a:ext uri="{FF2B5EF4-FFF2-40B4-BE49-F238E27FC236}">
                    <a16:creationId xmlns:a16="http://schemas.microsoft.com/office/drawing/2014/main" id="{00A3E78C-A2CF-4F84-BD83-F8BEF41AD07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7" name="Freeform 71">
                <a:extLst>
                  <a:ext uri="{FF2B5EF4-FFF2-40B4-BE49-F238E27FC236}">
                    <a16:creationId xmlns:a16="http://schemas.microsoft.com/office/drawing/2014/main" id="{0265EC9A-215C-4451-94F2-BA2294AE20B1}"/>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grpSp>
      </p:grpSp>
      <p:sp>
        <p:nvSpPr>
          <p:cNvPr id="176" name="标题 1">
            <a:extLst>
              <a:ext uri="{FF2B5EF4-FFF2-40B4-BE49-F238E27FC236}">
                <a16:creationId xmlns:a16="http://schemas.microsoft.com/office/drawing/2014/main" id="{A029B501-2847-412D-8A34-C4C9BFB8FA29}"/>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grpSp>
        <p:nvGrpSpPr>
          <p:cNvPr id="177" name="组合 176">
            <a:extLst>
              <a:ext uri="{FF2B5EF4-FFF2-40B4-BE49-F238E27FC236}">
                <a16:creationId xmlns:a16="http://schemas.microsoft.com/office/drawing/2014/main" id="{6C8FB0F2-E609-4DAC-AB11-F95107BFE505}"/>
              </a:ext>
            </a:extLst>
          </p:cNvPr>
          <p:cNvGrpSpPr/>
          <p:nvPr userDrawn="1"/>
        </p:nvGrpSpPr>
        <p:grpSpPr>
          <a:xfrm>
            <a:off x="528706" y="867990"/>
            <a:ext cx="2433027" cy="0"/>
            <a:chOff x="7460343" y="1311756"/>
            <a:chExt cx="2433027" cy="0"/>
          </a:xfrm>
        </p:grpSpPr>
        <p:cxnSp>
          <p:nvCxnSpPr>
            <p:cNvPr id="178" name="直接连接符 177">
              <a:extLst>
                <a:ext uri="{FF2B5EF4-FFF2-40B4-BE49-F238E27FC236}">
                  <a16:creationId xmlns:a16="http://schemas.microsoft.com/office/drawing/2014/main" id="{0B974DCA-43CD-4CCE-AA3A-6B26A93AA425}"/>
                </a:ext>
              </a:extLst>
            </p:cNvPr>
            <p:cNvCxnSpPr>
              <a:cxnSpLocks/>
            </p:cNvCxnSpPr>
            <p:nvPr/>
          </p:nvCxnSpPr>
          <p:spPr>
            <a:xfrm>
              <a:off x="7460343" y="1311756"/>
              <a:ext cx="24330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41D435DD-C47F-4708-B422-342FDD1F8EB1}"/>
                </a:ext>
              </a:extLst>
            </p:cNvPr>
            <p:cNvCxnSpPr>
              <a:cxnSpLocks/>
            </p:cNvCxnSpPr>
            <p:nvPr/>
          </p:nvCxnSpPr>
          <p:spPr>
            <a:xfrm>
              <a:off x="7460343" y="1311756"/>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1" name="灯片编号占位符 8">
            <a:extLst>
              <a:ext uri="{FF2B5EF4-FFF2-40B4-BE49-F238E27FC236}">
                <a16:creationId xmlns:a16="http://schemas.microsoft.com/office/drawing/2014/main" id="{553F13DD-45BC-4F3B-9DF1-AE612D3E2637}"/>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a:t>&lt; </a:t>
            </a:r>
            <a:fld id="{A548B57D-AE10-4CF7-A9DF-59FEFA91B28E}" type="slidenum">
              <a:rPr lang="zh-CN" altLang="en-US" smtClean="0"/>
              <a:pPr/>
              <a:t>‹#›</a:t>
            </a:fld>
            <a:r>
              <a:rPr lang="zh-CN" altLang="en-US"/>
              <a:t> </a:t>
            </a:r>
            <a:r>
              <a:rPr lang="en-US" altLang="zh-CN"/>
              <a:t>&gt;</a:t>
            </a:r>
            <a:endParaRPr lang="zh-CN" altLang="en-US" dirty="0"/>
          </a:p>
        </p:txBody>
      </p:sp>
      <p:sp>
        <p:nvSpPr>
          <p:cNvPr id="63" name="文本框 62">
            <a:extLst>
              <a:ext uri="{FF2B5EF4-FFF2-40B4-BE49-F238E27FC236}">
                <a16:creationId xmlns:a16="http://schemas.microsoft.com/office/drawing/2014/main" id="{E1F02CE6-DCDF-458C-8C9E-36CAA35D4B77}"/>
              </a:ext>
            </a:extLst>
          </p:cNvPr>
          <p:cNvSpPr txBox="1"/>
          <p:nvPr userDrawn="1"/>
        </p:nvSpPr>
        <p:spPr>
          <a:xfrm>
            <a:off x="442913" y="6394353"/>
            <a:ext cx="1545907" cy="276999"/>
          </a:xfrm>
          <a:prstGeom prst="rect">
            <a:avLst/>
          </a:prstGeom>
          <a:noFill/>
        </p:spPr>
        <p:txBody>
          <a:bodyPr wrap="square" rtlCol="0">
            <a:spAutoFit/>
          </a:bodyPr>
          <a:lstStyle/>
          <a:p>
            <a:r>
              <a:rPr lang="zh-CN" altLang="en-US" sz="1200" dirty="0">
                <a:solidFill>
                  <a:schemeClr val="tx1">
                    <a:lumMod val="50000"/>
                    <a:lumOff val="50000"/>
                  </a:schemeClr>
                </a:solidFill>
                <a:cs typeface="+mn-ea"/>
                <a:sym typeface="+mn-lt"/>
              </a:rPr>
              <a:t>思想自由 兼容并包</a:t>
            </a:r>
          </a:p>
        </p:txBody>
      </p:sp>
      <p:sp>
        <p:nvSpPr>
          <p:cNvPr id="2" name="图片占位符 1">
            <a:extLst>
              <a:ext uri="{FF2B5EF4-FFF2-40B4-BE49-F238E27FC236}">
                <a16:creationId xmlns:a16="http://schemas.microsoft.com/office/drawing/2014/main" id="{7931C1FA-5FE8-40DF-AC6E-9B6B0E4CC26F}"/>
              </a:ext>
            </a:extLst>
          </p:cNvPr>
          <p:cNvSpPr>
            <a:spLocks noGrp="1"/>
          </p:cNvSpPr>
          <p:nvPr>
            <p:ph type="pic" idx="10" hasCustomPrompt="1"/>
          </p:nvPr>
        </p:nvSpPr>
        <p:spPr>
          <a:xfrm>
            <a:off x="977935" y="1396022"/>
            <a:ext cx="1960330" cy="1957820"/>
          </a:xfrm>
        </p:spPr>
        <p:txBody>
          <a:bodyPr vert="horz" lIns="91440" tIns="45720" rIns="91440" bIns="45720" rtlCol="0" anchor="ctr">
            <a:normAutofit/>
          </a:bodyPr>
          <a:lstStyle>
            <a:lvl1pPr>
              <a:defRPr lang="zh-CN" altLang="en-US" sz="2000"/>
            </a:lvl1pPr>
          </a:lstStyle>
          <a:p>
            <a:pPr lvl="0" algn="ctr"/>
            <a:r>
              <a:rPr lang="zh-CN" altLang="en-US" dirty="0"/>
              <a:t>单击修改图片</a:t>
            </a:r>
          </a:p>
        </p:txBody>
      </p:sp>
      <p:sp>
        <p:nvSpPr>
          <p:cNvPr id="3" name="图片占位符 2">
            <a:extLst>
              <a:ext uri="{FF2B5EF4-FFF2-40B4-BE49-F238E27FC236}">
                <a16:creationId xmlns:a16="http://schemas.microsoft.com/office/drawing/2014/main" id="{C7AF3ED8-1DE9-44A2-B853-FD2803EEAA0D}"/>
              </a:ext>
            </a:extLst>
          </p:cNvPr>
          <p:cNvSpPr>
            <a:spLocks noGrp="1"/>
          </p:cNvSpPr>
          <p:nvPr>
            <p:ph type="pic" sz="quarter" idx="11" hasCustomPrompt="1"/>
          </p:nvPr>
        </p:nvSpPr>
        <p:spPr>
          <a:xfrm>
            <a:off x="3741006" y="1396022"/>
            <a:ext cx="1951941" cy="1957820"/>
          </a:xfrm>
          <a:prstGeom prst="rect">
            <a:avLst/>
          </a:prstGeom>
        </p:spPr>
        <p:txBody>
          <a:bodyPr vert="horz" lIns="91440" tIns="45720" rIns="91440" bIns="45720" rtlCol="0" anchor="ctr">
            <a:normAutofit/>
          </a:bodyPr>
          <a:lstStyle>
            <a:lvl1pPr>
              <a:defRPr lang="zh-CN" altLang="en-US" sz="2000"/>
            </a:lvl1pPr>
          </a:lstStyle>
          <a:p>
            <a:pPr lvl="0" algn="ctr"/>
            <a:r>
              <a:rPr lang="zh-CN" altLang="en-US" dirty="0"/>
              <a:t>单击修改图片</a:t>
            </a:r>
          </a:p>
        </p:txBody>
      </p:sp>
      <p:sp>
        <p:nvSpPr>
          <p:cNvPr id="4" name="图片占位符 3">
            <a:extLst>
              <a:ext uri="{FF2B5EF4-FFF2-40B4-BE49-F238E27FC236}">
                <a16:creationId xmlns:a16="http://schemas.microsoft.com/office/drawing/2014/main" id="{DB0BFE19-92E2-432D-9E06-36F2A8747397}"/>
              </a:ext>
            </a:extLst>
          </p:cNvPr>
          <p:cNvSpPr>
            <a:spLocks noGrp="1"/>
          </p:cNvSpPr>
          <p:nvPr>
            <p:ph type="pic" sz="quarter" idx="12" hasCustomPrompt="1"/>
          </p:nvPr>
        </p:nvSpPr>
        <p:spPr>
          <a:xfrm>
            <a:off x="6495686" y="1396022"/>
            <a:ext cx="1957818" cy="1957818"/>
          </a:xfrm>
          <a:prstGeom prst="rect">
            <a:avLst/>
          </a:prstGeom>
        </p:spPr>
        <p:txBody>
          <a:bodyPr vert="horz" lIns="91440" tIns="45720" rIns="91440" bIns="45720" rtlCol="0" anchor="ctr">
            <a:normAutofit/>
          </a:bodyPr>
          <a:lstStyle>
            <a:lvl1pPr>
              <a:defRPr lang="zh-CN" altLang="en-US" sz="2000"/>
            </a:lvl1pPr>
          </a:lstStyle>
          <a:p>
            <a:pPr lvl="0" algn="ctr"/>
            <a:r>
              <a:rPr lang="zh-CN" altLang="en-US" dirty="0"/>
              <a:t>单击修改图片</a:t>
            </a:r>
          </a:p>
        </p:txBody>
      </p:sp>
      <p:sp>
        <p:nvSpPr>
          <p:cNvPr id="5" name="图片占位符 4">
            <a:extLst>
              <a:ext uri="{FF2B5EF4-FFF2-40B4-BE49-F238E27FC236}">
                <a16:creationId xmlns:a16="http://schemas.microsoft.com/office/drawing/2014/main" id="{F6FF85A4-C3A0-4D0C-92AF-6F4762E6DED8}"/>
              </a:ext>
            </a:extLst>
          </p:cNvPr>
          <p:cNvSpPr>
            <a:spLocks noGrp="1"/>
          </p:cNvSpPr>
          <p:nvPr>
            <p:ph type="pic" sz="quarter" idx="13" hasCustomPrompt="1"/>
          </p:nvPr>
        </p:nvSpPr>
        <p:spPr>
          <a:xfrm>
            <a:off x="9256243" y="1396022"/>
            <a:ext cx="1957820" cy="1957820"/>
          </a:xfrm>
          <a:prstGeom prst="rect">
            <a:avLst/>
          </a:prstGeom>
        </p:spPr>
        <p:txBody>
          <a:bodyPr vert="horz" lIns="91440" tIns="45720" rIns="91440" bIns="45720" rtlCol="0" anchor="ctr">
            <a:normAutofit/>
          </a:bodyPr>
          <a:lstStyle>
            <a:lvl1pPr>
              <a:defRPr lang="zh-CN" altLang="en-US" sz="2000"/>
            </a:lvl1pPr>
          </a:lstStyle>
          <a:p>
            <a:pPr lvl="0" algn="ctr"/>
            <a:r>
              <a:rPr lang="zh-CN" altLang="en-US" dirty="0"/>
              <a:t>单击修改图片</a:t>
            </a:r>
          </a:p>
        </p:txBody>
      </p:sp>
    </p:spTree>
    <p:extLst>
      <p:ext uri="{BB962C8B-B14F-4D97-AF65-F5344CB8AC3E}">
        <p14:creationId xmlns:p14="http://schemas.microsoft.com/office/powerpoint/2010/main" val="168377699"/>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图片占位6">
    <p:spTree>
      <p:nvGrpSpPr>
        <p:cNvPr id="1" name=""/>
        <p:cNvGrpSpPr/>
        <p:nvPr/>
      </p:nvGrpSpPr>
      <p:grpSpPr>
        <a:xfrm>
          <a:off x="0" y="0"/>
          <a:ext cx="0" cy="0"/>
          <a:chOff x="0" y="0"/>
          <a:chExt cx="0" cy="0"/>
        </a:xfrm>
      </p:grpSpPr>
      <p:grpSp>
        <p:nvGrpSpPr>
          <p:cNvPr id="121" name="组合 120">
            <a:extLst>
              <a:ext uri="{FF2B5EF4-FFF2-40B4-BE49-F238E27FC236}">
                <a16:creationId xmlns:a16="http://schemas.microsoft.com/office/drawing/2014/main" id="{752A13C3-8076-4A3B-9E60-2D71D978B1DC}"/>
              </a:ext>
            </a:extLst>
          </p:cNvPr>
          <p:cNvGrpSpPr/>
          <p:nvPr userDrawn="1"/>
        </p:nvGrpSpPr>
        <p:grpSpPr>
          <a:xfrm>
            <a:off x="10177780" y="329882"/>
            <a:ext cx="1512002" cy="444892"/>
            <a:chOff x="9556201" y="498129"/>
            <a:chExt cx="1993881" cy="586680"/>
          </a:xfrm>
        </p:grpSpPr>
        <p:grpSp>
          <p:nvGrpSpPr>
            <p:cNvPr id="122" name="组合 121">
              <a:extLst>
                <a:ext uri="{FF2B5EF4-FFF2-40B4-BE49-F238E27FC236}">
                  <a16:creationId xmlns:a16="http://schemas.microsoft.com/office/drawing/2014/main" id="{E27C398B-69FE-4C31-9C38-8ADE52CE9B05}"/>
                </a:ext>
              </a:extLst>
            </p:cNvPr>
            <p:cNvGrpSpPr/>
            <p:nvPr userDrawn="1"/>
          </p:nvGrpSpPr>
          <p:grpSpPr>
            <a:xfrm>
              <a:off x="10239376" y="968937"/>
              <a:ext cx="1307697" cy="96254"/>
              <a:chOff x="4616246" y="3878362"/>
              <a:chExt cx="5571416" cy="410087"/>
            </a:xfrm>
            <a:solidFill>
              <a:schemeClr val="tx1">
                <a:alpha val="80000"/>
              </a:schemeClr>
            </a:solidFill>
          </p:grpSpPr>
          <p:sp>
            <p:nvSpPr>
              <p:cNvPr id="160" name="Freeform 17">
                <a:extLst>
                  <a:ext uri="{FF2B5EF4-FFF2-40B4-BE49-F238E27FC236}">
                    <a16:creationId xmlns:a16="http://schemas.microsoft.com/office/drawing/2014/main" id="{E5B0E9AD-0A05-4036-8DA1-C7E6733E9DF1}"/>
                  </a:ext>
                </a:extLst>
              </p:cNvPr>
              <p:cNvSpPr>
                <a:spLocks noEditPoints="1"/>
              </p:cNvSpPr>
              <p:nvPr/>
            </p:nvSpPr>
            <p:spPr bwMode="auto">
              <a:xfrm>
                <a:off x="8617798" y="3887973"/>
                <a:ext cx="362030" cy="387660"/>
              </a:xfrm>
              <a:custGeom>
                <a:avLst/>
                <a:gdLst>
                  <a:gd name="T0" fmla="*/ 34 w 127"/>
                  <a:gd name="T1" fmla="*/ 71 h 136"/>
                  <a:gd name="T2" fmla="*/ 34 w 127"/>
                  <a:gd name="T3" fmla="*/ 81 h 136"/>
                  <a:gd name="T4" fmla="*/ 34 w 127"/>
                  <a:gd name="T5" fmla="*/ 114 h 136"/>
                  <a:gd name="T6" fmla="*/ 35 w 127"/>
                  <a:gd name="T7" fmla="*/ 122 h 136"/>
                  <a:gd name="T8" fmla="*/ 40 w 127"/>
                  <a:gd name="T9" fmla="*/ 127 h 136"/>
                  <a:gd name="T10" fmla="*/ 49 w 127"/>
                  <a:gd name="T11" fmla="*/ 128 h 136"/>
                  <a:gd name="T12" fmla="*/ 49 w 127"/>
                  <a:gd name="T13" fmla="*/ 135 h 136"/>
                  <a:gd name="T14" fmla="*/ 1 w 127"/>
                  <a:gd name="T15" fmla="*/ 135 h 136"/>
                  <a:gd name="T16" fmla="*/ 0 w 127"/>
                  <a:gd name="T17" fmla="*/ 132 h 136"/>
                  <a:gd name="T18" fmla="*/ 0 w 127"/>
                  <a:gd name="T19" fmla="*/ 128 h 136"/>
                  <a:gd name="T20" fmla="*/ 9 w 127"/>
                  <a:gd name="T21" fmla="*/ 127 h 136"/>
                  <a:gd name="T22" fmla="*/ 16 w 127"/>
                  <a:gd name="T23" fmla="*/ 120 h 136"/>
                  <a:gd name="T24" fmla="*/ 17 w 127"/>
                  <a:gd name="T25" fmla="*/ 111 h 136"/>
                  <a:gd name="T26" fmla="*/ 17 w 127"/>
                  <a:gd name="T27" fmla="*/ 22 h 136"/>
                  <a:gd name="T28" fmla="*/ 16 w 127"/>
                  <a:gd name="T29" fmla="*/ 15 h 136"/>
                  <a:gd name="T30" fmla="*/ 9 w 127"/>
                  <a:gd name="T31" fmla="*/ 9 h 136"/>
                  <a:gd name="T32" fmla="*/ 0 w 127"/>
                  <a:gd name="T33" fmla="*/ 8 h 136"/>
                  <a:gd name="T34" fmla="*/ 0 w 127"/>
                  <a:gd name="T35" fmla="*/ 1 h 136"/>
                  <a:gd name="T36" fmla="*/ 4 w 127"/>
                  <a:gd name="T37" fmla="*/ 0 h 136"/>
                  <a:gd name="T38" fmla="*/ 71 w 127"/>
                  <a:gd name="T39" fmla="*/ 0 h 136"/>
                  <a:gd name="T40" fmla="*/ 94 w 127"/>
                  <a:gd name="T41" fmla="*/ 4 h 136"/>
                  <a:gd name="T42" fmla="*/ 116 w 127"/>
                  <a:gd name="T43" fmla="*/ 32 h 136"/>
                  <a:gd name="T44" fmla="*/ 97 w 127"/>
                  <a:gd name="T45" fmla="*/ 66 h 136"/>
                  <a:gd name="T46" fmla="*/ 80 w 127"/>
                  <a:gd name="T47" fmla="*/ 70 h 136"/>
                  <a:gd name="T48" fmla="*/ 71 w 127"/>
                  <a:gd name="T49" fmla="*/ 71 h 136"/>
                  <a:gd name="T50" fmla="*/ 73 w 127"/>
                  <a:gd name="T51" fmla="*/ 75 h 136"/>
                  <a:gd name="T52" fmla="*/ 104 w 127"/>
                  <a:gd name="T53" fmla="*/ 114 h 136"/>
                  <a:gd name="T54" fmla="*/ 105 w 127"/>
                  <a:gd name="T55" fmla="*/ 116 h 136"/>
                  <a:gd name="T56" fmla="*/ 127 w 127"/>
                  <a:gd name="T57" fmla="*/ 128 h 136"/>
                  <a:gd name="T58" fmla="*/ 127 w 127"/>
                  <a:gd name="T59" fmla="*/ 135 h 136"/>
                  <a:gd name="T60" fmla="*/ 116 w 127"/>
                  <a:gd name="T61" fmla="*/ 135 h 136"/>
                  <a:gd name="T62" fmla="*/ 102 w 127"/>
                  <a:gd name="T63" fmla="*/ 136 h 136"/>
                  <a:gd name="T64" fmla="*/ 96 w 127"/>
                  <a:gd name="T65" fmla="*/ 132 h 136"/>
                  <a:gd name="T66" fmla="*/ 59 w 127"/>
                  <a:gd name="T67" fmla="*/ 82 h 136"/>
                  <a:gd name="T68" fmla="*/ 52 w 127"/>
                  <a:gd name="T69" fmla="*/ 73 h 136"/>
                  <a:gd name="T70" fmla="*/ 49 w 127"/>
                  <a:gd name="T71" fmla="*/ 71 h 136"/>
                  <a:gd name="T72" fmla="*/ 34 w 127"/>
                  <a:gd name="T73" fmla="*/ 71 h 136"/>
                  <a:gd name="T74" fmla="*/ 34 w 127"/>
                  <a:gd name="T75" fmla="*/ 61 h 136"/>
                  <a:gd name="T76" fmla="*/ 36 w 127"/>
                  <a:gd name="T77" fmla="*/ 62 h 136"/>
                  <a:gd name="T78" fmla="*/ 66 w 127"/>
                  <a:gd name="T79" fmla="*/ 62 h 136"/>
                  <a:gd name="T80" fmla="*/ 82 w 127"/>
                  <a:gd name="T81" fmla="*/ 59 h 136"/>
                  <a:gd name="T82" fmla="*/ 96 w 127"/>
                  <a:gd name="T83" fmla="*/ 44 h 136"/>
                  <a:gd name="T84" fmla="*/ 96 w 127"/>
                  <a:gd name="T85" fmla="*/ 29 h 136"/>
                  <a:gd name="T86" fmla="*/ 81 w 127"/>
                  <a:gd name="T87" fmla="*/ 12 h 136"/>
                  <a:gd name="T88" fmla="*/ 70 w 127"/>
                  <a:gd name="T89" fmla="*/ 11 h 136"/>
                  <a:gd name="T90" fmla="*/ 37 w 127"/>
                  <a:gd name="T91" fmla="*/ 11 h 136"/>
                  <a:gd name="T92" fmla="*/ 34 w 127"/>
                  <a:gd name="T93" fmla="*/ 11 h 136"/>
                  <a:gd name="T94" fmla="*/ 34 w 127"/>
                  <a:gd name="T95"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36">
                    <a:moveTo>
                      <a:pt x="34" y="71"/>
                    </a:moveTo>
                    <a:cubicBezTo>
                      <a:pt x="34" y="75"/>
                      <a:pt x="34" y="78"/>
                      <a:pt x="34" y="81"/>
                    </a:cubicBezTo>
                    <a:cubicBezTo>
                      <a:pt x="34" y="92"/>
                      <a:pt x="34" y="103"/>
                      <a:pt x="34" y="114"/>
                    </a:cubicBezTo>
                    <a:cubicBezTo>
                      <a:pt x="34" y="117"/>
                      <a:pt x="34" y="119"/>
                      <a:pt x="35" y="122"/>
                    </a:cubicBezTo>
                    <a:cubicBezTo>
                      <a:pt x="35" y="125"/>
                      <a:pt x="37" y="127"/>
                      <a:pt x="40" y="127"/>
                    </a:cubicBezTo>
                    <a:cubicBezTo>
                      <a:pt x="43" y="127"/>
                      <a:pt x="46" y="128"/>
                      <a:pt x="49" y="128"/>
                    </a:cubicBezTo>
                    <a:cubicBezTo>
                      <a:pt x="49" y="130"/>
                      <a:pt x="49" y="133"/>
                      <a:pt x="49" y="135"/>
                    </a:cubicBezTo>
                    <a:cubicBezTo>
                      <a:pt x="33" y="135"/>
                      <a:pt x="17" y="135"/>
                      <a:pt x="1" y="135"/>
                    </a:cubicBezTo>
                    <a:cubicBezTo>
                      <a:pt x="0" y="134"/>
                      <a:pt x="0" y="133"/>
                      <a:pt x="0" y="132"/>
                    </a:cubicBezTo>
                    <a:cubicBezTo>
                      <a:pt x="0" y="131"/>
                      <a:pt x="0" y="130"/>
                      <a:pt x="0" y="128"/>
                    </a:cubicBezTo>
                    <a:cubicBezTo>
                      <a:pt x="3" y="128"/>
                      <a:pt x="6" y="128"/>
                      <a:pt x="9" y="127"/>
                    </a:cubicBezTo>
                    <a:cubicBezTo>
                      <a:pt x="14" y="126"/>
                      <a:pt x="15" y="125"/>
                      <a:pt x="16" y="120"/>
                    </a:cubicBezTo>
                    <a:cubicBezTo>
                      <a:pt x="16" y="117"/>
                      <a:pt x="17" y="114"/>
                      <a:pt x="17" y="111"/>
                    </a:cubicBezTo>
                    <a:cubicBezTo>
                      <a:pt x="17" y="81"/>
                      <a:pt x="17" y="52"/>
                      <a:pt x="17" y="22"/>
                    </a:cubicBezTo>
                    <a:cubicBezTo>
                      <a:pt x="17" y="20"/>
                      <a:pt x="16" y="17"/>
                      <a:pt x="16" y="15"/>
                    </a:cubicBezTo>
                    <a:cubicBezTo>
                      <a:pt x="15" y="11"/>
                      <a:pt x="13" y="9"/>
                      <a:pt x="9" y="9"/>
                    </a:cubicBezTo>
                    <a:cubicBezTo>
                      <a:pt x="6" y="8"/>
                      <a:pt x="3" y="8"/>
                      <a:pt x="0" y="8"/>
                    </a:cubicBezTo>
                    <a:cubicBezTo>
                      <a:pt x="0" y="5"/>
                      <a:pt x="0" y="3"/>
                      <a:pt x="0" y="1"/>
                    </a:cubicBezTo>
                    <a:cubicBezTo>
                      <a:pt x="2" y="1"/>
                      <a:pt x="3" y="0"/>
                      <a:pt x="4" y="0"/>
                    </a:cubicBezTo>
                    <a:cubicBezTo>
                      <a:pt x="26" y="0"/>
                      <a:pt x="49" y="0"/>
                      <a:pt x="71" y="0"/>
                    </a:cubicBezTo>
                    <a:cubicBezTo>
                      <a:pt x="79" y="0"/>
                      <a:pt x="86" y="1"/>
                      <a:pt x="94" y="4"/>
                    </a:cubicBezTo>
                    <a:cubicBezTo>
                      <a:pt x="108" y="9"/>
                      <a:pt x="115" y="18"/>
                      <a:pt x="116" y="32"/>
                    </a:cubicBezTo>
                    <a:cubicBezTo>
                      <a:pt x="117" y="48"/>
                      <a:pt x="110" y="60"/>
                      <a:pt x="97" y="66"/>
                    </a:cubicBezTo>
                    <a:cubicBezTo>
                      <a:pt x="91" y="68"/>
                      <a:pt x="86" y="70"/>
                      <a:pt x="80" y="70"/>
                    </a:cubicBezTo>
                    <a:cubicBezTo>
                      <a:pt x="77" y="70"/>
                      <a:pt x="74" y="71"/>
                      <a:pt x="71" y="71"/>
                    </a:cubicBezTo>
                    <a:cubicBezTo>
                      <a:pt x="72" y="73"/>
                      <a:pt x="73" y="74"/>
                      <a:pt x="73" y="75"/>
                    </a:cubicBezTo>
                    <a:cubicBezTo>
                      <a:pt x="84" y="88"/>
                      <a:pt x="94" y="101"/>
                      <a:pt x="104" y="114"/>
                    </a:cubicBezTo>
                    <a:cubicBezTo>
                      <a:pt x="105" y="115"/>
                      <a:pt x="105" y="115"/>
                      <a:pt x="105" y="116"/>
                    </a:cubicBezTo>
                    <a:cubicBezTo>
                      <a:pt x="111" y="122"/>
                      <a:pt x="117" y="128"/>
                      <a:pt x="127" y="128"/>
                    </a:cubicBezTo>
                    <a:cubicBezTo>
                      <a:pt x="127" y="130"/>
                      <a:pt x="127" y="133"/>
                      <a:pt x="127" y="135"/>
                    </a:cubicBezTo>
                    <a:cubicBezTo>
                      <a:pt x="124" y="135"/>
                      <a:pt x="120" y="135"/>
                      <a:pt x="116" y="135"/>
                    </a:cubicBezTo>
                    <a:cubicBezTo>
                      <a:pt x="111" y="135"/>
                      <a:pt x="107" y="135"/>
                      <a:pt x="102" y="136"/>
                    </a:cubicBezTo>
                    <a:cubicBezTo>
                      <a:pt x="99" y="136"/>
                      <a:pt x="97" y="134"/>
                      <a:pt x="96" y="132"/>
                    </a:cubicBezTo>
                    <a:cubicBezTo>
                      <a:pt x="83" y="115"/>
                      <a:pt x="71" y="99"/>
                      <a:pt x="59" y="82"/>
                    </a:cubicBezTo>
                    <a:cubicBezTo>
                      <a:pt x="57" y="79"/>
                      <a:pt x="54" y="76"/>
                      <a:pt x="52" y="73"/>
                    </a:cubicBezTo>
                    <a:cubicBezTo>
                      <a:pt x="51" y="72"/>
                      <a:pt x="50" y="71"/>
                      <a:pt x="49" y="71"/>
                    </a:cubicBezTo>
                    <a:cubicBezTo>
                      <a:pt x="44" y="71"/>
                      <a:pt x="39" y="71"/>
                      <a:pt x="34" y="71"/>
                    </a:cubicBezTo>
                    <a:close/>
                    <a:moveTo>
                      <a:pt x="34" y="61"/>
                    </a:moveTo>
                    <a:cubicBezTo>
                      <a:pt x="35" y="62"/>
                      <a:pt x="36" y="62"/>
                      <a:pt x="36" y="62"/>
                    </a:cubicBezTo>
                    <a:cubicBezTo>
                      <a:pt x="46" y="62"/>
                      <a:pt x="56" y="62"/>
                      <a:pt x="66" y="62"/>
                    </a:cubicBezTo>
                    <a:cubicBezTo>
                      <a:pt x="72" y="61"/>
                      <a:pt x="77" y="60"/>
                      <a:pt x="82" y="59"/>
                    </a:cubicBezTo>
                    <a:cubicBezTo>
                      <a:pt x="90" y="56"/>
                      <a:pt x="94" y="51"/>
                      <a:pt x="96" y="44"/>
                    </a:cubicBezTo>
                    <a:cubicBezTo>
                      <a:pt x="96" y="39"/>
                      <a:pt x="97" y="34"/>
                      <a:pt x="96" y="29"/>
                    </a:cubicBezTo>
                    <a:cubicBezTo>
                      <a:pt x="95" y="20"/>
                      <a:pt x="90" y="15"/>
                      <a:pt x="81" y="12"/>
                    </a:cubicBezTo>
                    <a:cubicBezTo>
                      <a:pt x="77" y="11"/>
                      <a:pt x="74" y="11"/>
                      <a:pt x="70" y="11"/>
                    </a:cubicBezTo>
                    <a:cubicBezTo>
                      <a:pt x="59" y="10"/>
                      <a:pt x="48" y="11"/>
                      <a:pt x="37" y="11"/>
                    </a:cubicBezTo>
                    <a:cubicBezTo>
                      <a:pt x="36" y="11"/>
                      <a:pt x="35" y="11"/>
                      <a:pt x="34" y="11"/>
                    </a:cubicBezTo>
                    <a:cubicBezTo>
                      <a:pt x="34" y="28"/>
                      <a:pt x="34" y="44"/>
                      <a:pt x="34"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1" name="Freeform 18">
                <a:extLst>
                  <a:ext uri="{FF2B5EF4-FFF2-40B4-BE49-F238E27FC236}">
                    <a16:creationId xmlns:a16="http://schemas.microsoft.com/office/drawing/2014/main" id="{029271E6-BD5F-4E7D-809E-C4511BA4F756}"/>
                  </a:ext>
                </a:extLst>
              </p:cNvPr>
              <p:cNvSpPr>
                <a:spLocks/>
              </p:cNvSpPr>
              <p:nvPr/>
            </p:nvSpPr>
            <p:spPr bwMode="auto">
              <a:xfrm>
                <a:off x="5333898" y="3887973"/>
                <a:ext cx="362030" cy="384457"/>
              </a:xfrm>
              <a:custGeom>
                <a:avLst/>
                <a:gdLst>
                  <a:gd name="T0" fmla="*/ 50 w 127"/>
                  <a:gd name="T1" fmla="*/ 70 h 135"/>
                  <a:gd name="T2" fmla="*/ 34 w 127"/>
                  <a:gd name="T3" fmla="*/ 87 h 135"/>
                  <a:gd name="T4" fmla="*/ 33 w 127"/>
                  <a:gd name="T5" fmla="*/ 90 h 135"/>
                  <a:gd name="T6" fmla="*/ 33 w 127"/>
                  <a:gd name="T7" fmla="*/ 116 h 135"/>
                  <a:gd name="T8" fmla="*/ 34 w 127"/>
                  <a:gd name="T9" fmla="*/ 120 h 135"/>
                  <a:gd name="T10" fmla="*/ 41 w 127"/>
                  <a:gd name="T11" fmla="*/ 127 h 135"/>
                  <a:gd name="T12" fmla="*/ 49 w 127"/>
                  <a:gd name="T13" fmla="*/ 128 h 135"/>
                  <a:gd name="T14" fmla="*/ 49 w 127"/>
                  <a:gd name="T15" fmla="*/ 135 h 135"/>
                  <a:gd name="T16" fmla="*/ 0 w 127"/>
                  <a:gd name="T17" fmla="*/ 135 h 135"/>
                  <a:gd name="T18" fmla="*/ 0 w 127"/>
                  <a:gd name="T19" fmla="*/ 128 h 135"/>
                  <a:gd name="T20" fmla="*/ 7 w 127"/>
                  <a:gd name="T21" fmla="*/ 128 h 135"/>
                  <a:gd name="T22" fmla="*/ 16 w 127"/>
                  <a:gd name="T23" fmla="*/ 118 h 135"/>
                  <a:gd name="T24" fmla="*/ 16 w 127"/>
                  <a:gd name="T25" fmla="*/ 111 h 135"/>
                  <a:gd name="T26" fmla="*/ 16 w 127"/>
                  <a:gd name="T27" fmla="*/ 24 h 135"/>
                  <a:gd name="T28" fmla="*/ 16 w 127"/>
                  <a:gd name="T29" fmla="*/ 16 h 135"/>
                  <a:gd name="T30" fmla="*/ 8 w 127"/>
                  <a:gd name="T31" fmla="*/ 9 h 135"/>
                  <a:gd name="T32" fmla="*/ 0 w 127"/>
                  <a:gd name="T33" fmla="*/ 8 h 135"/>
                  <a:gd name="T34" fmla="*/ 0 w 127"/>
                  <a:gd name="T35" fmla="*/ 1 h 135"/>
                  <a:gd name="T36" fmla="*/ 49 w 127"/>
                  <a:gd name="T37" fmla="*/ 1 h 135"/>
                  <a:gd name="T38" fmla="*/ 50 w 127"/>
                  <a:gd name="T39" fmla="*/ 8 h 135"/>
                  <a:gd name="T40" fmla="*/ 41 w 127"/>
                  <a:gd name="T41" fmla="*/ 9 h 135"/>
                  <a:gd name="T42" fmla="*/ 34 w 127"/>
                  <a:gd name="T43" fmla="*/ 16 h 135"/>
                  <a:gd name="T44" fmla="*/ 33 w 127"/>
                  <a:gd name="T45" fmla="*/ 23 h 135"/>
                  <a:gd name="T46" fmla="*/ 33 w 127"/>
                  <a:gd name="T47" fmla="*/ 70 h 135"/>
                  <a:gd name="T48" fmla="*/ 33 w 127"/>
                  <a:gd name="T49" fmla="*/ 73 h 135"/>
                  <a:gd name="T50" fmla="*/ 36 w 127"/>
                  <a:gd name="T51" fmla="*/ 71 h 135"/>
                  <a:gd name="T52" fmla="*/ 83 w 127"/>
                  <a:gd name="T53" fmla="*/ 19 h 135"/>
                  <a:gd name="T54" fmla="*/ 86 w 127"/>
                  <a:gd name="T55" fmla="*/ 14 h 135"/>
                  <a:gd name="T56" fmla="*/ 84 w 127"/>
                  <a:gd name="T57" fmla="*/ 9 h 135"/>
                  <a:gd name="T58" fmla="*/ 76 w 127"/>
                  <a:gd name="T59" fmla="*/ 8 h 135"/>
                  <a:gd name="T60" fmla="*/ 76 w 127"/>
                  <a:gd name="T61" fmla="*/ 1 h 135"/>
                  <a:gd name="T62" fmla="*/ 122 w 127"/>
                  <a:gd name="T63" fmla="*/ 1 h 135"/>
                  <a:gd name="T64" fmla="*/ 122 w 127"/>
                  <a:gd name="T65" fmla="*/ 8 h 135"/>
                  <a:gd name="T66" fmla="*/ 118 w 127"/>
                  <a:gd name="T67" fmla="*/ 8 h 135"/>
                  <a:gd name="T68" fmla="*/ 99 w 127"/>
                  <a:gd name="T69" fmla="*/ 18 h 135"/>
                  <a:gd name="T70" fmla="*/ 77 w 127"/>
                  <a:gd name="T71" fmla="*/ 41 h 135"/>
                  <a:gd name="T72" fmla="*/ 62 w 127"/>
                  <a:gd name="T73" fmla="*/ 57 h 135"/>
                  <a:gd name="T74" fmla="*/ 64 w 127"/>
                  <a:gd name="T75" fmla="*/ 61 h 135"/>
                  <a:gd name="T76" fmla="*/ 102 w 127"/>
                  <a:gd name="T77" fmla="*/ 113 h 135"/>
                  <a:gd name="T78" fmla="*/ 108 w 127"/>
                  <a:gd name="T79" fmla="*/ 120 h 135"/>
                  <a:gd name="T80" fmla="*/ 123 w 127"/>
                  <a:gd name="T81" fmla="*/ 127 h 135"/>
                  <a:gd name="T82" fmla="*/ 127 w 127"/>
                  <a:gd name="T83" fmla="*/ 128 h 135"/>
                  <a:gd name="T84" fmla="*/ 127 w 127"/>
                  <a:gd name="T85" fmla="*/ 135 h 135"/>
                  <a:gd name="T86" fmla="*/ 73 w 127"/>
                  <a:gd name="T87" fmla="*/ 135 h 135"/>
                  <a:gd name="T88" fmla="*/ 73 w 127"/>
                  <a:gd name="T89" fmla="*/ 128 h 135"/>
                  <a:gd name="T90" fmla="*/ 80 w 127"/>
                  <a:gd name="T91" fmla="*/ 127 h 135"/>
                  <a:gd name="T92" fmla="*/ 84 w 127"/>
                  <a:gd name="T93" fmla="*/ 120 h 135"/>
                  <a:gd name="T94" fmla="*/ 82 w 127"/>
                  <a:gd name="T95" fmla="*/ 115 h 135"/>
                  <a:gd name="T96" fmla="*/ 51 w 127"/>
                  <a:gd name="T97" fmla="*/ 72 h 135"/>
                  <a:gd name="T98" fmla="*/ 50 w 127"/>
                  <a:gd name="T99"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5">
                    <a:moveTo>
                      <a:pt x="50" y="70"/>
                    </a:moveTo>
                    <a:cubicBezTo>
                      <a:pt x="44" y="76"/>
                      <a:pt x="39" y="81"/>
                      <a:pt x="34" y="87"/>
                    </a:cubicBezTo>
                    <a:cubicBezTo>
                      <a:pt x="33" y="88"/>
                      <a:pt x="33" y="89"/>
                      <a:pt x="33" y="90"/>
                    </a:cubicBezTo>
                    <a:cubicBezTo>
                      <a:pt x="33" y="99"/>
                      <a:pt x="33" y="107"/>
                      <a:pt x="33" y="116"/>
                    </a:cubicBezTo>
                    <a:cubicBezTo>
                      <a:pt x="33" y="117"/>
                      <a:pt x="33" y="118"/>
                      <a:pt x="34" y="120"/>
                    </a:cubicBezTo>
                    <a:cubicBezTo>
                      <a:pt x="35" y="125"/>
                      <a:pt x="36" y="126"/>
                      <a:pt x="41" y="127"/>
                    </a:cubicBezTo>
                    <a:cubicBezTo>
                      <a:pt x="44" y="127"/>
                      <a:pt x="46" y="128"/>
                      <a:pt x="49" y="128"/>
                    </a:cubicBezTo>
                    <a:cubicBezTo>
                      <a:pt x="49" y="130"/>
                      <a:pt x="49" y="133"/>
                      <a:pt x="49" y="135"/>
                    </a:cubicBezTo>
                    <a:cubicBezTo>
                      <a:pt x="33" y="135"/>
                      <a:pt x="17" y="135"/>
                      <a:pt x="0" y="135"/>
                    </a:cubicBezTo>
                    <a:cubicBezTo>
                      <a:pt x="0" y="133"/>
                      <a:pt x="0" y="131"/>
                      <a:pt x="0" y="128"/>
                    </a:cubicBezTo>
                    <a:cubicBezTo>
                      <a:pt x="2" y="128"/>
                      <a:pt x="5" y="128"/>
                      <a:pt x="7" y="128"/>
                    </a:cubicBezTo>
                    <a:cubicBezTo>
                      <a:pt x="14" y="127"/>
                      <a:pt x="16" y="125"/>
                      <a:pt x="16" y="118"/>
                    </a:cubicBezTo>
                    <a:cubicBezTo>
                      <a:pt x="16" y="115"/>
                      <a:pt x="16" y="113"/>
                      <a:pt x="16" y="111"/>
                    </a:cubicBezTo>
                    <a:cubicBezTo>
                      <a:pt x="16" y="82"/>
                      <a:pt x="16" y="53"/>
                      <a:pt x="16" y="24"/>
                    </a:cubicBezTo>
                    <a:cubicBezTo>
                      <a:pt x="16" y="21"/>
                      <a:pt x="16" y="18"/>
                      <a:pt x="16" y="16"/>
                    </a:cubicBezTo>
                    <a:cubicBezTo>
                      <a:pt x="15" y="11"/>
                      <a:pt x="13" y="9"/>
                      <a:pt x="8" y="9"/>
                    </a:cubicBezTo>
                    <a:cubicBezTo>
                      <a:pt x="5" y="8"/>
                      <a:pt x="3" y="8"/>
                      <a:pt x="0" y="8"/>
                    </a:cubicBezTo>
                    <a:cubicBezTo>
                      <a:pt x="0" y="5"/>
                      <a:pt x="0" y="3"/>
                      <a:pt x="0" y="1"/>
                    </a:cubicBezTo>
                    <a:cubicBezTo>
                      <a:pt x="4" y="0"/>
                      <a:pt x="40" y="0"/>
                      <a:pt x="49" y="1"/>
                    </a:cubicBezTo>
                    <a:cubicBezTo>
                      <a:pt x="49" y="3"/>
                      <a:pt x="50" y="5"/>
                      <a:pt x="50" y="8"/>
                    </a:cubicBezTo>
                    <a:cubicBezTo>
                      <a:pt x="47" y="8"/>
                      <a:pt x="44" y="8"/>
                      <a:pt x="41" y="9"/>
                    </a:cubicBezTo>
                    <a:cubicBezTo>
                      <a:pt x="37" y="9"/>
                      <a:pt x="34" y="11"/>
                      <a:pt x="34" y="16"/>
                    </a:cubicBezTo>
                    <a:cubicBezTo>
                      <a:pt x="33" y="18"/>
                      <a:pt x="33" y="20"/>
                      <a:pt x="33" y="23"/>
                    </a:cubicBezTo>
                    <a:cubicBezTo>
                      <a:pt x="33" y="39"/>
                      <a:pt x="33" y="54"/>
                      <a:pt x="33" y="70"/>
                    </a:cubicBezTo>
                    <a:cubicBezTo>
                      <a:pt x="33" y="71"/>
                      <a:pt x="33" y="72"/>
                      <a:pt x="33" y="73"/>
                    </a:cubicBezTo>
                    <a:cubicBezTo>
                      <a:pt x="35" y="72"/>
                      <a:pt x="36" y="72"/>
                      <a:pt x="36" y="71"/>
                    </a:cubicBezTo>
                    <a:cubicBezTo>
                      <a:pt x="52" y="54"/>
                      <a:pt x="67" y="37"/>
                      <a:pt x="83" y="19"/>
                    </a:cubicBezTo>
                    <a:cubicBezTo>
                      <a:pt x="84" y="18"/>
                      <a:pt x="85" y="16"/>
                      <a:pt x="86" y="14"/>
                    </a:cubicBezTo>
                    <a:cubicBezTo>
                      <a:pt x="88" y="12"/>
                      <a:pt x="87" y="10"/>
                      <a:pt x="84" y="9"/>
                    </a:cubicBezTo>
                    <a:cubicBezTo>
                      <a:pt x="81" y="8"/>
                      <a:pt x="79" y="8"/>
                      <a:pt x="76" y="8"/>
                    </a:cubicBezTo>
                    <a:cubicBezTo>
                      <a:pt x="76" y="5"/>
                      <a:pt x="76" y="3"/>
                      <a:pt x="76" y="1"/>
                    </a:cubicBezTo>
                    <a:cubicBezTo>
                      <a:pt x="79" y="0"/>
                      <a:pt x="114" y="0"/>
                      <a:pt x="122" y="1"/>
                    </a:cubicBezTo>
                    <a:cubicBezTo>
                      <a:pt x="122" y="3"/>
                      <a:pt x="122" y="5"/>
                      <a:pt x="122" y="8"/>
                    </a:cubicBezTo>
                    <a:cubicBezTo>
                      <a:pt x="121" y="8"/>
                      <a:pt x="120" y="8"/>
                      <a:pt x="118" y="8"/>
                    </a:cubicBezTo>
                    <a:cubicBezTo>
                      <a:pt x="111" y="9"/>
                      <a:pt x="104" y="12"/>
                      <a:pt x="99" y="18"/>
                    </a:cubicBezTo>
                    <a:cubicBezTo>
                      <a:pt x="92" y="25"/>
                      <a:pt x="85" y="33"/>
                      <a:pt x="77" y="41"/>
                    </a:cubicBezTo>
                    <a:cubicBezTo>
                      <a:pt x="72" y="46"/>
                      <a:pt x="67" y="52"/>
                      <a:pt x="62" y="57"/>
                    </a:cubicBezTo>
                    <a:cubicBezTo>
                      <a:pt x="63" y="58"/>
                      <a:pt x="64" y="59"/>
                      <a:pt x="64" y="61"/>
                    </a:cubicBezTo>
                    <a:cubicBezTo>
                      <a:pt x="77" y="78"/>
                      <a:pt x="90" y="95"/>
                      <a:pt x="102" y="113"/>
                    </a:cubicBezTo>
                    <a:cubicBezTo>
                      <a:pt x="104" y="115"/>
                      <a:pt x="106" y="118"/>
                      <a:pt x="108" y="120"/>
                    </a:cubicBezTo>
                    <a:cubicBezTo>
                      <a:pt x="112" y="124"/>
                      <a:pt x="117" y="127"/>
                      <a:pt x="123" y="127"/>
                    </a:cubicBezTo>
                    <a:cubicBezTo>
                      <a:pt x="124" y="128"/>
                      <a:pt x="125" y="128"/>
                      <a:pt x="127" y="128"/>
                    </a:cubicBezTo>
                    <a:cubicBezTo>
                      <a:pt x="127" y="130"/>
                      <a:pt x="127" y="133"/>
                      <a:pt x="127" y="135"/>
                    </a:cubicBezTo>
                    <a:cubicBezTo>
                      <a:pt x="109" y="135"/>
                      <a:pt x="91" y="135"/>
                      <a:pt x="73" y="135"/>
                    </a:cubicBezTo>
                    <a:cubicBezTo>
                      <a:pt x="73" y="133"/>
                      <a:pt x="73" y="131"/>
                      <a:pt x="73" y="128"/>
                    </a:cubicBezTo>
                    <a:cubicBezTo>
                      <a:pt x="75" y="128"/>
                      <a:pt x="78" y="128"/>
                      <a:pt x="80" y="127"/>
                    </a:cubicBezTo>
                    <a:cubicBezTo>
                      <a:pt x="85" y="127"/>
                      <a:pt x="86" y="125"/>
                      <a:pt x="84" y="120"/>
                    </a:cubicBezTo>
                    <a:cubicBezTo>
                      <a:pt x="84" y="118"/>
                      <a:pt x="83" y="117"/>
                      <a:pt x="82" y="115"/>
                    </a:cubicBezTo>
                    <a:cubicBezTo>
                      <a:pt x="72" y="101"/>
                      <a:pt x="61" y="86"/>
                      <a:pt x="51" y="72"/>
                    </a:cubicBezTo>
                    <a:cubicBezTo>
                      <a:pt x="51" y="71"/>
                      <a:pt x="50" y="71"/>
                      <a:pt x="50" y="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2" name="Freeform 19">
                <a:extLst>
                  <a:ext uri="{FF2B5EF4-FFF2-40B4-BE49-F238E27FC236}">
                    <a16:creationId xmlns:a16="http://schemas.microsoft.com/office/drawing/2014/main" id="{F0E374B4-1D8A-4254-9BF8-9478B61B7867}"/>
                  </a:ext>
                </a:extLst>
              </p:cNvPr>
              <p:cNvSpPr>
                <a:spLocks/>
              </p:cNvSpPr>
              <p:nvPr/>
            </p:nvSpPr>
            <p:spPr bwMode="auto">
              <a:xfrm>
                <a:off x="7278607" y="3887973"/>
                <a:ext cx="358826" cy="384457"/>
              </a:xfrm>
              <a:custGeom>
                <a:avLst/>
                <a:gdLst>
                  <a:gd name="T0" fmla="*/ 28 w 126"/>
                  <a:gd name="T1" fmla="*/ 16 h 135"/>
                  <a:gd name="T2" fmla="*/ 28 w 126"/>
                  <a:gd name="T3" fmla="*/ 20 h 135"/>
                  <a:gd name="T4" fmla="*/ 28 w 126"/>
                  <a:gd name="T5" fmla="*/ 109 h 135"/>
                  <a:gd name="T6" fmla="*/ 28 w 126"/>
                  <a:gd name="T7" fmla="*/ 119 h 135"/>
                  <a:gd name="T8" fmla="*/ 37 w 126"/>
                  <a:gd name="T9" fmla="*/ 127 h 135"/>
                  <a:gd name="T10" fmla="*/ 44 w 126"/>
                  <a:gd name="T11" fmla="*/ 128 h 135"/>
                  <a:gd name="T12" fmla="*/ 44 w 126"/>
                  <a:gd name="T13" fmla="*/ 135 h 135"/>
                  <a:gd name="T14" fmla="*/ 0 w 126"/>
                  <a:gd name="T15" fmla="*/ 135 h 135"/>
                  <a:gd name="T16" fmla="*/ 0 w 126"/>
                  <a:gd name="T17" fmla="*/ 128 h 135"/>
                  <a:gd name="T18" fmla="*/ 8 w 126"/>
                  <a:gd name="T19" fmla="*/ 127 h 135"/>
                  <a:gd name="T20" fmla="*/ 16 w 126"/>
                  <a:gd name="T21" fmla="*/ 120 h 135"/>
                  <a:gd name="T22" fmla="*/ 16 w 126"/>
                  <a:gd name="T23" fmla="*/ 113 h 135"/>
                  <a:gd name="T24" fmla="*/ 16 w 126"/>
                  <a:gd name="T25" fmla="*/ 19 h 135"/>
                  <a:gd name="T26" fmla="*/ 16 w 126"/>
                  <a:gd name="T27" fmla="*/ 15 h 135"/>
                  <a:gd name="T28" fmla="*/ 9 w 126"/>
                  <a:gd name="T29" fmla="*/ 9 h 135"/>
                  <a:gd name="T30" fmla="*/ 5 w 126"/>
                  <a:gd name="T31" fmla="*/ 8 h 135"/>
                  <a:gd name="T32" fmla="*/ 1 w 126"/>
                  <a:gd name="T33" fmla="*/ 8 h 135"/>
                  <a:gd name="T34" fmla="*/ 1 w 126"/>
                  <a:gd name="T35" fmla="*/ 1 h 135"/>
                  <a:gd name="T36" fmla="*/ 40 w 126"/>
                  <a:gd name="T37" fmla="*/ 1 h 135"/>
                  <a:gd name="T38" fmla="*/ 98 w 126"/>
                  <a:gd name="T39" fmla="*/ 100 h 135"/>
                  <a:gd name="T40" fmla="*/ 99 w 126"/>
                  <a:gd name="T41" fmla="*/ 100 h 135"/>
                  <a:gd name="T42" fmla="*/ 99 w 126"/>
                  <a:gd name="T43" fmla="*/ 96 h 135"/>
                  <a:gd name="T44" fmla="*/ 99 w 126"/>
                  <a:gd name="T45" fmla="*/ 24 h 135"/>
                  <a:gd name="T46" fmla="*/ 98 w 126"/>
                  <a:gd name="T47" fmla="*/ 16 h 135"/>
                  <a:gd name="T48" fmla="*/ 90 w 126"/>
                  <a:gd name="T49" fmla="*/ 9 h 135"/>
                  <a:gd name="T50" fmla="*/ 83 w 126"/>
                  <a:gd name="T51" fmla="*/ 8 h 135"/>
                  <a:gd name="T52" fmla="*/ 83 w 126"/>
                  <a:gd name="T53" fmla="*/ 1 h 135"/>
                  <a:gd name="T54" fmla="*/ 126 w 126"/>
                  <a:gd name="T55" fmla="*/ 1 h 135"/>
                  <a:gd name="T56" fmla="*/ 126 w 126"/>
                  <a:gd name="T57" fmla="*/ 8 h 135"/>
                  <a:gd name="T58" fmla="*/ 119 w 126"/>
                  <a:gd name="T59" fmla="*/ 9 h 135"/>
                  <a:gd name="T60" fmla="*/ 111 w 126"/>
                  <a:gd name="T61" fmla="*/ 16 h 135"/>
                  <a:gd name="T62" fmla="*/ 110 w 126"/>
                  <a:gd name="T63" fmla="*/ 27 h 135"/>
                  <a:gd name="T64" fmla="*/ 110 w 126"/>
                  <a:gd name="T65" fmla="*/ 129 h 135"/>
                  <a:gd name="T66" fmla="*/ 110 w 126"/>
                  <a:gd name="T67" fmla="*/ 135 h 135"/>
                  <a:gd name="T68" fmla="*/ 99 w 126"/>
                  <a:gd name="T69" fmla="*/ 135 h 135"/>
                  <a:gd name="T70" fmla="*/ 29 w 126"/>
                  <a:gd name="T71" fmla="*/ 15 h 135"/>
                  <a:gd name="T72" fmla="*/ 28 w 126"/>
                  <a:gd name="T73" fmla="*/ 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35">
                    <a:moveTo>
                      <a:pt x="28" y="16"/>
                    </a:moveTo>
                    <a:cubicBezTo>
                      <a:pt x="28" y="17"/>
                      <a:pt x="28" y="19"/>
                      <a:pt x="28" y="20"/>
                    </a:cubicBezTo>
                    <a:cubicBezTo>
                      <a:pt x="28" y="50"/>
                      <a:pt x="28" y="79"/>
                      <a:pt x="28" y="109"/>
                    </a:cubicBezTo>
                    <a:cubicBezTo>
                      <a:pt x="28" y="112"/>
                      <a:pt x="28" y="115"/>
                      <a:pt x="28" y="119"/>
                    </a:cubicBezTo>
                    <a:cubicBezTo>
                      <a:pt x="29" y="124"/>
                      <a:pt x="31" y="126"/>
                      <a:pt x="37" y="127"/>
                    </a:cubicBezTo>
                    <a:cubicBezTo>
                      <a:pt x="39" y="127"/>
                      <a:pt x="41" y="128"/>
                      <a:pt x="44" y="128"/>
                    </a:cubicBezTo>
                    <a:cubicBezTo>
                      <a:pt x="44" y="130"/>
                      <a:pt x="44" y="133"/>
                      <a:pt x="44" y="135"/>
                    </a:cubicBezTo>
                    <a:cubicBezTo>
                      <a:pt x="29" y="135"/>
                      <a:pt x="15" y="135"/>
                      <a:pt x="0" y="135"/>
                    </a:cubicBezTo>
                    <a:cubicBezTo>
                      <a:pt x="0" y="133"/>
                      <a:pt x="0" y="131"/>
                      <a:pt x="0" y="128"/>
                    </a:cubicBezTo>
                    <a:cubicBezTo>
                      <a:pt x="3" y="128"/>
                      <a:pt x="5" y="127"/>
                      <a:pt x="8" y="127"/>
                    </a:cubicBezTo>
                    <a:cubicBezTo>
                      <a:pt x="12" y="127"/>
                      <a:pt x="15" y="124"/>
                      <a:pt x="16" y="120"/>
                    </a:cubicBezTo>
                    <a:cubicBezTo>
                      <a:pt x="16" y="118"/>
                      <a:pt x="16" y="115"/>
                      <a:pt x="16" y="113"/>
                    </a:cubicBezTo>
                    <a:cubicBezTo>
                      <a:pt x="16" y="82"/>
                      <a:pt x="16" y="50"/>
                      <a:pt x="16" y="19"/>
                    </a:cubicBezTo>
                    <a:cubicBezTo>
                      <a:pt x="16" y="18"/>
                      <a:pt x="16" y="17"/>
                      <a:pt x="16" y="15"/>
                    </a:cubicBezTo>
                    <a:cubicBezTo>
                      <a:pt x="16" y="11"/>
                      <a:pt x="14" y="9"/>
                      <a:pt x="9" y="9"/>
                    </a:cubicBezTo>
                    <a:cubicBezTo>
                      <a:pt x="8" y="8"/>
                      <a:pt x="7" y="8"/>
                      <a:pt x="5" y="8"/>
                    </a:cubicBezTo>
                    <a:cubicBezTo>
                      <a:pt x="4" y="8"/>
                      <a:pt x="2" y="8"/>
                      <a:pt x="1" y="8"/>
                    </a:cubicBezTo>
                    <a:cubicBezTo>
                      <a:pt x="1" y="5"/>
                      <a:pt x="1" y="3"/>
                      <a:pt x="1" y="1"/>
                    </a:cubicBezTo>
                    <a:cubicBezTo>
                      <a:pt x="14" y="1"/>
                      <a:pt x="27" y="1"/>
                      <a:pt x="40" y="1"/>
                    </a:cubicBezTo>
                    <a:cubicBezTo>
                      <a:pt x="59" y="34"/>
                      <a:pt x="79" y="67"/>
                      <a:pt x="98" y="100"/>
                    </a:cubicBezTo>
                    <a:cubicBezTo>
                      <a:pt x="98" y="100"/>
                      <a:pt x="99" y="100"/>
                      <a:pt x="99" y="100"/>
                    </a:cubicBezTo>
                    <a:cubicBezTo>
                      <a:pt x="99" y="99"/>
                      <a:pt x="99" y="97"/>
                      <a:pt x="99" y="96"/>
                    </a:cubicBezTo>
                    <a:cubicBezTo>
                      <a:pt x="99" y="72"/>
                      <a:pt x="99" y="48"/>
                      <a:pt x="99" y="24"/>
                    </a:cubicBezTo>
                    <a:cubicBezTo>
                      <a:pt x="99" y="21"/>
                      <a:pt x="99" y="19"/>
                      <a:pt x="98" y="16"/>
                    </a:cubicBezTo>
                    <a:cubicBezTo>
                      <a:pt x="97" y="12"/>
                      <a:pt x="94" y="9"/>
                      <a:pt x="90" y="9"/>
                    </a:cubicBezTo>
                    <a:cubicBezTo>
                      <a:pt x="88" y="8"/>
                      <a:pt x="86" y="8"/>
                      <a:pt x="83" y="8"/>
                    </a:cubicBezTo>
                    <a:cubicBezTo>
                      <a:pt x="83" y="5"/>
                      <a:pt x="83" y="3"/>
                      <a:pt x="83" y="1"/>
                    </a:cubicBezTo>
                    <a:cubicBezTo>
                      <a:pt x="87" y="0"/>
                      <a:pt x="115" y="0"/>
                      <a:pt x="126" y="1"/>
                    </a:cubicBezTo>
                    <a:cubicBezTo>
                      <a:pt x="126" y="3"/>
                      <a:pt x="126" y="5"/>
                      <a:pt x="126" y="8"/>
                    </a:cubicBezTo>
                    <a:cubicBezTo>
                      <a:pt x="124" y="8"/>
                      <a:pt x="122" y="8"/>
                      <a:pt x="119" y="9"/>
                    </a:cubicBezTo>
                    <a:cubicBezTo>
                      <a:pt x="115" y="9"/>
                      <a:pt x="112" y="12"/>
                      <a:pt x="111" y="16"/>
                    </a:cubicBezTo>
                    <a:cubicBezTo>
                      <a:pt x="111" y="20"/>
                      <a:pt x="110" y="23"/>
                      <a:pt x="110" y="27"/>
                    </a:cubicBezTo>
                    <a:cubicBezTo>
                      <a:pt x="110" y="61"/>
                      <a:pt x="110" y="95"/>
                      <a:pt x="110" y="129"/>
                    </a:cubicBezTo>
                    <a:cubicBezTo>
                      <a:pt x="110" y="131"/>
                      <a:pt x="110" y="133"/>
                      <a:pt x="110" y="135"/>
                    </a:cubicBezTo>
                    <a:cubicBezTo>
                      <a:pt x="106" y="135"/>
                      <a:pt x="103" y="135"/>
                      <a:pt x="99" y="135"/>
                    </a:cubicBezTo>
                    <a:cubicBezTo>
                      <a:pt x="76" y="95"/>
                      <a:pt x="52" y="55"/>
                      <a:pt x="29" y="15"/>
                    </a:cubicBezTo>
                    <a:cubicBezTo>
                      <a:pt x="28" y="15"/>
                      <a:pt x="28" y="15"/>
                      <a:pt x="28"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3" name="Freeform 20">
                <a:extLst>
                  <a:ext uri="{FF2B5EF4-FFF2-40B4-BE49-F238E27FC236}">
                    <a16:creationId xmlns:a16="http://schemas.microsoft.com/office/drawing/2014/main" id="{AFBC22B1-E0E5-491D-8D3A-0CADD301B3F1}"/>
                  </a:ext>
                </a:extLst>
              </p:cNvPr>
              <p:cNvSpPr>
                <a:spLocks/>
              </p:cNvSpPr>
              <p:nvPr/>
            </p:nvSpPr>
            <p:spPr bwMode="auto">
              <a:xfrm>
                <a:off x="8233341" y="3887973"/>
                <a:ext cx="352419" cy="384457"/>
              </a:xfrm>
              <a:custGeom>
                <a:avLst/>
                <a:gdLst>
                  <a:gd name="T0" fmla="*/ 0 w 124"/>
                  <a:gd name="T1" fmla="*/ 8 h 135"/>
                  <a:gd name="T2" fmla="*/ 0 w 124"/>
                  <a:gd name="T3" fmla="*/ 1 h 135"/>
                  <a:gd name="T4" fmla="*/ 105 w 124"/>
                  <a:gd name="T5" fmla="*/ 1 h 135"/>
                  <a:gd name="T6" fmla="*/ 117 w 124"/>
                  <a:gd name="T7" fmla="*/ 35 h 135"/>
                  <a:gd name="T8" fmla="*/ 110 w 124"/>
                  <a:gd name="T9" fmla="*/ 39 h 135"/>
                  <a:gd name="T10" fmla="*/ 107 w 124"/>
                  <a:gd name="T11" fmla="*/ 33 h 135"/>
                  <a:gd name="T12" fmla="*/ 78 w 124"/>
                  <a:gd name="T13" fmla="*/ 11 h 135"/>
                  <a:gd name="T14" fmla="*/ 34 w 124"/>
                  <a:gd name="T15" fmla="*/ 11 h 135"/>
                  <a:gd name="T16" fmla="*/ 34 w 124"/>
                  <a:gd name="T17" fmla="*/ 61 h 135"/>
                  <a:gd name="T18" fmla="*/ 55 w 124"/>
                  <a:gd name="T19" fmla="*/ 60 h 135"/>
                  <a:gd name="T20" fmla="*/ 69 w 124"/>
                  <a:gd name="T21" fmla="*/ 45 h 135"/>
                  <a:gd name="T22" fmla="*/ 70 w 124"/>
                  <a:gd name="T23" fmla="*/ 36 h 135"/>
                  <a:gd name="T24" fmla="*/ 78 w 124"/>
                  <a:gd name="T25" fmla="*/ 36 h 135"/>
                  <a:gd name="T26" fmla="*/ 78 w 124"/>
                  <a:gd name="T27" fmla="*/ 95 h 135"/>
                  <a:gd name="T28" fmla="*/ 74 w 124"/>
                  <a:gd name="T29" fmla="*/ 95 h 135"/>
                  <a:gd name="T30" fmla="*/ 70 w 124"/>
                  <a:gd name="T31" fmla="*/ 95 h 135"/>
                  <a:gd name="T32" fmla="*/ 70 w 124"/>
                  <a:gd name="T33" fmla="*/ 88 h 135"/>
                  <a:gd name="T34" fmla="*/ 68 w 124"/>
                  <a:gd name="T35" fmla="*/ 81 h 135"/>
                  <a:gd name="T36" fmla="*/ 58 w 124"/>
                  <a:gd name="T37" fmla="*/ 71 h 135"/>
                  <a:gd name="T38" fmla="*/ 34 w 124"/>
                  <a:gd name="T39" fmla="*/ 70 h 135"/>
                  <a:gd name="T40" fmla="*/ 33 w 124"/>
                  <a:gd name="T41" fmla="*/ 74 h 135"/>
                  <a:gd name="T42" fmla="*/ 33 w 124"/>
                  <a:gd name="T43" fmla="*/ 115 h 135"/>
                  <a:gd name="T44" fmla="*/ 43 w 124"/>
                  <a:gd name="T45" fmla="*/ 125 h 135"/>
                  <a:gd name="T46" fmla="*/ 69 w 124"/>
                  <a:gd name="T47" fmla="*/ 125 h 135"/>
                  <a:gd name="T48" fmla="*/ 112 w 124"/>
                  <a:gd name="T49" fmla="*/ 97 h 135"/>
                  <a:gd name="T50" fmla="*/ 115 w 124"/>
                  <a:gd name="T51" fmla="*/ 90 h 135"/>
                  <a:gd name="T52" fmla="*/ 124 w 124"/>
                  <a:gd name="T53" fmla="*/ 93 h 135"/>
                  <a:gd name="T54" fmla="*/ 109 w 124"/>
                  <a:gd name="T55" fmla="*/ 135 h 135"/>
                  <a:gd name="T56" fmla="*/ 0 w 124"/>
                  <a:gd name="T57" fmla="*/ 135 h 135"/>
                  <a:gd name="T58" fmla="*/ 0 w 124"/>
                  <a:gd name="T59" fmla="*/ 128 h 135"/>
                  <a:gd name="T60" fmla="*/ 8 w 124"/>
                  <a:gd name="T61" fmla="*/ 127 h 135"/>
                  <a:gd name="T62" fmla="*/ 15 w 124"/>
                  <a:gd name="T63" fmla="*/ 120 h 135"/>
                  <a:gd name="T64" fmla="*/ 16 w 124"/>
                  <a:gd name="T65" fmla="*/ 113 h 135"/>
                  <a:gd name="T66" fmla="*/ 16 w 124"/>
                  <a:gd name="T67" fmla="*/ 21 h 135"/>
                  <a:gd name="T68" fmla="*/ 16 w 124"/>
                  <a:gd name="T69" fmla="*/ 16 h 135"/>
                  <a:gd name="T70" fmla="*/ 8 w 124"/>
                  <a:gd name="T71" fmla="*/ 9 h 135"/>
                  <a:gd name="T72" fmla="*/ 4 w 124"/>
                  <a:gd name="T73" fmla="*/ 8 h 135"/>
                  <a:gd name="T74" fmla="*/ 0 w 124"/>
                  <a:gd name="T75"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35">
                    <a:moveTo>
                      <a:pt x="0" y="8"/>
                    </a:moveTo>
                    <a:cubicBezTo>
                      <a:pt x="0" y="5"/>
                      <a:pt x="0" y="3"/>
                      <a:pt x="0" y="1"/>
                    </a:cubicBezTo>
                    <a:cubicBezTo>
                      <a:pt x="3" y="0"/>
                      <a:pt x="98" y="0"/>
                      <a:pt x="105" y="1"/>
                    </a:cubicBezTo>
                    <a:cubicBezTo>
                      <a:pt x="109" y="12"/>
                      <a:pt x="113" y="24"/>
                      <a:pt x="117" y="35"/>
                    </a:cubicBezTo>
                    <a:cubicBezTo>
                      <a:pt x="115" y="37"/>
                      <a:pt x="112" y="38"/>
                      <a:pt x="110" y="39"/>
                    </a:cubicBezTo>
                    <a:cubicBezTo>
                      <a:pt x="109" y="36"/>
                      <a:pt x="108" y="35"/>
                      <a:pt x="107" y="33"/>
                    </a:cubicBezTo>
                    <a:cubicBezTo>
                      <a:pt x="101" y="20"/>
                      <a:pt x="92" y="13"/>
                      <a:pt x="78" y="11"/>
                    </a:cubicBezTo>
                    <a:cubicBezTo>
                      <a:pt x="63" y="10"/>
                      <a:pt x="48" y="11"/>
                      <a:pt x="34" y="11"/>
                    </a:cubicBezTo>
                    <a:cubicBezTo>
                      <a:pt x="33" y="15"/>
                      <a:pt x="33" y="55"/>
                      <a:pt x="34" y="61"/>
                    </a:cubicBezTo>
                    <a:cubicBezTo>
                      <a:pt x="41" y="61"/>
                      <a:pt x="48" y="61"/>
                      <a:pt x="55" y="60"/>
                    </a:cubicBezTo>
                    <a:cubicBezTo>
                      <a:pt x="64" y="59"/>
                      <a:pt x="68" y="54"/>
                      <a:pt x="69" y="45"/>
                    </a:cubicBezTo>
                    <a:cubicBezTo>
                      <a:pt x="70" y="42"/>
                      <a:pt x="70" y="39"/>
                      <a:pt x="70" y="36"/>
                    </a:cubicBezTo>
                    <a:cubicBezTo>
                      <a:pt x="73" y="36"/>
                      <a:pt x="75" y="36"/>
                      <a:pt x="78" y="36"/>
                    </a:cubicBezTo>
                    <a:cubicBezTo>
                      <a:pt x="78" y="56"/>
                      <a:pt x="78" y="75"/>
                      <a:pt x="78" y="95"/>
                    </a:cubicBezTo>
                    <a:cubicBezTo>
                      <a:pt x="77" y="95"/>
                      <a:pt x="76" y="95"/>
                      <a:pt x="74" y="95"/>
                    </a:cubicBezTo>
                    <a:cubicBezTo>
                      <a:pt x="73" y="95"/>
                      <a:pt x="72" y="95"/>
                      <a:pt x="70" y="95"/>
                    </a:cubicBezTo>
                    <a:cubicBezTo>
                      <a:pt x="70" y="93"/>
                      <a:pt x="70" y="90"/>
                      <a:pt x="70" y="88"/>
                    </a:cubicBezTo>
                    <a:cubicBezTo>
                      <a:pt x="69" y="86"/>
                      <a:pt x="69" y="83"/>
                      <a:pt x="68" y="81"/>
                    </a:cubicBezTo>
                    <a:cubicBezTo>
                      <a:pt x="67" y="75"/>
                      <a:pt x="64" y="72"/>
                      <a:pt x="58" y="71"/>
                    </a:cubicBezTo>
                    <a:cubicBezTo>
                      <a:pt x="50" y="69"/>
                      <a:pt x="42" y="70"/>
                      <a:pt x="34" y="70"/>
                    </a:cubicBezTo>
                    <a:cubicBezTo>
                      <a:pt x="33" y="72"/>
                      <a:pt x="33" y="73"/>
                      <a:pt x="33" y="74"/>
                    </a:cubicBezTo>
                    <a:cubicBezTo>
                      <a:pt x="33" y="88"/>
                      <a:pt x="33" y="102"/>
                      <a:pt x="33" y="115"/>
                    </a:cubicBezTo>
                    <a:cubicBezTo>
                      <a:pt x="33" y="124"/>
                      <a:pt x="34" y="125"/>
                      <a:pt x="43" y="125"/>
                    </a:cubicBezTo>
                    <a:cubicBezTo>
                      <a:pt x="52" y="125"/>
                      <a:pt x="60" y="125"/>
                      <a:pt x="69" y="125"/>
                    </a:cubicBezTo>
                    <a:cubicBezTo>
                      <a:pt x="89" y="125"/>
                      <a:pt x="104" y="115"/>
                      <a:pt x="112" y="97"/>
                    </a:cubicBezTo>
                    <a:cubicBezTo>
                      <a:pt x="113" y="95"/>
                      <a:pt x="114" y="93"/>
                      <a:pt x="115" y="90"/>
                    </a:cubicBezTo>
                    <a:cubicBezTo>
                      <a:pt x="118" y="91"/>
                      <a:pt x="121" y="92"/>
                      <a:pt x="124" y="93"/>
                    </a:cubicBezTo>
                    <a:cubicBezTo>
                      <a:pt x="119" y="108"/>
                      <a:pt x="114" y="121"/>
                      <a:pt x="109" y="135"/>
                    </a:cubicBezTo>
                    <a:cubicBezTo>
                      <a:pt x="73" y="135"/>
                      <a:pt x="37" y="135"/>
                      <a:pt x="0" y="135"/>
                    </a:cubicBezTo>
                    <a:cubicBezTo>
                      <a:pt x="0" y="133"/>
                      <a:pt x="0" y="131"/>
                      <a:pt x="0" y="128"/>
                    </a:cubicBezTo>
                    <a:cubicBezTo>
                      <a:pt x="3" y="128"/>
                      <a:pt x="6" y="128"/>
                      <a:pt x="8" y="127"/>
                    </a:cubicBezTo>
                    <a:cubicBezTo>
                      <a:pt x="13" y="126"/>
                      <a:pt x="15" y="125"/>
                      <a:pt x="15" y="120"/>
                    </a:cubicBezTo>
                    <a:cubicBezTo>
                      <a:pt x="16" y="118"/>
                      <a:pt x="16" y="115"/>
                      <a:pt x="16" y="113"/>
                    </a:cubicBezTo>
                    <a:cubicBezTo>
                      <a:pt x="16" y="82"/>
                      <a:pt x="16" y="52"/>
                      <a:pt x="16" y="21"/>
                    </a:cubicBezTo>
                    <a:cubicBezTo>
                      <a:pt x="16" y="20"/>
                      <a:pt x="16" y="18"/>
                      <a:pt x="16" y="16"/>
                    </a:cubicBezTo>
                    <a:cubicBezTo>
                      <a:pt x="15" y="11"/>
                      <a:pt x="13" y="9"/>
                      <a:pt x="8" y="9"/>
                    </a:cubicBezTo>
                    <a:cubicBezTo>
                      <a:pt x="7" y="9"/>
                      <a:pt x="6" y="8"/>
                      <a:pt x="4" y="8"/>
                    </a:cubicBezTo>
                    <a:cubicBezTo>
                      <a:pt x="3" y="8"/>
                      <a:pt x="2" y="8"/>
                      <a:pt x="0"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4" name="Freeform 21">
                <a:extLst>
                  <a:ext uri="{FF2B5EF4-FFF2-40B4-BE49-F238E27FC236}">
                    <a16:creationId xmlns:a16="http://schemas.microsoft.com/office/drawing/2014/main" id="{52A94EBF-BEA5-40C1-BA72-F097DF0149EB}"/>
                  </a:ext>
                </a:extLst>
              </p:cNvPr>
              <p:cNvSpPr>
                <a:spLocks/>
              </p:cNvSpPr>
              <p:nvPr/>
            </p:nvSpPr>
            <p:spPr bwMode="auto">
              <a:xfrm>
                <a:off x="4949441" y="3891177"/>
                <a:ext cx="352419" cy="381253"/>
              </a:xfrm>
              <a:custGeom>
                <a:avLst/>
                <a:gdLst>
                  <a:gd name="T0" fmla="*/ 33 w 123"/>
                  <a:gd name="T1" fmla="*/ 60 h 134"/>
                  <a:gd name="T2" fmla="*/ 55 w 123"/>
                  <a:gd name="T3" fmla="*/ 59 h 134"/>
                  <a:gd name="T4" fmla="*/ 68 w 123"/>
                  <a:gd name="T5" fmla="*/ 45 h 134"/>
                  <a:gd name="T6" fmla="*/ 70 w 123"/>
                  <a:gd name="T7" fmla="*/ 35 h 134"/>
                  <a:gd name="T8" fmla="*/ 77 w 123"/>
                  <a:gd name="T9" fmla="*/ 35 h 134"/>
                  <a:gd name="T10" fmla="*/ 77 w 123"/>
                  <a:gd name="T11" fmla="*/ 94 h 134"/>
                  <a:gd name="T12" fmla="*/ 75 w 123"/>
                  <a:gd name="T13" fmla="*/ 94 h 134"/>
                  <a:gd name="T14" fmla="*/ 70 w 123"/>
                  <a:gd name="T15" fmla="*/ 94 h 134"/>
                  <a:gd name="T16" fmla="*/ 69 w 123"/>
                  <a:gd name="T17" fmla="*/ 83 h 134"/>
                  <a:gd name="T18" fmla="*/ 54 w 123"/>
                  <a:gd name="T19" fmla="*/ 69 h 134"/>
                  <a:gd name="T20" fmla="*/ 33 w 123"/>
                  <a:gd name="T21" fmla="*/ 69 h 134"/>
                  <a:gd name="T22" fmla="*/ 33 w 123"/>
                  <a:gd name="T23" fmla="*/ 73 h 134"/>
                  <a:gd name="T24" fmla="*/ 33 w 123"/>
                  <a:gd name="T25" fmla="*/ 114 h 134"/>
                  <a:gd name="T26" fmla="*/ 43 w 123"/>
                  <a:gd name="T27" fmla="*/ 124 h 134"/>
                  <a:gd name="T28" fmla="*/ 68 w 123"/>
                  <a:gd name="T29" fmla="*/ 124 h 134"/>
                  <a:gd name="T30" fmla="*/ 112 w 123"/>
                  <a:gd name="T31" fmla="*/ 96 h 134"/>
                  <a:gd name="T32" fmla="*/ 115 w 123"/>
                  <a:gd name="T33" fmla="*/ 90 h 134"/>
                  <a:gd name="T34" fmla="*/ 115 w 123"/>
                  <a:gd name="T35" fmla="*/ 90 h 134"/>
                  <a:gd name="T36" fmla="*/ 123 w 123"/>
                  <a:gd name="T37" fmla="*/ 92 h 134"/>
                  <a:gd name="T38" fmla="*/ 109 w 123"/>
                  <a:gd name="T39" fmla="*/ 134 h 134"/>
                  <a:gd name="T40" fmla="*/ 0 w 123"/>
                  <a:gd name="T41" fmla="*/ 134 h 134"/>
                  <a:gd name="T42" fmla="*/ 0 w 123"/>
                  <a:gd name="T43" fmla="*/ 127 h 134"/>
                  <a:gd name="T44" fmla="*/ 8 w 123"/>
                  <a:gd name="T45" fmla="*/ 126 h 134"/>
                  <a:gd name="T46" fmla="*/ 15 w 123"/>
                  <a:gd name="T47" fmla="*/ 120 h 134"/>
                  <a:gd name="T48" fmla="*/ 16 w 123"/>
                  <a:gd name="T49" fmla="*/ 113 h 134"/>
                  <a:gd name="T50" fmla="*/ 16 w 123"/>
                  <a:gd name="T51" fmla="*/ 20 h 134"/>
                  <a:gd name="T52" fmla="*/ 5 w 123"/>
                  <a:gd name="T53" fmla="*/ 7 h 134"/>
                  <a:gd name="T54" fmla="*/ 0 w 123"/>
                  <a:gd name="T55" fmla="*/ 7 h 134"/>
                  <a:gd name="T56" fmla="*/ 0 w 123"/>
                  <a:gd name="T57" fmla="*/ 0 h 134"/>
                  <a:gd name="T58" fmla="*/ 105 w 123"/>
                  <a:gd name="T59" fmla="*/ 0 h 134"/>
                  <a:gd name="T60" fmla="*/ 117 w 123"/>
                  <a:gd name="T61" fmla="*/ 35 h 134"/>
                  <a:gd name="T62" fmla="*/ 109 w 123"/>
                  <a:gd name="T63" fmla="*/ 38 h 134"/>
                  <a:gd name="T64" fmla="*/ 107 w 123"/>
                  <a:gd name="T65" fmla="*/ 34 h 134"/>
                  <a:gd name="T66" fmla="*/ 105 w 123"/>
                  <a:gd name="T67" fmla="*/ 29 h 134"/>
                  <a:gd name="T68" fmla="*/ 78 w 123"/>
                  <a:gd name="T69" fmla="*/ 11 h 134"/>
                  <a:gd name="T70" fmla="*/ 42 w 123"/>
                  <a:gd name="T71" fmla="*/ 10 h 134"/>
                  <a:gd name="T72" fmla="*/ 33 w 123"/>
                  <a:gd name="T73" fmla="*/ 10 h 134"/>
                  <a:gd name="T74" fmla="*/ 33 w 123"/>
                  <a:gd name="T75" fmla="*/ 6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4">
                    <a:moveTo>
                      <a:pt x="33" y="60"/>
                    </a:moveTo>
                    <a:cubicBezTo>
                      <a:pt x="41" y="60"/>
                      <a:pt x="48" y="61"/>
                      <a:pt x="55" y="59"/>
                    </a:cubicBezTo>
                    <a:cubicBezTo>
                      <a:pt x="63" y="57"/>
                      <a:pt x="67" y="53"/>
                      <a:pt x="68" y="45"/>
                    </a:cubicBezTo>
                    <a:cubicBezTo>
                      <a:pt x="69" y="42"/>
                      <a:pt x="69" y="39"/>
                      <a:pt x="70" y="35"/>
                    </a:cubicBezTo>
                    <a:cubicBezTo>
                      <a:pt x="72" y="35"/>
                      <a:pt x="75" y="35"/>
                      <a:pt x="77" y="35"/>
                    </a:cubicBezTo>
                    <a:cubicBezTo>
                      <a:pt x="77" y="55"/>
                      <a:pt x="77" y="74"/>
                      <a:pt x="77" y="94"/>
                    </a:cubicBezTo>
                    <a:cubicBezTo>
                      <a:pt x="76" y="94"/>
                      <a:pt x="75" y="94"/>
                      <a:pt x="75" y="94"/>
                    </a:cubicBezTo>
                    <a:cubicBezTo>
                      <a:pt x="73" y="94"/>
                      <a:pt x="71" y="94"/>
                      <a:pt x="70" y="94"/>
                    </a:cubicBezTo>
                    <a:cubicBezTo>
                      <a:pt x="69" y="90"/>
                      <a:pt x="69" y="86"/>
                      <a:pt x="69" y="83"/>
                    </a:cubicBezTo>
                    <a:cubicBezTo>
                      <a:pt x="67" y="74"/>
                      <a:pt x="63" y="70"/>
                      <a:pt x="54" y="69"/>
                    </a:cubicBezTo>
                    <a:cubicBezTo>
                      <a:pt x="47" y="69"/>
                      <a:pt x="40" y="69"/>
                      <a:pt x="33" y="69"/>
                    </a:cubicBezTo>
                    <a:cubicBezTo>
                      <a:pt x="33" y="71"/>
                      <a:pt x="33" y="72"/>
                      <a:pt x="33" y="73"/>
                    </a:cubicBezTo>
                    <a:cubicBezTo>
                      <a:pt x="33" y="87"/>
                      <a:pt x="33" y="101"/>
                      <a:pt x="33" y="114"/>
                    </a:cubicBezTo>
                    <a:cubicBezTo>
                      <a:pt x="33" y="123"/>
                      <a:pt x="34" y="124"/>
                      <a:pt x="43" y="124"/>
                    </a:cubicBezTo>
                    <a:cubicBezTo>
                      <a:pt x="51" y="124"/>
                      <a:pt x="60" y="124"/>
                      <a:pt x="68" y="124"/>
                    </a:cubicBezTo>
                    <a:cubicBezTo>
                      <a:pt x="89" y="124"/>
                      <a:pt x="103" y="114"/>
                      <a:pt x="112" y="96"/>
                    </a:cubicBezTo>
                    <a:cubicBezTo>
                      <a:pt x="113" y="94"/>
                      <a:pt x="114" y="92"/>
                      <a:pt x="115" y="90"/>
                    </a:cubicBezTo>
                    <a:cubicBezTo>
                      <a:pt x="115" y="90"/>
                      <a:pt x="115" y="90"/>
                      <a:pt x="115" y="90"/>
                    </a:cubicBezTo>
                    <a:cubicBezTo>
                      <a:pt x="118" y="90"/>
                      <a:pt x="120" y="91"/>
                      <a:pt x="123" y="92"/>
                    </a:cubicBezTo>
                    <a:cubicBezTo>
                      <a:pt x="118" y="107"/>
                      <a:pt x="113" y="120"/>
                      <a:pt x="109" y="134"/>
                    </a:cubicBezTo>
                    <a:cubicBezTo>
                      <a:pt x="72" y="134"/>
                      <a:pt x="36" y="134"/>
                      <a:pt x="0" y="134"/>
                    </a:cubicBezTo>
                    <a:cubicBezTo>
                      <a:pt x="0" y="132"/>
                      <a:pt x="0" y="130"/>
                      <a:pt x="0" y="127"/>
                    </a:cubicBezTo>
                    <a:cubicBezTo>
                      <a:pt x="2" y="127"/>
                      <a:pt x="5" y="126"/>
                      <a:pt x="8" y="126"/>
                    </a:cubicBezTo>
                    <a:cubicBezTo>
                      <a:pt x="12" y="126"/>
                      <a:pt x="14" y="124"/>
                      <a:pt x="15" y="120"/>
                    </a:cubicBezTo>
                    <a:cubicBezTo>
                      <a:pt x="15" y="118"/>
                      <a:pt x="16" y="115"/>
                      <a:pt x="16" y="113"/>
                    </a:cubicBezTo>
                    <a:cubicBezTo>
                      <a:pt x="16" y="82"/>
                      <a:pt x="16" y="51"/>
                      <a:pt x="16" y="20"/>
                    </a:cubicBezTo>
                    <a:cubicBezTo>
                      <a:pt x="16" y="10"/>
                      <a:pt x="14" y="8"/>
                      <a:pt x="5" y="7"/>
                    </a:cubicBezTo>
                    <a:cubicBezTo>
                      <a:pt x="3" y="7"/>
                      <a:pt x="1" y="7"/>
                      <a:pt x="0" y="7"/>
                    </a:cubicBezTo>
                    <a:cubicBezTo>
                      <a:pt x="0" y="4"/>
                      <a:pt x="0" y="2"/>
                      <a:pt x="0" y="0"/>
                    </a:cubicBezTo>
                    <a:cubicBezTo>
                      <a:pt x="34" y="0"/>
                      <a:pt x="69" y="0"/>
                      <a:pt x="105" y="0"/>
                    </a:cubicBezTo>
                    <a:cubicBezTo>
                      <a:pt x="109" y="11"/>
                      <a:pt x="112" y="22"/>
                      <a:pt x="117" y="35"/>
                    </a:cubicBezTo>
                    <a:cubicBezTo>
                      <a:pt x="114" y="36"/>
                      <a:pt x="112" y="37"/>
                      <a:pt x="109" y="38"/>
                    </a:cubicBezTo>
                    <a:cubicBezTo>
                      <a:pt x="108" y="36"/>
                      <a:pt x="108" y="35"/>
                      <a:pt x="107" y="34"/>
                    </a:cubicBezTo>
                    <a:cubicBezTo>
                      <a:pt x="107" y="32"/>
                      <a:pt x="106" y="31"/>
                      <a:pt x="105" y="29"/>
                    </a:cubicBezTo>
                    <a:cubicBezTo>
                      <a:pt x="100" y="18"/>
                      <a:pt x="90" y="11"/>
                      <a:pt x="78" y="11"/>
                    </a:cubicBezTo>
                    <a:cubicBezTo>
                      <a:pt x="66" y="10"/>
                      <a:pt x="54" y="10"/>
                      <a:pt x="42" y="10"/>
                    </a:cubicBezTo>
                    <a:cubicBezTo>
                      <a:pt x="39" y="10"/>
                      <a:pt x="36" y="10"/>
                      <a:pt x="33" y="10"/>
                    </a:cubicBezTo>
                    <a:cubicBezTo>
                      <a:pt x="33" y="26"/>
                      <a:pt x="33" y="43"/>
                      <a:pt x="33" y="6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5" name="Freeform 22">
                <a:extLst>
                  <a:ext uri="{FF2B5EF4-FFF2-40B4-BE49-F238E27FC236}">
                    <a16:creationId xmlns:a16="http://schemas.microsoft.com/office/drawing/2014/main" id="{13446D84-1439-4CA9-B653-7FB33B0DC865}"/>
                  </a:ext>
                </a:extLst>
              </p:cNvPr>
              <p:cNvSpPr>
                <a:spLocks/>
              </p:cNvSpPr>
              <p:nvPr/>
            </p:nvSpPr>
            <p:spPr bwMode="auto">
              <a:xfrm>
                <a:off x="5897767" y="3891177"/>
                <a:ext cx="358826" cy="381253"/>
              </a:xfrm>
              <a:custGeom>
                <a:avLst/>
                <a:gdLst>
                  <a:gd name="T0" fmla="*/ 43 w 126"/>
                  <a:gd name="T1" fmla="*/ 134 h 134"/>
                  <a:gd name="T2" fmla="*/ 0 w 126"/>
                  <a:gd name="T3" fmla="*/ 134 h 134"/>
                  <a:gd name="T4" fmla="*/ 0 w 126"/>
                  <a:gd name="T5" fmla="*/ 127 h 134"/>
                  <a:gd name="T6" fmla="*/ 7 w 126"/>
                  <a:gd name="T7" fmla="*/ 126 h 134"/>
                  <a:gd name="T8" fmla="*/ 16 w 126"/>
                  <a:gd name="T9" fmla="*/ 118 h 134"/>
                  <a:gd name="T10" fmla="*/ 16 w 126"/>
                  <a:gd name="T11" fmla="*/ 110 h 134"/>
                  <a:gd name="T12" fmla="*/ 16 w 126"/>
                  <a:gd name="T13" fmla="*/ 18 h 134"/>
                  <a:gd name="T14" fmla="*/ 5 w 126"/>
                  <a:gd name="T15" fmla="*/ 7 h 134"/>
                  <a:gd name="T16" fmla="*/ 0 w 126"/>
                  <a:gd name="T17" fmla="*/ 7 h 134"/>
                  <a:gd name="T18" fmla="*/ 0 w 126"/>
                  <a:gd name="T19" fmla="*/ 0 h 134"/>
                  <a:gd name="T20" fmla="*/ 40 w 126"/>
                  <a:gd name="T21" fmla="*/ 0 h 134"/>
                  <a:gd name="T22" fmla="*/ 98 w 126"/>
                  <a:gd name="T23" fmla="*/ 100 h 134"/>
                  <a:gd name="T24" fmla="*/ 99 w 126"/>
                  <a:gd name="T25" fmla="*/ 96 h 134"/>
                  <a:gd name="T26" fmla="*/ 99 w 126"/>
                  <a:gd name="T27" fmla="*/ 24 h 134"/>
                  <a:gd name="T28" fmla="*/ 98 w 126"/>
                  <a:gd name="T29" fmla="*/ 17 h 134"/>
                  <a:gd name="T30" fmla="*/ 89 w 126"/>
                  <a:gd name="T31" fmla="*/ 7 h 134"/>
                  <a:gd name="T32" fmla="*/ 83 w 126"/>
                  <a:gd name="T33" fmla="*/ 7 h 134"/>
                  <a:gd name="T34" fmla="*/ 83 w 126"/>
                  <a:gd name="T35" fmla="*/ 4 h 134"/>
                  <a:gd name="T36" fmla="*/ 83 w 126"/>
                  <a:gd name="T37" fmla="*/ 0 h 134"/>
                  <a:gd name="T38" fmla="*/ 125 w 126"/>
                  <a:gd name="T39" fmla="*/ 0 h 134"/>
                  <a:gd name="T40" fmla="*/ 126 w 126"/>
                  <a:gd name="T41" fmla="*/ 3 h 134"/>
                  <a:gd name="T42" fmla="*/ 126 w 126"/>
                  <a:gd name="T43" fmla="*/ 7 h 134"/>
                  <a:gd name="T44" fmla="*/ 120 w 126"/>
                  <a:gd name="T45" fmla="*/ 7 h 134"/>
                  <a:gd name="T46" fmla="*/ 110 w 126"/>
                  <a:gd name="T47" fmla="*/ 16 h 134"/>
                  <a:gd name="T48" fmla="*/ 110 w 126"/>
                  <a:gd name="T49" fmla="*/ 26 h 134"/>
                  <a:gd name="T50" fmla="*/ 110 w 126"/>
                  <a:gd name="T51" fmla="*/ 128 h 134"/>
                  <a:gd name="T52" fmla="*/ 110 w 126"/>
                  <a:gd name="T53" fmla="*/ 134 h 134"/>
                  <a:gd name="T54" fmla="*/ 98 w 126"/>
                  <a:gd name="T55" fmla="*/ 134 h 134"/>
                  <a:gd name="T56" fmla="*/ 28 w 126"/>
                  <a:gd name="T57" fmla="*/ 14 h 134"/>
                  <a:gd name="T58" fmla="*/ 28 w 126"/>
                  <a:gd name="T59" fmla="*/ 14 h 134"/>
                  <a:gd name="T60" fmla="*/ 27 w 126"/>
                  <a:gd name="T61" fmla="*/ 17 h 134"/>
                  <a:gd name="T62" fmla="*/ 27 w 126"/>
                  <a:gd name="T63" fmla="*/ 110 h 134"/>
                  <a:gd name="T64" fmla="*/ 28 w 126"/>
                  <a:gd name="T65" fmla="*/ 118 h 134"/>
                  <a:gd name="T66" fmla="*/ 36 w 126"/>
                  <a:gd name="T67" fmla="*/ 126 h 134"/>
                  <a:gd name="T68" fmla="*/ 43 w 126"/>
                  <a:gd name="T69" fmla="*/ 127 h 134"/>
                  <a:gd name="T70" fmla="*/ 43 w 126"/>
                  <a:gd name="T7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 h="134">
                    <a:moveTo>
                      <a:pt x="43" y="134"/>
                    </a:moveTo>
                    <a:cubicBezTo>
                      <a:pt x="29" y="134"/>
                      <a:pt x="14" y="134"/>
                      <a:pt x="0" y="134"/>
                    </a:cubicBezTo>
                    <a:cubicBezTo>
                      <a:pt x="0" y="132"/>
                      <a:pt x="0" y="130"/>
                      <a:pt x="0" y="127"/>
                    </a:cubicBezTo>
                    <a:cubicBezTo>
                      <a:pt x="2" y="127"/>
                      <a:pt x="5" y="127"/>
                      <a:pt x="7" y="126"/>
                    </a:cubicBezTo>
                    <a:cubicBezTo>
                      <a:pt x="13" y="125"/>
                      <a:pt x="15" y="123"/>
                      <a:pt x="16" y="118"/>
                    </a:cubicBezTo>
                    <a:cubicBezTo>
                      <a:pt x="16" y="115"/>
                      <a:pt x="16" y="113"/>
                      <a:pt x="16" y="110"/>
                    </a:cubicBezTo>
                    <a:cubicBezTo>
                      <a:pt x="16" y="80"/>
                      <a:pt x="16" y="49"/>
                      <a:pt x="16" y="18"/>
                    </a:cubicBezTo>
                    <a:cubicBezTo>
                      <a:pt x="16" y="9"/>
                      <a:pt x="14" y="8"/>
                      <a:pt x="5" y="7"/>
                    </a:cubicBezTo>
                    <a:cubicBezTo>
                      <a:pt x="4" y="7"/>
                      <a:pt x="2" y="7"/>
                      <a:pt x="0" y="7"/>
                    </a:cubicBezTo>
                    <a:cubicBezTo>
                      <a:pt x="0" y="4"/>
                      <a:pt x="0" y="2"/>
                      <a:pt x="0" y="0"/>
                    </a:cubicBezTo>
                    <a:cubicBezTo>
                      <a:pt x="13" y="0"/>
                      <a:pt x="26" y="0"/>
                      <a:pt x="40" y="0"/>
                    </a:cubicBezTo>
                    <a:cubicBezTo>
                      <a:pt x="59" y="33"/>
                      <a:pt x="78" y="66"/>
                      <a:pt x="98" y="100"/>
                    </a:cubicBezTo>
                    <a:cubicBezTo>
                      <a:pt x="98" y="98"/>
                      <a:pt x="99" y="97"/>
                      <a:pt x="99" y="96"/>
                    </a:cubicBezTo>
                    <a:cubicBezTo>
                      <a:pt x="99" y="72"/>
                      <a:pt x="99" y="48"/>
                      <a:pt x="99" y="24"/>
                    </a:cubicBezTo>
                    <a:cubicBezTo>
                      <a:pt x="99" y="22"/>
                      <a:pt x="99" y="19"/>
                      <a:pt x="98" y="17"/>
                    </a:cubicBezTo>
                    <a:cubicBezTo>
                      <a:pt x="97" y="11"/>
                      <a:pt x="95" y="8"/>
                      <a:pt x="89" y="7"/>
                    </a:cubicBezTo>
                    <a:cubicBezTo>
                      <a:pt x="87" y="7"/>
                      <a:pt x="85" y="7"/>
                      <a:pt x="83" y="7"/>
                    </a:cubicBezTo>
                    <a:cubicBezTo>
                      <a:pt x="83" y="6"/>
                      <a:pt x="83" y="5"/>
                      <a:pt x="83" y="4"/>
                    </a:cubicBezTo>
                    <a:cubicBezTo>
                      <a:pt x="83" y="2"/>
                      <a:pt x="83" y="1"/>
                      <a:pt x="83" y="0"/>
                    </a:cubicBezTo>
                    <a:cubicBezTo>
                      <a:pt x="97" y="0"/>
                      <a:pt x="111" y="0"/>
                      <a:pt x="125" y="0"/>
                    </a:cubicBezTo>
                    <a:cubicBezTo>
                      <a:pt x="125" y="1"/>
                      <a:pt x="126" y="2"/>
                      <a:pt x="126" y="3"/>
                    </a:cubicBezTo>
                    <a:cubicBezTo>
                      <a:pt x="126" y="4"/>
                      <a:pt x="126" y="5"/>
                      <a:pt x="126" y="7"/>
                    </a:cubicBezTo>
                    <a:cubicBezTo>
                      <a:pt x="124" y="7"/>
                      <a:pt x="122" y="7"/>
                      <a:pt x="120" y="7"/>
                    </a:cubicBezTo>
                    <a:cubicBezTo>
                      <a:pt x="114" y="8"/>
                      <a:pt x="111" y="11"/>
                      <a:pt x="110" y="16"/>
                    </a:cubicBezTo>
                    <a:cubicBezTo>
                      <a:pt x="110" y="20"/>
                      <a:pt x="110" y="23"/>
                      <a:pt x="110" y="26"/>
                    </a:cubicBezTo>
                    <a:cubicBezTo>
                      <a:pt x="110" y="60"/>
                      <a:pt x="110" y="94"/>
                      <a:pt x="110" y="128"/>
                    </a:cubicBezTo>
                    <a:cubicBezTo>
                      <a:pt x="110" y="130"/>
                      <a:pt x="110" y="132"/>
                      <a:pt x="110" y="134"/>
                    </a:cubicBezTo>
                    <a:cubicBezTo>
                      <a:pt x="106" y="134"/>
                      <a:pt x="102" y="134"/>
                      <a:pt x="98" y="134"/>
                    </a:cubicBezTo>
                    <a:cubicBezTo>
                      <a:pt x="75" y="94"/>
                      <a:pt x="52" y="54"/>
                      <a:pt x="28" y="14"/>
                    </a:cubicBezTo>
                    <a:cubicBezTo>
                      <a:pt x="28" y="14"/>
                      <a:pt x="28" y="14"/>
                      <a:pt x="28" y="14"/>
                    </a:cubicBezTo>
                    <a:cubicBezTo>
                      <a:pt x="27" y="15"/>
                      <a:pt x="27" y="16"/>
                      <a:pt x="27" y="17"/>
                    </a:cubicBezTo>
                    <a:cubicBezTo>
                      <a:pt x="27" y="48"/>
                      <a:pt x="27" y="79"/>
                      <a:pt x="27" y="110"/>
                    </a:cubicBezTo>
                    <a:cubicBezTo>
                      <a:pt x="27" y="113"/>
                      <a:pt x="27" y="116"/>
                      <a:pt x="28" y="118"/>
                    </a:cubicBezTo>
                    <a:cubicBezTo>
                      <a:pt x="29" y="123"/>
                      <a:pt x="31" y="125"/>
                      <a:pt x="36" y="126"/>
                    </a:cubicBezTo>
                    <a:cubicBezTo>
                      <a:pt x="38" y="126"/>
                      <a:pt x="41" y="127"/>
                      <a:pt x="43" y="127"/>
                    </a:cubicBezTo>
                    <a:cubicBezTo>
                      <a:pt x="43" y="129"/>
                      <a:pt x="43" y="132"/>
                      <a:pt x="43"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6" name="Freeform 23">
                <a:extLst>
                  <a:ext uri="{FF2B5EF4-FFF2-40B4-BE49-F238E27FC236}">
                    <a16:creationId xmlns:a16="http://schemas.microsoft.com/office/drawing/2014/main" id="{E2D267E0-CB35-4383-8A83-2AE643C7ECFF}"/>
                  </a:ext>
                </a:extLst>
              </p:cNvPr>
              <p:cNvSpPr>
                <a:spLocks/>
              </p:cNvSpPr>
              <p:nvPr/>
            </p:nvSpPr>
            <p:spPr bwMode="auto">
              <a:xfrm>
                <a:off x="6285428" y="3878362"/>
                <a:ext cx="397272" cy="410087"/>
              </a:xfrm>
              <a:custGeom>
                <a:avLst/>
                <a:gdLst>
                  <a:gd name="T0" fmla="*/ 87 w 139"/>
                  <a:gd name="T1" fmla="*/ 79 h 144"/>
                  <a:gd name="T2" fmla="*/ 87 w 139"/>
                  <a:gd name="T3" fmla="*/ 71 h 144"/>
                  <a:gd name="T4" fmla="*/ 139 w 139"/>
                  <a:gd name="T5" fmla="*/ 71 h 144"/>
                  <a:gd name="T6" fmla="*/ 139 w 139"/>
                  <a:gd name="T7" fmla="*/ 79 h 144"/>
                  <a:gd name="T8" fmla="*/ 133 w 139"/>
                  <a:gd name="T9" fmla="*/ 79 h 144"/>
                  <a:gd name="T10" fmla="*/ 124 w 139"/>
                  <a:gd name="T11" fmla="*/ 88 h 144"/>
                  <a:gd name="T12" fmla="*/ 124 w 139"/>
                  <a:gd name="T13" fmla="*/ 95 h 144"/>
                  <a:gd name="T14" fmla="*/ 124 w 139"/>
                  <a:gd name="T15" fmla="*/ 134 h 144"/>
                  <a:gd name="T16" fmla="*/ 124 w 139"/>
                  <a:gd name="T17" fmla="*/ 139 h 144"/>
                  <a:gd name="T18" fmla="*/ 115 w 139"/>
                  <a:gd name="T19" fmla="*/ 139 h 144"/>
                  <a:gd name="T20" fmla="*/ 110 w 139"/>
                  <a:gd name="T21" fmla="*/ 128 h 144"/>
                  <a:gd name="T22" fmla="*/ 105 w 139"/>
                  <a:gd name="T23" fmla="*/ 131 h 144"/>
                  <a:gd name="T24" fmla="*/ 56 w 139"/>
                  <a:gd name="T25" fmla="*/ 141 h 144"/>
                  <a:gd name="T26" fmla="*/ 10 w 139"/>
                  <a:gd name="T27" fmla="*/ 103 h 144"/>
                  <a:gd name="T28" fmla="*/ 15 w 139"/>
                  <a:gd name="T29" fmla="*/ 33 h 144"/>
                  <a:gd name="T30" fmla="*/ 56 w 139"/>
                  <a:gd name="T31" fmla="*/ 3 h 144"/>
                  <a:gd name="T32" fmla="*/ 99 w 139"/>
                  <a:gd name="T33" fmla="*/ 11 h 144"/>
                  <a:gd name="T34" fmla="*/ 102 w 139"/>
                  <a:gd name="T35" fmla="*/ 13 h 144"/>
                  <a:gd name="T36" fmla="*/ 105 w 139"/>
                  <a:gd name="T37" fmla="*/ 5 h 144"/>
                  <a:gd name="T38" fmla="*/ 112 w 139"/>
                  <a:gd name="T39" fmla="*/ 5 h 144"/>
                  <a:gd name="T40" fmla="*/ 122 w 139"/>
                  <a:gd name="T41" fmla="*/ 46 h 144"/>
                  <a:gd name="T42" fmla="*/ 114 w 139"/>
                  <a:gd name="T43" fmla="*/ 49 h 144"/>
                  <a:gd name="T44" fmla="*/ 112 w 139"/>
                  <a:gd name="T45" fmla="*/ 44 h 144"/>
                  <a:gd name="T46" fmla="*/ 100 w 139"/>
                  <a:gd name="T47" fmla="*/ 25 h 144"/>
                  <a:gd name="T48" fmla="*/ 42 w 139"/>
                  <a:gd name="T49" fmla="*/ 23 h 144"/>
                  <a:gd name="T50" fmla="*/ 24 w 139"/>
                  <a:gd name="T51" fmla="*/ 62 h 144"/>
                  <a:gd name="T52" fmla="*/ 34 w 139"/>
                  <a:gd name="T53" fmla="*/ 109 h 144"/>
                  <a:gd name="T54" fmla="*/ 77 w 139"/>
                  <a:gd name="T55" fmla="*/ 131 h 144"/>
                  <a:gd name="T56" fmla="*/ 101 w 139"/>
                  <a:gd name="T57" fmla="*/ 120 h 144"/>
                  <a:gd name="T58" fmla="*/ 106 w 139"/>
                  <a:gd name="T59" fmla="*/ 109 h 144"/>
                  <a:gd name="T60" fmla="*/ 106 w 139"/>
                  <a:gd name="T61" fmla="*/ 90 h 144"/>
                  <a:gd name="T62" fmla="*/ 96 w 139"/>
                  <a:gd name="T63" fmla="*/ 79 h 144"/>
                  <a:gd name="T64" fmla="*/ 87 w 139"/>
                  <a:gd name="T65"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144">
                    <a:moveTo>
                      <a:pt x="87" y="79"/>
                    </a:moveTo>
                    <a:cubicBezTo>
                      <a:pt x="87" y="76"/>
                      <a:pt x="87" y="74"/>
                      <a:pt x="87" y="71"/>
                    </a:cubicBezTo>
                    <a:cubicBezTo>
                      <a:pt x="105" y="71"/>
                      <a:pt x="122" y="71"/>
                      <a:pt x="139" y="71"/>
                    </a:cubicBezTo>
                    <a:cubicBezTo>
                      <a:pt x="139" y="74"/>
                      <a:pt x="139" y="76"/>
                      <a:pt x="139" y="79"/>
                    </a:cubicBezTo>
                    <a:cubicBezTo>
                      <a:pt x="137" y="79"/>
                      <a:pt x="135" y="79"/>
                      <a:pt x="133" y="79"/>
                    </a:cubicBezTo>
                    <a:cubicBezTo>
                      <a:pt x="127" y="79"/>
                      <a:pt x="125" y="81"/>
                      <a:pt x="124" y="88"/>
                    </a:cubicBezTo>
                    <a:cubicBezTo>
                      <a:pt x="124" y="90"/>
                      <a:pt x="124" y="93"/>
                      <a:pt x="124" y="95"/>
                    </a:cubicBezTo>
                    <a:cubicBezTo>
                      <a:pt x="124" y="108"/>
                      <a:pt x="124" y="121"/>
                      <a:pt x="124" y="134"/>
                    </a:cubicBezTo>
                    <a:cubicBezTo>
                      <a:pt x="124" y="135"/>
                      <a:pt x="124" y="137"/>
                      <a:pt x="124" y="139"/>
                    </a:cubicBezTo>
                    <a:cubicBezTo>
                      <a:pt x="121" y="139"/>
                      <a:pt x="118" y="139"/>
                      <a:pt x="115" y="139"/>
                    </a:cubicBezTo>
                    <a:cubicBezTo>
                      <a:pt x="113" y="136"/>
                      <a:pt x="112" y="132"/>
                      <a:pt x="110" y="128"/>
                    </a:cubicBezTo>
                    <a:cubicBezTo>
                      <a:pt x="108" y="129"/>
                      <a:pt x="107" y="130"/>
                      <a:pt x="105" y="131"/>
                    </a:cubicBezTo>
                    <a:cubicBezTo>
                      <a:pt x="90" y="140"/>
                      <a:pt x="74" y="144"/>
                      <a:pt x="56" y="141"/>
                    </a:cubicBezTo>
                    <a:cubicBezTo>
                      <a:pt x="34" y="137"/>
                      <a:pt x="18" y="124"/>
                      <a:pt x="10" y="103"/>
                    </a:cubicBezTo>
                    <a:cubicBezTo>
                      <a:pt x="0" y="79"/>
                      <a:pt x="1" y="55"/>
                      <a:pt x="15" y="33"/>
                    </a:cubicBezTo>
                    <a:cubicBezTo>
                      <a:pt x="24" y="17"/>
                      <a:pt x="38" y="6"/>
                      <a:pt x="56" y="3"/>
                    </a:cubicBezTo>
                    <a:cubicBezTo>
                      <a:pt x="71" y="0"/>
                      <a:pt x="86" y="2"/>
                      <a:pt x="99" y="11"/>
                    </a:cubicBezTo>
                    <a:cubicBezTo>
                      <a:pt x="100" y="12"/>
                      <a:pt x="101" y="12"/>
                      <a:pt x="102" y="13"/>
                    </a:cubicBezTo>
                    <a:cubicBezTo>
                      <a:pt x="103" y="10"/>
                      <a:pt x="104" y="7"/>
                      <a:pt x="105" y="5"/>
                    </a:cubicBezTo>
                    <a:cubicBezTo>
                      <a:pt x="107" y="5"/>
                      <a:pt x="109" y="5"/>
                      <a:pt x="112" y="5"/>
                    </a:cubicBezTo>
                    <a:cubicBezTo>
                      <a:pt x="115" y="18"/>
                      <a:pt x="119" y="32"/>
                      <a:pt x="122" y="46"/>
                    </a:cubicBezTo>
                    <a:cubicBezTo>
                      <a:pt x="120" y="47"/>
                      <a:pt x="117" y="48"/>
                      <a:pt x="114" y="49"/>
                    </a:cubicBezTo>
                    <a:cubicBezTo>
                      <a:pt x="114" y="47"/>
                      <a:pt x="113" y="45"/>
                      <a:pt x="112" y="44"/>
                    </a:cubicBezTo>
                    <a:cubicBezTo>
                      <a:pt x="109" y="37"/>
                      <a:pt x="105" y="30"/>
                      <a:pt x="100" y="25"/>
                    </a:cubicBezTo>
                    <a:cubicBezTo>
                      <a:pt x="84" y="8"/>
                      <a:pt x="59" y="7"/>
                      <a:pt x="42" y="23"/>
                    </a:cubicBezTo>
                    <a:cubicBezTo>
                      <a:pt x="31" y="34"/>
                      <a:pt x="25" y="47"/>
                      <a:pt x="24" y="62"/>
                    </a:cubicBezTo>
                    <a:cubicBezTo>
                      <a:pt x="22" y="79"/>
                      <a:pt x="25" y="95"/>
                      <a:pt x="34" y="109"/>
                    </a:cubicBezTo>
                    <a:cubicBezTo>
                      <a:pt x="44" y="125"/>
                      <a:pt x="59" y="132"/>
                      <a:pt x="77" y="131"/>
                    </a:cubicBezTo>
                    <a:cubicBezTo>
                      <a:pt x="86" y="130"/>
                      <a:pt x="94" y="127"/>
                      <a:pt x="101" y="120"/>
                    </a:cubicBezTo>
                    <a:cubicBezTo>
                      <a:pt x="104" y="117"/>
                      <a:pt x="106" y="114"/>
                      <a:pt x="106" y="109"/>
                    </a:cubicBezTo>
                    <a:cubicBezTo>
                      <a:pt x="106" y="103"/>
                      <a:pt x="107" y="96"/>
                      <a:pt x="106" y="90"/>
                    </a:cubicBezTo>
                    <a:cubicBezTo>
                      <a:pt x="106" y="82"/>
                      <a:pt x="104" y="81"/>
                      <a:pt x="96" y="79"/>
                    </a:cubicBezTo>
                    <a:cubicBezTo>
                      <a:pt x="94" y="79"/>
                      <a:pt x="91" y="79"/>
                      <a:pt x="87"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7" name="Freeform 25">
                <a:extLst>
                  <a:ext uri="{FF2B5EF4-FFF2-40B4-BE49-F238E27FC236}">
                    <a16:creationId xmlns:a16="http://schemas.microsoft.com/office/drawing/2014/main" id="{42C70476-1D30-4F1C-8855-748E43ECBF5C}"/>
                  </a:ext>
                </a:extLst>
              </p:cNvPr>
              <p:cNvSpPr>
                <a:spLocks/>
              </p:cNvSpPr>
              <p:nvPr/>
            </p:nvSpPr>
            <p:spPr bwMode="auto">
              <a:xfrm>
                <a:off x="9005458" y="3884769"/>
                <a:ext cx="323584" cy="397272"/>
              </a:xfrm>
              <a:custGeom>
                <a:avLst/>
                <a:gdLst>
                  <a:gd name="T0" fmla="*/ 103 w 113"/>
                  <a:gd name="T1" fmla="*/ 44 h 140"/>
                  <a:gd name="T2" fmla="*/ 95 w 113"/>
                  <a:gd name="T3" fmla="*/ 46 h 140"/>
                  <a:gd name="T4" fmla="*/ 92 w 113"/>
                  <a:gd name="T5" fmla="*/ 41 h 140"/>
                  <a:gd name="T6" fmla="*/ 72 w 113"/>
                  <a:gd name="T7" fmla="*/ 18 h 140"/>
                  <a:gd name="T8" fmla="*/ 38 w 113"/>
                  <a:gd name="T9" fmla="*/ 12 h 140"/>
                  <a:gd name="T10" fmla="*/ 25 w 113"/>
                  <a:gd name="T11" fmla="*/ 19 h 140"/>
                  <a:gd name="T12" fmla="*/ 26 w 113"/>
                  <a:gd name="T13" fmla="*/ 44 h 140"/>
                  <a:gd name="T14" fmla="*/ 42 w 113"/>
                  <a:gd name="T15" fmla="*/ 53 h 140"/>
                  <a:gd name="T16" fmla="*/ 70 w 113"/>
                  <a:gd name="T17" fmla="*/ 62 h 140"/>
                  <a:gd name="T18" fmla="*/ 90 w 113"/>
                  <a:gd name="T19" fmla="*/ 70 h 140"/>
                  <a:gd name="T20" fmla="*/ 97 w 113"/>
                  <a:gd name="T21" fmla="*/ 125 h 140"/>
                  <a:gd name="T22" fmla="*/ 56 w 113"/>
                  <a:gd name="T23" fmla="*/ 140 h 140"/>
                  <a:gd name="T24" fmla="*/ 25 w 113"/>
                  <a:gd name="T25" fmla="*/ 128 h 140"/>
                  <a:gd name="T26" fmla="*/ 21 w 113"/>
                  <a:gd name="T27" fmla="*/ 125 h 140"/>
                  <a:gd name="T28" fmla="*/ 16 w 113"/>
                  <a:gd name="T29" fmla="*/ 137 h 140"/>
                  <a:gd name="T30" fmla="*/ 10 w 113"/>
                  <a:gd name="T31" fmla="*/ 137 h 140"/>
                  <a:gd name="T32" fmla="*/ 1 w 113"/>
                  <a:gd name="T33" fmla="*/ 89 h 140"/>
                  <a:gd name="T34" fmla="*/ 10 w 113"/>
                  <a:gd name="T35" fmla="*/ 87 h 140"/>
                  <a:gd name="T36" fmla="*/ 13 w 113"/>
                  <a:gd name="T37" fmla="*/ 95 h 140"/>
                  <a:gd name="T38" fmla="*/ 36 w 113"/>
                  <a:gd name="T39" fmla="*/ 122 h 140"/>
                  <a:gd name="T40" fmla="*/ 69 w 113"/>
                  <a:gd name="T41" fmla="*/ 128 h 140"/>
                  <a:gd name="T42" fmla="*/ 85 w 113"/>
                  <a:gd name="T43" fmla="*/ 119 h 140"/>
                  <a:gd name="T44" fmla="*/ 81 w 113"/>
                  <a:gd name="T45" fmla="*/ 86 h 140"/>
                  <a:gd name="T46" fmla="*/ 63 w 113"/>
                  <a:gd name="T47" fmla="*/ 79 h 140"/>
                  <a:gd name="T48" fmla="*/ 38 w 113"/>
                  <a:gd name="T49" fmla="*/ 71 h 140"/>
                  <a:gd name="T50" fmla="*/ 19 w 113"/>
                  <a:gd name="T51" fmla="*/ 62 h 140"/>
                  <a:gd name="T52" fmla="*/ 15 w 113"/>
                  <a:gd name="T53" fmla="*/ 13 h 140"/>
                  <a:gd name="T54" fmla="*/ 51 w 113"/>
                  <a:gd name="T55" fmla="*/ 0 h 140"/>
                  <a:gd name="T56" fmla="*/ 81 w 113"/>
                  <a:gd name="T57" fmla="*/ 10 h 140"/>
                  <a:gd name="T58" fmla="*/ 82 w 113"/>
                  <a:gd name="T59" fmla="*/ 11 h 140"/>
                  <a:gd name="T60" fmla="*/ 83 w 113"/>
                  <a:gd name="T61" fmla="*/ 11 h 140"/>
                  <a:gd name="T62" fmla="*/ 87 w 113"/>
                  <a:gd name="T63" fmla="*/ 2 h 140"/>
                  <a:gd name="T64" fmla="*/ 93 w 113"/>
                  <a:gd name="T65" fmla="*/ 2 h 140"/>
                  <a:gd name="T66" fmla="*/ 103 w 113"/>
                  <a:gd name="T67"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 h="140">
                    <a:moveTo>
                      <a:pt x="103" y="44"/>
                    </a:moveTo>
                    <a:cubicBezTo>
                      <a:pt x="100" y="45"/>
                      <a:pt x="98" y="45"/>
                      <a:pt x="95" y="46"/>
                    </a:cubicBezTo>
                    <a:cubicBezTo>
                      <a:pt x="94" y="44"/>
                      <a:pt x="93" y="43"/>
                      <a:pt x="92" y="41"/>
                    </a:cubicBezTo>
                    <a:cubicBezTo>
                      <a:pt x="87" y="32"/>
                      <a:pt x="81" y="24"/>
                      <a:pt x="72" y="18"/>
                    </a:cubicBezTo>
                    <a:cubicBezTo>
                      <a:pt x="61" y="11"/>
                      <a:pt x="50" y="9"/>
                      <a:pt x="38" y="12"/>
                    </a:cubicBezTo>
                    <a:cubicBezTo>
                      <a:pt x="33" y="13"/>
                      <a:pt x="28" y="16"/>
                      <a:pt x="25" y="19"/>
                    </a:cubicBezTo>
                    <a:cubicBezTo>
                      <a:pt x="18" y="27"/>
                      <a:pt x="19" y="38"/>
                      <a:pt x="26" y="44"/>
                    </a:cubicBezTo>
                    <a:cubicBezTo>
                      <a:pt x="31" y="49"/>
                      <a:pt x="36" y="51"/>
                      <a:pt x="42" y="53"/>
                    </a:cubicBezTo>
                    <a:cubicBezTo>
                      <a:pt x="51" y="56"/>
                      <a:pt x="61" y="59"/>
                      <a:pt x="70" y="62"/>
                    </a:cubicBezTo>
                    <a:cubicBezTo>
                      <a:pt x="77" y="64"/>
                      <a:pt x="84" y="67"/>
                      <a:pt x="90" y="70"/>
                    </a:cubicBezTo>
                    <a:cubicBezTo>
                      <a:pt x="113" y="83"/>
                      <a:pt x="112" y="111"/>
                      <a:pt x="97" y="125"/>
                    </a:cubicBezTo>
                    <a:cubicBezTo>
                      <a:pt x="85" y="137"/>
                      <a:pt x="71" y="140"/>
                      <a:pt x="56" y="140"/>
                    </a:cubicBezTo>
                    <a:cubicBezTo>
                      <a:pt x="44" y="139"/>
                      <a:pt x="34" y="135"/>
                      <a:pt x="25" y="128"/>
                    </a:cubicBezTo>
                    <a:cubicBezTo>
                      <a:pt x="24" y="127"/>
                      <a:pt x="23" y="126"/>
                      <a:pt x="21" y="125"/>
                    </a:cubicBezTo>
                    <a:cubicBezTo>
                      <a:pt x="19" y="129"/>
                      <a:pt x="18" y="133"/>
                      <a:pt x="16" y="137"/>
                    </a:cubicBezTo>
                    <a:cubicBezTo>
                      <a:pt x="14" y="137"/>
                      <a:pt x="12" y="137"/>
                      <a:pt x="10" y="137"/>
                    </a:cubicBezTo>
                    <a:cubicBezTo>
                      <a:pt x="7" y="121"/>
                      <a:pt x="4" y="105"/>
                      <a:pt x="1" y="89"/>
                    </a:cubicBezTo>
                    <a:cubicBezTo>
                      <a:pt x="4" y="88"/>
                      <a:pt x="7" y="88"/>
                      <a:pt x="10" y="87"/>
                    </a:cubicBezTo>
                    <a:cubicBezTo>
                      <a:pt x="11" y="90"/>
                      <a:pt x="12" y="93"/>
                      <a:pt x="13" y="95"/>
                    </a:cubicBezTo>
                    <a:cubicBezTo>
                      <a:pt x="18" y="106"/>
                      <a:pt x="26" y="116"/>
                      <a:pt x="36" y="122"/>
                    </a:cubicBezTo>
                    <a:cubicBezTo>
                      <a:pt x="46" y="129"/>
                      <a:pt x="57" y="131"/>
                      <a:pt x="69" y="128"/>
                    </a:cubicBezTo>
                    <a:cubicBezTo>
                      <a:pt x="75" y="127"/>
                      <a:pt x="80" y="123"/>
                      <a:pt x="85" y="119"/>
                    </a:cubicBezTo>
                    <a:cubicBezTo>
                      <a:pt x="94" y="110"/>
                      <a:pt x="94" y="93"/>
                      <a:pt x="81" y="86"/>
                    </a:cubicBezTo>
                    <a:cubicBezTo>
                      <a:pt x="75" y="83"/>
                      <a:pt x="69" y="81"/>
                      <a:pt x="63" y="79"/>
                    </a:cubicBezTo>
                    <a:cubicBezTo>
                      <a:pt x="55" y="76"/>
                      <a:pt x="46" y="74"/>
                      <a:pt x="38" y="71"/>
                    </a:cubicBezTo>
                    <a:cubicBezTo>
                      <a:pt x="31" y="69"/>
                      <a:pt x="25" y="66"/>
                      <a:pt x="19" y="62"/>
                    </a:cubicBezTo>
                    <a:cubicBezTo>
                      <a:pt x="1" y="51"/>
                      <a:pt x="0" y="27"/>
                      <a:pt x="15" y="13"/>
                    </a:cubicBezTo>
                    <a:cubicBezTo>
                      <a:pt x="25" y="3"/>
                      <a:pt x="37" y="0"/>
                      <a:pt x="51" y="0"/>
                    </a:cubicBezTo>
                    <a:cubicBezTo>
                      <a:pt x="62" y="0"/>
                      <a:pt x="72" y="3"/>
                      <a:pt x="81" y="10"/>
                    </a:cubicBezTo>
                    <a:cubicBezTo>
                      <a:pt x="81" y="10"/>
                      <a:pt x="81" y="11"/>
                      <a:pt x="82" y="11"/>
                    </a:cubicBezTo>
                    <a:cubicBezTo>
                      <a:pt x="82" y="11"/>
                      <a:pt x="82" y="11"/>
                      <a:pt x="83" y="11"/>
                    </a:cubicBezTo>
                    <a:cubicBezTo>
                      <a:pt x="84" y="8"/>
                      <a:pt x="85" y="5"/>
                      <a:pt x="87" y="2"/>
                    </a:cubicBezTo>
                    <a:cubicBezTo>
                      <a:pt x="89" y="2"/>
                      <a:pt x="91" y="2"/>
                      <a:pt x="93" y="2"/>
                    </a:cubicBezTo>
                    <a:cubicBezTo>
                      <a:pt x="96" y="16"/>
                      <a:pt x="100" y="30"/>
                      <a:pt x="103"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8" name="Freeform 27">
                <a:extLst>
                  <a:ext uri="{FF2B5EF4-FFF2-40B4-BE49-F238E27FC236}">
                    <a16:creationId xmlns:a16="http://schemas.microsoft.com/office/drawing/2014/main" id="{4136D2AD-C6EE-4398-B384-19DEE0F1B390}"/>
                  </a:ext>
                </a:extLst>
              </p:cNvPr>
              <p:cNvSpPr>
                <a:spLocks noEditPoints="1"/>
              </p:cNvSpPr>
              <p:nvPr/>
            </p:nvSpPr>
            <p:spPr bwMode="auto">
              <a:xfrm>
                <a:off x="4616246" y="3887973"/>
                <a:ext cx="323584" cy="384457"/>
              </a:xfrm>
              <a:custGeom>
                <a:avLst/>
                <a:gdLst>
                  <a:gd name="T0" fmla="*/ 33 w 113"/>
                  <a:gd name="T1" fmla="*/ 78 h 135"/>
                  <a:gd name="T2" fmla="*/ 33 w 113"/>
                  <a:gd name="T3" fmla="*/ 82 h 135"/>
                  <a:gd name="T4" fmla="*/ 33 w 113"/>
                  <a:gd name="T5" fmla="*/ 114 h 135"/>
                  <a:gd name="T6" fmla="*/ 33 w 113"/>
                  <a:gd name="T7" fmla="*/ 118 h 135"/>
                  <a:gd name="T8" fmla="*/ 43 w 113"/>
                  <a:gd name="T9" fmla="*/ 128 h 135"/>
                  <a:gd name="T10" fmla="*/ 49 w 113"/>
                  <a:gd name="T11" fmla="*/ 128 h 135"/>
                  <a:gd name="T12" fmla="*/ 49 w 113"/>
                  <a:gd name="T13" fmla="*/ 135 h 135"/>
                  <a:gd name="T14" fmla="*/ 0 w 113"/>
                  <a:gd name="T15" fmla="*/ 135 h 135"/>
                  <a:gd name="T16" fmla="*/ 0 w 113"/>
                  <a:gd name="T17" fmla="*/ 128 h 135"/>
                  <a:gd name="T18" fmla="*/ 8 w 113"/>
                  <a:gd name="T19" fmla="*/ 127 h 135"/>
                  <a:gd name="T20" fmla="*/ 15 w 113"/>
                  <a:gd name="T21" fmla="*/ 120 h 135"/>
                  <a:gd name="T22" fmla="*/ 15 w 113"/>
                  <a:gd name="T23" fmla="*/ 114 h 135"/>
                  <a:gd name="T24" fmla="*/ 15 w 113"/>
                  <a:gd name="T25" fmla="*/ 21 h 135"/>
                  <a:gd name="T26" fmla="*/ 15 w 113"/>
                  <a:gd name="T27" fmla="*/ 14 h 135"/>
                  <a:gd name="T28" fmla="*/ 9 w 113"/>
                  <a:gd name="T29" fmla="*/ 9 h 135"/>
                  <a:gd name="T30" fmla="*/ 0 w 113"/>
                  <a:gd name="T31" fmla="*/ 8 h 135"/>
                  <a:gd name="T32" fmla="*/ 0 w 113"/>
                  <a:gd name="T33" fmla="*/ 1 h 135"/>
                  <a:gd name="T34" fmla="*/ 4 w 113"/>
                  <a:gd name="T35" fmla="*/ 0 h 135"/>
                  <a:gd name="T36" fmla="*/ 56 w 113"/>
                  <a:gd name="T37" fmla="*/ 0 h 135"/>
                  <a:gd name="T38" fmla="*/ 73 w 113"/>
                  <a:gd name="T39" fmla="*/ 1 h 135"/>
                  <a:gd name="T40" fmla="*/ 106 w 113"/>
                  <a:gd name="T41" fmla="*/ 50 h 135"/>
                  <a:gd name="T42" fmla="*/ 78 w 113"/>
                  <a:gd name="T43" fmla="*/ 76 h 135"/>
                  <a:gd name="T44" fmla="*/ 55 w 113"/>
                  <a:gd name="T45" fmla="*/ 78 h 135"/>
                  <a:gd name="T46" fmla="*/ 33 w 113"/>
                  <a:gd name="T47" fmla="*/ 78 h 135"/>
                  <a:gd name="T48" fmla="*/ 33 w 113"/>
                  <a:gd name="T49" fmla="*/ 68 h 135"/>
                  <a:gd name="T50" fmla="*/ 67 w 113"/>
                  <a:gd name="T51" fmla="*/ 67 h 135"/>
                  <a:gd name="T52" fmla="*/ 85 w 113"/>
                  <a:gd name="T53" fmla="*/ 52 h 135"/>
                  <a:gd name="T54" fmla="*/ 87 w 113"/>
                  <a:gd name="T55" fmla="*/ 29 h 135"/>
                  <a:gd name="T56" fmla="*/ 66 w 113"/>
                  <a:gd name="T57" fmla="*/ 11 h 135"/>
                  <a:gd name="T58" fmla="*/ 34 w 113"/>
                  <a:gd name="T59" fmla="*/ 11 h 135"/>
                  <a:gd name="T60" fmla="*/ 33 w 113"/>
                  <a:gd name="T61" fmla="*/ 11 h 135"/>
                  <a:gd name="T62" fmla="*/ 33 w 113"/>
                  <a:gd name="T63"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35">
                    <a:moveTo>
                      <a:pt x="33" y="78"/>
                    </a:moveTo>
                    <a:cubicBezTo>
                      <a:pt x="33" y="80"/>
                      <a:pt x="33" y="81"/>
                      <a:pt x="33" y="82"/>
                    </a:cubicBezTo>
                    <a:cubicBezTo>
                      <a:pt x="33" y="93"/>
                      <a:pt x="33" y="103"/>
                      <a:pt x="33" y="114"/>
                    </a:cubicBezTo>
                    <a:cubicBezTo>
                      <a:pt x="33" y="115"/>
                      <a:pt x="33" y="117"/>
                      <a:pt x="33" y="118"/>
                    </a:cubicBezTo>
                    <a:cubicBezTo>
                      <a:pt x="34" y="125"/>
                      <a:pt x="35" y="127"/>
                      <a:pt x="43" y="128"/>
                    </a:cubicBezTo>
                    <a:cubicBezTo>
                      <a:pt x="45" y="128"/>
                      <a:pt x="47" y="128"/>
                      <a:pt x="49" y="128"/>
                    </a:cubicBezTo>
                    <a:cubicBezTo>
                      <a:pt x="49" y="130"/>
                      <a:pt x="49" y="133"/>
                      <a:pt x="49" y="135"/>
                    </a:cubicBezTo>
                    <a:cubicBezTo>
                      <a:pt x="33" y="135"/>
                      <a:pt x="16" y="135"/>
                      <a:pt x="0" y="135"/>
                    </a:cubicBezTo>
                    <a:cubicBezTo>
                      <a:pt x="0" y="133"/>
                      <a:pt x="0" y="131"/>
                      <a:pt x="0" y="128"/>
                    </a:cubicBezTo>
                    <a:cubicBezTo>
                      <a:pt x="2" y="128"/>
                      <a:pt x="5" y="128"/>
                      <a:pt x="8" y="127"/>
                    </a:cubicBezTo>
                    <a:cubicBezTo>
                      <a:pt x="13" y="126"/>
                      <a:pt x="14" y="125"/>
                      <a:pt x="15" y="120"/>
                    </a:cubicBezTo>
                    <a:cubicBezTo>
                      <a:pt x="15" y="118"/>
                      <a:pt x="15" y="116"/>
                      <a:pt x="15" y="114"/>
                    </a:cubicBezTo>
                    <a:cubicBezTo>
                      <a:pt x="16" y="83"/>
                      <a:pt x="16" y="52"/>
                      <a:pt x="15" y="21"/>
                    </a:cubicBezTo>
                    <a:cubicBezTo>
                      <a:pt x="15" y="19"/>
                      <a:pt x="15" y="16"/>
                      <a:pt x="15" y="14"/>
                    </a:cubicBezTo>
                    <a:cubicBezTo>
                      <a:pt x="14" y="11"/>
                      <a:pt x="12" y="9"/>
                      <a:pt x="9" y="9"/>
                    </a:cubicBezTo>
                    <a:cubicBezTo>
                      <a:pt x="6" y="8"/>
                      <a:pt x="3" y="8"/>
                      <a:pt x="0" y="8"/>
                    </a:cubicBezTo>
                    <a:cubicBezTo>
                      <a:pt x="0" y="5"/>
                      <a:pt x="0" y="3"/>
                      <a:pt x="0" y="1"/>
                    </a:cubicBezTo>
                    <a:cubicBezTo>
                      <a:pt x="1" y="0"/>
                      <a:pt x="3" y="0"/>
                      <a:pt x="4" y="0"/>
                    </a:cubicBezTo>
                    <a:cubicBezTo>
                      <a:pt x="21" y="0"/>
                      <a:pt x="39" y="0"/>
                      <a:pt x="56" y="0"/>
                    </a:cubicBezTo>
                    <a:cubicBezTo>
                      <a:pt x="62" y="0"/>
                      <a:pt x="68" y="1"/>
                      <a:pt x="73" y="1"/>
                    </a:cubicBezTo>
                    <a:cubicBezTo>
                      <a:pt x="98" y="4"/>
                      <a:pt x="113" y="26"/>
                      <a:pt x="106" y="50"/>
                    </a:cubicBezTo>
                    <a:cubicBezTo>
                      <a:pt x="102" y="64"/>
                      <a:pt x="93" y="73"/>
                      <a:pt x="78" y="76"/>
                    </a:cubicBezTo>
                    <a:cubicBezTo>
                      <a:pt x="70" y="77"/>
                      <a:pt x="63" y="77"/>
                      <a:pt x="55" y="78"/>
                    </a:cubicBezTo>
                    <a:cubicBezTo>
                      <a:pt x="48" y="78"/>
                      <a:pt x="41" y="78"/>
                      <a:pt x="33" y="78"/>
                    </a:cubicBezTo>
                    <a:close/>
                    <a:moveTo>
                      <a:pt x="33" y="68"/>
                    </a:moveTo>
                    <a:cubicBezTo>
                      <a:pt x="45" y="67"/>
                      <a:pt x="56" y="68"/>
                      <a:pt x="67" y="67"/>
                    </a:cubicBezTo>
                    <a:cubicBezTo>
                      <a:pt x="76" y="66"/>
                      <a:pt x="82" y="60"/>
                      <a:pt x="85" y="52"/>
                    </a:cubicBezTo>
                    <a:cubicBezTo>
                      <a:pt x="89" y="45"/>
                      <a:pt x="89" y="37"/>
                      <a:pt x="87" y="29"/>
                    </a:cubicBezTo>
                    <a:cubicBezTo>
                      <a:pt x="84" y="19"/>
                      <a:pt x="78" y="12"/>
                      <a:pt x="66" y="11"/>
                    </a:cubicBezTo>
                    <a:cubicBezTo>
                      <a:pt x="56" y="11"/>
                      <a:pt x="45" y="11"/>
                      <a:pt x="34" y="11"/>
                    </a:cubicBezTo>
                    <a:cubicBezTo>
                      <a:pt x="34" y="11"/>
                      <a:pt x="34" y="11"/>
                      <a:pt x="33" y="11"/>
                    </a:cubicBezTo>
                    <a:cubicBezTo>
                      <a:pt x="33" y="30"/>
                      <a:pt x="33" y="48"/>
                      <a:pt x="3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9" name="Freeform 29">
                <a:extLst>
                  <a:ext uri="{FF2B5EF4-FFF2-40B4-BE49-F238E27FC236}">
                    <a16:creationId xmlns:a16="http://schemas.microsoft.com/office/drawing/2014/main" id="{26056B2E-6223-4FEE-8248-F2EA17DBAF5B}"/>
                  </a:ext>
                </a:extLst>
              </p:cNvPr>
              <p:cNvSpPr>
                <a:spLocks/>
              </p:cNvSpPr>
              <p:nvPr/>
            </p:nvSpPr>
            <p:spPr bwMode="auto">
              <a:xfrm>
                <a:off x="6858909" y="3891177"/>
                <a:ext cx="381253" cy="394068"/>
              </a:xfrm>
              <a:custGeom>
                <a:avLst/>
                <a:gdLst>
                  <a:gd name="T0" fmla="*/ 49 w 133"/>
                  <a:gd name="T1" fmla="*/ 0 h 138"/>
                  <a:gd name="T2" fmla="*/ 49 w 133"/>
                  <a:gd name="T3" fmla="*/ 7 h 138"/>
                  <a:gd name="T4" fmla="*/ 41 w 133"/>
                  <a:gd name="T5" fmla="*/ 8 h 138"/>
                  <a:gd name="T6" fmla="*/ 34 w 133"/>
                  <a:gd name="T7" fmla="*/ 15 h 138"/>
                  <a:gd name="T8" fmla="*/ 33 w 133"/>
                  <a:gd name="T9" fmla="*/ 23 h 138"/>
                  <a:gd name="T10" fmla="*/ 33 w 133"/>
                  <a:gd name="T11" fmla="*/ 83 h 138"/>
                  <a:gd name="T12" fmla="*/ 34 w 133"/>
                  <a:gd name="T13" fmla="*/ 96 h 138"/>
                  <a:gd name="T14" fmla="*/ 60 w 133"/>
                  <a:gd name="T15" fmla="*/ 124 h 138"/>
                  <a:gd name="T16" fmla="*/ 100 w 133"/>
                  <a:gd name="T17" fmla="*/ 110 h 138"/>
                  <a:gd name="T18" fmla="*/ 106 w 133"/>
                  <a:gd name="T19" fmla="*/ 94 h 138"/>
                  <a:gd name="T20" fmla="*/ 107 w 133"/>
                  <a:gd name="T21" fmla="*/ 80 h 138"/>
                  <a:gd name="T22" fmla="*/ 107 w 133"/>
                  <a:gd name="T23" fmla="*/ 24 h 138"/>
                  <a:gd name="T24" fmla="*/ 106 w 133"/>
                  <a:gd name="T25" fmla="*/ 15 h 138"/>
                  <a:gd name="T26" fmla="*/ 97 w 133"/>
                  <a:gd name="T27" fmla="*/ 8 h 138"/>
                  <a:gd name="T28" fmla="*/ 91 w 133"/>
                  <a:gd name="T29" fmla="*/ 7 h 138"/>
                  <a:gd name="T30" fmla="*/ 91 w 133"/>
                  <a:gd name="T31" fmla="*/ 0 h 138"/>
                  <a:gd name="T32" fmla="*/ 133 w 133"/>
                  <a:gd name="T33" fmla="*/ 0 h 138"/>
                  <a:gd name="T34" fmla="*/ 133 w 133"/>
                  <a:gd name="T35" fmla="*/ 7 h 138"/>
                  <a:gd name="T36" fmla="*/ 126 w 133"/>
                  <a:gd name="T37" fmla="*/ 8 h 138"/>
                  <a:gd name="T38" fmla="*/ 118 w 133"/>
                  <a:gd name="T39" fmla="*/ 15 h 138"/>
                  <a:gd name="T40" fmla="*/ 118 w 133"/>
                  <a:gd name="T41" fmla="*/ 25 h 138"/>
                  <a:gd name="T42" fmla="*/ 117 w 133"/>
                  <a:gd name="T43" fmla="*/ 88 h 138"/>
                  <a:gd name="T44" fmla="*/ 114 w 133"/>
                  <a:gd name="T45" fmla="*/ 105 h 138"/>
                  <a:gd name="T46" fmla="*/ 74 w 133"/>
                  <a:gd name="T47" fmla="*/ 136 h 138"/>
                  <a:gd name="T48" fmla="*/ 35 w 133"/>
                  <a:gd name="T49" fmla="*/ 127 h 138"/>
                  <a:gd name="T50" fmla="*/ 17 w 133"/>
                  <a:gd name="T51" fmla="*/ 96 h 138"/>
                  <a:gd name="T52" fmla="*/ 16 w 133"/>
                  <a:gd name="T53" fmla="*/ 83 h 138"/>
                  <a:gd name="T54" fmla="*/ 16 w 133"/>
                  <a:gd name="T55" fmla="*/ 25 h 138"/>
                  <a:gd name="T56" fmla="*/ 16 w 133"/>
                  <a:gd name="T57" fmla="*/ 15 h 138"/>
                  <a:gd name="T58" fmla="*/ 8 w 133"/>
                  <a:gd name="T59" fmla="*/ 8 h 138"/>
                  <a:gd name="T60" fmla="*/ 0 w 133"/>
                  <a:gd name="T61" fmla="*/ 7 h 138"/>
                  <a:gd name="T62" fmla="*/ 0 w 133"/>
                  <a:gd name="T63" fmla="*/ 0 h 138"/>
                  <a:gd name="T64" fmla="*/ 49 w 133"/>
                  <a:gd name="T6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8">
                    <a:moveTo>
                      <a:pt x="49" y="0"/>
                    </a:moveTo>
                    <a:cubicBezTo>
                      <a:pt x="49" y="2"/>
                      <a:pt x="49" y="4"/>
                      <a:pt x="49" y="7"/>
                    </a:cubicBezTo>
                    <a:cubicBezTo>
                      <a:pt x="46" y="7"/>
                      <a:pt x="44" y="7"/>
                      <a:pt x="41" y="8"/>
                    </a:cubicBezTo>
                    <a:cubicBezTo>
                      <a:pt x="36" y="8"/>
                      <a:pt x="34" y="10"/>
                      <a:pt x="34" y="15"/>
                    </a:cubicBezTo>
                    <a:cubicBezTo>
                      <a:pt x="33" y="17"/>
                      <a:pt x="33" y="20"/>
                      <a:pt x="33" y="23"/>
                    </a:cubicBezTo>
                    <a:cubicBezTo>
                      <a:pt x="33" y="43"/>
                      <a:pt x="33" y="63"/>
                      <a:pt x="33" y="83"/>
                    </a:cubicBezTo>
                    <a:cubicBezTo>
                      <a:pt x="33" y="87"/>
                      <a:pt x="33" y="92"/>
                      <a:pt x="34" y="96"/>
                    </a:cubicBezTo>
                    <a:cubicBezTo>
                      <a:pt x="36" y="112"/>
                      <a:pt x="46" y="120"/>
                      <a:pt x="60" y="124"/>
                    </a:cubicBezTo>
                    <a:cubicBezTo>
                      <a:pt x="76" y="128"/>
                      <a:pt x="89" y="123"/>
                      <a:pt x="100" y="110"/>
                    </a:cubicBezTo>
                    <a:cubicBezTo>
                      <a:pt x="104" y="106"/>
                      <a:pt x="105" y="100"/>
                      <a:pt x="106" y="94"/>
                    </a:cubicBezTo>
                    <a:cubicBezTo>
                      <a:pt x="106" y="90"/>
                      <a:pt x="106" y="85"/>
                      <a:pt x="107" y="80"/>
                    </a:cubicBezTo>
                    <a:cubicBezTo>
                      <a:pt x="107" y="62"/>
                      <a:pt x="107" y="43"/>
                      <a:pt x="107" y="24"/>
                    </a:cubicBezTo>
                    <a:cubicBezTo>
                      <a:pt x="107" y="21"/>
                      <a:pt x="106" y="18"/>
                      <a:pt x="106" y="15"/>
                    </a:cubicBezTo>
                    <a:cubicBezTo>
                      <a:pt x="105" y="10"/>
                      <a:pt x="103" y="8"/>
                      <a:pt x="97" y="8"/>
                    </a:cubicBezTo>
                    <a:cubicBezTo>
                      <a:pt x="95" y="7"/>
                      <a:pt x="93" y="7"/>
                      <a:pt x="91" y="7"/>
                    </a:cubicBezTo>
                    <a:cubicBezTo>
                      <a:pt x="91" y="4"/>
                      <a:pt x="91" y="2"/>
                      <a:pt x="91" y="0"/>
                    </a:cubicBezTo>
                    <a:cubicBezTo>
                      <a:pt x="105" y="0"/>
                      <a:pt x="119" y="0"/>
                      <a:pt x="133" y="0"/>
                    </a:cubicBezTo>
                    <a:cubicBezTo>
                      <a:pt x="133" y="2"/>
                      <a:pt x="133" y="4"/>
                      <a:pt x="133" y="7"/>
                    </a:cubicBezTo>
                    <a:cubicBezTo>
                      <a:pt x="131" y="7"/>
                      <a:pt x="128" y="7"/>
                      <a:pt x="126" y="8"/>
                    </a:cubicBezTo>
                    <a:cubicBezTo>
                      <a:pt x="121" y="8"/>
                      <a:pt x="119" y="11"/>
                      <a:pt x="118" y="15"/>
                    </a:cubicBezTo>
                    <a:cubicBezTo>
                      <a:pt x="118" y="18"/>
                      <a:pt x="118" y="22"/>
                      <a:pt x="118" y="25"/>
                    </a:cubicBezTo>
                    <a:cubicBezTo>
                      <a:pt x="117" y="46"/>
                      <a:pt x="118" y="67"/>
                      <a:pt x="117" y="88"/>
                    </a:cubicBezTo>
                    <a:cubicBezTo>
                      <a:pt x="117" y="94"/>
                      <a:pt x="116" y="99"/>
                      <a:pt x="114" y="105"/>
                    </a:cubicBezTo>
                    <a:cubicBezTo>
                      <a:pt x="108" y="124"/>
                      <a:pt x="94" y="134"/>
                      <a:pt x="74" y="136"/>
                    </a:cubicBezTo>
                    <a:cubicBezTo>
                      <a:pt x="60" y="138"/>
                      <a:pt x="47" y="135"/>
                      <a:pt x="35" y="127"/>
                    </a:cubicBezTo>
                    <a:cubicBezTo>
                      <a:pt x="24" y="120"/>
                      <a:pt x="18" y="109"/>
                      <a:pt x="17" y="96"/>
                    </a:cubicBezTo>
                    <a:cubicBezTo>
                      <a:pt x="16" y="92"/>
                      <a:pt x="16" y="87"/>
                      <a:pt x="16" y="83"/>
                    </a:cubicBezTo>
                    <a:cubicBezTo>
                      <a:pt x="16" y="64"/>
                      <a:pt x="16" y="45"/>
                      <a:pt x="16" y="25"/>
                    </a:cubicBezTo>
                    <a:cubicBezTo>
                      <a:pt x="16" y="22"/>
                      <a:pt x="16" y="18"/>
                      <a:pt x="16" y="15"/>
                    </a:cubicBezTo>
                    <a:cubicBezTo>
                      <a:pt x="15" y="10"/>
                      <a:pt x="13" y="8"/>
                      <a:pt x="8" y="8"/>
                    </a:cubicBezTo>
                    <a:cubicBezTo>
                      <a:pt x="5" y="7"/>
                      <a:pt x="3" y="7"/>
                      <a:pt x="0" y="7"/>
                    </a:cubicBezTo>
                    <a:cubicBezTo>
                      <a:pt x="0" y="4"/>
                      <a:pt x="0" y="2"/>
                      <a:pt x="0" y="0"/>
                    </a:cubicBezTo>
                    <a:cubicBezTo>
                      <a:pt x="16" y="0"/>
                      <a:pt x="32" y="0"/>
                      <a:pt x="49"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0" name="Freeform 30">
                <a:extLst>
                  <a:ext uri="{FF2B5EF4-FFF2-40B4-BE49-F238E27FC236}">
                    <a16:creationId xmlns:a16="http://schemas.microsoft.com/office/drawing/2014/main" id="{006B390B-42C2-4B79-90D3-881CC2CFDCE9}"/>
                  </a:ext>
                </a:extLst>
              </p:cNvPr>
              <p:cNvSpPr>
                <a:spLocks/>
              </p:cNvSpPr>
              <p:nvPr/>
            </p:nvSpPr>
            <p:spPr bwMode="auto">
              <a:xfrm>
                <a:off x="7832866" y="3891177"/>
                <a:ext cx="378049" cy="390864"/>
              </a:xfrm>
              <a:custGeom>
                <a:avLst/>
                <a:gdLst>
                  <a:gd name="T0" fmla="*/ 73 w 133"/>
                  <a:gd name="T1" fmla="*/ 137 h 137"/>
                  <a:gd name="T2" fmla="*/ 64 w 133"/>
                  <a:gd name="T3" fmla="*/ 137 h 137"/>
                  <a:gd name="T4" fmla="*/ 58 w 133"/>
                  <a:gd name="T5" fmla="*/ 133 h 137"/>
                  <a:gd name="T6" fmla="*/ 39 w 133"/>
                  <a:gd name="T7" fmla="*/ 80 h 137"/>
                  <a:gd name="T8" fmla="*/ 17 w 133"/>
                  <a:gd name="T9" fmla="*/ 23 h 137"/>
                  <a:gd name="T10" fmla="*/ 13 w 133"/>
                  <a:gd name="T11" fmla="*/ 14 h 137"/>
                  <a:gd name="T12" fmla="*/ 4 w 133"/>
                  <a:gd name="T13" fmla="*/ 7 h 137"/>
                  <a:gd name="T14" fmla="*/ 0 w 133"/>
                  <a:gd name="T15" fmla="*/ 7 h 137"/>
                  <a:gd name="T16" fmla="*/ 0 w 133"/>
                  <a:gd name="T17" fmla="*/ 0 h 137"/>
                  <a:gd name="T18" fmla="*/ 47 w 133"/>
                  <a:gd name="T19" fmla="*/ 0 h 137"/>
                  <a:gd name="T20" fmla="*/ 47 w 133"/>
                  <a:gd name="T21" fmla="*/ 7 h 137"/>
                  <a:gd name="T22" fmla="*/ 39 w 133"/>
                  <a:gd name="T23" fmla="*/ 8 h 137"/>
                  <a:gd name="T24" fmla="*/ 34 w 133"/>
                  <a:gd name="T25" fmla="*/ 15 h 137"/>
                  <a:gd name="T26" fmla="*/ 35 w 133"/>
                  <a:gd name="T27" fmla="*/ 20 h 137"/>
                  <a:gd name="T28" fmla="*/ 68 w 133"/>
                  <a:gd name="T29" fmla="*/ 112 h 137"/>
                  <a:gd name="T30" fmla="*/ 70 w 133"/>
                  <a:gd name="T31" fmla="*/ 116 h 137"/>
                  <a:gd name="T32" fmla="*/ 72 w 133"/>
                  <a:gd name="T33" fmla="*/ 113 h 137"/>
                  <a:gd name="T34" fmla="*/ 106 w 133"/>
                  <a:gd name="T35" fmla="*/ 18 h 137"/>
                  <a:gd name="T36" fmla="*/ 106 w 133"/>
                  <a:gd name="T37" fmla="*/ 16 h 137"/>
                  <a:gd name="T38" fmla="*/ 101 w 133"/>
                  <a:gd name="T39" fmla="*/ 7 h 137"/>
                  <a:gd name="T40" fmla="*/ 94 w 133"/>
                  <a:gd name="T41" fmla="*/ 7 h 137"/>
                  <a:gd name="T42" fmla="*/ 94 w 133"/>
                  <a:gd name="T43" fmla="*/ 0 h 137"/>
                  <a:gd name="T44" fmla="*/ 133 w 133"/>
                  <a:gd name="T45" fmla="*/ 0 h 137"/>
                  <a:gd name="T46" fmla="*/ 133 w 133"/>
                  <a:gd name="T47" fmla="*/ 7 h 137"/>
                  <a:gd name="T48" fmla="*/ 130 w 133"/>
                  <a:gd name="T49" fmla="*/ 7 h 137"/>
                  <a:gd name="T50" fmla="*/ 119 w 133"/>
                  <a:gd name="T51" fmla="*/ 16 h 137"/>
                  <a:gd name="T52" fmla="*/ 110 w 133"/>
                  <a:gd name="T53" fmla="*/ 38 h 137"/>
                  <a:gd name="T54" fmla="*/ 74 w 133"/>
                  <a:gd name="T55" fmla="*/ 133 h 137"/>
                  <a:gd name="T56" fmla="*/ 73 w 133"/>
                  <a:gd name="T5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7">
                    <a:moveTo>
                      <a:pt x="73" y="137"/>
                    </a:moveTo>
                    <a:cubicBezTo>
                      <a:pt x="69" y="137"/>
                      <a:pt x="66" y="137"/>
                      <a:pt x="64" y="137"/>
                    </a:cubicBezTo>
                    <a:cubicBezTo>
                      <a:pt x="61" y="137"/>
                      <a:pt x="59" y="136"/>
                      <a:pt x="58" y="133"/>
                    </a:cubicBezTo>
                    <a:cubicBezTo>
                      <a:pt x="52" y="115"/>
                      <a:pt x="45" y="98"/>
                      <a:pt x="39" y="80"/>
                    </a:cubicBezTo>
                    <a:cubicBezTo>
                      <a:pt x="31" y="61"/>
                      <a:pt x="24" y="42"/>
                      <a:pt x="17" y="23"/>
                    </a:cubicBezTo>
                    <a:cubicBezTo>
                      <a:pt x="16" y="20"/>
                      <a:pt x="15" y="17"/>
                      <a:pt x="13" y="14"/>
                    </a:cubicBezTo>
                    <a:cubicBezTo>
                      <a:pt x="11" y="10"/>
                      <a:pt x="8" y="8"/>
                      <a:pt x="4" y="7"/>
                    </a:cubicBezTo>
                    <a:cubicBezTo>
                      <a:pt x="3" y="7"/>
                      <a:pt x="2" y="7"/>
                      <a:pt x="0" y="7"/>
                    </a:cubicBezTo>
                    <a:cubicBezTo>
                      <a:pt x="0" y="4"/>
                      <a:pt x="0" y="2"/>
                      <a:pt x="0" y="0"/>
                    </a:cubicBezTo>
                    <a:cubicBezTo>
                      <a:pt x="16" y="0"/>
                      <a:pt x="31" y="0"/>
                      <a:pt x="47" y="0"/>
                    </a:cubicBezTo>
                    <a:cubicBezTo>
                      <a:pt x="47" y="2"/>
                      <a:pt x="47" y="4"/>
                      <a:pt x="47" y="7"/>
                    </a:cubicBezTo>
                    <a:cubicBezTo>
                      <a:pt x="44" y="7"/>
                      <a:pt x="42" y="7"/>
                      <a:pt x="39" y="8"/>
                    </a:cubicBezTo>
                    <a:cubicBezTo>
                      <a:pt x="34" y="8"/>
                      <a:pt x="33" y="10"/>
                      <a:pt x="34" y="15"/>
                    </a:cubicBezTo>
                    <a:cubicBezTo>
                      <a:pt x="34" y="17"/>
                      <a:pt x="35" y="19"/>
                      <a:pt x="35" y="20"/>
                    </a:cubicBezTo>
                    <a:cubicBezTo>
                      <a:pt x="46" y="51"/>
                      <a:pt x="57" y="81"/>
                      <a:pt x="68" y="112"/>
                    </a:cubicBezTo>
                    <a:cubicBezTo>
                      <a:pt x="69" y="113"/>
                      <a:pt x="69" y="114"/>
                      <a:pt x="70" y="116"/>
                    </a:cubicBezTo>
                    <a:cubicBezTo>
                      <a:pt x="71" y="114"/>
                      <a:pt x="71" y="113"/>
                      <a:pt x="72" y="113"/>
                    </a:cubicBezTo>
                    <a:cubicBezTo>
                      <a:pt x="83" y="81"/>
                      <a:pt x="94" y="50"/>
                      <a:pt x="106" y="18"/>
                    </a:cubicBezTo>
                    <a:cubicBezTo>
                      <a:pt x="106" y="17"/>
                      <a:pt x="106" y="17"/>
                      <a:pt x="106" y="16"/>
                    </a:cubicBezTo>
                    <a:cubicBezTo>
                      <a:pt x="107" y="10"/>
                      <a:pt x="106" y="8"/>
                      <a:pt x="101" y="7"/>
                    </a:cubicBezTo>
                    <a:cubicBezTo>
                      <a:pt x="98" y="7"/>
                      <a:pt x="96" y="7"/>
                      <a:pt x="94" y="7"/>
                    </a:cubicBezTo>
                    <a:cubicBezTo>
                      <a:pt x="94" y="4"/>
                      <a:pt x="94" y="2"/>
                      <a:pt x="94" y="0"/>
                    </a:cubicBezTo>
                    <a:cubicBezTo>
                      <a:pt x="106" y="0"/>
                      <a:pt x="119" y="0"/>
                      <a:pt x="133" y="0"/>
                    </a:cubicBezTo>
                    <a:cubicBezTo>
                      <a:pt x="133" y="2"/>
                      <a:pt x="133" y="4"/>
                      <a:pt x="133" y="7"/>
                    </a:cubicBezTo>
                    <a:cubicBezTo>
                      <a:pt x="132" y="7"/>
                      <a:pt x="131" y="7"/>
                      <a:pt x="130" y="7"/>
                    </a:cubicBezTo>
                    <a:cubicBezTo>
                      <a:pt x="124" y="8"/>
                      <a:pt x="121" y="11"/>
                      <a:pt x="119" y="16"/>
                    </a:cubicBezTo>
                    <a:cubicBezTo>
                      <a:pt x="116" y="24"/>
                      <a:pt x="113" y="31"/>
                      <a:pt x="110" y="38"/>
                    </a:cubicBezTo>
                    <a:cubicBezTo>
                      <a:pt x="98" y="70"/>
                      <a:pt x="86" y="101"/>
                      <a:pt x="74" y="133"/>
                    </a:cubicBezTo>
                    <a:cubicBezTo>
                      <a:pt x="74" y="134"/>
                      <a:pt x="73" y="135"/>
                      <a:pt x="73" y="1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1" name="Freeform 31">
                <a:extLst>
                  <a:ext uri="{FF2B5EF4-FFF2-40B4-BE49-F238E27FC236}">
                    <a16:creationId xmlns:a16="http://schemas.microsoft.com/office/drawing/2014/main" id="{50061FAB-489C-4780-AFC9-07435CFCBEA5}"/>
                  </a:ext>
                </a:extLst>
              </p:cNvPr>
              <p:cNvSpPr>
                <a:spLocks/>
              </p:cNvSpPr>
              <p:nvPr/>
            </p:nvSpPr>
            <p:spPr bwMode="auto">
              <a:xfrm>
                <a:off x="9844855" y="3891177"/>
                <a:ext cx="342807" cy="384457"/>
              </a:xfrm>
              <a:custGeom>
                <a:avLst/>
                <a:gdLst>
                  <a:gd name="T0" fmla="*/ 85 w 120"/>
                  <a:gd name="T1" fmla="*/ 127 h 135"/>
                  <a:gd name="T2" fmla="*/ 85 w 120"/>
                  <a:gd name="T3" fmla="*/ 134 h 135"/>
                  <a:gd name="T4" fmla="*/ 35 w 120"/>
                  <a:gd name="T5" fmla="*/ 134 h 135"/>
                  <a:gd name="T6" fmla="*/ 35 w 120"/>
                  <a:gd name="T7" fmla="*/ 127 h 135"/>
                  <a:gd name="T8" fmla="*/ 44 w 120"/>
                  <a:gd name="T9" fmla="*/ 126 h 135"/>
                  <a:gd name="T10" fmla="*/ 50 w 120"/>
                  <a:gd name="T11" fmla="*/ 120 h 135"/>
                  <a:gd name="T12" fmla="*/ 51 w 120"/>
                  <a:gd name="T13" fmla="*/ 113 h 135"/>
                  <a:gd name="T14" fmla="*/ 51 w 120"/>
                  <a:gd name="T15" fmla="*/ 85 h 135"/>
                  <a:gd name="T16" fmla="*/ 50 w 120"/>
                  <a:gd name="T17" fmla="*/ 79 h 135"/>
                  <a:gd name="T18" fmla="*/ 17 w 120"/>
                  <a:gd name="T19" fmla="*/ 19 h 135"/>
                  <a:gd name="T20" fmla="*/ 15 w 120"/>
                  <a:gd name="T21" fmla="*/ 15 h 135"/>
                  <a:gd name="T22" fmla="*/ 3 w 120"/>
                  <a:gd name="T23" fmla="*/ 7 h 135"/>
                  <a:gd name="T24" fmla="*/ 0 w 120"/>
                  <a:gd name="T25" fmla="*/ 7 h 135"/>
                  <a:gd name="T26" fmla="*/ 0 w 120"/>
                  <a:gd name="T27" fmla="*/ 0 h 135"/>
                  <a:gd name="T28" fmla="*/ 48 w 120"/>
                  <a:gd name="T29" fmla="*/ 0 h 135"/>
                  <a:gd name="T30" fmla="*/ 48 w 120"/>
                  <a:gd name="T31" fmla="*/ 7 h 135"/>
                  <a:gd name="T32" fmla="*/ 40 w 120"/>
                  <a:gd name="T33" fmla="*/ 7 h 135"/>
                  <a:gd name="T34" fmla="*/ 36 w 120"/>
                  <a:gd name="T35" fmla="*/ 14 h 135"/>
                  <a:gd name="T36" fmla="*/ 37 w 120"/>
                  <a:gd name="T37" fmla="*/ 18 h 135"/>
                  <a:gd name="T38" fmla="*/ 61 w 120"/>
                  <a:gd name="T39" fmla="*/ 64 h 135"/>
                  <a:gd name="T40" fmla="*/ 63 w 120"/>
                  <a:gd name="T41" fmla="*/ 68 h 135"/>
                  <a:gd name="T42" fmla="*/ 66 w 120"/>
                  <a:gd name="T43" fmla="*/ 64 h 135"/>
                  <a:gd name="T44" fmla="*/ 91 w 120"/>
                  <a:gd name="T45" fmla="*/ 18 h 135"/>
                  <a:gd name="T46" fmla="*/ 93 w 120"/>
                  <a:gd name="T47" fmla="*/ 12 h 135"/>
                  <a:gd name="T48" fmla="*/ 90 w 120"/>
                  <a:gd name="T49" fmla="*/ 8 h 135"/>
                  <a:gd name="T50" fmla="*/ 81 w 120"/>
                  <a:gd name="T51" fmla="*/ 7 h 135"/>
                  <a:gd name="T52" fmla="*/ 81 w 120"/>
                  <a:gd name="T53" fmla="*/ 0 h 135"/>
                  <a:gd name="T54" fmla="*/ 120 w 120"/>
                  <a:gd name="T55" fmla="*/ 0 h 135"/>
                  <a:gd name="T56" fmla="*/ 120 w 120"/>
                  <a:gd name="T57" fmla="*/ 7 h 135"/>
                  <a:gd name="T58" fmla="*/ 115 w 120"/>
                  <a:gd name="T59" fmla="*/ 8 h 135"/>
                  <a:gd name="T60" fmla="*/ 108 w 120"/>
                  <a:gd name="T61" fmla="*/ 12 h 135"/>
                  <a:gd name="T62" fmla="*/ 103 w 120"/>
                  <a:gd name="T63" fmla="*/ 19 h 135"/>
                  <a:gd name="T64" fmla="*/ 71 w 120"/>
                  <a:gd name="T65" fmla="*/ 75 h 135"/>
                  <a:gd name="T66" fmla="*/ 69 w 120"/>
                  <a:gd name="T67" fmla="*/ 82 h 135"/>
                  <a:gd name="T68" fmla="*/ 69 w 120"/>
                  <a:gd name="T69" fmla="*/ 111 h 135"/>
                  <a:gd name="T70" fmla="*/ 69 w 120"/>
                  <a:gd name="T71" fmla="*/ 118 h 135"/>
                  <a:gd name="T72" fmla="*/ 77 w 120"/>
                  <a:gd name="T73" fmla="*/ 126 h 135"/>
                  <a:gd name="T74" fmla="*/ 85 w 120"/>
                  <a:gd name="T75"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35">
                    <a:moveTo>
                      <a:pt x="85" y="127"/>
                    </a:moveTo>
                    <a:cubicBezTo>
                      <a:pt x="85" y="130"/>
                      <a:pt x="85" y="132"/>
                      <a:pt x="85" y="134"/>
                    </a:cubicBezTo>
                    <a:cubicBezTo>
                      <a:pt x="81" y="135"/>
                      <a:pt x="44" y="135"/>
                      <a:pt x="35" y="134"/>
                    </a:cubicBezTo>
                    <a:cubicBezTo>
                      <a:pt x="35" y="132"/>
                      <a:pt x="35" y="130"/>
                      <a:pt x="35" y="127"/>
                    </a:cubicBezTo>
                    <a:cubicBezTo>
                      <a:pt x="38" y="127"/>
                      <a:pt x="41" y="126"/>
                      <a:pt x="44" y="126"/>
                    </a:cubicBezTo>
                    <a:cubicBezTo>
                      <a:pt x="48" y="126"/>
                      <a:pt x="50" y="124"/>
                      <a:pt x="50" y="120"/>
                    </a:cubicBezTo>
                    <a:cubicBezTo>
                      <a:pt x="51" y="118"/>
                      <a:pt x="51" y="115"/>
                      <a:pt x="51" y="113"/>
                    </a:cubicBezTo>
                    <a:cubicBezTo>
                      <a:pt x="51" y="104"/>
                      <a:pt x="51" y="95"/>
                      <a:pt x="51" y="85"/>
                    </a:cubicBezTo>
                    <a:cubicBezTo>
                      <a:pt x="51" y="83"/>
                      <a:pt x="51" y="81"/>
                      <a:pt x="50" y="79"/>
                    </a:cubicBezTo>
                    <a:cubicBezTo>
                      <a:pt x="39" y="59"/>
                      <a:pt x="28" y="39"/>
                      <a:pt x="17" y="19"/>
                    </a:cubicBezTo>
                    <a:cubicBezTo>
                      <a:pt x="16" y="17"/>
                      <a:pt x="15" y="16"/>
                      <a:pt x="15" y="15"/>
                    </a:cubicBezTo>
                    <a:cubicBezTo>
                      <a:pt x="12" y="10"/>
                      <a:pt x="9" y="7"/>
                      <a:pt x="3" y="7"/>
                    </a:cubicBezTo>
                    <a:cubicBezTo>
                      <a:pt x="2" y="7"/>
                      <a:pt x="1" y="7"/>
                      <a:pt x="0" y="7"/>
                    </a:cubicBezTo>
                    <a:cubicBezTo>
                      <a:pt x="0" y="4"/>
                      <a:pt x="0" y="2"/>
                      <a:pt x="0" y="0"/>
                    </a:cubicBezTo>
                    <a:cubicBezTo>
                      <a:pt x="16" y="0"/>
                      <a:pt x="31" y="0"/>
                      <a:pt x="48" y="0"/>
                    </a:cubicBezTo>
                    <a:cubicBezTo>
                      <a:pt x="48" y="2"/>
                      <a:pt x="48" y="4"/>
                      <a:pt x="48" y="7"/>
                    </a:cubicBezTo>
                    <a:cubicBezTo>
                      <a:pt x="45" y="7"/>
                      <a:pt x="42" y="7"/>
                      <a:pt x="40" y="7"/>
                    </a:cubicBezTo>
                    <a:cubicBezTo>
                      <a:pt x="35" y="8"/>
                      <a:pt x="34" y="10"/>
                      <a:pt x="36" y="14"/>
                    </a:cubicBezTo>
                    <a:cubicBezTo>
                      <a:pt x="36" y="15"/>
                      <a:pt x="37" y="17"/>
                      <a:pt x="37" y="18"/>
                    </a:cubicBezTo>
                    <a:cubicBezTo>
                      <a:pt x="45" y="33"/>
                      <a:pt x="53" y="49"/>
                      <a:pt x="61" y="64"/>
                    </a:cubicBezTo>
                    <a:cubicBezTo>
                      <a:pt x="61" y="65"/>
                      <a:pt x="62" y="66"/>
                      <a:pt x="63" y="68"/>
                    </a:cubicBezTo>
                    <a:cubicBezTo>
                      <a:pt x="64" y="66"/>
                      <a:pt x="65" y="65"/>
                      <a:pt x="66" y="64"/>
                    </a:cubicBezTo>
                    <a:cubicBezTo>
                      <a:pt x="74" y="49"/>
                      <a:pt x="82" y="34"/>
                      <a:pt x="91" y="18"/>
                    </a:cubicBezTo>
                    <a:cubicBezTo>
                      <a:pt x="92" y="16"/>
                      <a:pt x="93" y="14"/>
                      <a:pt x="93" y="12"/>
                    </a:cubicBezTo>
                    <a:cubicBezTo>
                      <a:pt x="94" y="9"/>
                      <a:pt x="93" y="8"/>
                      <a:pt x="90" y="8"/>
                    </a:cubicBezTo>
                    <a:cubicBezTo>
                      <a:pt x="87" y="7"/>
                      <a:pt x="85" y="7"/>
                      <a:pt x="81" y="7"/>
                    </a:cubicBezTo>
                    <a:cubicBezTo>
                      <a:pt x="81" y="4"/>
                      <a:pt x="81" y="2"/>
                      <a:pt x="81" y="0"/>
                    </a:cubicBezTo>
                    <a:cubicBezTo>
                      <a:pt x="94" y="0"/>
                      <a:pt x="107" y="0"/>
                      <a:pt x="120" y="0"/>
                    </a:cubicBezTo>
                    <a:cubicBezTo>
                      <a:pt x="120" y="2"/>
                      <a:pt x="120" y="4"/>
                      <a:pt x="120" y="7"/>
                    </a:cubicBezTo>
                    <a:cubicBezTo>
                      <a:pt x="119" y="7"/>
                      <a:pt x="117" y="7"/>
                      <a:pt x="115" y="8"/>
                    </a:cubicBezTo>
                    <a:cubicBezTo>
                      <a:pt x="112" y="8"/>
                      <a:pt x="109" y="9"/>
                      <a:pt x="108" y="12"/>
                    </a:cubicBezTo>
                    <a:cubicBezTo>
                      <a:pt x="106" y="14"/>
                      <a:pt x="104" y="17"/>
                      <a:pt x="103" y="19"/>
                    </a:cubicBezTo>
                    <a:cubicBezTo>
                      <a:pt x="92" y="38"/>
                      <a:pt x="81" y="56"/>
                      <a:pt x="71" y="75"/>
                    </a:cubicBezTo>
                    <a:cubicBezTo>
                      <a:pt x="69" y="77"/>
                      <a:pt x="68" y="80"/>
                      <a:pt x="69" y="82"/>
                    </a:cubicBezTo>
                    <a:cubicBezTo>
                      <a:pt x="69" y="92"/>
                      <a:pt x="69" y="102"/>
                      <a:pt x="69" y="111"/>
                    </a:cubicBezTo>
                    <a:cubicBezTo>
                      <a:pt x="69" y="114"/>
                      <a:pt x="69" y="116"/>
                      <a:pt x="69" y="118"/>
                    </a:cubicBezTo>
                    <a:cubicBezTo>
                      <a:pt x="70" y="124"/>
                      <a:pt x="71" y="125"/>
                      <a:pt x="77" y="126"/>
                    </a:cubicBezTo>
                    <a:cubicBezTo>
                      <a:pt x="80" y="126"/>
                      <a:pt x="82" y="127"/>
                      <a:pt x="85"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2" name="Freeform 32">
                <a:extLst>
                  <a:ext uri="{FF2B5EF4-FFF2-40B4-BE49-F238E27FC236}">
                    <a16:creationId xmlns:a16="http://schemas.microsoft.com/office/drawing/2014/main" id="{D30E14B5-5B2E-42F0-B3FB-A799A167FB3B}"/>
                  </a:ext>
                </a:extLst>
              </p:cNvPr>
              <p:cNvSpPr>
                <a:spLocks/>
              </p:cNvSpPr>
              <p:nvPr/>
            </p:nvSpPr>
            <p:spPr bwMode="auto">
              <a:xfrm>
                <a:off x="9514863" y="3878362"/>
                <a:ext cx="329992" cy="394068"/>
              </a:xfrm>
              <a:custGeom>
                <a:avLst/>
                <a:gdLst>
                  <a:gd name="T0" fmla="*/ 108 w 116"/>
                  <a:gd name="T1" fmla="*/ 42 h 139"/>
                  <a:gd name="T2" fmla="*/ 102 w 116"/>
                  <a:gd name="T3" fmla="*/ 29 h 139"/>
                  <a:gd name="T4" fmla="*/ 72 w 116"/>
                  <a:gd name="T5" fmla="*/ 14 h 139"/>
                  <a:gd name="T6" fmla="*/ 67 w 116"/>
                  <a:gd name="T7" fmla="*/ 18 h 139"/>
                  <a:gd name="T8" fmla="*/ 66 w 116"/>
                  <a:gd name="T9" fmla="*/ 24 h 139"/>
                  <a:gd name="T10" fmla="*/ 66 w 116"/>
                  <a:gd name="T11" fmla="*/ 115 h 139"/>
                  <a:gd name="T12" fmla="*/ 67 w 116"/>
                  <a:gd name="T13" fmla="*/ 123 h 139"/>
                  <a:gd name="T14" fmla="*/ 75 w 116"/>
                  <a:gd name="T15" fmla="*/ 131 h 139"/>
                  <a:gd name="T16" fmla="*/ 83 w 116"/>
                  <a:gd name="T17" fmla="*/ 132 h 139"/>
                  <a:gd name="T18" fmla="*/ 83 w 116"/>
                  <a:gd name="T19" fmla="*/ 139 h 139"/>
                  <a:gd name="T20" fmla="*/ 33 w 116"/>
                  <a:gd name="T21" fmla="*/ 139 h 139"/>
                  <a:gd name="T22" fmla="*/ 33 w 116"/>
                  <a:gd name="T23" fmla="*/ 132 h 139"/>
                  <a:gd name="T24" fmla="*/ 41 w 116"/>
                  <a:gd name="T25" fmla="*/ 131 h 139"/>
                  <a:gd name="T26" fmla="*/ 49 w 116"/>
                  <a:gd name="T27" fmla="*/ 123 h 139"/>
                  <a:gd name="T28" fmla="*/ 49 w 116"/>
                  <a:gd name="T29" fmla="*/ 118 h 139"/>
                  <a:gd name="T30" fmla="*/ 49 w 116"/>
                  <a:gd name="T31" fmla="*/ 22 h 139"/>
                  <a:gd name="T32" fmla="*/ 41 w 116"/>
                  <a:gd name="T33" fmla="*/ 14 h 139"/>
                  <a:gd name="T34" fmla="*/ 32 w 116"/>
                  <a:gd name="T35" fmla="*/ 15 h 139"/>
                  <a:gd name="T36" fmla="*/ 18 w 116"/>
                  <a:gd name="T37" fmla="*/ 23 h 139"/>
                  <a:gd name="T38" fmla="*/ 11 w 116"/>
                  <a:gd name="T39" fmla="*/ 36 h 139"/>
                  <a:gd name="T40" fmla="*/ 8 w 116"/>
                  <a:gd name="T41" fmla="*/ 42 h 139"/>
                  <a:gd name="T42" fmla="*/ 0 w 116"/>
                  <a:gd name="T43" fmla="*/ 39 h 139"/>
                  <a:gd name="T44" fmla="*/ 13 w 116"/>
                  <a:gd name="T45" fmla="*/ 0 h 139"/>
                  <a:gd name="T46" fmla="*/ 19 w 116"/>
                  <a:gd name="T47" fmla="*/ 0 h 139"/>
                  <a:gd name="T48" fmla="*/ 21 w 116"/>
                  <a:gd name="T49" fmla="*/ 4 h 139"/>
                  <a:gd name="T50" fmla="*/ 95 w 116"/>
                  <a:gd name="T51" fmla="*/ 4 h 139"/>
                  <a:gd name="T52" fmla="*/ 97 w 116"/>
                  <a:gd name="T53" fmla="*/ 0 h 139"/>
                  <a:gd name="T54" fmla="*/ 103 w 116"/>
                  <a:gd name="T55" fmla="*/ 0 h 139"/>
                  <a:gd name="T56" fmla="*/ 116 w 116"/>
                  <a:gd name="T57" fmla="*/ 39 h 139"/>
                  <a:gd name="T58" fmla="*/ 108 w 116"/>
                  <a:gd name="T59"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39">
                    <a:moveTo>
                      <a:pt x="108" y="42"/>
                    </a:moveTo>
                    <a:cubicBezTo>
                      <a:pt x="106" y="37"/>
                      <a:pt x="104" y="33"/>
                      <a:pt x="102" y="29"/>
                    </a:cubicBezTo>
                    <a:cubicBezTo>
                      <a:pt x="96" y="17"/>
                      <a:pt x="85" y="13"/>
                      <a:pt x="72" y="14"/>
                    </a:cubicBezTo>
                    <a:cubicBezTo>
                      <a:pt x="68" y="14"/>
                      <a:pt x="67" y="15"/>
                      <a:pt x="67" y="18"/>
                    </a:cubicBezTo>
                    <a:cubicBezTo>
                      <a:pt x="66" y="20"/>
                      <a:pt x="66" y="22"/>
                      <a:pt x="66" y="24"/>
                    </a:cubicBezTo>
                    <a:cubicBezTo>
                      <a:pt x="66" y="54"/>
                      <a:pt x="66" y="85"/>
                      <a:pt x="66" y="115"/>
                    </a:cubicBezTo>
                    <a:cubicBezTo>
                      <a:pt x="66" y="118"/>
                      <a:pt x="67" y="120"/>
                      <a:pt x="67" y="123"/>
                    </a:cubicBezTo>
                    <a:cubicBezTo>
                      <a:pt x="68" y="128"/>
                      <a:pt x="70" y="130"/>
                      <a:pt x="75" y="131"/>
                    </a:cubicBezTo>
                    <a:cubicBezTo>
                      <a:pt x="78" y="131"/>
                      <a:pt x="80" y="132"/>
                      <a:pt x="83" y="132"/>
                    </a:cubicBezTo>
                    <a:cubicBezTo>
                      <a:pt x="83" y="134"/>
                      <a:pt x="83" y="137"/>
                      <a:pt x="83" y="139"/>
                    </a:cubicBezTo>
                    <a:cubicBezTo>
                      <a:pt x="66" y="139"/>
                      <a:pt x="50" y="139"/>
                      <a:pt x="33" y="139"/>
                    </a:cubicBezTo>
                    <a:cubicBezTo>
                      <a:pt x="33" y="137"/>
                      <a:pt x="33" y="135"/>
                      <a:pt x="33" y="132"/>
                    </a:cubicBezTo>
                    <a:cubicBezTo>
                      <a:pt x="36" y="132"/>
                      <a:pt x="39" y="131"/>
                      <a:pt x="41" y="131"/>
                    </a:cubicBezTo>
                    <a:cubicBezTo>
                      <a:pt x="47" y="130"/>
                      <a:pt x="49" y="128"/>
                      <a:pt x="49" y="123"/>
                    </a:cubicBezTo>
                    <a:cubicBezTo>
                      <a:pt x="49" y="121"/>
                      <a:pt x="49" y="120"/>
                      <a:pt x="49" y="118"/>
                    </a:cubicBezTo>
                    <a:cubicBezTo>
                      <a:pt x="49" y="86"/>
                      <a:pt x="49" y="54"/>
                      <a:pt x="49" y="22"/>
                    </a:cubicBezTo>
                    <a:cubicBezTo>
                      <a:pt x="49" y="14"/>
                      <a:pt x="49" y="13"/>
                      <a:pt x="41" y="14"/>
                    </a:cubicBezTo>
                    <a:cubicBezTo>
                      <a:pt x="38" y="14"/>
                      <a:pt x="35" y="14"/>
                      <a:pt x="32" y="15"/>
                    </a:cubicBezTo>
                    <a:cubicBezTo>
                      <a:pt x="26" y="16"/>
                      <a:pt x="21" y="18"/>
                      <a:pt x="18" y="23"/>
                    </a:cubicBezTo>
                    <a:cubicBezTo>
                      <a:pt x="15" y="27"/>
                      <a:pt x="13" y="32"/>
                      <a:pt x="11" y="36"/>
                    </a:cubicBezTo>
                    <a:cubicBezTo>
                      <a:pt x="10" y="38"/>
                      <a:pt x="9" y="40"/>
                      <a:pt x="8" y="42"/>
                    </a:cubicBezTo>
                    <a:cubicBezTo>
                      <a:pt x="5" y="41"/>
                      <a:pt x="3" y="40"/>
                      <a:pt x="0" y="39"/>
                    </a:cubicBezTo>
                    <a:cubicBezTo>
                      <a:pt x="5" y="26"/>
                      <a:pt x="9" y="13"/>
                      <a:pt x="13" y="0"/>
                    </a:cubicBezTo>
                    <a:cubicBezTo>
                      <a:pt x="15" y="0"/>
                      <a:pt x="17" y="0"/>
                      <a:pt x="19" y="0"/>
                    </a:cubicBezTo>
                    <a:cubicBezTo>
                      <a:pt x="20" y="1"/>
                      <a:pt x="20" y="3"/>
                      <a:pt x="21" y="4"/>
                    </a:cubicBezTo>
                    <a:cubicBezTo>
                      <a:pt x="46" y="4"/>
                      <a:pt x="70" y="4"/>
                      <a:pt x="95" y="4"/>
                    </a:cubicBezTo>
                    <a:cubicBezTo>
                      <a:pt x="95" y="3"/>
                      <a:pt x="96" y="1"/>
                      <a:pt x="97" y="0"/>
                    </a:cubicBezTo>
                    <a:cubicBezTo>
                      <a:pt x="98" y="0"/>
                      <a:pt x="100" y="0"/>
                      <a:pt x="103" y="0"/>
                    </a:cubicBezTo>
                    <a:cubicBezTo>
                      <a:pt x="107" y="13"/>
                      <a:pt x="112" y="26"/>
                      <a:pt x="116" y="39"/>
                    </a:cubicBezTo>
                    <a:cubicBezTo>
                      <a:pt x="113" y="40"/>
                      <a:pt x="111" y="41"/>
                      <a:pt x="108" y="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3" name="Freeform 33">
                <a:extLst>
                  <a:ext uri="{FF2B5EF4-FFF2-40B4-BE49-F238E27FC236}">
                    <a16:creationId xmlns:a16="http://schemas.microsoft.com/office/drawing/2014/main" id="{80557463-D295-47EE-83FE-4E7C2CFE5CA8}"/>
                  </a:ext>
                </a:extLst>
              </p:cNvPr>
              <p:cNvSpPr>
                <a:spLocks/>
              </p:cNvSpPr>
              <p:nvPr/>
            </p:nvSpPr>
            <p:spPr bwMode="auto">
              <a:xfrm>
                <a:off x="5715150" y="3891177"/>
                <a:ext cx="140967" cy="381253"/>
              </a:xfrm>
              <a:custGeom>
                <a:avLst/>
                <a:gdLst>
                  <a:gd name="T0" fmla="*/ 0 w 50"/>
                  <a:gd name="T1" fmla="*/ 134 h 134"/>
                  <a:gd name="T2" fmla="*/ 0 w 50"/>
                  <a:gd name="T3" fmla="*/ 127 h 134"/>
                  <a:gd name="T4" fmla="*/ 9 w 50"/>
                  <a:gd name="T5" fmla="*/ 126 h 134"/>
                  <a:gd name="T6" fmla="*/ 16 w 50"/>
                  <a:gd name="T7" fmla="*/ 119 h 134"/>
                  <a:gd name="T8" fmla="*/ 16 w 50"/>
                  <a:gd name="T9" fmla="*/ 113 h 134"/>
                  <a:gd name="T10" fmla="*/ 16 w 50"/>
                  <a:gd name="T11" fmla="*/ 21 h 134"/>
                  <a:gd name="T12" fmla="*/ 16 w 50"/>
                  <a:gd name="T13" fmla="*/ 13 h 134"/>
                  <a:gd name="T14" fmla="*/ 9 w 50"/>
                  <a:gd name="T15" fmla="*/ 8 h 134"/>
                  <a:gd name="T16" fmla="*/ 1 w 50"/>
                  <a:gd name="T17" fmla="*/ 7 h 134"/>
                  <a:gd name="T18" fmla="*/ 1 w 50"/>
                  <a:gd name="T19" fmla="*/ 0 h 134"/>
                  <a:gd name="T20" fmla="*/ 49 w 50"/>
                  <a:gd name="T21" fmla="*/ 0 h 134"/>
                  <a:gd name="T22" fmla="*/ 49 w 50"/>
                  <a:gd name="T23" fmla="*/ 7 h 134"/>
                  <a:gd name="T24" fmla="*/ 42 w 50"/>
                  <a:gd name="T25" fmla="*/ 8 h 134"/>
                  <a:gd name="T26" fmla="*/ 34 w 50"/>
                  <a:gd name="T27" fmla="*/ 15 h 134"/>
                  <a:gd name="T28" fmla="*/ 33 w 50"/>
                  <a:gd name="T29" fmla="*/ 23 h 134"/>
                  <a:gd name="T30" fmla="*/ 33 w 50"/>
                  <a:gd name="T31" fmla="*/ 113 h 134"/>
                  <a:gd name="T32" fmla="*/ 46 w 50"/>
                  <a:gd name="T33" fmla="*/ 127 h 134"/>
                  <a:gd name="T34" fmla="*/ 49 w 50"/>
                  <a:gd name="T35" fmla="*/ 127 h 134"/>
                  <a:gd name="T36" fmla="*/ 50 w 50"/>
                  <a:gd name="T37" fmla="*/ 131 h 134"/>
                  <a:gd name="T38" fmla="*/ 49 w 50"/>
                  <a:gd name="T39" fmla="*/ 134 h 134"/>
                  <a:gd name="T40" fmla="*/ 0 w 50"/>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4">
                    <a:moveTo>
                      <a:pt x="0" y="134"/>
                    </a:moveTo>
                    <a:cubicBezTo>
                      <a:pt x="0" y="132"/>
                      <a:pt x="0" y="130"/>
                      <a:pt x="0" y="127"/>
                    </a:cubicBezTo>
                    <a:cubicBezTo>
                      <a:pt x="3" y="127"/>
                      <a:pt x="6" y="127"/>
                      <a:pt x="9" y="126"/>
                    </a:cubicBezTo>
                    <a:cubicBezTo>
                      <a:pt x="13" y="125"/>
                      <a:pt x="15" y="124"/>
                      <a:pt x="16" y="119"/>
                    </a:cubicBezTo>
                    <a:cubicBezTo>
                      <a:pt x="16" y="117"/>
                      <a:pt x="16" y="115"/>
                      <a:pt x="16" y="113"/>
                    </a:cubicBezTo>
                    <a:cubicBezTo>
                      <a:pt x="16" y="82"/>
                      <a:pt x="16" y="52"/>
                      <a:pt x="16" y="21"/>
                    </a:cubicBezTo>
                    <a:cubicBezTo>
                      <a:pt x="16" y="18"/>
                      <a:pt x="16" y="16"/>
                      <a:pt x="16" y="13"/>
                    </a:cubicBezTo>
                    <a:cubicBezTo>
                      <a:pt x="15" y="10"/>
                      <a:pt x="13" y="8"/>
                      <a:pt x="9" y="8"/>
                    </a:cubicBezTo>
                    <a:cubicBezTo>
                      <a:pt x="6" y="7"/>
                      <a:pt x="4" y="7"/>
                      <a:pt x="1" y="7"/>
                    </a:cubicBezTo>
                    <a:cubicBezTo>
                      <a:pt x="1" y="4"/>
                      <a:pt x="1" y="2"/>
                      <a:pt x="1" y="0"/>
                    </a:cubicBezTo>
                    <a:cubicBezTo>
                      <a:pt x="17" y="0"/>
                      <a:pt x="33" y="0"/>
                      <a:pt x="49" y="0"/>
                    </a:cubicBezTo>
                    <a:cubicBezTo>
                      <a:pt x="49" y="2"/>
                      <a:pt x="49" y="4"/>
                      <a:pt x="49" y="7"/>
                    </a:cubicBezTo>
                    <a:cubicBezTo>
                      <a:pt x="47" y="7"/>
                      <a:pt x="44" y="7"/>
                      <a:pt x="42" y="8"/>
                    </a:cubicBezTo>
                    <a:cubicBezTo>
                      <a:pt x="38" y="8"/>
                      <a:pt x="35" y="10"/>
                      <a:pt x="34" y="15"/>
                    </a:cubicBezTo>
                    <a:cubicBezTo>
                      <a:pt x="34" y="17"/>
                      <a:pt x="33" y="20"/>
                      <a:pt x="33" y="23"/>
                    </a:cubicBezTo>
                    <a:cubicBezTo>
                      <a:pt x="33" y="53"/>
                      <a:pt x="33" y="83"/>
                      <a:pt x="33" y="113"/>
                    </a:cubicBezTo>
                    <a:cubicBezTo>
                      <a:pt x="33" y="124"/>
                      <a:pt x="36" y="126"/>
                      <a:pt x="46" y="127"/>
                    </a:cubicBezTo>
                    <a:cubicBezTo>
                      <a:pt x="47" y="127"/>
                      <a:pt x="48" y="127"/>
                      <a:pt x="49" y="127"/>
                    </a:cubicBezTo>
                    <a:cubicBezTo>
                      <a:pt x="49" y="128"/>
                      <a:pt x="50" y="129"/>
                      <a:pt x="50" y="131"/>
                    </a:cubicBezTo>
                    <a:cubicBezTo>
                      <a:pt x="50" y="132"/>
                      <a:pt x="49" y="133"/>
                      <a:pt x="49" y="134"/>
                    </a:cubicBezTo>
                    <a:cubicBezTo>
                      <a:pt x="33" y="134"/>
                      <a:pt x="17" y="134"/>
                      <a:pt x="0"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4" name="Freeform 34">
                <a:extLst>
                  <a:ext uri="{FF2B5EF4-FFF2-40B4-BE49-F238E27FC236}">
                    <a16:creationId xmlns:a16="http://schemas.microsoft.com/office/drawing/2014/main" id="{59C332FA-9D18-4C13-8F66-7832ED72F4F6}"/>
                  </a:ext>
                </a:extLst>
              </p:cNvPr>
              <p:cNvSpPr>
                <a:spLocks/>
              </p:cNvSpPr>
              <p:nvPr/>
            </p:nvSpPr>
            <p:spPr bwMode="auto">
              <a:xfrm>
                <a:off x="9354673" y="3891177"/>
                <a:ext cx="137764" cy="384457"/>
              </a:xfrm>
              <a:custGeom>
                <a:avLst/>
                <a:gdLst>
                  <a:gd name="T0" fmla="*/ 0 w 49"/>
                  <a:gd name="T1" fmla="*/ 7 h 135"/>
                  <a:gd name="T2" fmla="*/ 0 w 49"/>
                  <a:gd name="T3" fmla="*/ 0 h 135"/>
                  <a:gd name="T4" fmla="*/ 49 w 49"/>
                  <a:gd name="T5" fmla="*/ 0 h 135"/>
                  <a:gd name="T6" fmla="*/ 49 w 49"/>
                  <a:gd name="T7" fmla="*/ 7 h 135"/>
                  <a:gd name="T8" fmla="*/ 42 w 49"/>
                  <a:gd name="T9" fmla="*/ 8 h 135"/>
                  <a:gd name="T10" fmla="*/ 34 w 49"/>
                  <a:gd name="T11" fmla="*/ 15 h 135"/>
                  <a:gd name="T12" fmla="*/ 33 w 49"/>
                  <a:gd name="T13" fmla="*/ 23 h 135"/>
                  <a:gd name="T14" fmla="*/ 33 w 49"/>
                  <a:gd name="T15" fmla="*/ 113 h 135"/>
                  <a:gd name="T16" fmla="*/ 46 w 49"/>
                  <a:gd name="T17" fmla="*/ 127 h 135"/>
                  <a:gd name="T18" fmla="*/ 49 w 49"/>
                  <a:gd name="T19" fmla="*/ 127 h 135"/>
                  <a:gd name="T20" fmla="*/ 49 w 49"/>
                  <a:gd name="T21" fmla="*/ 134 h 135"/>
                  <a:gd name="T22" fmla="*/ 0 w 49"/>
                  <a:gd name="T23" fmla="*/ 134 h 135"/>
                  <a:gd name="T24" fmla="*/ 0 w 49"/>
                  <a:gd name="T25" fmla="*/ 127 h 135"/>
                  <a:gd name="T26" fmla="*/ 7 w 49"/>
                  <a:gd name="T27" fmla="*/ 126 h 135"/>
                  <a:gd name="T28" fmla="*/ 16 w 49"/>
                  <a:gd name="T29" fmla="*/ 118 h 135"/>
                  <a:gd name="T30" fmla="*/ 16 w 49"/>
                  <a:gd name="T31" fmla="*/ 113 h 135"/>
                  <a:gd name="T32" fmla="*/ 16 w 49"/>
                  <a:gd name="T33" fmla="*/ 20 h 135"/>
                  <a:gd name="T34" fmla="*/ 15 w 49"/>
                  <a:gd name="T35" fmla="*/ 13 h 135"/>
                  <a:gd name="T36" fmla="*/ 9 w 49"/>
                  <a:gd name="T37" fmla="*/ 8 h 135"/>
                  <a:gd name="T38" fmla="*/ 0 w 49"/>
                  <a:gd name="T39"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35">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5" y="10"/>
                      <a:pt x="34" y="15"/>
                    </a:cubicBezTo>
                    <a:cubicBezTo>
                      <a:pt x="33" y="18"/>
                      <a:pt x="33" y="20"/>
                      <a:pt x="33" y="23"/>
                    </a:cubicBezTo>
                    <a:cubicBezTo>
                      <a:pt x="33" y="53"/>
                      <a:pt x="33" y="83"/>
                      <a:pt x="33" y="113"/>
                    </a:cubicBezTo>
                    <a:cubicBezTo>
                      <a:pt x="33" y="124"/>
                      <a:pt x="35" y="126"/>
                      <a:pt x="46" y="127"/>
                    </a:cubicBezTo>
                    <a:cubicBezTo>
                      <a:pt x="47" y="127"/>
                      <a:pt x="48" y="127"/>
                      <a:pt x="49" y="127"/>
                    </a:cubicBezTo>
                    <a:cubicBezTo>
                      <a:pt x="49" y="129"/>
                      <a:pt x="49" y="132"/>
                      <a:pt x="49" y="134"/>
                    </a:cubicBezTo>
                    <a:cubicBezTo>
                      <a:pt x="45" y="135"/>
                      <a:pt x="9" y="135"/>
                      <a:pt x="0" y="134"/>
                    </a:cubicBezTo>
                    <a:cubicBezTo>
                      <a:pt x="0" y="132"/>
                      <a:pt x="0" y="130"/>
                      <a:pt x="0" y="127"/>
                    </a:cubicBezTo>
                    <a:cubicBezTo>
                      <a:pt x="3" y="127"/>
                      <a:pt x="5" y="127"/>
                      <a:pt x="7" y="126"/>
                    </a:cubicBezTo>
                    <a:cubicBezTo>
                      <a:pt x="13" y="126"/>
                      <a:pt x="15" y="124"/>
                      <a:pt x="16" y="118"/>
                    </a:cubicBezTo>
                    <a:cubicBezTo>
                      <a:pt x="16" y="117"/>
                      <a:pt x="16" y="115"/>
                      <a:pt x="16" y="113"/>
                    </a:cubicBezTo>
                    <a:cubicBezTo>
                      <a:pt x="16" y="82"/>
                      <a:pt x="16" y="51"/>
                      <a:pt x="16" y="20"/>
                    </a:cubicBezTo>
                    <a:cubicBezTo>
                      <a:pt x="16" y="18"/>
                      <a:pt x="15" y="16"/>
                      <a:pt x="15" y="13"/>
                    </a:cubicBezTo>
                    <a:cubicBezTo>
                      <a:pt x="14" y="10"/>
                      <a:pt x="12" y="8"/>
                      <a:pt x="9" y="8"/>
                    </a:cubicBezTo>
                    <a:cubicBezTo>
                      <a:pt x="6"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5" name="Freeform 35">
                <a:extLst>
                  <a:ext uri="{FF2B5EF4-FFF2-40B4-BE49-F238E27FC236}">
                    <a16:creationId xmlns:a16="http://schemas.microsoft.com/office/drawing/2014/main" id="{65E12940-8A45-4E0C-84AF-6AA4577F53A2}"/>
                  </a:ext>
                </a:extLst>
              </p:cNvPr>
              <p:cNvSpPr>
                <a:spLocks/>
              </p:cNvSpPr>
              <p:nvPr/>
            </p:nvSpPr>
            <p:spPr bwMode="auto">
              <a:xfrm>
                <a:off x="7675879" y="3891177"/>
                <a:ext cx="137764" cy="381253"/>
              </a:xfrm>
              <a:custGeom>
                <a:avLst/>
                <a:gdLst>
                  <a:gd name="T0" fmla="*/ 0 w 49"/>
                  <a:gd name="T1" fmla="*/ 7 h 134"/>
                  <a:gd name="T2" fmla="*/ 0 w 49"/>
                  <a:gd name="T3" fmla="*/ 0 h 134"/>
                  <a:gd name="T4" fmla="*/ 49 w 49"/>
                  <a:gd name="T5" fmla="*/ 0 h 134"/>
                  <a:gd name="T6" fmla="*/ 49 w 49"/>
                  <a:gd name="T7" fmla="*/ 7 h 134"/>
                  <a:gd name="T8" fmla="*/ 42 w 49"/>
                  <a:gd name="T9" fmla="*/ 8 h 134"/>
                  <a:gd name="T10" fmla="*/ 34 w 49"/>
                  <a:gd name="T11" fmla="*/ 15 h 134"/>
                  <a:gd name="T12" fmla="*/ 33 w 49"/>
                  <a:gd name="T13" fmla="*/ 23 h 134"/>
                  <a:gd name="T14" fmla="*/ 33 w 49"/>
                  <a:gd name="T15" fmla="*/ 112 h 134"/>
                  <a:gd name="T16" fmla="*/ 34 w 49"/>
                  <a:gd name="T17" fmla="*/ 120 h 134"/>
                  <a:gd name="T18" fmla="*/ 40 w 49"/>
                  <a:gd name="T19" fmla="*/ 126 h 134"/>
                  <a:gd name="T20" fmla="*/ 49 w 49"/>
                  <a:gd name="T21" fmla="*/ 127 h 134"/>
                  <a:gd name="T22" fmla="*/ 49 w 49"/>
                  <a:gd name="T23" fmla="*/ 134 h 134"/>
                  <a:gd name="T24" fmla="*/ 0 w 49"/>
                  <a:gd name="T25" fmla="*/ 134 h 134"/>
                  <a:gd name="T26" fmla="*/ 0 w 49"/>
                  <a:gd name="T27" fmla="*/ 127 h 134"/>
                  <a:gd name="T28" fmla="*/ 8 w 49"/>
                  <a:gd name="T29" fmla="*/ 126 h 134"/>
                  <a:gd name="T30" fmla="*/ 15 w 49"/>
                  <a:gd name="T31" fmla="*/ 119 h 134"/>
                  <a:gd name="T32" fmla="*/ 16 w 49"/>
                  <a:gd name="T33" fmla="*/ 110 h 134"/>
                  <a:gd name="T34" fmla="*/ 16 w 49"/>
                  <a:gd name="T35" fmla="*/ 25 h 134"/>
                  <a:gd name="T36" fmla="*/ 15 w 49"/>
                  <a:gd name="T37" fmla="*/ 15 h 134"/>
                  <a:gd name="T38" fmla="*/ 8 w 49"/>
                  <a:gd name="T39" fmla="*/ 8 h 134"/>
                  <a:gd name="T40" fmla="*/ 0 w 49"/>
                  <a:gd name="T41"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4">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4" y="10"/>
                      <a:pt x="34" y="15"/>
                    </a:cubicBezTo>
                    <a:cubicBezTo>
                      <a:pt x="33" y="18"/>
                      <a:pt x="33" y="21"/>
                      <a:pt x="33" y="23"/>
                    </a:cubicBezTo>
                    <a:cubicBezTo>
                      <a:pt x="33" y="53"/>
                      <a:pt x="33" y="83"/>
                      <a:pt x="33" y="112"/>
                    </a:cubicBezTo>
                    <a:cubicBezTo>
                      <a:pt x="33" y="115"/>
                      <a:pt x="33" y="118"/>
                      <a:pt x="34" y="120"/>
                    </a:cubicBezTo>
                    <a:cubicBezTo>
                      <a:pt x="34" y="124"/>
                      <a:pt x="36" y="126"/>
                      <a:pt x="40" y="126"/>
                    </a:cubicBezTo>
                    <a:cubicBezTo>
                      <a:pt x="43" y="126"/>
                      <a:pt x="45" y="127"/>
                      <a:pt x="49" y="127"/>
                    </a:cubicBezTo>
                    <a:cubicBezTo>
                      <a:pt x="49" y="129"/>
                      <a:pt x="49" y="132"/>
                      <a:pt x="49" y="134"/>
                    </a:cubicBezTo>
                    <a:cubicBezTo>
                      <a:pt x="33" y="134"/>
                      <a:pt x="16" y="134"/>
                      <a:pt x="0" y="134"/>
                    </a:cubicBezTo>
                    <a:cubicBezTo>
                      <a:pt x="0" y="132"/>
                      <a:pt x="0" y="130"/>
                      <a:pt x="0" y="127"/>
                    </a:cubicBezTo>
                    <a:cubicBezTo>
                      <a:pt x="3" y="127"/>
                      <a:pt x="6" y="127"/>
                      <a:pt x="8" y="126"/>
                    </a:cubicBezTo>
                    <a:cubicBezTo>
                      <a:pt x="13" y="125"/>
                      <a:pt x="15" y="123"/>
                      <a:pt x="15" y="119"/>
                    </a:cubicBezTo>
                    <a:cubicBezTo>
                      <a:pt x="16" y="116"/>
                      <a:pt x="16" y="113"/>
                      <a:pt x="16" y="110"/>
                    </a:cubicBezTo>
                    <a:cubicBezTo>
                      <a:pt x="16" y="81"/>
                      <a:pt x="16" y="53"/>
                      <a:pt x="16" y="25"/>
                    </a:cubicBezTo>
                    <a:cubicBezTo>
                      <a:pt x="16" y="21"/>
                      <a:pt x="16" y="18"/>
                      <a:pt x="15" y="15"/>
                    </a:cubicBezTo>
                    <a:cubicBezTo>
                      <a:pt x="15" y="10"/>
                      <a:pt x="13" y="8"/>
                      <a:pt x="8" y="8"/>
                    </a:cubicBezTo>
                    <a:cubicBezTo>
                      <a:pt x="5"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3" name="组合 122">
              <a:extLst>
                <a:ext uri="{FF2B5EF4-FFF2-40B4-BE49-F238E27FC236}">
                  <a16:creationId xmlns:a16="http://schemas.microsoft.com/office/drawing/2014/main" id="{F4DC8654-6333-43BF-BBD2-8CC0F92462C8}"/>
                </a:ext>
              </a:extLst>
            </p:cNvPr>
            <p:cNvGrpSpPr/>
            <p:nvPr userDrawn="1"/>
          </p:nvGrpSpPr>
          <p:grpSpPr>
            <a:xfrm>
              <a:off x="10237120" y="539555"/>
              <a:ext cx="1312962" cy="375239"/>
              <a:chOff x="4606634" y="2048989"/>
              <a:chExt cx="5593843" cy="1598699"/>
            </a:xfrm>
            <a:solidFill>
              <a:schemeClr val="accent1">
                <a:alpha val="80000"/>
              </a:schemeClr>
            </a:solidFill>
          </p:grpSpPr>
          <p:sp>
            <p:nvSpPr>
              <p:cNvPr id="148" name="Freeform 9">
                <a:extLst>
                  <a:ext uri="{FF2B5EF4-FFF2-40B4-BE49-F238E27FC236}">
                    <a16:creationId xmlns:a16="http://schemas.microsoft.com/office/drawing/2014/main" id="{1BD02196-28F9-45E0-99D4-C63C486392BF}"/>
                  </a:ext>
                </a:extLst>
              </p:cNvPr>
              <p:cNvSpPr>
                <a:spLocks noEditPoints="1"/>
              </p:cNvSpPr>
              <p:nvPr/>
            </p:nvSpPr>
            <p:spPr bwMode="auto">
              <a:xfrm>
                <a:off x="9274578" y="2071415"/>
                <a:ext cx="925899" cy="1034829"/>
              </a:xfrm>
              <a:custGeom>
                <a:avLst/>
                <a:gdLst>
                  <a:gd name="T0" fmla="*/ 324 w 325"/>
                  <a:gd name="T1" fmla="*/ 106 h 363"/>
                  <a:gd name="T2" fmla="*/ 283 w 325"/>
                  <a:gd name="T3" fmla="*/ 179 h 363"/>
                  <a:gd name="T4" fmla="*/ 247 w 325"/>
                  <a:gd name="T5" fmla="*/ 214 h 363"/>
                  <a:gd name="T6" fmla="*/ 241 w 325"/>
                  <a:gd name="T7" fmla="*/ 228 h 363"/>
                  <a:gd name="T8" fmla="*/ 271 w 325"/>
                  <a:gd name="T9" fmla="*/ 230 h 363"/>
                  <a:gd name="T10" fmla="*/ 282 w 325"/>
                  <a:gd name="T11" fmla="*/ 240 h 363"/>
                  <a:gd name="T12" fmla="*/ 269 w 325"/>
                  <a:gd name="T13" fmla="*/ 277 h 363"/>
                  <a:gd name="T14" fmla="*/ 223 w 325"/>
                  <a:gd name="T15" fmla="*/ 316 h 363"/>
                  <a:gd name="T16" fmla="*/ 176 w 325"/>
                  <a:gd name="T17" fmla="*/ 340 h 363"/>
                  <a:gd name="T18" fmla="*/ 160 w 325"/>
                  <a:gd name="T19" fmla="*/ 339 h 363"/>
                  <a:gd name="T20" fmla="*/ 165 w 325"/>
                  <a:gd name="T21" fmla="*/ 329 h 363"/>
                  <a:gd name="T22" fmla="*/ 195 w 325"/>
                  <a:gd name="T23" fmla="*/ 302 h 363"/>
                  <a:gd name="T24" fmla="*/ 214 w 325"/>
                  <a:gd name="T25" fmla="*/ 282 h 363"/>
                  <a:gd name="T26" fmla="*/ 223 w 325"/>
                  <a:gd name="T27" fmla="*/ 265 h 363"/>
                  <a:gd name="T28" fmla="*/ 220 w 325"/>
                  <a:gd name="T29" fmla="*/ 257 h 363"/>
                  <a:gd name="T30" fmla="*/ 179 w 325"/>
                  <a:gd name="T31" fmla="*/ 289 h 363"/>
                  <a:gd name="T32" fmla="*/ 106 w 325"/>
                  <a:gd name="T33" fmla="*/ 335 h 363"/>
                  <a:gd name="T34" fmla="*/ 20 w 325"/>
                  <a:gd name="T35" fmla="*/ 363 h 363"/>
                  <a:gd name="T36" fmla="*/ 4 w 325"/>
                  <a:gd name="T37" fmla="*/ 360 h 363"/>
                  <a:gd name="T38" fmla="*/ 78 w 325"/>
                  <a:gd name="T39" fmla="*/ 306 h 363"/>
                  <a:gd name="T40" fmla="*/ 102 w 325"/>
                  <a:gd name="T41" fmla="*/ 295 h 363"/>
                  <a:gd name="T42" fmla="*/ 208 w 325"/>
                  <a:gd name="T43" fmla="*/ 238 h 363"/>
                  <a:gd name="T44" fmla="*/ 207 w 325"/>
                  <a:gd name="T45" fmla="*/ 232 h 363"/>
                  <a:gd name="T46" fmla="*/ 171 w 325"/>
                  <a:gd name="T47" fmla="*/ 243 h 363"/>
                  <a:gd name="T48" fmla="*/ 163 w 325"/>
                  <a:gd name="T49" fmla="*/ 239 h 363"/>
                  <a:gd name="T50" fmla="*/ 170 w 325"/>
                  <a:gd name="T51" fmla="*/ 226 h 363"/>
                  <a:gd name="T52" fmla="*/ 154 w 325"/>
                  <a:gd name="T53" fmla="*/ 206 h 363"/>
                  <a:gd name="T54" fmla="*/ 122 w 325"/>
                  <a:gd name="T55" fmla="*/ 224 h 363"/>
                  <a:gd name="T56" fmla="*/ 99 w 325"/>
                  <a:gd name="T57" fmla="*/ 236 h 363"/>
                  <a:gd name="T58" fmla="*/ 100 w 325"/>
                  <a:gd name="T59" fmla="*/ 222 h 363"/>
                  <a:gd name="T60" fmla="*/ 116 w 325"/>
                  <a:gd name="T61" fmla="*/ 204 h 363"/>
                  <a:gd name="T62" fmla="*/ 118 w 325"/>
                  <a:gd name="T63" fmla="*/ 183 h 363"/>
                  <a:gd name="T64" fmla="*/ 116 w 325"/>
                  <a:gd name="T65" fmla="*/ 174 h 363"/>
                  <a:gd name="T66" fmla="*/ 143 w 325"/>
                  <a:gd name="T67" fmla="*/ 167 h 363"/>
                  <a:gd name="T68" fmla="*/ 158 w 325"/>
                  <a:gd name="T69" fmla="*/ 145 h 363"/>
                  <a:gd name="T70" fmla="*/ 147 w 325"/>
                  <a:gd name="T71" fmla="*/ 144 h 363"/>
                  <a:gd name="T72" fmla="*/ 132 w 325"/>
                  <a:gd name="T73" fmla="*/ 141 h 363"/>
                  <a:gd name="T74" fmla="*/ 141 w 325"/>
                  <a:gd name="T75" fmla="*/ 129 h 363"/>
                  <a:gd name="T76" fmla="*/ 140 w 325"/>
                  <a:gd name="T77" fmla="*/ 115 h 363"/>
                  <a:gd name="T78" fmla="*/ 112 w 325"/>
                  <a:gd name="T79" fmla="*/ 96 h 363"/>
                  <a:gd name="T80" fmla="*/ 127 w 325"/>
                  <a:gd name="T81" fmla="*/ 92 h 363"/>
                  <a:gd name="T82" fmla="*/ 167 w 325"/>
                  <a:gd name="T83" fmla="*/ 81 h 363"/>
                  <a:gd name="T84" fmla="*/ 203 w 325"/>
                  <a:gd name="T85" fmla="*/ 36 h 363"/>
                  <a:gd name="T86" fmla="*/ 204 w 325"/>
                  <a:gd name="T87" fmla="*/ 10 h 363"/>
                  <a:gd name="T88" fmla="*/ 216 w 325"/>
                  <a:gd name="T89" fmla="*/ 3 h 363"/>
                  <a:gd name="T90" fmla="*/ 224 w 325"/>
                  <a:gd name="T91" fmla="*/ 56 h 363"/>
                  <a:gd name="T92" fmla="*/ 205 w 325"/>
                  <a:gd name="T93" fmla="*/ 91 h 363"/>
                  <a:gd name="T94" fmla="*/ 208 w 325"/>
                  <a:gd name="T95" fmla="*/ 105 h 363"/>
                  <a:gd name="T96" fmla="*/ 267 w 325"/>
                  <a:gd name="T97" fmla="*/ 87 h 363"/>
                  <a:gd name="T98" fmla="*/ 297 w 325"/>
                  <a:gd name="T99" fmla="*/ 85 h 363"/>
                  <a:gd name="T100" fmla="*/ 309 w 325"/>
                  <a:gd name="T101" fmla="*/ 86 h 363"/>
                  <a:gd name="T102" fmla="*/ 325 w 325"/>
                  <a:gd name="T103" fmla="*/ 104 h 363"/>
                  <a:gd name="T104" fmla="*/ 198 w 325"/>
                  <a:gd name="T105" fmla="*/ 126 h 363"/>
                  <a:gd name="T106" fmla="*/ 164 w 325"/>
                  <a:gd name="T107" fmla="*/ 175 h 363"/>
                  <a:gd name="T108" fmla="*/ 181 w 325"/>
                  <a:gd name="T109" fmla="*/ 191 h 363"/>
                  <a:gd name="T110" fmla="*/ 186 w 325"/>
                  <a:gd name="T111" fmla="*/ 173 h 363"/>
                  <a:gd name="T112" fmla="*/ 199 w 325"/>
                  <a:gd name="T113" fmla="*/ 170 h 363"/>
                  <a:gd name="T114" fmla="*/ 206 w 325"/>
                  <a:gd name="T115" fmla="*/ 204 h 363"/>
                  <a:gd name="T116" fmla="*/ 217 w 325"/>
                  <a:gd name="T117" fmla="*/ 206 h 363"/>
                  <a:gd name="T118" fmla="*/ 229 w 325"/>
                  <a:gd name="T119" fmla="*/ 188 h 363"/>
                  <a:gd name="T120" fmla="*/ 261 w 325"/>
                  <a:gd name="T121" fmla="*/ 141 h 363"/>
                  <a:gd name="T122" fmla="*/ 250 w 325"/>
                  <a:gd name="T123" fmla="*/ 134 h 363"/>
                  <a:gd name="T124" fmla="*/ 206 w 325"/>
                  <a:gd name="T125" fmla="*/ 12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 h="363">
                    <a:moveTo>
                      <a:pt x="325" y="104"/>
                    </a:moveTo>
                    <a:cubicBezTo>
                      <a:pt x="325" y="104"/>
                      <a:pt x="324" y="105"/>
                      <a:pt x="324" y="106"/>
                    </a:cubicBezTo>
                    <a:cubicBezTo>
                      <a:pt x="323" y="108"/>
                      <a:pt x="323" y="111"/>
                      <a:pt x="322" y="114"/>
                    </a:cubicBezTo>
                    <a:cubicBezTo>
                      <a:pt x="312" y="138"/>
                      <a:pt x="300" y="160"/>
                      <a:pt x="283" y="179"/>
                    </a:cubicBezTo>
                    <a:cubicBezTo>
                      <a:pt x="275" y="188"/>
                      <a:pt x="267" y="197"/>
                      <a:pt x="259" y="205"/>
                    </a:cubicBezTo>
                    <a:cubicBezTo>
                      <a:pt x="255" y="209"/>
                      <a:pt x="251" y="211"/>
                      <a:pt x="247" y="214"/>
                    </a:cubicBezTo>
                    <a:cubicBezTo>
                      <a:pt x="244" y="217"/>
                      <a:pt x="241" y="219"/>
                      <a:pt x="239" y="223"/>
                    </a:cubicBezTo>
                    <a:cubicBezTo>
                      <a:pt x="237" y="226"/>
                      <a:pt x="238" y="227"/>
                      <a:pt x="241" y="228"/>
                    </a:cubicBezTo>
                    <a:cubicBezTo>
                      <a:pt x="243" y="228"/>
                      <a:pt x="245" y="228"/>
                      <a:pt x="246" y="228"/>
                    </a:cubicBezTo>
                    <a:cubicBezTo>
                      <a:pt x="255" y="229"/>
                      <a:pt x="263" y="230"/>
                      <a:pt x="271" y="230"/>
                    </a:cubicBezTo>
                    <a:cubicBezTo>
                      <a:pt x="272" y="230"/>
                      <a:pt x="274" y="231"/>
                      <a:pt x="275" y="231"/>
                    </a:cubicBezTo>
                    <a:cubicBezTo>
                      <a:pt x="280" y="233"/>
                      <a:pt x="282" y="235"/>
                      <a:pt x="282" y="240"/>
                    </a:cubicBezTo>
                    <a:cubicBezTo>
                      <a:pt x="283" y="247"/>
                      <a:pt x="282" y="253"/>
                      <a:pt x="279" y="259"/>
                    </a:cubicBezTo>
                    <a:cubicBezTo>
                      <a:pt x="277" y="265"/>
                      <a:pt x="273" y="271"/>
                      <a:pt x="269" y="277"/>
                    </a:cubicBezTo>
                    <a:cubicBezTo>
                      <a:pt x="260" y="289"/>
                      <a:pt x="248" y="298"/>
                      <a:pt x="237" y="307"/>
                    </a:cubicBezTo>
                    <a:cubicBezTo>
                      <a:pt x="233" y="311"/>
                      <a:pt x="228" y="314"/>
                      <a:pt x="223" y="316"/>
                    </a:cubicBezTo>
                    <a:cubicBezTo>
                      <a:pt x="213" y="321"/>
                      <a:pt x="203" y="327"/>
                      <a:pt x="193" y="332"/>
                    </a:cubicBezTo>
                    <a:cubicBezTo>
                      <a:pt x="187" y="334"/>
                      <a:pt x="182" y="337"/>
                      <a:pt x="176" y="340"/>
                    </a:cubicBezTo>
                    <a:cubicBezTo>
                      <a:pt x="173" y="341"/>
                      <a:pt x="169" y="341"/>
                      <a:pt x="166" y="342"/>
                    </a:cubicBezTo>
                    <a:cubicBezTo>
                      <a:pt x="164" y="342"/>
                      <a:pt x="161" y="341"/>
                      <a:pt x="160" y="339"/>
                    </a:cubicBezTo>
                    <a:cubicBezTo>
                      <a:pt x="159" y="337"/>
                      <a:pt x="160" y="335"/>
                      <a:pt x="162" y="333"/>
                    </a:cubicBezTo>
                    <a:cubicBezTo>
                      <a:pt x="163" y="332"/>
                      <a:pt x="164" y="330"/>
                      <a:pt x="165" y="329"/>
                    </a:cubicBezTo>
                    <a:cubicBezTo>
                      <a:pt x="173" y="323"/>
                      <a:pt x="181" y="316"/>
                      <a:pt x="189" y="310"/>
                    </a:cubicBezTo>
                    <a:cubicBezTo>
                      <a:pt x="192" y="307"/>
                      <a:pt x="194" y="305"/>
                      <a:pt x="195" y="302"/>
                    </a:cubicBezTo>
                    <a:cubicBezTo>
                      <a:pt x="196" y="300"/>
                      <a:pt x="198" y="297"/>
                      <a:pt x="200" y="295"/>
                    </a:cubicBezTo>
                    <a:cubicBezTo>
                      <a:pt x="205" y="291"/>
                      <a:pt x="210" y="287"/>
                      <a:pt x="214" y="282"/>
                    </a:cubicBezTo>
                    <a:cubicBezTo>
                      <a:pt x="217" y="280"/>
                      <a:pt x="218" y="278"/>
                      <a:pt x="219" y="275"/>
                    </a:cubicBezTo>
                    <a:cubicBezTo>
                      <a:pt x="219" y="271"/>
                      <a:pt x="221" y="268"/>
                      <a:pt x="223" y="265"/>
                    </a:cubicBezTo>
                    <a:cubicBezTo>
                      <a:pt x="225" y="263"/>
                      <a:pt x="227" y="261"/>
                      <a:pt x="229" y="259"/>
                    </a:cubicBezTo>
                    <a:cubicBezTo>
                      <a:pt x="227" y="256"/>
                      <a:pt x="224" y="256"/>
                      <a:pt x="220" y="257"/>
                    </a:cubicBezTo>
                    <a:cubicBezTo>
                      <a:pt x="212" y="260"/>
                      <a:pt x="205" y="264"/>
                      <a:pt x="199" y="270"/>
                    </a:cubicBezTo>
                    <a:cubicBezTo>
                      <a:pt x="192" y="276"/>
                      <a:pt x="186" y="282"/>
                      <a:pt x="179" y="289"/>
                    </a:cubicBezTo>
                    <a:cubicBezTo>
                      <a:pt x="169" y="299"/>
                      <a:pt x="157" y="307"/>
                      <a:pt x="144" y="314"/>
                    </a:cubicBezTo>
                    <a:cubicBezTo>
                      <a:pt x="131" y="320"/>
                      <a:pt x="119" y="328"/>
                      <a:pt x="106" y="335"/>
                    </a:cubicBezTo>
                    <a:cubicBezTo>
                      <a:pt x="89" y="344"/>
                      <a:pt x="72" y="352"/>
                      <a:pt x="53" y="357"/>
                    </a:cubicBezTo>
                    <a:cubicBezTo>
                      <a:pt x="43" y="361"/>
                      <a:pt x="32" y="363"/>
                      <a:pt x="20" y="363"/>
                    </a:cubicBezTo>
                    <a:cubicBezTo>
                      <a:pt x="16" y="362"/>
                      <a:pt x="12" y="361"/>
                      <a:pt x="7" y="361"/>
                    </a:cubicBezTo>
                    <a:cubicBezTo>
                      <a:pt x="6" y="361"/>
                      <a:pt x="5" y="360"/>
                      <a:pt x="4" y="360"/>
                    </a:cubicBezTo>
                    <a:cubicBezTo>
                      <a:pt x="0" y="358"/>
                      <a:pt x="0" y="355"/>
                      <a:pt x="4" y="352"/>
                    </a:cubicBezTo>
                    <a:cubicBezTo>
                      <a:pt x="28" y="337"/>
                      <a:pt x="53" y="321"/>
                      <a:pt x="78" y="306"/>
                    </a:cubicBezTo>
                    <a:cubicBezTo>
                      <a:pt x="84" y="302"/>
                      <a:pt x="91" y="298"/>
                      <a:pt x="98" y="297"/>
                    </a:cubicBezTo>
                    <a:cubicBezTo>
                      <a:pt x="100" y="296"/>
                      <a:pt x="101" y="295"/>
                      <a:pt x="102" y="295"/>
                    </a:cubicBezTo>
                    <a:cubicBezTo>
                      <a:pt x="135" y="275"/>
                      <a:pt x="169" y="257"/>
                      <a:pt x="204" y="241"/>
                    </a:cubicBezTo>
                    <a:cubicBezTo>
                      <a:pt x="205" y="240"/>
                      <a:pt x="207" y="239"/>
                      <a:pt x="208" y="238"/>
                    </a:cubicBezTo>
                    <a:cubicBezTo>
                      <a:pt x="209" y="237"/>
                      <a:pt x="210" y="235"/>
                      <a:pt x="210" y="234"/>
                    </a:cubicBezTo>
                    <a:cubicBezTo>
                      <a:pt x="210" y="233"/>
                      <a:pt x="208" y="232"/>
                      <a:pt x="207" y="232"/>
                    </a:cubicBezTo>
                    <a:cubicBezTo>
                      <a:pt x="201" y="231"/>
                      <a:pt x="196" y="233"/>
                      <a:pt x="190" y="235"/>
                    </a:cubicBezTo>
                    <a:cubicBezTo>
                      <a:pt x="184" y="238"/>
                      <a:pt x="178" y="240"/>
                      <a:pt x="171" y="243"/>
                    </a:cubicBezTo>
                    <a:cubicBezTo>
                      <a:pt x="170" y="243"/>
                      <a:pt x="169" y="244"/>
                      <a:pt x="168" y="244"/>
                    </a:cubicBezTo>
                    <a:cubicBezTo>
                      <a:pt x="164" y="244"/>
                      <a:pt x="163" y="244"/>
                      <a:pt x="163" y="239"/>
                    </a:cubicBezTo>
                    <a:cubicBezTo>
                      <a:pt x="163" y="236"/>
                      <a:pt x="164" y="233"/>
                      <a:pt x="166" y="231"/>
                    </a:cubicBezTo>
                    <a:cubicBezTo>
                      <a:pt x="167" y="229"/>
                      <a:pt x="169" y="228"/>
                      <a:pt x="170" y="226"/>
                    </a:cubicBezTo>
                    <a:cubicBezTo>
                      <a:pt x="172" y="222"/>
                      <a:pt x="172" y="218"/>
                      <a:pt x="168" y="215"/>
                    </a:cubicBezTo>
                    <a:cubicBezTo>
                      <a:pt x="164" y="212"/>
                      <a:pt x="159" y="209"/>
                      <a:pt x="154" y="206"/>
                    </a:cubicBezTo>
                    <a:cubicBezTo>
                      <a:pt x="148" y="203"/>
                      <a:pt x="143" y="205"/>
                      <a:pt x="138" y="210"/>
                    </a:cubicBezTo>
                    <a:cubicBezTo>
                      <a:pt x="133" y="215"/>
                      <a:pt x="128" y="219"/>
                      <a:pt x="122" y="224"/>
                    </a:cubicBezTo>
                    <a:cubicBezTo>
                      <a:pt x="118" y="228"/>
                      <a:pt x="112" y="231"/>
                      <a:pt x="107" y="235"/>
                    </a:cubicBezTo>
                    <a:cubicBezTo>
                      <a:pt x="105" y="236"/>
                      <a:pt x="102" y="238"/>
                      <a:pt x="99" y="236"/>
                    </a:cubicBezTo>
                    <a:cubicBezTo>
                      <a:pt x="97" y="234"/>
                      <a:pt x="97" y="231"/>
                      <a:pt x="98" y="229"/>
                    </a:cubicBezTo>
                    <a:cubicBezTo>
                      <a:pt x="98" y="226"/>
                      <a:pt x="99" y="224"/>
                      <a:pt x="100" y="222"/>
                    </a:cubicBezTo>
                    <a:cubicBezTo>
                      <a:pt x="102" y="219"/>
                      <a:pt x="105" y="217"/>
                      <a:pt x="107" y="214"/>
                    </a:cubicBezTo>
                    <a:cubicBezTo>
                      <a:pt x="110" y="211"/>
                      <a:pt x="113" y="208"/>
                      <a:pt x="116" y="204"/>
                    </a:cubicBezTo>
                    <a:cubicBezTo>
                      <a:pt x="118" y="202"/>
                      <a:pt x="119" y="198"/>
                      <a:pt x="120" y="195"/>
                    </a:cubicBezTo>
                    <a:cubicBezTo>
                      <a:pt x="122" y="191"/>
                      <a:pt x="122" y="187"/>
                      <a:pt x="118" y="183"/>
                    </a:cubicBezTo>
                    <a:cubicBezTo>
                      <a:pt x="116" y="182"/>
                      <a:pt x="115" y="181"/>
                      <a:pt x="115" y="179"/>
                    </a:cubicBezTo>
                    <a:cubicBezTo>
                      <a:pt x="113" y="177"/>
                      <a:pt x="113" y="175"/>
                      <a:pt x="116" y="174"/>
                    </a:cubicBezTo>
                    <a:cubicBezTo>
                      <a:pt x="123" y="173"/>
                      <a:pt x="130" y="171"/>
                      <a:pt x="137" y="170"/>
                    </a:cubicBezTo>
                    <a:cubicBezTo>
                      <a:pt x="140" y="170"/>
                      <a:pt x="141" y="169"/>
                      <a:pt x="143" y="167"/>
                    </a:cubicBezTo>
                    <a:cubicBezTo>
                      <a:pt x="146" y="163"/>
                      <a:pt x="150" y="159"/>
                      <a:pt x="153" y="155"/>
                    </a:cubicBezTo>
                    <a:cubicBezTo>
                      <a:pt x="155" y="152"/>
                      <a:pt x="157" y="149"/>
                      <a:pt x="158" y="145"/>
                    </a:cubicBezTo>
                    <a:cubicBezTo>
                      <a:pt x="159" y="141"/>
                      <a:pt x="157" y="140"/>
                      <a:pt x="154" y="141"/>
                    </a:cubicBezTo>
                    <a:cubicBezTo>
                      <a:pt x="151" y="141"/>
                      <a:pt x="149" y="142"/>
                      <a:pt x="147" y="144"/>
                    </a:cubicBezTo>
                    <a:cubicBezTo>
                      <a:pt x="144" y="146"/>
                      <a:pt x="140" y="146"/>
                      <a:pt x="137" y="145"/>
                    </a:cubicBezTo>
                    <a:cubicBezTo>
                      <a:pt x="134" y="145"/>
                      <a:pt x="133" y="144"/>
                      <a:pt x="132" y="141"/>
                    </a:cubicBezTo>
                    <a:cubicBezTo>
                      <a:pt x="132" y="139"/>
                      <a:pt x="132" y="137"/>
                      <a:pt x="134" y="135"/>
                    </a:cubicBezTo>
                    <a:cubicBezTo>
                      <a:pt x="137" y="133"/>
                      <a:pt x="139" y="131"/>
                      <a:pt x="141" y="129"/>
                    </a:cubicBezTo>
                    <a:cubicBezTo>
                      <a:pt x="143" y="126"/>
                      <a:pt x="144" y="123"/>
                      <a:pt x="144" y="119"/>
                    </a:cubicBezTo>
                    <a:cubicBezTo>
                      <a:pt x="144" y="116"/>
                      <a:pt x="143" y="115"/>
                      <a:pt x="140" y="115"/>
                    </a:cubicBezTo>
                    <a:cubicBezTo>
                      <a:pt x="136" y="115"/>
                      <a:pt x="132" y="115"/>
                      <a:pt x="129" y="114"/>
                    </a:cubicBezTo>
                    <a:cubicBezTo>
                      <a:pt x="119" y="112"/>
                      <a:pt x="114" y="106"/>
                      <a:pt x="112" y="96"/>
                    </a:cubicBezTo>
                    <a:cubicBezTo>
                      <a:pt x="112" y="91"/>
                      <a:pt x="113" y="90"/>
                      <a:pt x="118" y="91"/>
                    </a:cubicBezTo>
                    <a:cubicBezTo>
                      <a:pt x="121" y="91"/>
                      <a:pt x="124" y="91"/>
                      <a:pt x="127" y="92"/>
                    </a:cubicBezTo>
                    <a:cubicBezTo>
                      <a:pt x="137" y="93"/>
                      <a:pt x="146" y="92"/>
                      <a:pt x="155" y="86"/>
                    </a:cubicBezTo>
                    <a:cubicBezTo>
                      <a:pt x="158" y="83"/>
                      <a:pt x="163" y="82"/>
                      <a:pt x="167" y="81"/>
                    </a:cubicBezTo>
                    <a:cubicBezTo>
                      <a:pt x="174" y="79"/>
                      <a:pt x="180" y="76"/>
                      <a:pt x="184" y="70"/>
                    </a:cubicBezTo>
                    <a:cubicBezTo>
                      <a:pt x="193" y="60"/>
                      <a:pt x="200" y="49"/>
                      <a:pt x="203" y="36"/>
                    </a:cubicBezTo>
                    <a:cubicBezTo>
                      <a:pt x="204" y="30"/>
                      <a:pt x="205" y="23"/>
                      <a:pt x="205" y="17"/>
                    </a:cubicBezTo>
                    <a:cubicBezTo>
                      <a:pt x="204" y="15"/>
                      <a:pt x="204" y="13"/>
                      <a:pt x="204" y="10"/>
                    </a:cubicBezTo>
                    <a:cubicBezTo>
                      <a:pt x="204" y="7"/>
                      <a:pt x="204" y="4"/>
                      <a:pt x="207" y="2"/>
                    </a:cubicBezTo>
                    <a:cubicBezTo>
                      <a:pt x="211" y="0"/>
                      <a:pt x="213" y="2"/>
                      <a:pt x="216" y="3"/>
                    </a:cubicBezTo>
                    <a:cubicBezTo>
                      <a:pt x="230" y="11"/>
                      <a:pt x="236" y="28"/>
                      <a:pt x="230" y="43"/>
                    </a:cubicBezTo>
                    <a:cubicBezTo>
                      <a:pt x="229" y="48"/>
                      <a:pt x="226" y="52"/>
                      <a:pt x="224" y="56"/>
                    </a:cubicBezTo>
                    <a:cubicBezTo>
                      <a:pt x="219" y="64"/>
                      <a:pt x="214" y="72"/>
                      <a:pt x="209" y="80"/>
                    </a:cubicBezTo>
                    <a:cubicBezTo>
                      <a:pt x="207" y="83"/>
                      <a:pt x="206" y="87"/>
                      <a:pt x="205" y="91"/>
                    </a:cubicBezTo>
                    <a:cubicBezTo>
                      <a:pt x="204" y="93"/>
                      <a:pt x="203" y="95"/>
                      <a:pt x="203" y="98"/>
                    </a:cubicBezTo>
                    <a:cubicBezTo>
                      <a:pt x="203" y="102"/>
                      <a:pt x="205" y="104"/>
                      <a:pt x="208" y="105"/>
                    </a:cubicBezTo>
                    <a:cubicBezTo>
                      <a:pt x="213" y="106"/>
                      <a:pt x="217" y="105"/>
                      <a:pt x="221" y="104"/>
                    </a:cubicBezTo>
                    <a:cubicBezTo>
                      <a:pt x="236" y="97"/>
                      <a:pt x="251" y="91"/>
                      <a:pt x="267" y="87"/>
                    </a:cubicBezTo>
                    <a:cubicBezTo>
                      <a:pt x="274" y="85"/>
                      <a:pt x="280" y="84"/>
                      <a:pt x="287" y="82"/>
                    </a:cubicBezTo>
                    <a:cubicBezTo>
                      <a:pt x="290" y="82"/>
                      <a:pt x="294" y="82"/>
                      <a:pt x="297" y="85"/>
                    </a:cubicBezTo>
                    <a:cubicBezTo>
                      <a:pt x="299" y="86"/>
                      <a:pt x="301" y="86"/>
                      <a:pt x="304" y="86"/>
                    </a:cubicBezTo>
                    <a:cubicBezTo>
                      <a:pt x="305" y="87"/>
                      <a:pt x="307" y="86"/>
                      <a:pt x="309" y="86"/>
                    </a:cubicBezTo>
                    <a:cubicBezTo>
                      <a:pt x="317" y="86"/>
                      <a:pt x="323" y="89"/>
                      <a:pt x="325" y="97"/>
                    </a:cubicBezTo>
                    <a:cubicBezTo>
                      <a:pt x="325" y="99"/>
                      <a:pt x="325" y="101"/>
                      <a:pt x="325" y="104"/>
                    </a:cubicBezTo>
                    <a:close/>
                    <a:moveTo>
                      <a:pt x="206" y="122"/>
                    </a:moveTo>
                    <a:cubicBezTo>
                      <a:pt x="203" y="122"/>
                      <a:pt x="200" y="123"/>
                      <a:pt x="198" y="126"/>
                    </a:cubicBezTo>
                    <a:cubicBezTo>
                      <a:pt x="189" y="138"/>
                      <a:pt x="179" y="150"/>
                      <a:pt x="169" y="162"/>
                    </a:cubicBezTo>
                    <a:cubicBezTo>
                      <a:pt x="166" y="166"/>
                      <a:pt x="164" y="170"/>
                      <a:pt x="164" y="175"/>
                    </a:cubicBezTo>
                    <a:cubicBezTo>
                      <a:pt x="162" y="184"/>
                      <a:pt x="165" y="188"/>
                      <a:pt x="173" y="193"/>
                    </a:cubicBezTo>
                    <a:cubicBezTo>
                      <a:pt x="176" y="195"/>
                      <a:pt x="179" y="194"/>
                      <a:pt x="181" y="191"/>
                    </a:cubicBezTo>
                    <a:cubicBezTo>
                      <a:pt x="183" y="188"/>
                      <a:pt x="183" y="186"/>
                      <a:pt x="184" y="183"/>
                    </a:cubicBezTo>
                    <a:cubicBezTo>
                      <a:pt x="185" y="180"/>
                      <a:pt x="185" y="176"/>
                      <a:pt x="186" y="173"/>
                    </a:cubicBezTo>
                    <a:cubicBezTo>
                      <a:pt x="187" y="171"/>
                      <a:pt x="188" y="168"/>
                      <a:pt x="190" y="167"/>
                    </a:cubicBezTo>
                    <a:cubicBezTo>
                      <a:pt x="194" y="164"/>
                      <a:pt x="197" y="165"/>
                      <a:pt x="199" y="170"/>
                    </a:cubicBezTo>
                    <a:cubicBezTo>
                      <a:pt x="199" y="171"/>
                      <a:pt x="199" y="171"/>
                      <a:pt x="199" y="172"/>
                    </a:cubicBezTo>
                    <a:cubicBezTo>
                      <a:pt x="202" y="183"/>
                      <a:pt x="205" y="193"/>
                      <a:pt x="206" y="204"/>
                    </a:cubicBezTo>
                    <a:cubicBezTo>
                      <a:pt x="206" y="206"/>
                      <a:pt x="207" y="209"/>
                      <a:pt x="210" y="210"/>
                    </a:cubicBezTo>
                    <a:cubicBezTo>
                      <a:pt x="214" y="210"/>
                      <a:pt x="215" y="208"/>
                      <a:pt x="217" y="206"/>
                    </a:cubicBezTo>
                    <a:cubicBezTo>
                      <a:pt x="217" y="205"/>
                      <a:pt x="217" y="205"/>
                      <a:pt x="218" y="204"/>
                    </a:cubicBezTo>
                    <a:cubicBezTo>
                      <a:pt x="221" y="199"/>
                      <a:pt x="225" y="193"/>
                      <a:pt x="229" y="188"/>
                    </a:cubicBezTo>
                    <a:cubicBezTo>
                      <a:pt x="237" y="177"/>
                      <a:pt x="246" y="167"/>
                      <a:pt x="255" y="157"/>
                    </a:cubicBezTo>
                    <a:cubicBezTo>
                      <a:pt x="259" y="152"/>
                      <a:pt x="261" y="147"/>
                      <a:pt x="261" y="141"/>
                    </a:cubicBezTo>
                    <a:cubicBezTo>
                      <a:pt x="261" y="137"/>
                      <a:pt x="259" y="135"/>
                      <a:pt x="255" y="134"/>
                    </a:cubicBezTo>
                    <a:cubicBezTo>
                      <a:pt x="253" y="134"/>
                      <a:pt x="251" y="134"/>
                      <a:pt x="250" y="134"/>
                    </a:cubicBezTo>
                    <a:cubicBezTo>
                      <a:pt x="240" y="131"/>
                      <a:pt x="231" y="129"/>
                      <a:pt x="221" y="126"/>
                    </a:cubicBezTo>
                    <a:cubicBezTo>
                      <a:pt x="216" y="125"/>
                      <a:pt x="211" y="123"/>
                      <a:pt x="206"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9" name="Freeform 10">
                <a:extLst>
                  <a:ext uri="{FF2B5EF4-FFF2-40B4-BE49-F238E27FC236}">
                    <a16:creationId xmlns:a16="http://schemas.microsoft.com/office/drawing/2014/main" id="{F635BA25-F85D-4FD0-B0FF-9852A3FB35CC}"/>
                  </a:ext>
                </a:extLst>
              </p:cNvPr>
              <p:cNvSpPr>
                <a:spLocks/>
              </p:cNvSpPr>
              <p:nvPr/>
            </p:nvSpPr>
            <p:spPr bwMode="auto">
              <a:xfrm>
                <a:off x="7550931" y="2257236"/>
                <a:ext cx="1089293" cy="1169389"/>
              </a:xfrm>
              <a:custGeom>
                <a:avLst/>
                <a:gdLst>
                  <a:gd name="T0" fmla="*/ 83 w 383"/>
                  <a:gd name="T1" fmla="*/ 410 h 411"/>
                  <a:gd name="T2" fmla="*/ 111 w 383"/>
                  <a:gd name="T3" fmla="*/ 380 h 411"/>
                  <a:gd name="T4" fmla="*/ 136 w 383"/>
                  <a:gd name="T5" fmla="*/ 371 h 411"/>
                  <a:gd name="T6" fmla="*/ 198 w 383"/>
                  <a:gd name="T7" fmla="*/ 294 h 411"/>
                  <a:gd name="T8" fmla="*/ 201 w 383"/>
                  <a:gd name="T9" fmla="*/ 280 h 411"/>
                  <a:gd name="T10" fmla="*/ 197 w 383"/>
                  <a:gd name="T11" fmla="*/ 274 h 411"/>
                  <a:gd name="T12" fmla="*/ 166 w 383"/>
                  <a:gd name="T13" fmla="*/ 283 h 411"/>
                  <a:gd name="T14" fmla="*/ 144 w 383"/>
                  <a:gd name="T15" fmla="*/ 291 h 411"/>
                  <a:gd name="T16" fmla="*/ 123 w 383"/>
                  <a:gd name="T17" fmla="*/ 305 h 411"/>
                  <a:gd name="T18" fmla="*/ 62 w 383"/>
                  <a:gd name="T19" fmla="*/ 344 h 411"/>
                  <a:gd name="T20" fmla="*/ 34 w 383"/>
                  <a:gd name="T21" fmla="*/ 353 h 411"/>
                  <a:gd name="T22" fmla="*/ 9 w 383"/>
                  <a:gd name="T23" fmla="*/ 344 h 411"/>
                  <a:gd name="T24" fmla="*/ 1 w 383"/>
                  <a:gd name="T25" fmla="*/ 322 h 411"/>
                  <a:gd name="T26" fmla="*/ 0 w 383"/>
                  <a:gd name="T27" fmla="*/ 288 h 411"/>
                  <a:gd name="T28" fmla="*/ 1 w 383"/>
                  <a:gd name="T29" fmla="*/ 283 h 411"/>
                  <a:gd name="T30" fmla="*/ 6 w 383"/>
                  <a:gd name="T31" fmla="*/ 282 h 411"/>
                  <a:gd name="T32" fmla="*/ 8 w 383"/>
                  <a:gd name="T33" fmla="*/ 285 h 411"/>
                  <a:gd name="T34" fmla="*/ 10 w 383"/>
                  <a:gd name="T35" fmla="*/ 290 h 411"/>
                  <a:gd name="T36" fmla="*/ 32 w 383"/>
                  <a:gd name="T37" fmla="*/ 298 h 411"/>
                  <a:gd name="T38" fmla="*/ 46 w 383"/>
                  <a:gd name="T39" fmla="*/ 293 h 411"/>
                  <a:gd name="T40" fmla="*/ 53 w 383"/>
                  <a:gd name="T41" fmla="*/ 291 h 411"/>
                  <a:gd name="T42" fmla="*/ 65 w 383"/>
                  <a:gd name="T43" fmla="*/ 288 h 411"/>
                  <a:gd name="T44" fmla="*/ 100 w 383"/>
                  <a:gd name="T45" fmla="*/ 268 h 411"/>
                  <a:gd name="T46" fmla="*/ 156 w 383"/>
                  <a:gd name="T47" fmla="*/ 244 h 411"/>
                  <a:gd name="T48" fmla="*/ 197 w 383"/>
                  <a:gd name="T49" fmla="*/ 229 h 411"/>
                  <a:gd name="T50" fmla="*/ 203 w 383"/>
                  <a:gd name="T51" fmla="*/ 226 h 411"/>
                  <a:gd name="T52" fmla="*/ 219 w 383"/>
                  <a:gd name="T53" fmla="*/ 204 h 411"/>
                  <a:gd name="T54" fmla="*/ 222 w 383"/>
                  <a:gd name="T55" fmla="*/ 124 h 411"/>
                  <a:gd name="T56" fmla="*/ 210 w 383"/>
                  <a:gd name="T57" fmla="*/ 69 h 411"/>
                  <a:gd name="T58" fmla="*/ 197 w 383"/>
                  <a:gd name="T59" fmla="*/ 36 h 411"/>
                  <a:gd name="T60" fmla="*/ 194 w 383"/>
                  <a:gd name="T61" fmla="*/ 10 h 411"/>
                  <a:gd name="T62" fmla="*/ 205 w 383"/>
                  <a:gd name="T63" fmla="*/ 2 h 411"/>
                  <a:gd name="T64" fmla="*/ 230 w 383"/>
                  <a:gd name="T65" fmla="*/ 7 h 411"/>
                  <a:gd name="T66" fmla="*/ 237 w 383"/>
                  <a:gd name="T67" fmla="*/ 10 h 411"/>
                  <a:gd name="T68" fmla="*/ 248 w 383"/>
                  <a:gd name="T69" fmla="*/ 19 h 411"/>
                  <a:gd name="T70" fmla="*/ 265 w 383"/>
                  <a:gd name="T71" fmla="*/ 29 h 411"/>
                  <a:gd name="T72" fmla="*/ 280 w 383"/>
                  <a:gd name="T73" fmla="*/ 49 h 411"/>
                  <a:gd name="T74" fmla="*/ 278 w 383"/>
                  <a:gd name="T75" fmla="*/ 66 h 411"/>
                  <a:gd name="T76" fmla="*/ 273 w 383"/>
                  <a:gd name="T77" fmla="*/ 72 h 411"/>
                  <a:gd name="T78" fmla="*/ 270 w 383"/>
                  <a:gd name="T79" fmla="*/ 77 h 411"/>
                  <a:gd name="T80" fmla="*/ 271 w 383"/>
                  <a:gd name="T81" fmla="*/ 158 h 411"/>
                  <a:gd name="T82" fmla="*/ 273 w 383"/>
                  <a:gd name="T83" fmla="*/ 179 h 411"/>
                  <a:gd name="T84" fmla="*/ 278 w 383"/>
                  <a:gd name="T85" fmla="*/ 182 h 411"/>
                  <a:gd name="T86" fmla="*/ 313 w 383"/>
                  <a:gd name="T87" fmla="*/ 160 h 411"/>
                  <a:gd name="T88" fmla="*/ 325 w 383"/>
                  <a:gd name="T89" fmla="*/ 144 h 411"/>
                  <a:gd name="T90" fmla="*/ 341 w 383"/>
                  <a:gd name="T91" fmla="*/ 128 h 411"/>
                  <a:gd name="T92" fmla="*/ 369 w 383"/>
                  <a:gd name="T93" fmla="*/ 122 h 411"/>
                  <a:gd name="T94" fmla="*/ 380 w 383"/>
                  <a:gd name="T95" fmla="*/ 141 h 411"/>
                  <a:gd name="T96" fmla="*/ 372 w 383"/>
                  <a:gd name="T97" fmla="*/ 154 h 411"/>
                  <a:gd name="T98" fmla="*/ 355 w 383"/>
                  <a:gd name="T99" fmla="*/ 169 h 411"/>
                  <a:gd name="T100" fmla="*/ 314 w 383"/>
                  <a:gd name="T101" fmla="*/ 199 h 411"/>
                  <a:gd name="T102" fmla="*/ 275 w 383"/>
                  <a:gd name="T103" fmla="*/ 229 h 411"/>
                  <a:gd name="T104" fmla="*/ 271 w 383"/>
                  <a:gd name="T105" fmla="*/ 238 h 411"/>
                  <a:gd name="T106" fmla="*/ 254 w 383"/>
                  <a:gd name="T107" fmla="*/ 310 h 411"/>
                  <a:gd name="T108" fmla="*/ 250 w 383"/>
                  <a:gd name="T109" fmla="*/ 320 h 411"/>
                  <a:gd name="T110" fmla="*/ 247 w 383"/>
                  <a:gd name="T111" fmla="*/ 325 h 411"/>
                  <a:gd name="T112" fmla="*/ 173 w 383"/>
                  <a:gd name="T113" fmla="*/ 386 h 411"/>
                  <a:gd name="T114" fmla="*/ 95 w 383"/>
                  <a:gd name="T115" fmla="*/ 410 h 411"/>
                  <a:gd name="T116" fmla="*/ 88 w 383"/>
                  <a:gd name="T117" fmla="*/ 411 h 411"/>
                  <a:gd name="T118" fmla="*/ 83 w 383"/>
                  <a:gd name="T119" fmla="*/ 4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3" h="411">
                    <a:moveTo>
                      <a:pt x="83" y="410"/>
                    </a:moveTo>
                    <a:cubicBezTo>
                      <a:pt x="89" y="396"/>
                      <a:pt x="96" y="385"/>
                      <a:pt x="111" y="380"/>
                    </a:cubicBezTo>
                    <a:cubicBezTo>
                      <a:pt x="120" y="378"/>
                      <a:pt x="128" y="375"/>
                      <a:pt x="136" y="371"/>
                    </a:cubicBezTo>
                    <a:cubicBezTo>
                      <a:pt x="168" y="355"/>
                      <a:pt x="188" y="328"/>
                      <a:pt x="198" y="294"/>
                    </a:cubicBezTo>
                    <a:cubicBezTo>
                      <a:pt x="199" y="289"/>
                      <a:pt x="200" y="284"/>
                      <a:pt x="201" y="280"/>
                    </a:cubicBezTo>
                    <a:cubicBezTo>
                      <a:pt x="202" y="275"/>
                      <a:pt x="201" y="274"/>
                      <a:pt x="197" y="274"/>
                    </a:cubicBezTo>
                    <a:cubicBezTo>
                      <a:pt x="186" y="275"/>
                      <a:pt x="176" y="278"/>
                      <a:pt x="166" y="283"/>
                    </a:cubicBezTo>
                    <a:cubicBezTo>
                      <a:pt x="159" y="286"/>
                      <a:pt x="152" y="289"/>
                      <a:pt x="144" y="291"/>
                    </a:cubicBezTo>
                    <a:cubicBezTo>
                      <a:pt x="136" y="294"/>
                      <a:pt x="130" y="300"/>
                      <a:pt x="123" y="305"/>
                    </a:cubicBezTo>
                    <a:cubicBezTo>
                      <a:pt x="105" y="321"/>
                      <a:pt x="84" y="334"/>
                      <a:pt x="62" y="344"/>
                    </a:cubicBezTo>
                    <a:cubicBezTo>
                      <a:pt x="53" y="348"/>
                      <a:pt x="43" y="351"/>
                      <a:pt x="34" y="353"/>
                    </a:cubicBezTo>
                    <a:cubicBezTo>
                      <a:pt x="24" y="356"/>
                      <a:pt x="15" y="352"/>
                      <a:pt x="9" y="344"/>
                    </a:cubicBezTo>
                    <a:cubicBezTo>
                      <a:pt x="4" y="338"/>
                      <a:pt x="1" y="330"/>
                      <a:pt x="1" y="322"/>
                    </a:cubicBezTo>
                    <a:cubicBezTo>
                      <a:pt x="1" y="310"/>
                      <a:pt x="0" y="299"/>
                      <a:pt x="0" y="288"/>
                    </a:cubicBezTo>
                    <a:cubicBezTo>
                      <a:pt x="0" y="286"/>
                      <a:pt x="0" y="284"/>
                      <a:pt x="1" y="283"/>
                    </a:cubicBezTo>
                    <a:cubicBezTo>
                      <a:pt x="1" y="280"/>
                      <a:pt x="4" y="279"/>
                      <a:pt x="6" y="282"/>
                    </a:cubicBezTo>
                    <a:cubicBezTo>
                      <a:pt x="7" y="283"/>
                      <a:pt x="7" y="284"/>
                      <a:pt x="8" y="285"/>
                    </a:cubicBezTo>
                    <a:cubicBezTo>
                      <a:pt x="9" y="286"/>
                      <a:pt x="9" y="288"/>
                      <a:pt x="10" y="290"/>
                    </a:cubicBezTo>
                    <a:cubicBezTo>
                      <a:pt x="16" y="297"/>
                      <a:pt x="23" y="301"/>
                      <a:pt x="32" y="298"/>
                    </a:cubicBezTo>
                    <a:cubicBezTo>
                      <a:pt x="37" y="297"/>
                      <a:pt x="41" y="295"/>
                      <a:pt x="46" y="293"/>
                    </a:cubicBezTo>
                    <a:cubicBezTo>
                      <a:pt x="48" y="292"/>
                      <a:pt x="51" y="291"/>
                      <a:pt x="53" y="291"/>
                    </a:cubicBezTo>
                    <a:cubicBezTo>
                      <a:pt x="58" y="292"/>
                      <a:pt x="61" y="290"/>
                      <a:pt x="65" y="288"/>
                    </a:cubicBezTo>
                    <a:cubicBezTo>
                      <a:pt x="77" y="282"/>
                      <a:pt x="89" y="275"/>
                      <a:pt x="100" y="268"/>
                    </a:cubicBezTo>
                    <a:cubicBezTo>
                      <a:pt x="118" y="258"/>
                      <a:pt x="137" y="251"/>
                      <a:pt x="156" y="244"/>
                    </a:cubicBezTo>
                    <a:cubicBezTo>
                      <a:pt x="169" y="239"/>
                      <a:pt x="183" y="234"/>
                      <a:pt x="197" y="229"/>
                    </a:cubicBezTo>
                    <a:cubicBezTo>
                      <a:pt x="199" y="228"/>
                      <a:pt x="201" y="227"/>
                      <a:pt x="203" y="226"/>
                    </a:cubicBezTo>
                    <a:cubicBezTo>
                      <a:pt x="212" y="222"/>
                      <a:pt x="218" y="215"/>
                      <a:pt x="219" y="204"/>
                    </a:cubicBezTo>
                    <a:cubicBezTo>
                      <a:pt x="221" y="178"/>
                      <a:pt x="223" y="151"/>
                      <a:pt x="222" y="124"/>
                    </a:cubicBezTo>
                    <a:cubicBezTo>
                      <a:pt x="221" y="105"/>
                      <a:pt x="218" y="87"/>
                      <a:pt x="210" y="69"/>
                    </a:cubicBezTo>
                    <a:cubicBezTo>
                      <a:pt x="205" y="58"/>
                      <a:pt x="201" y="47"/>
                      <a:pt x="197" y="36"/>
                    </a:cubicBezTo>
                    <a:cubicBezTo>
                      <a:pt x="194" y="28"/>
                      <a:pt x="193" y="19"/>
                      <a:pt x="194" y="10"/>
                    </a:cubicBezTo>
                    <a:cubicBezTo>
                      <a:pt x="194" y="4"/>
                      <a:pt x="199" y="0"/>
                      <a:pt x="205" y="2"/>
                    </a:cubicBezTo>
                    <a:cubicBezTo>
                      <a:pt x="213" y="4"/>
                      <a:pt x="222" y="5"/>
                      <a:pt x="230" y="7"/>
                    </a:cubicBezTo>
                    <a:cubicBezTo>
                      <a:pt x="233" y="7"/>
                      <a:pt x="235" y="9"/>
                      <a:pt x="237" y="10"/>
                    </a:cubicBezTo>
                    <a:cubicBezTo>
                      <a:pt x="241" y="13"/>
                      <a:pt x="244" y="16"/>
                      <a:pt x="248" y="19"/>
                    </a:cubicBezTo>
                    <a:cubicBezTo>
                      <a:pt x="253" y="23"/>
                      <a:pt x="259" y="26"/>
                      <a:pt x="265" y="29"/>
                    </a:cubicBezTo>
                    <a:cubicBezTo>
                      <a:pt x="274" y="33"/>
                      <a:pt x="279" y="40"/>
                      <a:pt x="280" y="49"/>
                    </a:cubicBezTo>
                    <a:cubicBezTo>
                      <a:pt x="280" y="55"/>
                      <a:pt x="280" y="60"/>
                      <a:pt x="278" y="66"/>
                    </a:cubicBezTo>
                    <a:cubicBezTo>
                      <a:pt x="277" y="68"/>
                      <a:pt x="275" y="70"/>
                      <a:pt x="273" y="72"/>
                    </a:cubicBezTo>
                    <a:cubicBezTo>
                      <a:pt x="271" y="74"/>
                      <a:pt x="270" y="75"/>
                      <a:pt x="270" y="77"/>
                    </a:cubicBezTo>
                    <a:cubicBezTo>
                      <a:pt x="271" y="104"/>
                      <a:pt x="271" y="131"/>
                      <a:pt x="271" y="158"/>
                    </a:cubicBezTo>
                    <a:cubicBezTo>
                      <a:pt x="272" y="165"/>
                      <a:pt x="272" y="172"/>
                      <a:pt x="273" y="179"/>
                    </a:cubicBezTo>
                    <a:cubicBezTo>
                      <a:pt x="274" y="183"/>
                      <a:pt x="275" y="184"/>
                      <a:pt x="278" y="182"/>
                    </a:cubicBezTo>
                    <a:cubicBezTo>
                      <a:pt x="291" y="176"/>
                      <a:pt x="303" y="170"/>
                      <a:pt x="313" y="160"/>
                    </a:cubicBezTo>
                    <a:cubicBezTo>
                      <a:pt x="317" y="155"/>
                      <a:pt x="321" y="150"/>
                      <a:pt x="325" y="144"/>
                    </a:cubicBezTo>
                    <a:cubicBezTo>
                      <a:pt x="330" y="138"/>
                      <a:pt x="335" y="132"/>
                      <a:pt x="341" y="128"/>
                    </a:cubicBezTo>
                    <a:cubicBezTo>
                      <a:pt x="350" y="122"/>
                      <a:pt x="359" y="120"/>
                      <a:pt x="369" y="122"/>
                    </a:cubicBezTo>
                    <a:cubicBezTo>
                      <a:pt x="379" y="124"/>
                      <a:pt x="383" y="131"/>
                      <a:pt x="380" y="141"/>
                    </a:cubicBezTo>
                    <a:cubicBezTo>
                      <a:pt x="379" y="146"/>
                      <a:pt x="376" y="151"/>
                      <a:pt x="372" y="154"/>
                    </a:cubicBezTo>
                    <a:cubicBezTo>
                      <a:pt x="367" y="160"/>
                      <a:pt x="361" y="165"/>
                      <a:pt x="355" y="169"/>
                    </a:cubicBezTo>
                    <a:cubicBezTo>
                      <a:pt x="341" y="178"/>
                      <a:pt x="328" y="189"/>
                      <a:pt x="314" y="199"/>
                    </a:cubicBezTo>
                    <a:cubicBezTo>
                      <a:pt x="301" y="209"/>
                      <a:pt x="289" y="219"/>
                      <a:pt x="275" y="229"/>
                    </a:cubicBezTo>
                    <a:cubicBezTo>
                      <a:pt x="272" y="232"/>
                      <a:pt x="271" y="234"/>
                      <a:pt x="271" y="238"/>
                    </a:cubicBezTo>
                    <a:cubicBezTo>
                      <a:pt x="267" y="263"/>
                      <a:pt x="262" y="287"/>
                      <a:pt x="254" y="310"/>
                    </a:cubicBezTo>
                    <a:cubicBezTo>
                      <a:pt x="253" y="314"/>
                      <a:pt x="251" y="317"/>
                      <a:pt x="250" y="320"/>
                    </a:cubicBezTo>
                    <a:cubicBezTo>
                      <a:pt x="249" y="322"/>
                      <a:pt x="249" y="324"/>
                      <a:pt x="247" y="325"/>
                    </a:cubicBezTo>
                    <a:cubicBezTo>
                      <a:pt x="226" y="349"/>
                      <a:pt x="202" y="371"/>
                      <a:pt x="173" y="386"/>
                    </a:cubicBezTo>
                    <a:cubicBezTo>
                      <a:pt x="149" y="400"/>
                      <a:pt x="123" y="408"/>
                      <a:pt x="95" y="410"/>
                    </a:cubicBezTo>
                    <a:cubicBezTo>
                      <a:pt x="93" y="410"/>
                      <a:pt x="90" y="411"/>
                      <a:pt x="88" y="411"/>
                    </a:cubicBezTo>
                    <a:cubicBezTo>
                      <a:pt x="87" y="411"/>
                      <a:pt x="85" y="411"/>
                      <a:pt x="83"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0" name="Freeform 11">
                <a:extLst>
                  <a:ext uri="{FF2B5EF4-FFF2-40B4-BE49-F238E27FC236}">
                    <a16:creationId xmlns:a16="http://schemas.microsoft.com/office/drawing/2014/main" id="{3039E95C-D1CC-46F7-9248-92AECF3DF875}"/>
                  </a:ext>
                </a:extLst>
              </p:cNvPr>
              <p:cNvSpPr>
                <a:spLocks noEditPoints="1"/>
              </p:cNvSpPr>
              <p:nvPr/>
            </p:nvSpPr>
            <p:spPr bwMode="auto">
              <a:xfrm>
                <a:off x="4606634" y="2270052"/>
                <a:ext cx="551054" cy="1278318"/>
              </a:xfrm>
              <a:custGeom>
                <a:avLst/>
                <a:gdLst>
                  <a:gd name="T0" fmla="*/ 127 w 193"/>
                  <a:gd name="T1" fmla="*/ 371 h 449"/>
                  <a:gd name="T2" fmla="*/ 63 w 193"/>
                  <a:gd name="T3" fmla="*/ 417 h 449"/>
                  <a:gd name="T4" fmla="*/ 47 w 193"/>
                  <a:gd name="T5" fmla="*/ 433 h 449"/>
                  <a:gd name="T6" fmla="*/ 7 w 193"/>
                  <a:gd name="T7" fmla="*/ 434 h 449"/>
                  <a:gd name="T8" fmla="*/ 1 w 193"/>
                  <a:gd name="T9" fmla="*/ 383 h 449"/>
                  <a:gd name="T10" fmla="*/ 33 w 193"/>
                  <a:gd name="T11" fmla="*/ 331 h 449"/>
                  <a:gd name="T12" fmla="*/ 49 w 193"/>
                  <a:gd name="T13" fmla="*/ 286 h 449"/>
                  <a:gd name="T14" fmla="*/ 50 w 193"/>
                  <a:gd name="T15" fmla="*/ 233 h 449"/>
                  <a:gd name="T16" fmla="*/ 38 w 193"/>
                  <a:gd name="T17" fmla="*/ 207 h 449"/>
                  <a:gd name="T18" fmla="*/ 54 w 193"/>
                  <a:gd name="T19" fmla="*/ 201 h 449"/>
                  <a:gd name="T20" fmla="*/ 75 w 193"/>
                  <a:gd name="T21" fmla="*/ 209 h 449"/>
                  <a:gd name="T22" fmla="*/ 107 w 193"/>
                  <a:gd name="T23" fmla="*/ 223 h 449"/>
                  <a:gd name="T24" fmla="*/ 126 w 193"/>
                  <a:gd name="T25" fmla="*/ 233 h 449"/>
                  <a:gd name="T26" fmla="*/ 133 w 193"/>
                  <a:gd name="T27" fmla="*/ 231 h 449"/>
                  <a:gd name="T28" fmla="*/ 135 w 193"/>
                  <a:gd name="T29" fmla="*/ 200 h 449"/>
                  <a:gd name="T30" fmla="*/ 133 w 193"/>
                  <a:gd name="T31" fmla="*/ 99 h 449"/>
                  <a:gd name="T32" fmla="*/ 105 w 193"/>
                  <a:gd name="T33" fmla="*/ 55 h 449"/>
                  <a:gd name="T34" fmla="*/ 77 w 193"/>
                  <a:gd name="T35" fmla="*/ 9 h 449"/>
                  <a:gd name="T36" fmla="*/ 95 w 193"/>
                  <a:gd name="T37" fmla="*/ 6 h 449"/>
                  <a:gd name="T38" fmla="*/ 165 w 193"/>
                  <a:gd name="T39" fmla="*/ 52 h 449"/>
                  <a:gd name="T40" fmla="*/ 189 w 193"/>
                  <a:gd name="T41" fmla="*/ 83 h 449"/>
                  <a:gd name="T42" fmla="*/ 189 w 193"/>
                  <a:gd name="T43" fmla="*/ 292 h 449"/>
                  <a:gd name="T44" fmla="*/ 165 w 193"/>
                  <a:gd name="T45" fmla="*/ 409 h 449"/>
                  <a:gd name="T46" fmla="*/ 145 w 193"/>
                  <a:gd name="T47" fmla="*/ 428 h 449"/>
                  <a:gd name="T48" fmla="*/ 134 w 193"/>
                  <a:gd name="T49" fmla="*/ 415 h 449"/>
                  <a:gd name="T50" fmla="*/ 131 w 193"/>
                  <a:gd name="T51" fmla="*/ 367 h 449"/>
                  <a:gd name="T52" fmla="*/ 124 w 193"/>
                  <a:gd name="T53" fmla="*/ 264 h 449"/>
                  <a:gd name="T54" fmla="*/ 102 w 193"/>
                  <a:gd name="T55" fmla="*/ 280 h 449"/>
                  <a:gd name="T56" fmla="*/ 81 w 193"/>
                  <a:gd name="T57" fmla="*/ 296 h 449"/>
                  <a:gd name="T58" fmla="*/ 59 w 193"/>
                  <a:gd name="T59" fmla="*/ 331 h 449"/>
                  <a:gd name="T60" fmla="*/ 31 w 193"/>
                  <a:gd name="T61" fmla="*/ 373 h 449"/>
                  <a:gd name="T62" fmla="*/ 46 w 193"/>
                  <a:gd name="T63" fmla="*/ 382 h 449"/>
                  <a:gd name="T64" fmla="*/ 78 w 193"/>
                  <a:gd name="T65" fmla="*/ 363 h 449"/>
                  <a:gd name="T66" fmla="*/ 114 w 193"/>
                  <a:gd name="T67" fmla="*/ 346 h 449"/>
                  <a:gd name="T68" fmla="*/ 133 w 193"/>
                  <a:gd name="T69" fmla="*/ 325 h 449"/>
                  <a:gd name="T70" fmla="*/ 132 w 193"/>
                  <a:gd name="T71" fmla="*/ 2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 h="449">
                    <a:moveTo>
                      <a:pt x="131" y="367"/>
                    </a:moveTo>
                    <a:cubicBezTo>
                      <a:pt x="129" y="369"/>
                      <a:pt x="128" y="370"/>
                      <a:pt x="127" y="371"/>
                    </a:cubicBezTo>
                    <a:cubicBezTo>
                      <a:pt x="112" y="385"/>
                      <a:pt x="97" y="397"/>
                      <a:pt x="80" y="408"/>
                    </a:cubicBezTo>
                    <a:cubicBezTo>
                      <a:pt x="74" y="411"/>
                      <a:pt x="69" y="414"/>
                      <a:pt x="63" y="417"/>
                    </a:cubicBezTo>
                    <a:cubicBezTo>
                      <a:pt x="61" y="419"/>
                      <a:pt x="59" y="420"/>
                      <a:pt x="57" y="422"/>
                    </a:cubicBezTo>
                    <a:cubicBezTo>
                      <a:pt x="54" y="426"/>
                      <a:pt x="50" y="430"/>
                      <a:pt x="47" y="433"/>
                    </a:cubicBezTo>
                    <a:cubicBezTo>
                      <a:pt x="44" y="436"/>
                      <a:pt x="41" y="439"/>
                      <a:pt x="38" y="441"/>
                    </a:cubicBezTo>
                    <a:cubicBezTo>
                      <a:pt x="27" y="449"/>
                      <a:pt x="13" y="446"/>
                      <a:pt x="7" y="434"/>
                    </a:cubicBezTo>
                    <a:cubicBezTo>
                      <a:pt x="4" y="428"/>
                      <a:pt x="2" y="421"/>
                      <a:pt x="1" y="415"/>
                    </a:cubicBezTo>
                    <a:cubicBezTo>
                      <a:pt x="0" y="404"/>
                      <a:pt x="0" y="394"/>
                      <a:pt x="1" y="383"/>
                    </a:cubicBezTo>
                    <a:cubicBezTo>
                      <a:pt x="2" y="379"/>
                      <a:pt x="3" y="374"/>
                      <a:pt x="7" y="372"/>
                    </a:cubicBezTo>
                    <a:cubicBezTo>
                      <a:pt x="20" y="361"/>
                      <a:pt x="28" y="346"/>
                      <a:pt x="33" y="331"/>
                    </a:cubicBezTo>
                    <a:cubicBezTo>
                      <a:pt x="36" y="325"/>
                      <a:pt x="37" y="319"/>
                      <a:pt x="39" y="313"/>
                    </a:cubicBezTo>
                    <a:cubicBezTo>
                      <a:pt x="42" y="304"/>
                      <a:pt x="45" y="294"/>
                      <a:pt x="49" y="286"/>
                    </a:cubicBezTo>
                    <a:cubicBezTo>
                      <a:pt x="56" y="272"/>
                      <a:pt x="56" y="258"/>
                      <a:pt x="53" y="244"/>
                    </a:cubicBezTo>
                    <a:cubicBezTo>
                      <a:pt x="52" y="240"/>
                      <a:pt x="51" y="237"/>
                      <a:pt x="50" y="233"/>
                    </a:cubicBezTo>
                    <a:cubicBezTo>
                      <a:pt x="49" y="229"/>
                      <a:pt x="47" y="225"/>
                      <a:pt x="44" y="221"/>
                    </a:cubicBezTo>
                    <a:cubicBezTo>
                      <a:pt x="42" y="217"/>
                      <a:pt x="39" y="212"/>
                      <a:pt x="38" y="207"/>
                    </a:cubicBezTo>
                    <a:cubicBezTo>
                      <a:pt x="36" y="202"/>
                      <a:pt x="38" y="199"/>
                      <a:pt x="44" y="199"/>
                    </a:cubicBezTo>
                    <a:cubicBezTo>
                      <a:pt x="48" y="199"/>
                      <a:pt x="51" y="199"/>
                      <a:pt x="54" y="201"/>
                    </a:cubicBezTo>
                    <a:cubicBezTo>
                      <a:pt x="55" y="202"/>
                      <a:pt x="56" y="203"/>
                      <a:pt x="57" y="203"/>
                    </a:cubicBezTo>
                    <a:cubicBezTo>
                      <a:pt x="62" y="208"/>
                      <a:pt x="68" y="209"/>
                      <a:pt x="75" y="209"/>
                    </a:cubicBezTo>
                    <a:cubicBezTo>
                      <a:pt x="83" y="209"/>
                      <a:pt x="90" y="212"/>
                      <a:pt x="96" y="218"/>
                    </a:cubicBezTo>
                    <a:cubicBezTo>
                      <a:pt x="99" y="221"/>
                      <a:pt x="103" y="223"/>
                      <a:pt x="107" y="223"/>
                    </a:cubicBezTo>
                    <a:cubicBezTo>
                      <a:pt x="110" y="223"/>
                      <a:pt x="112" y="224"/>
                      <a:pt x="115" y="225"/>
                    </a:cubicBezTo>
                    <a:cubicBezTo>
                      <a:pt x="120" y="226"/>
                      <a:pt x="124" y="229"/>
                      <a:pt x="126" y="233"/>
                    </a:cubicBezTo>
                    <a:cubicBezTo>
                      <a:pt x="126" y="234"/>
                      <a:pt x="127" y="235"/>
                      <a:pt x="128" y="236"/>
                    </a:cubicBezTo>
                    <a:cubicBezTo>
                      <a:pt x="131" y="236"/>
                      <a:pt x="132" y="234"/>
                      <a:pt x="133" y="231"/>
                    </a:cubicBezTo>
                    <a:cubicBezTo>
                      <a:pt x="134" y="229"/>
                      <a:pt x="134" y="227"/>
                      <a:pt x="134" y="225"/>
                    </a:cubicBezTo>
                    <a:cubicBezTo>
                      <a:pt x="134" y="217"/>
                      <a:pt x="134" y="208"/>
                      <a:pt x="135" y="200"/>
                    </a:cubicBezTo>
                    <a:cubicBezTo>
                      <a:pt x="137" y="176"/>
                      <a:pt x="139" y="151"/>
                      <a:pt x="137" y="127"/>
                    </a:cubicBezTo>
                    <a:cubicBezTo>
                      <a:pt x="137" y="118"/>
                      <a:pt x="135" y="109"/>
                      <a:pt x="133" y="99"/>
                    </a:cubicBezTo>
                    <a:cubicBezTo>
                      <a:pt x="132" y="90"/>
                      <a:pt x="127" y="81"/>
                      <a:pt x="121" y="74"/>
                    </a:cubicBezTo>
                    <a:cubicBezTo>
                      <a:pt x="116" y="67"/>
                      <a:pt x="111" y="61"/>
                      <a:pt x="105" y="55"/>
                    </a:cubicBezTo>
                    <a:cubicBezTo>
                      <a:pt x="98" y="46"/>
                      <a:pt x="90" y="36"/>
                      <a:pt x="83" y="27"/>
                    </a:cubicBezTo>
                    <a:cubicBezTo>
                      <a:pt x="79" y="22"/>
                      <a:pt x="77" y="15"/>
                      <a:pt x="77" y="9"/>
                    </a:cubicBezTo>
                    <a:cubicBezTo>
                      <a:pt x="77" y="3"/>
                      <a:pt x="80" y="0"/>
                      <a:pt x="86" y="2"/>
                    </a:cubicBezTo>
                    <a:cubicBezTo>
                      <a:pt x="89" y="2"/>
                      <a:pt x="92" y="4"/>
                      <a:pt x="95" y="6"/>
                    </a:cubicBezTo>
                    <a:cubicBezTo>
                      <a:pt x="105" y="15"/>
                      <a:pt x="116" y="22"/>
                      <a:pt x="128" y="28"/>
                    </a:cubicBezTo>
                    <a:cubicBezTo>
                      <a:pt x="141" y="35"/>
                      <a:pt x="154" y="43"/>
                      <a:pt x="165" y="52"/>
                    </a:cubicBezTo>
                    <a:cubicBezTo>
                      <a:pt x="172" y="58"/>
                      <a:pt x="179" y="64"/>
                      <a:pt x="184" y="72"/>
                    </a:cubicBezTo>
                    <a:cubicBezTo>
                      <a:pt x="186" y="75"/>
                      <a:pt x="188" y="78"/>
                      <a:pt x="189" y="83"/>
                    </a:cubicBezTo>
                    <a:cubicBezTo>
                      <a:pt x="192" y="122"/>
                      <a:pt x="193" y="162"/>
                      <a:pt x="193" y="202"/>
                    </a:cubicBezTo>
                    <a:cubicBezTo>
                      <a:pt x="193" y="232"/>
                      <a:pt x="192" y="262"/>
                      <a:pt x="189" y="292"/>
                    </a:cubicBezTo>
                    <a:cubicBezTo>
                      <a:pt x="186" y="321"/>
                      <a:pt x="183" y="350"/>
                      <a:pt x="176" y="378"/>
                    </a:cubicBezTo>
                    <a:cubicBezTo>
                      <a:pt x="173" y="388"/>
                      <a:pt x="170" y="399"/>
                      <a:pt x="165" y="409"/>
                    </a:cubicBezTo>
                    <a:cubicBezTo>
                      <a:pt x="162" y="414"/>
                      <a:pt x="159" y="419"/>
                      <a:pt x="155" y="423"/>
                    </a:cubicBezTo>
                    <a:cubicBezTo>
                      <a:pt x="152" y="426"/>
                      <a:pt x="149" y="428"/>
                      <a:pt x="145" y="428"/>
                    </a:cubicBezTo>
                    <a:cubicBezTo>
                      <a:pt x="140" y="429"/>
                      <a:pt x="136" y="427"/>
                      <a:pt x="135" y="422"/>
                    </a:cubicBezTo>
                    <a:cubicBezTo>
                      <a:pt x="135" y="420"/>
                      <a:pt x="135" y="418"/>
                      <a:pt x="134" y="415"/>
                    </a:cubicBezTo>
                    <a:cubicBezTo>
                      <a:pt x="134" y="407"/>
                      <a:pt x="135" y="399"/>
                      <a:pt x="135" y="391"/>
                    </a:cubicBezTo>
                    <a:cubicBezTo>
                      <a:pt x="134" y="383"/>
                      <a:pt x="134" y="375"/>
                      <a:pt x="131" y="367"/>
                    </a:cubicBezTo>
                    <a:close/>
                    <a:moveTo>
                      <a:pt x="132" y="255"/>
                    </a:moveTo>
                    <a:cubicBezTo>
                      <a:pt x="127" y="257"/>
                      <a:pt x="125" y="260"/>
                      <a:pt x="124" y="264"/>
                    </a:cubicBezTo>
                    <a:cubicBezTo>
                      <a:pt x="123" y="267"/>
                      <a:pt x="122" y="271"/>
                      <a:pt x="119" y="273"/>
                    </a:cubicBezTo>
                    <a:cubicBezTo>
                      <a:pt x="114" y="277"/>
                      <a:pt x="108" y="280"/>
                      <a:pt x="102" y="280"/>
                    </a:cubicBezTo>
                    <a:cubicBezTo>
                      <a:pt x="97" y="280"/>
                      <a:pt x="94" y="282"/>
                      <a:pt x="91" y="285"/>
                    </a:cubicBezTo>
                    <a:cubicBezTo>
                      <a:pt x="87" y="289"/>
                      <a:pt x="84" y="292"/>
                      <a:pt x="81" y="296"/>
                    </a:cubicBezTo>
                    <a:cubicBezTo>
                      <a:pt x="78" y="299"/>
                      <a:pt x="76" y="302"/>
                      <a:pt x="75" y="305"/>
                    </a:cubicBezTo>
                    <a:cubicBezTo>
                      <a:pt x="71" y="315"/>
                      <a:pt x="66" y="323"/>
                      <a:pt x="59" y="331"/>
                    </a:cubicBezTo>
                    <a:cubicBezTo>
                      <a:pt x="54" y="337"/>
                      <a:pt x="50" y="343"/>
                      <a:pt x="45" y="349"/>
                    </a:cubicBezTo>
                    <a:cubicBezTo>
                      <a:pt x="39" y="356"/>
                      <a:pt x="34" y="364"/>
                      <a:pt x="31" y="373"/>
                    </a:cubicBezTo>
                    <a:cubicBezTo>
                      <a:pt x="29" y="377"/>
                      <a:pt x="29" y="379"/>
                      <a:pt x="34" y="381"/>
                    </a:cubicBezTo>
                    <a:cubicBezTo>
                      <a:pt x="38" y="382"/>
                      <a:pt x="42" y="383"/>
                      <a:pt x="46" y="382"/>
                    </a:cubicBezTo>
                    <a:cubicBezTo>
                      <a:pt x="53" y="381"/>
                      <a:pt x="59" y="378"/>
                      <a:pt x="64" y="374"/>
                    </a:cubicBezTo>
                    <a:cubicBezTo>
                      <a:pt x="69" y="371"/>
                      <a:pt x="73" y="367"/>
                      <a:pt x="78" y="363"/>
                    </a:cubicBezTo>
                    <a:cubicBezTo>
                      <a:pt x="81" y="361"/>
                      <a:pt x="83" y="359"/>
                      <a:pt x="87" y="358"/>
                    </a:cubicBezTo>
                    <a:cubicBezTo>
                      <a:pt x="97" y="356"/>
                      <a:pt x="106" y="351"/>
                      <a:pt x="114" y="346"/>
                    </a:cubicBezTo>
                    <a:cubicBezTo>
                      <a:pt x="119" y="343"/>
                      <a:pt x="123" y="340"/>
                      <a:pt x="127" y="338"/>
                    </a:cubicBezTo>
                    <a:cubicBezTo>
                      <a:pt x="131" y="335"/>
                      <a:pt x="133" y="331"/>
                      <a:pt x="133" y="325"/>
                    </a:cubicBezTo>
                    <a:cubicBezTo>
                      <a:pt x="132" y="304"/>
                      <a:pt x="132" y="282"/>
                      <a:pt x="132" y="260"/>
                    </a:cubicBezTo>
                    <a:cubicBezTo>
                      <a:pt x="132" y="259"/>
                      <a:pt x="132" y="257"/>
                      <a:pt x="132"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1" name="Freeform 12">
                <a:extLst>
                  <a:ext uri="{FF2B5EF4-FFF2-40B4-BE49-F238E27FC236}">
                    <a16:creationId xmlns:a16="http://schemas.microsoft.com/office/drawing/2014/main" id="{D829A78B-B6EB-4549-B14A-40D05309B0CA}"/>
                  </a:ext>
                </a:extLst>
              </p:cNvPr>
              <p:cNvSpPr>
                <a:spLocks/>
              </p:cNvSpPr>
              <p:nvPr/>
            </p:nvSpPr>
            <p:spPr bwMode="auto">
              <a:xfrm>
                <a:off x="5375547" y="2443057"/>
                <a:ext cx="650372" cy="900269"/>
              </a:xfrm>
              <a:custGeom>
                <a:avLst/>
                <a:gdLst>
                  <a:gd name="T0" fmla="*/ 34 w 229"/>
                  <a:gd name="T1" fmla="*/ 0 h 316"/>
                  <a:gd name="T2" fmla="*/ 37 w 229"/>
                  <a:gd name="T3" fmla="*/ 2 h 316"/>
                  <a:gd name="T4" fmla="*/ 69 w 229"/>
                  <a:gd name="T5" fmla="*/ 32 h 316"/>
                  <a:gd name="T6" fmla="*/ 73 w 229"/>
                  <a:gd name="T7" fmla="*/ 38 h 316"/>
                  <a:gd name="T8" fmla="*/ 99 w 229"/>
                  <a:gd name="T9" fmla="*/ 117 h 316"/>
                  <a:gd name="T10" fmla="*/ 101 w 229"/>
                  <a:gd name="T11" fmla="*/ 128 h 316"/>
                  <a:gd name="T12" fmla="*/ 112 w 229"/>
                  <a:gd name="T13" fmla="*/ 132 h 316"/>
                  <a:gd name="T14" fmla="*/ 120 w 229"/>
                  <a:gd name="T15" fmla="*/ 127 h 316"/>
                  <a:gd name="T16" fmla="*/ 145 w 229"/>
                  <a:gd name="T17" fmla="*/ 109 h 316"/>
                  <a:gd name="T18" fmla="*/ 148 w 229"/>
                  <a:gd name="T19" fmla="*/ 103 h 316"/>
                  <a:gd name="T20" fmla="*/ 148 w 229"/>
                  <a:gd name="T21" fmla="*/ 80 h 316"/>
                  <a:gd name="T22" fmla="*/ 159 w 229"/>
                  <a:gd name="T23" fmla="*/ 69 h 316"/>
                  <a:gd name="T24" fmla="*/ 162 w 229"/>
                  <a:gd name="T25" fmla="*/ 71 h 316"/>
                  <a:gd name="T26" fmla="*/ 164 w 229"/>
                  <a:gd name="T27" fmla="*/ 75 h 316"/>
                  <a:gd name="T28" fmla="*/ 171 w 229"/>
                  <a:gd name="T29" fmla="*/ 86 h 316"/>
                  <a:gd name="T30" fmla="*/ 204 w 229"/>
                  <a:gd name="T31" fmla="*/ 104 h 316"/>
                  <a:gd name="T32" fmla="*/ 209 w 229"/>
                  <a:gd name="T33" fmla="*/ 112 h 316"/>
                  <a:gd name="T34" fmla="*/ 169 w 229"/>
                  <a:gd name="T35" fmla="*/ 170 h 316"/>
                  <a:gd name="T36" fmla="*/ 128 w 229"/>
                  <a:gd name="T37" fmla="*/ 175 h 316"/>
                  <a:gd name="T38" fmla="*/ 114 w 229"/>
                  <a:gd name="T39" fmla="*/ 190 h 316"/>
                  <a:gd name="T40" fmla="*/ 115 w 229"/>
                  <a:gd name="T41" fmla="*/ 196 h 316"/>
                  <a:gd name="T42" fmla="*/ 115 w 229"/>
                  <a:gd name="T43" fmla="*/ 219 h 316"/>
                  <a:gd name="T44" fmla="*/ 109 w 229"/>
                  <a:gd name="T45" fmla="*/ 226 h 316"/>
                  <a:gd name="T46" fmla="*/ 89 w 229"/>
                  <a:gd name="T47" fmla="*/ 246 h 316"/>
                  <a:gd name="T48" fmla="*/ 95 w 229"/>
                  <a:gd name="T49" fmla="*/ 260 h 316"/>
                  <a:gd name="T50" fmla="*/ 113 w 229"/>
                  <a:gd name="T51" fmla="*/ 259 h 316"/>
                  <a:gd name="T52" fmla="*/ 148 w 229"/>
                  <a:gd name="T53" fmla="*/ 248 h 316"/>
                  <a:gd name="T54" fmla="*/ 170 w 229"/>
                  <a:gd name="T55" fmla="*/ 243 h 316"/>
                  <a:gd name="T56" fmla="*/ 187 w 229"/>
                  <a:gd name="T57" fmla="*/ 237 h 316"/>
                  <a:gd name="T58" fmla="*/ 212 w 229"/>
                  <a:gd name="T59" fmla="*/ 229 h 316"/>
                  <a:gd name="T60" fmla="*/ 220 w 229"/>
                  <a:gd name="T61" fmla="*/ 229 h 316"/>
                  <a:gd name="T62" fmla="*/ 227 w 229"/>
                  <a:gd name="T63" fmla="*/ 241 h 316"/>
                  <a:gd name="T64" fmla="*/ 214 w 229"/>
                  <a:gd name="T65" fmla="*/ 267 h 316"/>
                  <a:gd name="T66" fmla="*/ 203 w 229"/>
                  <a:gd name="T67" fmla="*/ 277 h 316"/>
                  <a:gd name="T68" fmla="*/ 174 w 229"/>
                  <a:gd name="T69" fmla="*/ 289 h 316"/>
                  <a:gd name="T70" fmla="*/ 140 w 229"/>
                  <a:gd name="T71" fmla="*/ 298 h 316"/>
                  <a:gd name="T72" fmla="*/ 127 w 229"/>
                  <a:gd name="T73" fmla="*/ 298 h 316"/>
                  <a:gd name="T74" fmla="*/ 116 w 229"/>
                  <a:gd name="T75" fmla="*/ 301 h 316"/>
                  <a:gd name="T76" fmla="*/ 55 w 229"/>
                  <a:gd name="T77" fmla="*/ 304 h 316"/>
                  <a:gd name="T78" fmla="*/ 44 w 229"/>
                  <a:gd name="T79" fmla="*/ 292 h 316"/>
                  <a:gd name="T80" fmla="*/ 27 w 229"/>
                  <a:gd name="T81" fmla="*/ 257 h 316"/>
                  <a:gd name="T82" fmla="*/ 25 w 229"/>
                  <a:gd name="T83" fmla="*/ 252 h 316"/>
                  <a:gd name="T84" fmla="*/ 18 w 229"/>
                  <a:gd name="T85" fmla="*/ 217 h 316"/>
                  <a:gd name="T86" fmla="*/ 18 w 229"/>
                  <a:gd name="T87" fmla="*/ 210 h 316"/>
                  <a:gd name="T88" fmla="*/ 1 w 229"/>
                  <a:gd name="T89" fmla="*/ 140 h 316"/>
                  <a:gd name="T90" fmla="*/ 0 w 229"/>
                  <a:gd name="T91" fmla="*/ 134 h 316"/>
                  <a:gd name="T92" fmla="*/ 18 w 229"/>
                  <a:gd name="T93" fmla="*/ 50 h 316"/>
                  <a:gd name="T94" fmla="*/ 32 w 229"/>
                  <a:gd name="T95" fmla="*/ 4 h 316"/>
                  <a:gd name="T96" fmla="*/ 34 w 229"/>
                  <a:gd name="T9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316">
                    <a:moveTo>
                      <a:pt x="34" y="0"/>
                    </a:moveTo>
                    <a:cubicBezTo>
                      <a:pt x="35" y="1"/>
                      <a:pt x="36" y="2"/>
                      <a:pt x="37" y="2"/>
                    </a:cubicBezTo>
                    <a:cubicBezTo>
                      <a:pt x="48" y="12"/>
                      <a:pt x="58" y="22"/>
                      <a:pt x="69" y="32"/>
                    </a:cubicBezTo>
                    <a:cubicBezTo>
                      <a:pt x="71" y="34"/>
                      <a:pt x="72" y="36"/>
                      <a:pt x="73" y="38"/>
                    </a:cubicBezTo>
                    <a:cubicBezTo>
                      <a:pt x="86" y="63"/>
                      <a:pt x="94" y="89"/>
                      <a:pt x="99" y="117"/>
                    </a:cubicBezTo>
                    <a:cubicBezTo>
                      <a:pt x="99" y="120"/>
                      <a:pt x="100" y="124"/>
                      <a:pt x="101" y="128"/>
                    </a:cubicBezTo>
                    <a:cubicBezTo>
                      <a:pt x="103" y="133"/>
                      <a:pt x="107" y="134"/>
                      <a:pt x="112" y="132"/>
                    </a:cubicBezTo>
                    <a:cubicBezTo>
                      <a:pt x="115" y="130"/>
                      <a:pt x="117" y="129"/>
                      <a:pt x="120" y="127"/>
                    </a:cubicBezTo>
                    <a:cubicBezTo>
                      <a:pt x="128" y="121"/>
                      <a:pt x="136" y="115"/>
                      <a:pt x="145" y="109"/>
                    </a:cubicBezTo>
                    <a:cubicBezTo>
                      <a:pt x="147" y="108"/>
                      <a:pt x="148" y="106"/>
                      <a:pt x="148" y="103"/>
                    </a:cubicBezTo>
                    <a:cubicBezTo>
                      <a:pt x="148" y="95"/>
                      <a:pt x="148" y="88"/>
                      <a:pt x="148" y="80"/>
                    </a:cubicBezTo>
                    <a:cubicBezTo>
                      <a:pt x="148" y="75"/>
                      <a:pt x="153" y="69"/>
                      <a:pt x="159" y="69"/>
                    </a:cubicBezTo>
                    <a:cubicBezTo>
                      <a:pt x="160" y="69"/>
                      <a:pt x="162" y="70"/>
                      <a:pt x="162" y="71"/>
                    </a:cubicBezTo>
                    <a:cubicBezTo>
                      <a:pt x="163" y="72"/>
                      <a:pt x="164" y="73"/>
                      <a:pt x="164" y="75"/>
                    </a:cubicBezTo>
                    <a:cubicBezTo>
                      <a:pt x="164" y="79"/>
                      <a:pt x="167" y="83"/>
                      <a:pt x="171" y="86"/>
                    </a:cubicBezTo>
                    <a:cubicBezTo>
                      <a:pt x="181" y="94"/>
                      <a:pt x="192" y="100"/>
                      <a:pt x="204" y="104"/>
                    </a:cubicBezTo>
                    <a:cubicBezTo>
                      <a:pt x="208" y="106"/>
                      <a:pt x="209" y="108"/>
                      <a:pt x="209" y="112"/>
                    </a:cubicBezTo>
                    <a:cubicBezTo>
                      <a:pt x="210" y="140"/>
                      <a:pt x="196" y="160"/>
                      <a:pt x="169" y="170"/>
                    </a:cubicBezTo>
                    <a:cubicBezTo>
                      <a:pt x="156" y="175"/>
                      <a:pt x="142" y="177"/>
                      <a:pt x="128" y="175"/>
                    </a:cubicBezTo>
                    <a:cubicBezTo>
                      <a:pt x="119" y="173"/>
                      <a:pt x="112" y="182"/>
                      <a:pt x="114" y="190"/>
                    </a:cubicBezTo>
                    <a:cubicBezTo>
                      <a:pt x="114" y="192"/>
                      <a:pt x="115" y="194"/>
                      <a:pt x="115" y="196"/>
                    </a:cubicBezTo>
                    <a:cubicBezTo>
                      <a:pt x="118" y="203"/>
                      <a:pt x="118" y="211"/>
                      <a:pt x="115" y="219"/>
                    </a:cubicBezTo>
                    <a:cubicBezTo>
                      <a:pt x="114" y="222"/>
                      <a:pt x="112" y="224"/>
                      <a:pt x="109" y="226"/>
                    </a:cubicBezTo>
                    <a:cubicBezTo>
                      <a:pt x="101" y="231"/>
                      <a:pt x="95" y="238"/>
                      <a:pt x="89" y="246"/>
                    </a:cubicBezTo>
                    <a:cubicBezTo>
                      <a:pt x="84" y="254"/>
                      <a:pt x="85" y="258"/>
                      <a:pt x="95" y="260"/>
                    </a:cubicBezTo>
                    <a:cubicBezTo>
                      <a:pt x="101" y="261"/>
                      <a:pt x="107" y="261"/>
                      <a:pt x="113" y="259"/>
                    </a:cubicBezTo>
                    <a:cubicBezTo>
                      <a:pt x="125" y="256"/>
                      <a:pt x="137" y="252"/>
                      <a:pt x="148" y="248"/>
                    </a:cubicBezTo>
                    <a:cubicBezTo>
                      <a:pt x="155" y="245"/>
                      <a:pt x="162" y="243"/>
                      <a:pt x="170" y="243"/>
                    </a:cubicBezTo>
                    <a:cubicBezTo>
                      <a:pt x="176" y="242"/>
                      <a:pt x="182" y="240"/>
                      <a:pt x="187" y="237"/>
                    </a:cubicBezTo>
                    <a:cubicBezTo>
                      <a:pt x="195" y="234"/>
                      <a:pt x="203" y="230"/>
                      <a:pt x="212" y="229"/>
                    </a:cubicBezTo>
                    <a:cubicBezTo>
                      <a:pt x="214" y="229"/>
                      <a:pt x="217" y="229"/>
                      <a:pt x="220" y="229"/>
                    </a:cubicBezTo>
                    <a:cubicBezTo>
                      <a:pt x="226" y="230"/>
                      <a:pt x="229" y="236"/>
                      <a:pt x="227" y="241"/>
                    </a:cubicBezTo>
                    <a:cubicBezTo>
                      <a:pt x="223" y="250"/>
                      <a:pt x="218" y="259"/>
                      <a:pt x="214" y="267"/>
                    </a:cubicBezTo>
                    <a:cubicBezTo>
                      <a:pt x="211" y="271"/>
                      <a:pt x="207" y="274"/>
                      <a:pt x="203" y="277"/>
                    </a:cubicBezTo>
                    <a:cubicBezTo>
                      <a:pt x="194" y="282"/>
                      <a:pt x="184" y="286"/>
                      <a:pt x="174" y="289"/>
                    </a:cubicBezTo>
                    <a:cubicBezTo>
                      <a:pt x="163" y="292"/>
                      <a:pt x="151" y="295"/>
                      <a:pt x="140" y="298"/>
                    </a:cubicBezTo>
                    <a:cubicBezTo>
                      <a:pt x="136" y="299"/>
                      <a:pt x="131" y="298"/>
                      <a:pt x="127" y="298"/>
                    </a:cubicBezTo>
                    <a:cubicBezTo>
                      <a:pt x="122" y="298"/>
                      <a:pt x="119" y="299"/>
                      <a:pt x="116" y="301"/>
                    </a:cubicBezTo>
                    <a:cubicBezTo>
                      <a:pt x="97" y="315"/>
                      <a:pt x="74" y="316"/>
                      <a:pt x="55" y="304"/>
                    </a:cubicBezTo>
                    <a:cubicBezTo>
                      <a:pt x="51" y="301"/>
                      <a:pt x="47" y="297"/>
                      <a:pt x="44" y="292"/>
                    </a:cubicBezTo>
                    <a:cubicBezTo>
                      <a:pt x="37" y="281"/>
                      <a:pt x="32" y="269"/>
                      <a:pt x="27" y="257"/>
                    </a:cubicBezTo>
                    <a:cubicBezTo>
                      <a:pt x="26" y="255"/>
                      <a:pt x="26" y="254"/>
                      <a:pt x="25" y="252"/>
                    </a:cubicBezTo>
                    <a:cubicBezTo>
                      <a:pt x="20" y="241"/>
                      <a:pt x="17" y="230"/>
                      <a:pt x="18" y="217"/>
                    </a:cubicBezTo>
                    <a:cubicBezTo>
                      <a:pt x="19" y="215"/>
                      <a:pt x="18" y="213"/>
                      <a:pt x="18" y="210"/>
                    </a:cubicBezTo>
                    <a:cubicBezTo>
                      <a:pt x="12" y="187"/>
                      <a:pt x="6" y="163"/>
                      <a:pt x="1" y="140"/>
                    </a:cubicBezTo>
                    <a:cubicBezTo>
                      <a:pt x="0" y="138"/>
                      <a:pt x="0" y="136"/>
                      <a:pt x="0" y="134"/>
                    </a:cubicBezTo>
                    <a:cubicBezTo>
                      <a:pt x="6" y="106"/>
                      <a:pt x="12" y="78"/>
                      <a:pt x="18" y="50"/>
                    </a:cubicBezTo>
                    <a:cubicBezTo>
                      <a:pt x="22" y="35"/>
                      <a:pt x="26" y="19"/>
                      <a:pt x="32" y="4"/>
                    </a:cubicBezTo>
                    <a:cubicBezTo>
                      <a:pt x="33" y="2"/>
                      <a:pt x="33" y="1"/>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2" name="Freeform 13">
                <a:extLst>
                  <a:ext uri="{FF2B5EF4-FFF2-40B4-BE49-F238E27FC236}">
                    <a16:creationId xmlns:a16="http://schemas.microsoft.com/office/drawing/2014/main" id="{E842F311-7DA4-44B7-A236-43EEB282428F}"/>
                  </a:ext>
                </a:extLst>
              </p:cNvPr>
              <p:cNvSpPr>
                <a:spLocks/>
              </p:cNvSpPr>
              <p:nvPr/>
            </p:nvSpPr>
            <p:spPr bwMode="auto">
              <a:xfrm>
                <a:off x="6355912" y="2792272"/>
                <a:ext cx="772117" cy="855416"/>
              </a:xfrm>
              <a:custGeom>
                <a:avLst/>
                <a:gdLst>
                  <a:gd name="T0" fmla="*/ 194 w 271"/>
                  <a:gd name="T1" fmla="*/ 98 h 300"/>
                  <a:gd name="T2" fmla="*/ 236 w 271"/>
                  <a:gd name="T3" fmla="*/ 96 h 300"/>
                  <a:gd name="T4" fmla="*/ 237 w 271"/>
                  <a:gd name="T5" fmla="*/ 111 h 300"/>
                  <a:gd name="T6" fmla="*/ 175 w 271"/>
                  <a:gd name="T7" fmla="*/ 150 h 300"/>
                  <a:gd name="T8" fmla="*/ 169 w 271"/>
                  <a:gd name="T9" fmla="*/ 195 h 300"/>
                  <a:gd name="T10" fmla="*/ 177 w 271"/>
                  <a:gd name="T11" fmla="*/ 299 h 300"/>
                  <a:gd name="T12" fmla="*/ 159 w 271"/>
                  <a:gd name="T13" fmla="*/ 285 h 300"/>
                  <a:gd name="T14" fmla="*/ 150 w 271"/>
                  <a:gd name="T15" fmla="*/ 266 h 300"/>
                  <a:gd name="T16" fmla="*/ 133 w 271"/>
                  <a:gd name="T17" fmla="*/ 260 h 300"/>
                  <a:gd name="T18" fmla="*/ 132 w 271"/>
                  <a:gd name="T19" fmla="*/ 243 h 300"/>
                  <a:gd name="T20" fmla="*/ 149 w 271"/>
                  <a:gd name="T21" fmla="*/ 232 h 300"/>
                  <a:gd name="T22" fmla="*/ 139 w 271"/>
                  <a:gd name="T23" fmla="*/ 197 h 300"/>
                  <a:gd name="T24" fmla="*/ 117 w 271"/>
                  <a:gd name="T25" fmla="*/ 216 h 300"/>
                  <a:gd name="T26" fmla="*/ 101 w 271"/>
                  <a:gd name="T27" fmla="*/ 235 h 300"/>
                  <a:gd name="T28" fmla="*/ 26 w 271"/>
                  <a:gd name="T29" fmla="*/ 293 h 300"/>
                  <a:gd name="T30" fmla="*/ 0 w 271"/>
                  <a:gd name="T31" fmla="*/ 243 h 300"/>
                  <a:gd name="T32" fmla="*/ 9 w 271"/>
                  <a:gd name="T33" fmla="*/ 237 h 300"/>
                  <a:gd name="T34" fmla="*/ 32 w 271"/>
                  <a:gd name="T35" fmla="*/ 234 h 300"/>
                  <a:gd name="T36" fmla="*/ 59 w 271"/>
                  <a:gd name="T37" fmla="*/ 219 h 300"/>
                  <a:gd name="T38" fmla="*/ 116 w 271"/>
                  <a:gd name="T39" fmla="*/ 185 h 300"/>
                  <a:gd name="T40" fmla="*/ 145 w 271"/>
                  <a:gd name="T41" fmla="*/ 155 h 300"/>
                  <a:gd name="T42" fmla="*/ 133 w 271"/>
                  <a:gd name="T43" fmla="*/ 142 h 300"/>
                  <a:gd name="T44" fmla="*/ 145 w 271"/>
                  <a:gd name="T45" fmla="*/ 112 h 300"/>
                  <a:gd name="T46" fmla="*/ 143 w 271"/>
                  <a:gd name="T47" fmla="*/ 104 h 300"/>
                  <a:gd name="T48" fmla="*/ 124 w 271"/>
                  <a:gd name="T49" fmla="*/ 108 h 300"/>
                  <a:gd name="T50" fmla="*/ 121 w 271"/>
                  <a:gd name="T51" fmla="*/ 140 h 300"/>
                  <a:gd name="T52" fmla="*/ 87 w 271"/>
                  <a:gd name="T53" fmla="*/ 188 h 300"/>
                  <a:gd name="T54" fmla="*/ 73 w 271"/>
                  <a:gd name="T55" fmla="*/ 176 h 300"/>
                  <a:gd name="T56" fmla="*/ 67 w 271"/>
                  <a:gd name="T57" fmla="*/ 159 h 300"/>
                  <a:gd name="T58" fmla="*/ 66 w 271"/>
                  <a:gd name="T59" fmla="*/ 63 h 300"/>
                  <a:gd name="T60" fmla="*/ 72 w 271"/>
                  <a:gd name="T61" fmla="*/ 47 h 300"/>
                  <a:gd name="T62" fmla="*/ 88 w 271"/>
                  <a:gd name="T63" fmla="*/ 55 h 300"/>
                  <a:gd name="T64" fmla="*/ 109 w 271"/>
                  <a:gd name="T65" fmla="*/ 63 h 300"/>
                  <a:gd name="T66" fmla="*/ 160 w 271"/>
                  <a:gd name="T67" fmla="*/ 28 h 300"/>
                  <a:gd name="T68" fmla="*/ 187 w 271"/>
                  <a:gd name="T69" fmla="*/ 16 h 300"/>
                  <a:gd name="T70" fmla="*/ 258 w 271"/>
                  <a:gd name="T71" fmla="*/ 4 h 300"/>
                  <a:gd name="T72" fmla="*/ 271 w 271"/>
                  <a:gd name="T73" fmla="*/ 16 h 300"/>
                  <a:gd name="T74" fmla="*/ 248 w 271"/>
                  <a:gd name="T75" fmla="*/ 37 h 300"/>
                  <a:gd name="T76" fmla="*/ 215 w 271"/>
                  <a:gd name="T77" fmla="*/ 67 h 300"/>
                  <a:gd name="T78" fmla="*/ 186 w 271"/>
                  <a:gd name="T79" fmla="*/ 9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300">
                    <a:moveTo>
                      <a:pt x="185" y="102"/>
                    </a:moveTo>
                    <a:cubicBezTo>
                      <a:pt x="188" y="101"/>
                      <a:pt x="191" y="99"/>
                      <a:pt x="194" y="98"/>
                    </a:cubicBezTo>
                    <a:cubicBezTo>
                      <a:pt x="200" y="94"/>
                      <a:pt x="206" y="91"/>
                      <a:pt x="213" y="90"/>
                    </a:cubicBezTo>
                    <a:cubicBezTo>
                      <a:pt x="221" y="89"/>
                      <a:pt x="229" y="92"/>
                      <a:pt x="236" y="96"/>
                    </a:cubicBezTo>
                    <a:cubicBezTo>
                      <a:pt x="237" y="97"/>
                      <a:pt x="238" y="98"/>
                      <a:pt x="239" y="99"/>
                    </a:cubicBezTo>
                    <a:cubicBezTo>
                      <a:pt x="242" y="103"/>
                      <a:pt x="242" y="108"/>
                      <a:pt x="237" y="111"/>
                    </a:cubicBezTo>
                    <a:cubicBezTo>
                      <a:pt x="220" y="127"/>
                      <a:pt x="200" y="139"/>
                      <a:pt x="179" y="148"/>
                    </a:cubicBezTo>
                    <a:cubicBezTo>
                      <a:pt x="178" y="149"/>
                      <a:pt x="176" y="149"/>
                      <a:pt x="175" y="150"/>
                    </a:cubicBezTo>
                    <a:cubicBezTo>
                      <a:pt x="167" y="153"/>
                      <a:pt x="164" y="159"/>
                      <a:pt x="163" y="168"/>
                    </a:cubicBezTo>
                    <a:cubicBezTo>
                      <a:pt x="163" y="177"/>
                      <a:pt x="165" y="187"/>
                      <a:pt x="169" y="195"/>
                    </a:cubicBezTo>
                    <a:cubicBezTo>
                      <a:pt x="182" y="226"/>
                      <a:pt x="186" y="259"/>
                      <a:pt x="185" y="292"/>
                    </a:cubicBezTo>
                    <a:cubicBezTo>
                      <a:pt x="185" y="298"/>
                      <a:pt x="183" y="300"/>
                      <a:pt x="177" y="299"/>
                    </a:cubicBezTo>
                    <a:cubicBezTo>
                      <a:pt x="171" y="299"/>
                      <a:pt x="165" y="297"/>
                      <a:pt x="161" y="292"/>
                    </a:cubicBezTo>
                    <a:cubicBezTo>
                      <a:pt x="159" y="290"/>
                      <a:pt x="159" y="287"/>
                      <a:pt x="159" y="285"/>
                    </a:cubicBezTo>
                    <a:cubicBezTo>
                      <a:pt x="159" y="284"/>
                      <a:pt x="159" y="282"/>
                      <a:pt x="159" y="281"/>
                    </a:cubicBezTo>
                    <a:cubicBezTo>
                      <a:pt x="159" y="274"/>
                      <a:pt x="156" y="269"/>
                      <a:pt x="150" y="266"/>
                    </a:cubicBezTo>
                    <a:cubicBezTo>
                      <a:pt x="146" y="263"/>
                      <a:pt x="141" y="262"/>
                      <a:pt x="136" y="260"/>
                    </a:cubicBezTo>
                    <a:cubicBezTo>
                      <a:pt x="135" y="260"/>
                      <a:pt x="134" y="260"/>
                      <a:pt x="133" y="260"/>
                    </a:cubicBezTo>
                    <a:cubicBezTo>
                      <a:pt x="129" y="258"/>
                      <a:pt x="126" y="255"/>
                      <a:pt x="126" y="252"/>
                    </a:cubicBezTo>
                    <a:cubicBezTo>
                      <a:pt x="125" y="248"/>
                      <a:pt x="128" y="244"/>
                      <a:pt x="132" y="243"/>
                    </a:cubicBezTo>
                    <a:cubicBezTo>
                      <a:pt x="134" y="242"/>
                      <a:pt x="136" y="242"/>
                      <a:pt x="138" y="242"/>
                    </a:cubicBezTo>
                    <a:cubicBezTo>
                      <a:pt x="144" y="241"/>
                      <a:pt x="147" y="238"/>
                      <a:pt x="149" y="232"/>
                    </a:cubicBezTo>
                    <a:cubicBezTo>
                      <a:pt x="153" y="220"/>
                      <a:pt x="151" y="208"/>
                      <a:pt x="144" y="197"/>
                    </a:cubicBezTo>
                    <a:cubicBezTo>
                      <a:pt x="142" y="195"/>
                      <a:pt x="141" y="195"/>
                      <a:pt x="139" y="197"/>
                    </a:cubicBezTo>
                    <a:cubicBezTo>
                      <a:pt x="138" y="197"/>
                      <a:pt x="137" y="198"/>
                      <a:pt x="136" y="199"/>
                    </a:cubicBezTo>
                    <a:cubicBezTo>
                      <a:pt x="129" y="205"/>
                      <a:pt x="123" y="210"/>
                      <a:pt x="117" y="216"/>
                    </a:cubicBezTo>
                    <a:cubicBezTo>
                      <a:pt x="112" y="220"/>
                      <a:pt x="108" y="225"/>
                      <a:pt x="105" y="231"/>
                    </a:cubicBezTo>
                    <a:cubicBezTo>
                      <a:pt x="104" y="232"/>
                      <a:pt x="103" y="233"/>
                      <a:pt x="101" y="235"/>
                    </a:cubicBezTo>
                    <a:cubicBezTo>
                      <a:pt x="84" y="253"/>
                      <a:pt x="66" y="270"/>
                      <a:pt x="48" y="288"/>
                    </a:cubicBezTo>
                    <a:cubicBezTo>
                      <a:pt x="41" y="296"/>
                      <a:pt x="35" y="297"/>
                      <a:pt x="26" y="293"/>
                    </a:cubicBezTo>
                    <a:cubicBezTo>
                      <a:pt x="20" y="291"/>
                      <a:pt x="16" y="287"/>
                      <a:pt x="13" y="282"/>
                    </a:cubicBezTo>
                    <a:cubicBezTo>
                      <a:pt x="4" y="271"/>
                      <a:pt x="1" y="257"/>
                      <a:pt x="0" y="243"/>
                    </a:cubicBezTo>
                    <a:cubicBezTo>
                      <a:pt x="0" y="240"/>
                      <a:pt x="1" y="239"/>
                      <a:pt x="3" y="239"/>
                    </a:cubicBezTo>
                    <a:cubicBezTo>
                      <a:pt x="5" y="238"/>
                      <a:pt x="7" y="237"/>
                      <a:pt x="9" y="237"/>
                    </a:cubicBezTo>
                    <a:cubicBezTo>
                      <a:pt x="13" y="235"/>
                      <a:pt x="16" y="235"/>
                      <a:pt x="20" y="237"/>
                    </a:cubicBezTo>
                    <a:cubicBezTo>
                      <a:pt x="24" y="239"/>
                      <a:pt x="28" y="238"/>
                      <a:pt x="32" y="234"/>
                    </a:cubicBezTo>
                    <a:cubicBezTo>
                      <a:pt x="34" y="233"/>
                      <a:pt x="37" y="231"/>
                      <a:pt x="39" y="230"/>
                    </a:cubicBezTo>
                    <a:cubicBezTo>
                      <a:pt x="46" y="226"/>
                      <a:pt x="52" y="222"/>
                      <a:pt x="59" y="219"/>
                    </a:cubicBezTo>
                    <a:cubicBezTo>
                      <a:pt x="60" y="218"/>
                      <a:pt x="62" y="217"/>
                      <a:pt x="63" y="216"/>
                    </a:cubicBezTo>
                    <a:cubicBezTo>
                      <a:pt x="81" y="206"/>
                      <a:pt x="98" y="195"/>
                      <a:pt x="116" y="185"/>
                    </a:cubicBezTo>
                    <a:cubicBezTo>
                      <a:pt x="122" y="181"/>
                      <a:pt x="128" y="177"/>
                      <a:pt x="134" y="172"/>
                    </a:cubicBezTo>
                    <a:cubicBezTo>
                      <a:pt x="139" y="168"/>
                      <a:pt x="143" y="163"/>
                      <a:pt x="145" y="155"/>
                    </a:cubicBezTo>
                    <a:cubicBezTo>
                      <a:pt x="143" y="155"/>
                      <a:pt x="142" y="154"/>
                      <a:pt x="140" y="154"/>
                    </a:cubicBezTo>
                    <a:cubicBezTo>
                      <a:pt x="134" y="152"/>
                      <a:pt x="132" y="148"/>
                      <a:pt x="133" y="142"/>
                    </a:cubicBezTo>
                    <a:cubicBezTo>
                      <a:pt x="134" y="140"/>
                      <a:pt x="135" y="137"/>
                      <a:pt x="136" y="135"/>
                    </a:cubicBezTo>
                    <a:cubicBezTo>
                      <a:pt x="139" y="127"/>
                      <a:pt x="142" y="119"/>
                      <a:pt x="145" y="112"/>
                    </a:cubicBezTo>
                    <a:cubicBezTo>
                      <a:pt x="145" y="111"/>
                      <a:pt x="146" y="110"/>
                      <a:pt x="146" y="109"/>
                    </a:cubicBezTo>
                    <a:cubicBezTo>
                      <a:pt x="147" y="105"/>
                      <a:pt x="146" y="104"/>
                      <a:pt x="143" y="104"/>
                    </a:cubicBezTo>
                    <a:cubicBezTo>
                      <a:pt x="140" y="104"/>
                      <a:pt x="138" y="104"/>
                      <a:pt x="135" y="105"/>
                    </a:cubicBezTo>
                    <a:cubicBezTo>
                      <a:pt x="132" y="106"/>
                      <a:pt x="128" y="107"/>
                      <a:pt x="124" y="108"/>
                    </a:cubicBezTo>
                    <a:cubicBezTo>
                      <a:pt x="122" y="109"/>
                      <a:pt x="121" y="111"/>
                      <a:pt x="121" y="113"/>
                    </a:cubicBezTo>
                    <a:cubicBezTo>
                      <a:pt x="121" y="122"/>
                      <a:pt x="121" y="131"/>
                      <a:pt x="121" y="140"/>
                    </a:cubicBezTo>
                    <a:cubicBezTo>
                      <a:pt x="121" y="142"/>
                      <a:pt x="120" y="144"/>
                      <a:pt x="119" y="146"/>
                    </a:cubicBezTo>
                    <a:cubicBezTo>
                      <a:pt x="108" y="160"/>
                      <a:pt x="98" y="174"/>
                      <a:pt x="87" y="188"/>
                    </a:cubicBezTo>
                    <a:cubicBezTo>
                      <a:pt x="87" y="189"/>
                      <a:pt x="86" y="189"/>
                      <a:pt x="86" y="190"/>
                    </a:cubicBezTo>
                    <a:cubicBezTo>
                      <a:pt x="81" y="185"/>
                      <a:pt x="77" y="181"/>
                      <a:pt x="73" y="176"/>
                    </a:cubicBezTo>
                    <a:cubicBezTo>
                      <a:pt x="70" y="173"/>
                      <a:pt x="69" y="170"/>
                      <a:pt x="69" y="166"/>
                    </a:cubicBezTo>
                    <a:cubicBezTo>
                      <a:pt x="68" y="164"/>
                      <a:pt x="68" y="161"/>
                      <a:pt x="67" y="159"/>
                    </a:cubicBezTo>
                    <a:cubicBezTo>
                      <a:pt x="58" y="138"/>
                      <a:pt x="57" y="117"/>
                      <a:pt x="63" y="95"/>
                    </a:cubicBezTo>
                    <a:cubicBezTo>
                      <a:pt x="67" y="84"/>
                      <a:pt x="67" y="74"/>
                      <a:pt x="66" y="63"/>
                    </a:cubicBezTo>
                    <a:cubicBezTo>
                      <a:pt x="66" y="60"/>
                      <a:pt x="66" y="57"/>
                      <a:pt x="66" y="54"/>
                    </a:cubicBezTo>
                    <a:cubicBezTo>
                      <a:pt x="66" y="50"/>
                      <a:pt x="68" y="47"/>
                      <a:pt x="72" y="47"/>
                    </a:cubicBezTo>
                    <a:cubicBezTo>
                      <a:pt x="75" y="46"/>
                      <a:pt x="78" y="47"/>
                      <a:pt x="80" y="48"/>
                    </a:cubicBezTo>
                    <a:cubicBezTo>
                      <a:pt x="83" y="50"/>
                      <a:pt x="85" y="52"/>
                      <a:pt x="88" y="55"/>
                    </a:cubicBezTo>
                    <a:cubicBezTo>
                      <a:pt x="90" y="57"/>
                      <a:pt x="91" y="59"/>
                      <a:pt x="93" y="61"/>
                    </a:cubicBezTo>
                    <a:cubicBezTo>
                      <a:pt x="99" y="66"/>
                      <a:pt x="103" y="67"/>
                      <a:pt x="109" y="63"/>
                    </a:cubicBezTo>
                    <a:cubicBezTo>
                      <a:pt x="117" y="58"/>
                      <a:pt x="125" y="53"/>
                      <a:pt x="133" y="48"/>
                    </a:cubicBezTo>
                    <a:cubicBezTo>
                      <a:pt x="142" y="41"/>
                      <a:pt x="151" y="35"/>
                      <a:pt x="160" y="28"/>
                    </a:cubicBezTo>
                    <a:cubicBezTo>
                      <a:pt x="163" y="25"/>
                      <a:pt x="167" y="24"/>
                      <a:pt x="171" y="23"/>
                    </a:cubicBezTo>
                    <a:cubicBezTo>
                      <a:pt x="177" y="23"/>
                      <a:pt x="182" y="20"/>
                      <a:pt x="187" y="16"/>
                    </a:cubicBezTo>
                    <a:cubicBezTo>
                      <a:pt x="196" y="6"/>
                      <a:pt x="208" y="2"/>
                      <a:pt x="221" y="1"/>
                    </a:cubicBezTo>
                    <a:cubicBezTo>
                      <a:pt x="233" y="0"/>
                      <a:pt x="246" y="0"/>
                      <a:pt x="258" y="4"/>
                    </a:cubicBezTo>
                    <a:cubicBezTo>
                      <a:pt x="261" y="5"/>
                      <a:pt x="264" y="7"/>
                      <a:pt x="267" y="9"/>
                    </a:cubicBezTo>
                    <a:cubicBezTo>
                      <a:pt x="270" y="10"/>
                      <a:pt x="271" y="13"/>
                      <a:pt x="271" y="16"/>
                    </a:cubicBezTo>
                    <a:cubicBezTo>
                      <a:pt x="271" y="18"/>
                      <a:pt x="271" y="19"/>
                      <a:pt x="269" y="21"/>
                    </a:cubicBezTo>
                    <a:cubicBezTo>
                      <a:pt x="262" y="26"/>
                      <a:pt x="255" y="31"/>
                      <a:pt x="248" y="37"/>
                    </a:cubicBezTo>
                    <a:cubicBezTo>
                      <a:pt x="240" y="43"/>
                      <a:pt x="232" y="50"/>
                      <a:pt x="226" y="58"/>
                    </a:cubicBezTo>
                    <a:cubicBezTo>
                      <a:pt x="223" y="62"/>
                      <a:pt x="219" y="65"/>
                      <a:pt x="215" y="67"/>
                    </a:cubicBezTo>
                    <a:cubicBezTo>
                      <a:pt x="213" y="68"/>
                      <a:pt x="212" y="69"/>
                      <a:pt x="211" y="70"/>
                    </a:cubicBezTo>
                    <a:cubicBezTo>
                      <a:pt x="202" y="79"/>
                      <a:pt x="194" y="87"/>
                      <a:pt x="186" y="95"/>
                    </a:cubicBezTo>
                    <a:cubicBezTo>
                      <a:pt x="184" y="97"/>
                      <a:pt x="183" y="99"/>
                      <a:pt x="1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3" name="Freeform 14">
                <a:extLst>
                  <a:ext uri="{FF2B5EF4-FFF2-40B4-BE49-F238E27FC236}">
                    <a16:creationId xmlns:a16="http://schemas.microsoft.com/office/drawing/2014/main" id="{170B97E9-7C5C-402F-9D53-9AA87182C27F}"/>
                  </a:ext>
                </a:extLst>
              </p:cNvPr>
              <p:cNvSpPr>
                <a:spLocks/>
              </p:cNvSpPr>
              <p:nvPr/>
            </p:nvSpPr>
            <p:spPr bwMode="auto">
              <a:xfrm>
                <a:off x="9143222" y="3099837"/>
                <a:ext cx="797747" cy="506201"/>
              </a:xfrm>
              <a:custGeom>
                <a:avLst/>
                <a:gdLst>
                  <a:gd name="T0" fmla="*/ 16 w 280"/>
                  <a:gd name="T1" fmla="*/ 133 h 178"/>
                  <a:gd name="T2" fmla="*/ 14 w 280"/>
                  <a:gd name="T3" fmla="*/ 124 h 178"/>
                  <a:gd name="T4" fmla="*/ 2 w 280"/>
                  <a:gd name="T5" fmla="*/ 103 h 178"/>
                  <a:gd name="T6" fmla="*/ 6 w 280"/>
                  <a:gd name="T7" fmla="*/ 81 h 178"/>
                  <a:gd name="T8" fmla="*/ 16 w 280"/>
                  <a:gd name="T9" fmla="*/ 77 h 178"/>
                  <a:gd name="T10" fmla="*/ 22 w 280"/>
                  <a:gd name="T11" fmla="*/ 77 h 178"/>
                  <a:gd name="T12" fmla="*/ 40 w 280"/>
                  <a:gd name="T13" fmla="*/ 71 h 178"/>
                  <a:gd name="T14" fmla="*/ 54 w 280"/>
                  <a:gd name="T15" fmla="*/ 64 h 178"/>
                  <a:gd name="T16" fmla="*/ 63 w 280"/>
                  <a:gd name="T17" fmla="*/ 61 h 178"/>
                  <a:gd name="T18" fmla="*/ 144 w 280"/>
                  <a:gd name="T19" fmla="*/ 25 h 178"/>
                  <a:gd name="T20" fmla="*/ 169 w 280"/>
                  <a:gd name="T21" fmla="*/ 16 h 178"/>
                  <a:gd name="T22" fmla="*/ 186 w 280"/>
                  <a:gd name="T23" fmla="*/ 13 h 178"/>
                  <a:gd name="T24" fmla="*/ 209 w 280"/>
                  <a:gd name="T25" fmla="*/ 9 h 178"/>
                  <a:gd name="T26" fmla="*/ 224 w 280"/>
                  <a:gd name="T27" fmla="*/ 3 h 178"/>
                  <a:gd name="T28" fmla="*/ 233 w 280"/>
                  <a:gd name="T29" fmla="*/ 0 h 178"/>
                  <a:gd name="T30" fmla="*/ 265 w 280"/>
                  <a:gd name="T31" fmla="*/ 5 h 178"/>
                  <a:gd name="T32" fmla="*/ 274 w 280"/>
                  <a:gd name="T33" fmla="*/ 29 h 178"/>
                  <a:gd name="T34" fmla="*/ 256 w 280"/>
                  <a:gd name="T35" fmla="*/ 50 h 178"/>
                  <a:gd name="T36" fmla="*/ 245 w 280"/>
                  <a:gd name="T37" fmla="*/ 53 h 178"/>
                  <a:gd name="T38" fmla="*/ 220 w 280"/>
                  <a:gd name="T39" fmla="*/ 56 h 178"/>
                  <a:gd name="T40" fmla="*/ 213 w 280"/>
                  <a:gd name="T41" fmla="*/ 58 h 178"/>
                  <a:gd name="T42" fmla="*/ 208 w 280"/>
                  <a:gd name="T43" fmla="*/ 67 h 178"/>
                  <a:gd name="T44" fmla="*/ 210 w 280"/>
                  <a:gd name="T45" fmla="*/ 76 h 178"/>
                  <a:gd name="T46" fmla="*/ 218 w 280"/>
                  <a:gd name="T47" fmla="*/ 92 h 178"/>
                  <a:gd name="T48" fmla="*/ 224 w 280"/>
                  <a:gd name="T49" fmla="*/ 115 h 178"/>
                  <a:gd name="T50" fmla="*/ 220 w 280"/>
                  <a:gd name="T51" fmla="*/ 146 h 178"/>
                  <a:gd name="T52" fmla="*/ 197 w 280"/>
                  <a:gd name="T53" fmla="*/ 163 h 178"/>
                  <a:gd name="T54" fmla="*/ 189 w 280"/>
                  <a:gd name="T55" fmla="*/ 163 h 178"/>
                  <a:gd name="T56" fmla="*/ 181 w 280"/>
                  <a:gd name="T57" fmla="*/ 167 h 178"/>
                  <a:gd name="T58" fmla="*/ 178 w 280"/>
                  <a:gd name="T59" fmla="*/ 170 h 178"/>
                  <a:gd name="T60" fmla="*/ 156 w 280"/>
                  <a:gd name="T61" fmla="*/ 175 h 178"/>
                  <a:gd name="T62" fmla="*/ 140 w 280"/>
                  <a:gd name="T63" fmla="*/ 166 h 178"/>
                  <a:gd name="T64" fmla="*/ 126 w 280"/>
                  <a:gd name="T65" fmla="*/ 162 h 178"/>
                  <a:gd name="T66" fmla="*/ 119 w 280"/>
                  <a:gd name="T67" fmla="*/ 160 h 178"/>
                  <a:gd name="T68" fmla="*/ 113 w 280"/>
                  <a:gd name="T69" fmla="*/ 150 h 178"/>
                  <a:gd name="T70" fmla="*/ 115 w 280"/>
                  <a:gd name="T71" fmla="*/ 147 h 178"/>
                  <a:gd name="T72" fmla="*/ 122 w 280"/>
                  <a:gd name="T73" fmla="*/ 147 h 178"/>
                  <a:gd name="T74" fmla="*/ 166 w 280"/>
                  <a:gd name="T75" fmla="*/ 141 h 178"/>
                  <a:gd name="T76" fmla="*/ 185 w 280"/>
                  <a:gd name="T77" fmla="*/ 129 h 178"/>
                  <a:gd name="T78" fmla="*/ 188 w 280"/>
                  <a:gd name="T79" fmla="*/ 120 h 178"/>
                  <a:gd name="T80" fmla="*/ 185 w 280"/>
                  <a:gd name="T81" fmla="*/ 92 h 178"/>
                  <a:gd name="T82" fmla="*/ 184 w 280"/>
                  <a:gd name="T83" fmla="*/ 77 h 178"/>
                  <a:gd name="T84" fmla="*/ 179 w 280"/>
                  <a:gd name="T85" fmla="*/ 71 h 178"/>
                  <a:gd name="T86" fmla="*/ 163 w 280"/>
                  <a:gd name="T87" fmla="*/ 75 h 178"/>
                  <a:gd name="T88" fmla="*/ 158 w 280"/>
                  <a:gd name="T89" fmla="*/ 79 h 178"/>
                  <a:gd name="T90" fmla="*/ 145 w 280"/>
                  <a:gd name="T91" fmla="*/ 82 h 178"/>
                  <a:gd name="T92" fmla="*/ 116 w 280"/>
                  <a:gd name="T93" fmla="*/ 91 h 178"/>
                  <a:gd name="T94" fmla="*/ 80 w 280"/>
                  <a:gd name="T95" fmla="*/ 118 h 178"/>
                  <a:gd name="T96" fmla="*/ 52 w 280"/>
                  <a:gd name="T97" fmla="*/ 135 h 178"/>
                  <a:gd name="T98" fmla="*/ 22 w 280"/>
                  <a:gd name="T99" fmla="*/ 136 h 178"/>
                  <a:gd name="T100" fmla="*/ 18 w 280"/>
                  <a:gd name="T101" fmla="*/ 134 h 178"/>
                  <a:gd name="T102" fmla="*/ 16 w 280"/>
                  <a:gd name="T103"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0" h="178">
                    <a:moveTo>
                      <a:pt x="16" y="133"/>
                    </a:moveTo>
                    <a:cubicBezTo>
                      <a:pt x="18" y="129"/>
                      <a:pt x="16" y="127"/>
                      <a:pt x="14" y="124"/>
                    </a:cubicBezTo>
                    <a:cubicBezTo>
                      <a:pt x="9" y="118"/>
                      <a:pt x="5" y="111"/>
                      <a:pt x="2" y="103"/>
                    </a:cubicBezTo>
                    <a:cubicBezTo>
                      <a:pt x="0" y="95"/>
                      <a:pt x="1" y="88"/>
                      <a:pt x="6" y="81"/>
                    </a:cubicBezTo>
                    <a:cubicBezTo>
                      <a:pt x="9" y="78"/>
                      <a:pt x="12" y="76"/>
                      <a:pt x="16" y="77"/>
                    </a:cubicBezTo>
                    <a:cubicBezTo>
                      <a:pt x="18" y="77"/>
                      <a:pt x="20" y="76"/>
                      <a:pt x="22" y="77"/>
                    </a:cubicBezTo>
                    <a:cubicBezTo>
                      <a:pt x="29" y="79"/>
                      <a:pt x="36" y="76"/>
                      <a:pt x="40" y="71"/>
                    </a:cubicBezTo>
                    <a:cubicBezTo>
                      <a:pt x="44" y="67"/>
                      <a:pt x="49" y="65"/>
                      <a:pt x="54" y="64"/>
                    </a:cubicBezTo>
                    <a:cubicBezTo>
                      <a:pt x="57" y="64"/>
                      <a:pt x="60" y="62"/>
                      <a:pt x="63" y="61"/>
                    </a:cubicBezTo>
                    <a:cubicBezTo>
                      <a:pt x="89" y="47"/>
                      <a:pt x="116" y="35"/>
                      <a:pt x="144" y="25"/>
                    </a:cubicBezTo>
                    <a:cubicBezTo>
                      <a:pt x="152" y="22"/>
                      <a:pt x="161" y="19"/>
                      <a:pt x="169" y="16"/>
                    </a:cubicBezTo>
                    <a:cubicBezTo>
                      <a:pt x="174" y="14"/>
                      <a:pt x="180" y="14"/>
                      <a:pt x="186" y="13"/>
                    </a:cubicBezTo>
                    <a:cubicBezTo>
                      <a:pt x="194" y="12"/>
                      <a:pt x="201" y="11"/>
                      <a:pt x="209" y="9"/>
                    </a:cubicBezTo>
                    <a:cubicBezTo>
                      <a:pt x="214" y="8"/>
                      <a:pt x="219" y="5"/>
                      <a:pt x="224" y="3"/>
                    </a:cubicBezTo>
                    <a:cubicBezTo>
                      <a:pt x="227" y="1"/>
                      <a:pt x="230" y="0"/>
                      <a:pt x="233" y="0"/>
                    </a:cubicBezTo>
                    <a:cubicBezTo>
                      <a:pt x="244" y="0"/>
                      <a:pt x="255" y="1"/>
                      <a:pt x="265" y="5"/>
                    </a:cubicBezTo>
                    <a:cubicBezTo>
                      <a:pt x="276" y="9"/>
                      <a:pt x="280" y="19"/>
                      <a:pt x="274" y="29"/>
                    </a:cubicBezTo>
                    <a:cubicBezTo>
                      <a:pt x="270" y="38"/>
                      <a:pt x="263" y="45"/>
                      <a:pt x="256" y="50"/>
                    </a:cubicBezTo>
                    <a:cubicBezTo>
                      <a:pt x="252" y="53"/>
                      <a:pt x="249" y="53"/>
                      <a:pt x="245" y="53"/>
                    </a:cubicBezTo>
                    <a:cubicBezTo>
                      <a:pt x="236" y="54"/>
                      <a:pt x="228" y="55"/>
                      <a:pt x="220" y="56"/>
                    </a:cubicBezTo>
                    <a:cubicBezTo>
                      <a:pt x="218" y="57"/>
                      <a:pt x="215" y="57"/>
                      <a:pt x="213" y="58"/>
                    </a:cubicBezTo>
                    <a:cubicBezTo>
                      <a:pt x="209" y="60"/>
                      <a:pt x="208" y="63"/>
                      <a:pt x="208" y="67"/>
                    </a:cubicBezTo>
                    <a:cubicBezTo>
                      <a:pt x="208" y="70"/>
                      <a:pt x="209" y="73"/>
                      <a:pt x="210" y="76"/>
                    </a:cubicBezTo>
                    <a:cubicBezTo>
                      <a:pt x="213" y="82"/>
                      <a:pt x="215" y="87"/>
                      <a:pt x="218" y="92"/>
                    </a:cubicBezTo>
                    <a:cubicBezTo>
                      <a:pt x="221" y="100"/>
                      <a:pt x="224" y="107"/>
                      <a:pt x="224" y="115"/>
                    </a:cubicBezTo>
                    <a:cubicBezTo>
                      <a:pt x="224" y="126"/>
                      <a:pt x="223" y="136"/>
                      <a:pt x="220" y="146"/>
                    </a:cubicBezTo>
                    <a:cubicBezTo>
                      <a:pt x="216" y="157"/>
                      <a:pt x="209" y="162"/>
                      <a:pt x="197" y="163"/>
                    </a:cubicBezTo>
                    <a:cubicBezTo>
                      <a:pt x="194" y="163"/>
                      <a:pt x="192" y="163"/>
                      <a:pt x="189" y="163"/>
                    </a:cubicBezTo>
                    <a:cubicBezTo>
                      <a:pt x="186" y="163"/>
                      <a:pt x="183" y="163"/>
                      <a:pt x="181" y="167"/>
                    </a:cubicBezTo>
                    <a:cubicBezTo>
                      <a:pt x="180" y="168"/>
                      <a:pt x="179" y="169"/>
                      <a:pt x="178" y="170"/>
                    </a:cubicBezTo>
                    <a:cubicBezTo>
                      <a:pt x="171" y="176"/>
                      <a:pt x="164" y="178"/>
                      <a:pt x="156" y="175"/>
                    </a:cubicBezTo>
                    <a:cubicBezTo>
                      <a:pt x="151" y="172"/>
                      <a:pt x="145" y="169"/>
                      <a:pt x="140" y="166"/>
                    </a:cubicBezTo>
                    <a:cubicBezTo>
                      <a:pt x="136" y="163"/>
                      <a:pt x="132" y="162"/>
                      <a:pt x="126" y="162"/>
                    </a:cubicBezTo>
                    <a:cubicBezTo>
                      <a:pt x="124" y="162"/>
                      <a:pt x="121" y="163"/>
                      <a:pt x="119" y="160"/>
                    </a:cubicBezTo>
                    <a:cubicBezTo>
                      <a:pt x="116" y="157"/>
                      <a:pt x="114" y="154"/>
                      <a:pt x="113" y="150"/>
                    </a:cubicBezTo>
                    <a:cubicBezTo>
                      <a:pt x="112" y="148"/>
                      <a:pt x="113" y="147"/>
                      <a:pt x="115" y="147"/>
                    </a:cubicBezTo>
                    <a:cubicBezTo>
                      <a:pt x="117" y="147"/>
                      <a:pt x="120" y="147"/>
                      <a:pt x="122" y="147"/>
                    </a:cubicBezTo>
                    <a:cubicBezTo>
                      <a:pt x="137" y="148"/>
                      <a:pt x="152" y="146"/>
                      <a:pt x="166" y="141"/>
                    </a:cubicBezTo>
                    <a:cubicBezTo>
                      <a:pt x="173" y="138"/>
                      <a:pt x="179" y="134"/>
                      <a:pt x="185" y="129"/>
                    </a:cubicBezTo>
                    <a:cubicBezTo>
                      <a:pt x="188" y="126"/>
                      <a:pt x="189" y="123"/>
                      <a:pt x="188" y="120"/>
                    </a:cubicBezTo>
                    <a:cubicBezTo>
                      <a:pt x="187" y="111"/>
                      <a:pt x="186" y="102"/>
                      <a:pt x="185" y="92"/>
                    </a:cubicBezTo>
                    <a:cubicBezTo>
                      <a:pt x="184" y="87"/>
                      <a:pt x="184" y="82"/>
                      <a:pt x="184" y="77"/>
                    </a:cubicBezTo>
                    <a:cubicBezTo>
                      <a:pt x="184" y="73"/>
                      <a:pt x="183" y="71"/>
                      <a:pt x="179" y="71"/>
                    </a:cubicBezTo>
                    <a:cubicBezTo>
                      <a:pt x="173" y="70"/>
                      <a:pt x="168" y="70"/>
                      <a:pt x="163" y="75"/>
                    </a:cubicBezTo>
                    <a:cubicBezTo>
                      <a:pt x="162" y="76"/>
                      <a:pt x="160" y="77"/>
                      <a:pt x="158" y="79"/>
                    </a:cubicBezTo>
                    <a:cubicBezTo>
                      <a:pt x="154" y="81"/>
                      <a:pt x="150" y="83"/>
                      <a:pt x="145" y="82"/>
                    </a:cubicBezTo>
                    <a:cubicBezTo>
                      <a:pt x="134" y="82"/>
                      <a:pt x="124" y="85"/>
                      <a:pt x="116" y="91"/>
                    </a:cubicBezTo>
                    <a:cubicBezTo>
                      <a:pt x="104" y="100"/>
                      <a:pt x="92" y="109"/>
                      <a:pt x="80" y="118"/>
                    </a:cubicBezTo>
                    <a:cubicBezTo>
                      <a:pt x="71" y="124"/>
                      <a:pt x="62" y="131"/>
                      <a:pt x="52" y="135"/>
                    </a:cubicBezTo>
                    <a:cubicBezTo>
                      <a:pt x="42" y="139"/>
                      <a:pt x="32" y="140"/>
                      <a:pt x="22" y="136"/>
                    </a:cubicBezTo>
                    <a:cubicBezTo>
                      <a:pt x="20" y="136"/>
                      <a:pt x="19" y="135"/>
                      <a:pt x="18" y="134"/>
                    </a:cubicBezTo>
                    <a:cubicBezTo>
                      <a:pt x="17" y="134"/>
                      <a:pt x="17" y="134"/>
                      <a:pt x="1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4" name="Freeform 15">
                <a:extLst>
                  <a:ext uri="{FF2B5EF4-FFF2-40B4-BE49-F238E27FC236}">
                    <a16:creationId xmlns:a16="http://schemas.microsoft.com/office/drawing/2014/main" id="{8F85E7F0-D6E4-48F0-A113-2A9E57A84215}"/>
                  </a:ext>
                </a:extLst>
              </p:cNvPr>
              <p:cNvSpPr>
                <a:spLocks/>
              </p:cNvSpPr>
              <p:nvPr/>
            </p:nvSpPr>
            <p:spPr bwMode="auto">
              <a:xfrm>
                <a:off x="6548140" y="2449465"/>
                <a:ext cx="605519" cy="323584"/>
              </a:xfrm>
              <a:custGeom>
                <a:avLst/>
                <a:gdLst>
                  <a:gd name="T0" fmla="*/ 197 w 212"/>
                  <a:gd name="T1" fmla="*/ 0 h 114"/>
                  <a:gd name="T2" fmla="*/ 205 w 212"/>
                  <a:gd name="T3" fmla="*/ 0 h 114"/>
                  <a:gd name="T4" fmla="*/ 211 w 212"/>
                  <a:gd name="T5" fmla="*/ 9 h 114"/>
                  <a:gd name="T6" fmla="*/ 191 w 212"/>
                  <a:gd name="T7" fmla="*/ 29 h 114"/>
                  <a:gd name="T8" fmla="*/ 187 w 212"/>
                  <a:gd name="T9" fmla="*/ 29 h 114"/>
                  <a:gd name="T10" fmla="*/ 174 w 212"/>
                  <a:gd name="T11" fmla="*/ 33 h 114"/>
                  <a:gd name="T12" fmla="*/ 132 w 212"/>
                  <a:gd name="T13" fmla="*/ 67 h 114"/>
                  <a:gd name="T14" fmla="*/ 109 w 212"/>
                  <a:gd name="T15" fmla="*/ 91 h 114"/>
                  <a:gd name="T16" fmla="*/ 71 w 212"/>
                  <a:gd name="T17" fmla="*/ 112 h 114"/>
                  <a:gd name="T18" fmla="*/ 40 w 212"/>
                  <a:gd name="T19" fmla="*/ 108 h 114"/>
                  <a:gd name="T20" fmla="*/ 9 w 212"/>
                  <a:gd name="T21" fmla="*/ 90 h 114"/>
                  <a:gd name="T22" fmla="*/ 8 w 212"/>
                  <a:gd name="T23" fmla="*/ 89 h 114"/>
                  <a:gd name="T24" fmla="*/ 11 w 212"/>
                  <a:gd name="T25" fmla="*/ 64 h 114"/>
                  <a:gd name="T26" fmla="*/ 15 w 212"/>
                  <a:gd name="T27" fmla="*/ 62 h 114"/>
                  <a:gd name="T28" fmla="*/ 114 w 212"/>
                  <a:gd name="T29" fmla="*/ 23 h 114"/>
                  <a:gd name="T30" fmla="*/ 130 w 212"/>
                  <a:gd name="T31" fmla="*/ 18 h 114"/>
                  <a:gd name="T32" fmla="*/ 164 w 212"/>
                  <a:gd name="T33" fmla="*/ 7 h 114"/>
                  <a:gd name="T34" fmla="*/ 197 w 212"/>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4">
                    <a:moveTo>
                      <a:pt x="197" y="0"/>
                    </a:moveTo>
                    <a:cubicBezTo>
                      <a:pt x="199" y="0"/>
                      <a:pt x="202" y="0"/>
                      <a:pt x="205" y="0"/>
                    </a:cubicBezTo>
                    <a:cubicBezTo>
                      <a:pt x="209" y="1"/>
                      <a:pt x="212" y="5"/>
                      <a:pt x="211" y="9"/>
                    </a:cubicBezTo>
                    <a:cubicBezTo>
                      <a:pt x="207" y="18"/>
                      <a:pt x="200" y="25"/>
                      <a:pt x="191" y="29"/>
                    </a:cubicBezTo>
                    <a:cubicBezTo>
                      <a:pt x="189" y="29"/>
                      <a:pt x="188" y="29"/>
                      <a:pt x="187" y="29"/>
                    </a:cubicBezTo>
                    <a:cubicBezTo>
                      <a:pt x="182" y="28"/>
                      <a:pt x="178" y="30"/>
                      <a:pt x="174" y="33"/>
                    </a:cubicBezTo>
                    <a:cubicBezTo>
                      <a:pt x="158" y="43"/>
                      <a:pt x="144" y="54"/>
                      <a:pt x="132" y="67"/>
                    </a:cubicBezTo>
                    <a:cubicBezTo>
                      <a:pt x="124" y="75"/>
                      <a:pt x="116" y="83"/>
                      <a:pt x="109" y="91"/>
                    </a:cubicBezTo>
                    <a:cubicBezTo>
                      <a:pt x="99" y="102"/>
                      <a:pt x="86" y="110"/>
                      <a:pt x="71" y="112"/>
                    </a:cubicBezTo>
                    <a:cubicBezTo>
                      <a:pt x="61" y="114"/>
                      <a:pt x="50" y="112"/>
                      <a:pt x="40" y="108"/>
                    </a:cubicBezTo>
                    <a:cubicBezTo>
                      <a:pt x="29" y="104"/>
                      <a:pt x="19" y="98"/>
                      <a:pt x="9" y="90"/>
                    </a:cubicBezTo>
                    <a:cubicBezTo>
                      <a:pt x="9" y="90"/>
                      <a:pt x="9" y="89"/>
                      <a:pt x="8" y="89"/>
                    </a:cubicBezTo>
                    <a:cubicBezTo>
                      <a:pt x="0" y="81"/>
                      <a:pt x="2" y="70"/>
                      <a:pt x="11" y="64"/>
                    </a:cubicBezTo>
                    <a:cubicBezTo>
                      <a:pt x="12" y="63"/>
                      <a:pt x="14" y="63"/>
                      <a:pt x="15" y="62"/>
                    </a:cubicBezTo>
                    <a:cubicBezTo>
                      <a:pt x="48" y="49"/>
                      <a:pt x="81" y="36"/>
                      <a:pt x="114" y="23"/>
                    </a:cubicBezTo>
                    <a:cubicBezTo>
                      <a:pt x="119" y="21"/>
                      <a:pt x="125" y="19"/>
                      <a:pt x="130" y="18"/>
                    </a:cubicBezTo>
                    <a:cubicBezTo>
                      <a:pt x="142" y="15"/>
                      <a:pt x="153" y="12"/>
                      <a:pt x="164" y="7"/>
                    </a:cubicBezTo>
                    <a:cubicBezTo>
                      <a:pt x="175" y="2"/>
                      <a:pt x="186" y="0"/>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5" name="Freeform 16">
                <a:extLst>
                  <a:ext uri="{FF2B5EF4-FFF2-40B4-BE49-F238E27FC236}">
                    <a16:creationId xmlns:a16="http://schemas.microsoft.com/office/drawing/2014/main" id="{9AA89938-51FC-49D9-8A20-AE9CA39EDED4}"/>
                  </a:ext>
                </a:extLst>
              </p:cNvPr>
              <p:cNvSpPr>
                <a:spLocks/>
              </p:cNvSpPr>
              <p:nvPr/>
            </p:nvSpPr>
            <p:spPr bwMode="auto">
              <a:xfrm>
                <a:off x="6746776" y="2048989"/>
                <a:ext cx="323584" cy="358826"/>
              </a:xfrm>
              <a:custGeom>
                <a:avLst/>
                <a:gdLst>
                  <a:gd name="T0" fmla="*/ 114 w 114"/>
                  <a:gd name="T1" fmla="*/ 70 h 126"/>
                  <a:gd name="T2" fmla="*/ 101 w 114"/>
                  <a:gd name="T3" fmla="*/ 91 h 126"/>
                  <a:gd name="T4" fmla="*/ 78 w 114"/>
                  <a:gd name="T5" fmla="*/ 97 h 126"/>
                  <a:gd name="T6" fmla="*/ 58 w 114"/>
                  <a:gd name="T7" fmla="*/ 106 h 126"/>
                  <a:gd name="T8" fmla="*/ 40 w 114"/>
                  <a:gd name="T9" fmla="*/ 121 h 126"/>
                  <a:gd name="T10" fmla="*/ 31 w 114"/>
                  <a:gd name="T11" fmla="*/ 125 h 126"/>
                  <a:gd name="T12" fmla="*/ 23 w 114"/>
                  <a:gd name="T13" fmla="*/ 122 h 126"/>
                  <a:gd name="T14" fmla="*/ 23 w 114"/>
                  <a:gd name="T15" fmla="*/ 112 h 126"/>
                  <a:gd name="T16" fmla="*/ 26 w 114"/>
                  <a:gd name="T17" fmla="*/ 68 h 126"/>
                  <a:gd name="T18" fmla="*/ 16 w 114"/>
                  <a:gd name="T19" fmla="*/ 50 h 126"/>
                  <a:gd name="T20" fmla="*/ 11 w 114"/>
                  <a:gd name="T21" fmla="*/ 39 h 126"/>
                  <a:gd name="T22" fmla="*/ 3 w 114"/>
                  <a:gd name="T23" fmla="*/ 21 h 126"/>
                  <a:gd name="T24" fmla="*/ 3 w 114"/>
                  <a:gd name="T25" fmla="*/ 6 h 126"/>
                  <a:gd name="T26" fmla="*/ 12 w 114"/>
                  <a:gd name="T27" fmla="*/ 0 h 126"/>
                  <a:gd name="T28" fmla="*/ 18 w 114"/>
                  <a:gd name="T29" fmla="*/ 1 h 126"/>
                  <a:gd name="T30" fmla="*/ 50 w 114"/>
                  <a:gd name="T31" fmla="*/ 12 h 126"/>
                  <a:gd name="T32" fmla="*/ 86 w 114"/>
                  <a:gd name="T33" fmla="*/ 31 h 126"/>
                  <a:gd name="T34" fmla="*/ 106 w 114"/>
                  <a:gd name="T35" fmla="*/ 48 h 126"/>
                  <a:gd name="T36" fmla="*/ 114 w 114"/>
                  <a:gd name="T3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6">
                    <a:moveTo>
                      <a:pt x="114" y="70"/>
                    </a:moveTo>
                    <a:cubicBezTo>
                      <a:pt x="114" y="79"/>
                      <a:pt x="109" y="86"/>
                      <a:pt x="101" y="91"/>
                    </a:cubicBezTo>
                    <a:cubicBezTo>
                      <a:pt x="94" y="95"/>
                      <a:pt x="86" y="97"/>
                      <a:pt x="78" y="97"/>
                    </a:cubicBezTo>
                    <a:cubicBezTo>
                      <a:pt x="64" y="97"/>
                      <a:pt x="66" y="98"/>
                      <a:pt x="58" y="106"/>
                    </a:cubicBezTo>
                    <a:cubicBezTo>
                      <a:pt x="52" y="111"/>
                      <a:pt x="46" y="116"/>
                      <a:pt x="40" y="121"/>
                    </a:cubicBezTo>
                    <a:cubicBezTo>
                      <a:pt x="38" y="123"/>
                      <a:pt x="35" y="124"/>
                      <a:pt x="31" y="125"/>
                    </a:cubicBezTo>
                    <a:cubicBezTo>
                      <a:pt x="28" y="126"/>
                      <a:pt x="25" y="125"/>
                      <a:pt x="23" y="122"/>
                    </a:cubicBezTo>
                    <a:cubicBezTo>
                      <a:pt x="22" y="118"/>
                      <a:pt x="21" y="115"/>
                      <a:pt x="23" y="112"/>
                    </a:cubicBezTo>
                    <a:cubicBezTo>
                      <a:pt x="33" y="98"/>
                      <a:pt x="33" y="83"/>
                      <a:pt x="26" y="68"/>
                    </a:cubicBezTo>
                    <a:cubicBezTo>
                      <a:pt x="23" y="61"/>
                      <a:pt x="19" y="56"/>
                      <a:pt x="16" y="50"/>
                    </a:cubicBezTo>
                    <a:cubicBezTo>
                      <a:pt x="14" y="46"/>
                      <a:pt x="12" y="43"/>
                      <a:pt x="11" y="39"/>
                    </a:cubicBezTo>
                    <a:cubicBezTo>
                      <a:pt x="9" y="33"/>
                      <a:pt x="7" y="27"/>
                      <a:pt x="3" y="21"/>
                    </a:cubicBezTo>
                    <a:cubicBezTo>
                      <a:pt x="0" y="17"/>
                      <a:pt x="0" y="12"/>
                      <a:pt x="3" y="6"/>
                    </a:cubicBezTo>
                    <a:cubicBezTo>
                      <a:pt x="5" y="2"/>
                      <a:pt x="8" y="0"/>
                      <a:pt x="12" y="0"/>
                    </a:cubicBezTo>
                    <a:cubicBezTo>
                      <a:pt x="14" y="0"/>
                      <a:pt x="16" y="1"/>
                      <a:pt x="18" y="1"/>
                    </a:cubicBezTo>
                    <a:cubicBezTo>
                      <a:pt x="29" y="3"/>
                      <a:pt x="40" y="7"/>
                      <a:pt x="50" y="12"/>
                    </a:cubicBezTo>
                    <a:cubicBezTo>
                      <a:pt x="62" y="19"/>
                      <a:pt x="74" y="25"/>
                      <a:pt x="86" y="31"/>
                    </a:cubicBezTo>
                    <a:cubicBezTo>
                      <a:pt x="94" y="36"/>
                      <a:pt x="101" y="41"/>
                      <a:pt x="106" y="48"/>
                    </a:cubicBezTo>
                    <a:cubicBezTo>
                      <a:pt x="111" y="54"/>
                      <a:pt x="114" y="61"/>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6" name="Freeform 24">
                <a:extLst>
                  <a:ext uri="{FF2B5EF4-FFF2-40B4-BE49-F238E27FC236}">
                    <a16:creationId xmlns:a16="http://schemas.microsoft.com/office/drawing/2014/main" id="{1DA43A21-B3DE-46D7-8042-B68A4F8A950B}"/>
                  </a:ext>
                </a:extLst>
              </p:cNvPr>
              <p:cNvSpPr>
                <a:spLocks/>
              </p:cNvSpPr>
              <p:nvPr/>
            </p:nvSpPr>
            <p:spPr bwMode="auto">
              <a:xfrm>
                <a:off x="9216909" y="2378981"/>
                <a:ext cx="317177" cy="429310"/>
              </a:xfrm>
              <a:custGeom>
                <a:avLst/>
                <a:gdLst>
                  <a:gd name="T0" fmla="*/ 111 w 111"/>
                  <a:gd name="T1" fmla="*/ 118 h 150"/>
                  <a:gd name="T2" fmla="*/ 108 w 111"/>
                  <a:gd name="T3" fmla="*/ 125 h 150"/>
                  <a:gd name="T4" fmla="*/ 94 w 111"/>
                  <a:gd name="T5" fmla="*/ 142 h 150"/>
                  <a:gd name="T6" fmla="*/ 80 w 111"/>
                  <a:gd name="T7" fmla="*/ 149 h 150"/>
                  <a:gd name="T8" fmla="*/ 72 w 111"/>
                  <a:gd name="T9" fmla="*/ 144 h 150"/>
                  <a:gd name="T10" fmla="*/ 66 w 111"/>
                  <a:gd name="T11" fmla="*/ 117 h 150"/>
                  <a:gd name="T12" fmla="*/ 59 w 111"/>
                  <a:gd name="T13" fmla="*/ 90 h 150"/>
                  <a:gd name="T14" fmla="*/ 50 w 111"/>
                  <a:gd name="T15" fmla="*/ 75 h 150"/>
                  <a:gd name="T16" fmla="*/ 19 w 111"/>
                  <a:gd name="T17" fmla="*/ 40 h 150"/>
                  <a:gd name="T18" fmla="*/ 6 w 111"/>
                  <a:gd name="T19" fmla="*/ 27 h 150"/>
                  <a:gd name="T20" fmla="*/ 0 w 111"/>
                  <a:gd name="T21" fmla="*/ 10 h 150"/>
                  <a:gd name="T22" fmla="*/ 0 w 111"/>
                  <a:gd name="T23" fmla="*/ 8 h 150"/>
                  <a:gd name="T24" fmla="*/ 9 w 111"/>
                  <a:gd name="T25" fmla="*/ 2 h 150"/>
                  <a:gd name="T26" fmla="*/ 18 w 111"/>
                  <a:gd name="T27" fmla="*/ 7 h 150"/>
                  <a:gd name="T28" fmla="*/ 27 w 111"/>
                  <a:gd name="T29" fmla="*/ 15 h 150"/>
                  <a:gd name="T30" fmla="*/ 44 w 111"/>
                  <a:gd name="T31" fmla="*/ 26 h 150"/>
                  <a:gd name="T32" fmla="*/ 85 w 111"/>
                  <a:gd name="T33" fmla="*/ 57 h 150"/>
                  <a:gd name="T34" fmla="*/ 110 w 111"/>
                  <a:gd name="T35" fmla="*/ 114 h 150"/>
                  <a:gd name="T36" fmla="*/ 110 w 111"/>
                  <a:gd name="T37" fmla="*/ 117 h 150"/>
                  <a:gd name="T38" fmla="*/ 111 w 111"/>
                  <a:gd name="T39" fmla="*/ 11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50">
                    <a:moveTo>
                      <a:pt x="111" y="118"/>
                    </a:moveTo>
                    <a:cubicBezTo>
                      <a:pt x="110" y="120"/>
                      <a:pt x="109" y="123"/>
                      <a:pt x="108" y="125"/>
                    </a:cubicBezTo>
                    <a:cubicBezTo>
                      <a:pt x="103" y="131"/>
                      <a:pt x="99" y="136"/>
                      <a:pt x="94" y="142"/>
                    </a:cubicBezTo>
                    <a:cubicBezTo>
                      <a:pt x="90" y="146"/>
                      <a:pt x="86" y="148"/>
                      <a:pt x="80" y="149"/>
                    </a:cubicBezTo>
                    <a:cubicBezTo>
                      <a:pt x="75" y="150"/>
                      <a:pt x="73" y="149"/>
                      <a:pt x="72" y="144"/>
                    </a:cubicBezTo>
                    <a:cubicBezTo>
                      <a:pt x="70" y="135"/>
                      <a:pt x="68" y="126"/>
                      <a:pt x="66" y="117"/>
                    </a:cubicBezTo>
                    <a:cubicBezTo>
                      <a:pt x="64" y="108"/>
                      <a:pt x="63" y="99"/>
                      <a:pt x="59" y="90"/>
                    </a:cubicBezTo>
                    <a:cubicBezTo>
                      <a:pt x="57" y="85"/>
                      <a:pt x="54" y="80"/>
                      <a:pt x="50" y="75"/>
                    </a:cubicBezTo>
                    <a:cubicBezTo>
                      <a:pt x="40" y="63"/>
                      <a:pt x="29" y="51"/>
                      <a:pt x="19" y="40"/>
                    </a:cubicBezTo>
                    <a:cubicBezTo>
                      <a:pt x="15" y="35"/>
                      <a:pt x="11" y="31"/>
                      <a:pt x="6" y="27"/>
                    </a:cubicBezTo>
                    <a:cubicBezTo>
                      <a:pt x="1" y="22"/>
                      <a:pt x="0" y="17"/>
                      <a:pt x="0" y="10"/>
                    </a:cubicBezTo>
                    <a:cubicBezTo>
                      <a:pt x="0" y="9"/>
                      <a:pt x="0" y="9"/>
                      <a:pt x="0" y="8"/>
                    </a:cubicBezTo>
                    <a:cubicBezTo>
                      <a:pt x="2" y="1"/>
                      <a:pt x="3" y="0"/>
                      <a:pt x="9" y="2"/>
                    </a:cubicBezTo>
                    <a:cubicBezTo>
                      <a:pt x="12" y="4"/>
                      <a:pt x="15" y="5"/>
                      <a:pt x="18" y="7"/>
                    </a:cubicBezTo>
                    <a:cubicBezTo>
                      <a:pt x="21" y="10"/>
                      <a:pt x="24" y="12"/>
                      <a:pt x="27" y="15"/>
                    </a:cubicBezTo>
                    <a:cubicBezTo>
                      <a:pt x="32" y="20"/>
                      <a:pt x="38" y="24"/>
                      <a:pt x="44" y="26"/>
                    </a:cubicBezTo>
                    <a:cubicBezTo>
                      <a:pt x="61" y="33"/>
                      <a:pt x="74" y="43"/>
                      <a:pt x="85" y="57"/>
                    </a:cubicBezTo>
                    <a:cubicBezTo>
                      <a:pt x="98" y="73"/>
                      <a:pt x="107" y="92"/>
                      <a:pt x="110" y="114"/>
                    </a:cubicBezTo>
                    <a:cubicBezTo>
                      <a:pt x="110" y="115"/>
                      <a:pt x="110" y="116"/>
                      <a:pt x="110" y="117"/>
                    </a:cubicBezTo>
                    <a:cubicBezTo>
                      <a:pt x="110" y="117"/>
                      <a:pt x="110" y="118"/>
                      <a:pt x="1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7" name="Freeform 26">
                <a:extLst>
                  <a:ext uri="{FF2B5EF4-FFF2-40B4-BE49-F238E27FC236}">
                    <a16:creationId xmlns:a16="http://schemas.microsoft.com/office/drawing/2014/main" id="{6DFF31B1-CB8C-4F29-A011-B6B43254D88F}"/>
                  </a:ext>
                </a:extLst>
              </p:cNvPr>
              <p:cNvSpPr>
                <a:spLocks/>
              </p:cNvSpPr>
              <p:nvPr/>
            </p:nvSpPr>
            <p:spPr bwMode="auto">
              <a:xfrm>
                <a:off x="7022303" y="3189544"/>
                <a:ext cx="230674" cy="281935"/>
              </a:xfrm>
              <a:custGeom>
                <a:avLst/>
                <a:gdLst>
                  <a:gd name="T0" fmla="*/ 0 w 81"/>
                  <a:gd name="T1" fmla="*/ 18 h 99"/>
                  <a:gd name="T2" fmla="*/ 1 w 81"/>
                  <a:gd name="T3" fmla="*/ 9 h 99"/>
                  <a:gd name="T4" fmla="*/ 11 w 81"/>
                  <a:gd name="T5" fmla="*/ 1 h 99"/>
                  <a:gd name="T6" fmla="*/ 50 w 81"/>
                  <a:gd name="T7" fmla="*/ 12 h 99"/>
                  <a:gd name="T8" fmla="*/ 78 w 81"/>
                  <a:gd name="T9" fmla="*/ 44 h 99"/>
                  <a:gd name="T10" fmla="*/ 80 w 81"/>
                  <a:gd name="T11" fmla="*/ 51 h 99"/>
                  <a:gd name="T12" fmla="*/ 77 w 81"/>
                  <a:gd name="T13" fmla="*/ 79 h 99"/>
                  <a:gd name="T14" fmla="*/ 43 w 81"/>
                  <a:gd name="T15" fmla="*/ 92 h 99"/>
                  <a:gd name="T16" fmla="*/ 30 w 81"/>
                  <a:gd name="T17" fmla="*/ 81 h 99"/>
                  <a:gd name="T18" fmla="*/ 12 w 81"/>
                  <a:gd name="T19" fmla="*/ 60 h 99"/>
                  <a:gd name="T20" fmla="*/ 1 w 81"/>
                  <a:gd name="T21" fmla="*/ 24 h 99"/>
                  <a:gd name="T22" fmla="*/ 1 w 81"/>
                  <a:gd name="T23" fmla="*/ 18 h 99"/>
                  <a:gd name="T24" fmla="*/ 0 w 81"/>
                  <a:gd name="T25"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99">
                    <a:moveTo>
                      <a:pt x="0" y="18"/>
                    </a:moveTo>
                    <a:cubicBezTo>
                      <a:pt x="1" y="15"/>
                      <a:pt x="1" y="12"/>
                      <a:pt x="1" y="9"/>
                    </a:cubicBezTo>
                    <a:cubicBezTo>
                      <a:pt x="2" y="4"/>
                      <a:pt x="5" y="1"/>
                      <a:pt x="11" y="1"/>
                    </a:cubicBezTo>
                    <a:cubicBezTo>
                      <a:pt x="25" y="0"/>
                      <a:pt x="39" y="2"/>
                      <a:pt x="50" y="12"/>
                    </a:cubicBezTo>
                    <a:cubicBezTo>
                      <a:pt x="62" y="21"/>
                      <a:pt x="70" y="32"/>
                      <a:pt x="78" y="44"/>
                    </a:cubicBezTo>
                    <a:cubicBezTo>
                      <a:pt x="79" y="46"/>
                      <a:pt x="80" y="49"/>
                      <a:pt x="80" y="51"/>
                    </a:cubicBezTo>
                    <a:cubicBezTo>
                      <a:pt x="81" y="61"/>
                      <a:pt x="80" y="70"/>
                      <a:pt x="77" y="79"/>
                    </a:cubicBezTo>
                    <a:cubicBezTo>
                      <a:pt x="74" y="89"/>
                      <a:pt x="57" y="99"/>
                      <a:pt x="43" y="92"/>
                    </a:cubicBezTo>
                    <a:cubicBezTo>
                      <a:pt x="38" y="89"/>
                      <a:pt x="33" y="86"/>
                      <a:pt x="30" y="81"/>
                    </a:cubicBezTo>
                    <a:cubicBezTo>
                      <a:pt x="24" y="74"/>
                      <a:pt x="18" y="67"/>
                      <a:pt x="12" y="60"/>
                    </a:cubicBezTo>
                    <a:cubicBezTo>
                      <a:pt x="4" y="49"/>
                      <a:pt x="2" y="37"/>
                      <a:pt x="1" y="24"/>
                    </a:cubicBezTo>
                    <a:cubicBezTo>
                      <a:pt x="1" y="22"/>
                      <a:pt x="1" y="20"/>
                      <a:pt x="1" y="18"/>
                    </a:cubicBezTo>
                    <a:cubicBezTo>
                      <a:pt x="1" y="18"/>
                      <a:pt x="1"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8" name="Freeform 28">
                <a:extLst>
                  <a:ext uri="{FF2B5EF4-FFF2-40B4-BE49-F238E27FC236}">
                    <a16:creationId xmlns:a16="http://schemas.microsoft.com/office/drawing/2014/main" id="{B14ACCE6-5193-44FD-9E60-94C9373CFBD8}"/>
                  </a:ext>
                </a:extLst>
              </p:cNvPr>
              <p:cNvSpPr>
                <a:spLocks/>
              </p:cNvSpPr>
              <p:nvPr/>
            </p:nvSpPr>
            <p:spPr bwMode="auto">
              <a:xfrm>
                <a:off x="8502460" y="3122264"/>
                <a:ext cx="246693" cy="285139"/>
              </a:xfrm>
              <a:custGeom>
                <a:avLst/>
                <a:gdLst>
                  <a:gd name="T0" fmla="*/ 38 w 87"/>
                  <a:gd name="T1" fmla="*/ 100 h 100"/>
                  <a:gd name="T2" fmla="*/ 27 w 87"/>
                  <a:gd name="T3" fmla="*/ 98 h 100"/>
                  <a:gd name="T4" fmla="*/ 22 w 87"/>
                  <a:gd name="T5" fmla="*/ 91 h 100"/>
                  <a:gd name="T6" fmla="*/ 17 w 87"/>
                  <a:gd name="T7" fmla="*/ 65 h 100"/>
                  <a:gd name="T8" fmla="*/ 1 w 87"/>
                  <a:gd name="T9" fmla="*/ 16 h 100"/>
                  <a:gd name="T10" fmla="*/ 0 w 87"/>
                  <a:gd name="T11" fmla="*/ 4 h 100"/>
                  <a:gd name="T12" fmla="*/ 4 w 87"/>
                  <a:gd name="T13" fmla="*/ 0 h 100"/>
                  <a:gd name="T14" fmla="*/ 12 w 87"/>
                  <a:gd name="T15" fmla="*/ 0 h 100"/>
                  <a:gd name="T16" fmla="*/ 20 w 87"/>
                  <a:gd name="T17" fmla="*/ 4 h 100"/>
                  <a:gd name="T18" fmla="*/ 31 w 87"/>
                  <a:gd name="T19" fmla="*/ 12 h 100"/>
                  <a:gd name="T20" fmla="*/ 65 w 87"/>
                  <a:gd name="T21" fmla="*/ 41 h 100"/>
                  <a:gd name="T22" fmla="*/ 78 w 87"/>
                  <a:gd name="T23" fmla="*/ 56 h 100"/>
                  <a:gd name="T24" fmla="*/ 73 w 87"/>
                  <a:gd name="T25" fmla="*/ 87 h 100"/>
                  <a:gd name="T26" fmla="*/ 38 w 87"/>
                  <a:gd name="T2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0">
                    <a:moveTo>
                      <a:pt x="38" y="100"/>
                    </a:moveTo>
                    <a:cubicBezTo>
                      <a:pt x="34" y="99"/>
                      <a:pt x="31" y="99"/>
                      <a:pt x="27" y="98"/>
                    </a:cubicBezTo>
                    <a:cubicBezTo>
                      <a:pt x="24" y="97"/>
                      <a:pt x="22" y="94"/>
                      <a:pt x="22" y="91"/>
                    </a:cubicBezTo>
                    <a:cubicBezTo>
                      <a:pt x="23" y="81"/>
                      <a:pt x="20" y="73"/>
                      <a:pt x="17" y="65"/>
                    </a:cubicBezTo>
                    <a:cubicBezTo>
                      <a:pt x="11" y="49"/>
                      <a:pt x="4" y="33"/>
                      <a:pt x="1" y="16"/>
                    </a:cubicBezTo>
                    <a:cubicBezTo>
                      <a:pt x="0" y="12"/>
                      <a:pt x="0" y="8"/>
                      <a:pt x="0" y="4"/>
                    </a:cubicBezTo>
                    <a:cubicBezTo>
                      <a:pt x="0" y="2"/>
                      <a:pt x="2" y="0"/>
                      <a:pt x="4" y="0"/>
                    </a:cubicBezTo>
                    <a:cubicBezTo>
                      <a:pt x="7" y="0"/>
                      <a:pt x="10" y="0"/>
                      <a:pt x="12" y="0"/>
                    </a:cubicBezTo>
                    <a:cubicBezTo>
                      <a:pt x="15" y="1"/>
                      <a:pt x="18" y="2"/>
                      <a:pt x="20" y="4"/>
                    </a:cubicBezTo>
                    <a:cubicBezTo>
                      <a:pt x="24" y="7"/>
                      <a:pt x="28" y="9"/>
                      <a:pt x="31" y="12"/>
                    </a:cubicBezTo>
                    <a:cubicBezTo>
                      <a:pt x="42" y="22"/>
                      <a:pt x="54" y="31"/>
                      <a:pt x="65" y="41"/>
                    </a:cubicBezTo>
                    <a:cubicBezTo>
                      <a:pt x="70" y="45"/>
                      <a:pt x="74" y="51"/>
                      <a:pt x="78" y="56"/>
                    </a:cubicBezTo>
                    <a:cubicBezTo>
                      <a:pt x="87" y="69"/>
                      <a:pt x="85" y="78"/>
                      <a:pt x="73" y="87"/>
                    </a:cubicBezTo>
                    <a:cubicBezTo>
                      <a:pt x="64" y="95"/>
                      <a:pt x="50" y="100"/>
                      <a:pt x="38"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9" name="Freeform 36">
                <a:extLst>
                  <a:ext uri="{FF2B5EF4-FFF2-40B4-BE49-F238E27FC236}">
                    <a16:creationId xmlns:a16="http://schemas.microsoft.com/office/drawing/2014/main" id="{F6CDB00C-7145-4426-A859-8B3F49920A82}"/>
                  </a:ext>
                </a:extLst>
              </p:cNvPr>
              <p:cNvSpPr>
                <a:spLocks/>
              </p:cNvSpPr>
              <p:nvPr/>
            </p:nvSpPr>
            <p:spPr bwMode="auto">
              <a:xfrm>
                <a:off x="9207298" y="2724992"/>
                <a:ext cx="128152" cy="246693"/>
              </a:xfrm>
              <a:custGeom>
                <a:avLst/>
                <a:gdLst>
                  <a:gd name="T0" fmla="*/ 6 w 44"/>
                  <a:gd name="T1" fmla="*/ 57 h 87"/>
                  <a:gd name="T2" fmla="*/ 2 w 44"/>
                  <a:gd name="T3" fmla="*/ 8 h 87"/>
                  <a:gd name="T4" fmla="*/ 3 w 44"/>
                  <a:gd name="T5" fmla="*/ 2 h 87"/>
                  <a:gd name="T6" fmla="*/ 10 w 44"/>
                  <a:gd name="T7" fmla="*/ 2 h 87"/>
                  <a:gd name="T8" fmla="*/ 15 w 44"/>
                  <a:gd name="T9" fmla="*/ 6 h 87"/>
                  <a:gd name="T10" fmla="*/ 29 w 44"/>
                  <a:gd name="T11" fmla="*/ 22 h 87"/>
                  <a:gd name="T12" fmla="*/ 39 w 44"/>
                  <a:gd name="T13" fmla="*/ 36 h 87"/>
                  <a:gd name="T14" fmla="*/ 43 w 44"/>
                  <a:gd name="T15" fmla="*/ 52 h 87"/>
                  <a:gd name="T16" fmla="*/ 38 w 44"/>
                  <a:gd name="T17" fmla="*/ 74 h 87"/>
                  <a:gd name="T18" fmla="*/ 16 w 44"/>
                  <a:gd name="T19" fmla="*/ 87 h 87"/>
                  <a:gd name="T20" fmla="*/ 8 w 44"/>
                  <a:gd name="T21" fmla="*/ 81 h 87"/>
                  <a:gd name="T22" fmla="*/ 6 w 44"/>
                  <a:gd name="T23" fmla="*/ 65 h 87"/>
                  <a:gd name="T24" fmla="*/ 6 w 44"/>
                  <a:gd name="T2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7">
                    <a:moveTo>
                      <a:pt x="6" y="57"/>
                    </a:moveTo>
                    <a:cubicBezTo>
                      <a:pt x="7" y="39"/>
                      <a:pt x="5" y="23"/>
                      <a:pt x="2" y="8"/>
                    </a:cubicBezTo>
                    <a:cubicBezTo>
                      <a:pt x="1" y="6"/>
                      <a:pt x="0" y="3"/>
                      <a:pt x="3" y="2"/>
                    </a:cubicBezTo>
                    <a:cubicBezTo>
                      <a:pt x="5" y="0"/>
                      <a:pt x="7" y="0"/>
                      <a:pt x="10" y="2"/>
                    </a:cubicBezTo>
                    <a:cubicBezTo>
                      <a:pt x="12" y="3"/>
                      <a:pt x="14" y="4"/>
                      <a:pt x="15" y="6"/>
                    </a:cubicBezTo>
                    <a:cubicBezTo>
                      <a:pt x="20" y="11"/>
                      <a:pt x="25" y="17"/>
                      <a:pt x="29" y="22"/>
                    </a:cubicBezTo>
                    <a:cubicBezTo>
                      <a:pt x="33" y="27"/>
                      <a:pt x="36" y="32"/>
                      <a:pt x="39" y="36"/>
                    </a:cubicBezTo>
                    <a:cubicBezTo>
                      <a:pt x="42" y="41"/>
                      <a:pt x="44" y="46"/>
                      <a:pt x="43" y="52"/>
                    </a:cubicBezTo>
                    <a:cubicBezTo>
                      <a:pt x="42" y="59"/>
                      <a:pt x="41" y="67"/>
                      <a:pt x="38" y="74"/>
                    </a:cubicBezTo>
                    <a:cubicBezTo>
                      <a:pt x="33" y="83"/>
                      <a:pt x="27" y="87"/>
                      <a:pt x="16" y="87"/>
                    </a:cubicBezTo>
                    <a:cubicBezTo>
                      <a:pt x="12" y="87"/>
                      <a:pt x="10" y="85"/>
                      <a:pt x="8" y="81"/>
                    </a:cubicBezTo>
                    <a:cubicBezTo>
                      <a:pt x="6" y="76"/>
                      <a:pt x="6" y="71"/>
                      <a:pt x="6" y="65"/>
                    </a:cubicBezTo>
                    <a:cubicBezTo>
                      <a:pt x="6" y="62"/>
                      <a:pt x="6" y="59"/>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4" name="组合 123">
              <a:extLst>
                <a:ext uri="{FF2B5EF4-FFF2-40B4-BE49-F238E27FC236}">
                  <a16:creationId xmlns:a16="http://schemas.microsoft.com/office/drawing/2014/main" id="{E14EA76D-2E8A-4D79-AD0E-2D65074F86B6}"/>
                </a:ext>
              </a:extLst>
            </p:cNvPr>
            <p:cNvGrpSpPr/>
            <p:nvPr userDrawn="1"/>
          </p:nvGrpSpPr>
          <p:grpSpPr>
            <a:xfrm>
              <a:off x="9556201" y="498129"/>
              <a:ext cx="588050" cy="586680"/>
              <a:chOff x="2105799" y="20055838"/>
              <a:chExt cx="6748090" cy="6732363"/>
            </a:xfrm>
            <a:solidFill>
              <a:schemeClr val="accent1">
                <a:alpha val="80000"/>
              </a:schemeClr>
            </a:solidFill>
          </p:grpSpPr>
          <p:sp>
            <p:nvSpPr>
              <p:cNvPr id="125" name="Freeform 8">
                <a:extLst>
                  <a:ext uri="{FF2B5EF4-FFF2-40B4-BE49-F238E27FC236}">
                    <a16:creationId xmlns:a16="http://schemas.microsoft.com/office/drawing/2014/main" id="{FC735164-8305-4898-8587-92D4181A886B}"/>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6" name="Freeform 42">
                <a:extLst>
                  <a:ext uri="{FF2B5EF4-FFF2-40B4-BE49-F238E27FC236}">
                    <a16:creationId xmlns:a16="http://schemas.microsoft.com/office/drawing/2014/main" id="{23AA2149-2C7A-434E-8E58-7FF8833789C6}"/>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7" name="Freeform 43">
                <a:extLst>
                  <a:ext uri="{FF2B5EF4-FFF2-40B4-BE49-F238E27FC236}">
                    <a16:creationId xmlns:a16="http://schemas.microsoft.com/office/drawing/2014/main" id="{DADC64E0-1756-4B00-B739-1AE2D64609EB}"/>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8" name="Freeform 44">
                <a:extLst>
                  <a:ext uri="{FF2B5EF4-FFF2-40B4-BE49-F238E27FC236}">
                    <a16:creationId xmlns:a16="http://schemas.microsoft.com/office/drawing/2014/main" id="{02AD4B8E-9C4D-4F37-AAC6-126B7F819AAC}"/>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9" name="Freeform 45">
                <a:extLst>
                  <a:ext uri="{FF2B5EF4-FFF2-40B4-BE49-F238E27FC236}">
                    <a16:creationId xmlns:a16="http://schemas.microsoft.com/office/drawing/2014/main" id="{F2C56637-AD32-41CD-B904-7FDE5C590999}"/>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0" name="Freeform 46">
                <a:extLst>
                  <a:ext uri="{FF2B5EF4-FFF2-40B4-BE49-F238E27FC236}">
                    <a16:creationId xmlns:a16="http://schemas.microsoft.com/office/drawing/2014/main" id="{F032975D-CF69-4B09-BA05-72D320787553}"/>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1" name="Freeform 47">
                <a:extLst>
                  <a:ext uri="{FF2B5EF4-FFF2-40B4-BE49-F238E27FC236}">
                    <a16:creationId xmlns:a16="http://schemas.microsoft.com/office/drawing/2014/main" id="{6B6AC068-0EBD-48BD-AE1C-D7481884A830}"/>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2" name="Freeform 48">
                <a:extLst>
                  <a:ext uri="{FF2B5EF4-FFF2-40B4-BE49-F238E27FC236}">
                    <a16:creationId xmlns:a16="http://schemas.microsoft.com/office/drawing/2014/main" id="{ACE3F796-5431-4E6C-AC15-7A788620661A}"/>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3" name="Freeform 49">
                <a:extLst>
                  <a:ext uri="{FF2B5EF4-FFF2-40B4-BE49-F238E27FC236}">
                    <a16:creationId xmlns:a16="http://schemas.microsoft.com/office/drawing/2014/main" id="{74BEA9AB-D681-42C2-B138-90AE983F451A}"/>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4" name="Freeform 50">
                <a:extLst>
                  <a:ext uri="{FF2B5EF4-FFF2-40B4-BE49-F238E27FC236}">
                    <a16:creationId xmlns:a16="http://schemas.microsoft.com/office/drawing/2014/main" id="{B4841AFA-06F6-4DE5-A44B-C6843FC702AD}"/>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5" name="Freeform 51">
                <a:extLst>
                  <a:ext uri="{FF2B5EF4-FFF2-40B4-BE49-F238E27FC236}">
                    <a16:creationId xmlns:a16="http://schemas.microsoft.com/office/drawing/2014/main" id="{5C773B7E-DC0A-4C6F-81E7-947211B53E3A}"/>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6" name="Freeform 52">
                <a:extLst>
                  <a:ext uri="{FF2B5EF4-FFF2-40B4-BE49-F238E27FC236}">
                    <a16:creationId xmlns:a16="http://schemas.microsoft.com/office/drawing/2014/main" id="{B85BE9AC-6F60-4FB5-8137-FF34C3DC57D8}"/>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7" name="Freeform 53">
                <a:extLst>
                  <a:ext uri="{FF2B5EF4-FFF2-40B4-BE49-F238E27FC236}">
                    <a16:creationId xmlns:a16="http://schemas.microsoft.com/office/drawing/2014/main" id="{8F1A2BEF-DE60-43BE-9443-E64E95C8AB6F}"/>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8" name="Freeform 54">
                <a:extLst>
                  <a:ext uri="{FF2B5EF4-FFF2-40B4-BE49-F238E27FC236}">
                    <a16:creationId xmlns:a16="http://schemas.microsoft.com/office/drawing/2014/main" id="{854BFC4C-273E-4CD3-AA7A-F6841F6A1E71}"/>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9" name="Freeform 55">
                <a:extLst>
                  <a:ext uri="{FF2B5EF4-FFF2-40B4-BE49-F238E27FC236}">
                    <a16:creationId xmlns:a16="http://schemas.microsoft.com/office/drawing/2014/main" id="{539B124B-7DF4-4150-9E44-C8FF73B41E51}"/>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0" name="Freeform 56">
                <a:extLst>
                  <a:ext uri="{FF2B5EF4-FFF2-40B4-BE49-F238E27FC236}">
                    <a16:creationId xmlns:a16="http://schemas.microsoft.com/office/drawing/2014/main" id="{67B36885-76BA-4B87-9989-58BAB32207E3}"/>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1" name="Freeform 57">
                <a:extLst>
                  <a:ext uri="{FF2B5EF4-FFF2-40B4-BE49-F238E27FC236}">
                    <a16:creationId xmlns:a16="http://schemas.microsoft.com/office/drawing/2014/main" id="{4018EAC7-7004-4BD9-9402-D3B0CA3BFADB}"/>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2" name="Freeform 58">
                <a:extLst>
                  <a:ext uri="{FF2B5EF4-FFF2-40B4-BE49-F238E27FC236}">
                    <a16:creationId xmlns:a16="http://schemas.microsoft.com/office/drawing/2014/main" id="{35BAD759-B240-4EB7-9681-EBBBFAC24096}"/>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3" name="Freeform 59">
                <a:extLst>
                  <a:ext uri="{FF2B5EF4-FFF2-40B4-BE49-F238E27FC236}">
                    <a16:creationId xmlns:a16="http://schemas.microsoft.com/office/drawing/2014/main" id="{8E8CE081-A623-4054-907F-BB84B3247BC2}"/>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4" name="Freeform 60">
                <a:extLst>
                  <a:ext uri="{FF2B5EF4-FFF2-40B4-BE49-F238E27FC236}">
                    <a16:creationId xmlns:a16="http://schemas.microsoft.com/office/drawing/2014/main" id="{404E5F0E-9B1C-4DFA-8827-BB06ABFB6B59}"/>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5" name="Freeform 61">
                <a:extLst>
                  <a:ext uri="{FF2B5EF4-FFF2-40B4-BE49-F238E27FC236}">
                    <a16:creationId xmlns:a16="http://schemas.microsoft.com/office/drawing/2014/main" id="{203E702D-7AE6-4B01-B868-0C7BE3CB52D1}"/>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6" name="Freeform 62">
                <a:extLst>
                  <a:ext uri="{FF2B5EF4-FFF2-40B4-BE49-F238E27FC236}">
                    <a16:creationId xmlns:a16="http://schemas.microsoft.com/office/drawing/2014/main" id="{00A3E78C-A2CF-4F84-BD83-F8BEF41AD07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7" name="Freeform 71">
                <a:extLst>
                  <a:ext uri="{FF2B5EF4-FFF2-40B4-BE49-F238E27FC236}">
                    <a16:creationId xmlns:a16="http://schemas.microsoft.com/office/drawing/2014/main" id="{0265EC9A-215C-4451-94F2-BA2294AE20B1}"/>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grpSp>
      </p:grpSp>
      <p:grpSp>
        <p:nvGrpSpPr>
          <p:cNvPr id="177" name="组合 176">
            <a:extLst>
              <a:ext uri="{FF2B5EF4-FFF2-40B4-BE49-F238E27FC236}">
                <a16:creationId xmlns:a16="http://schemas.microsoft.com/office/drawing/2014/main" id="{6C8FB0F2-E609-4DAC-AB11-F95107BFE505}"/>
              </a:ext>
            </a:extLst>
          </p:cNvPr>
          <p:cNvGrpSpPr/>
          <p:nvPr userDrawn="1"/>
        </p:nvGrpSpPr>
        <p:grpSpPr>
          <a:xfrm>
            <a:off x="528706" y="867990"/>
            <a:ext cx="2433027" cy="0"/>
            <a:chOff x="7460343" y="1311756"/>
            <a:chExt cx="2433027" cy="0"/>
          </a:xfrm>
        </p:grpSpPr>
        <p:cxnSp>
          <p:nvCxnSpPr>
            <p:cNvPr id="178" name="直接连接符 177">
              <a:extLst>
                <a:ext uri="{FF2B5EF4-FFF2-40B4-BE49-F238E27FC236}">
                  <a16:creationId xmlns:a16="http://schemas.microsoft.com/office/drawing/2014/main" id="{0B974DCA-43CD-4CCE-AA3A-6B26A93AA425}"/>
                </a:ext>
              </a:extLst>
            </p:cNvPr>
            <p:cNvCxnSpPr>
              <a:cxnSpLocks/>
            </p:cNvCxnSpPr>
            <p:nvPr/>
          </p:nvCxnSpPr>
          <p:spPr>
            <a:xfrm>
              <a:off x="7460343" y="1311756"/>
              <a:ext cx="24330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41D435DD-C47F-4708-B422-342FDD1F8EB1}"/>
                </a:ext>
              </a:extLst>
            </p:cNvPr>
            <p:cNvCxnSpPr>
              <a:cxnSpLocks/>
            </p:cNvCxnSpPr>
            <p:nvPr/>
          </p:nvCxnSpPr>
          <p:spPr>
            <a:xfrm>
              <a:off x="7460343" y="1311756"/>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1" name="灯片编号占位符 8">
            <a:extLst>
              <a:ext uri="{FF2B5EF4-FFF2-40B4-BE49-F238E27FC236}">
                <a16:creationId xmlns:a16="http://schemas.microsoft.com/office/drawing/2014/main" id="{553F13DD-45BC-4F3B-9DF1-AE612D3E2637}"/>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a:t>&lt; </a:t>
            </a:r>
            <a:fld id="{A548B57D-AE10-4CF7-A9DF-59FEFA91B28E}" type="slidenum">
              <a:rPr lang="zh-CN" altLang="en-US" smtClean="0"/>
              <a:pPr/>
              <a:t>‹#›</a:t>
            </a:fld>
            <a:r>
              <a:rPr lang="zh-CN" altLang="en-US"/>
              <a:t> </a:t>
            </a:r>
            <a:r>
              <a:rPr lang="en-US" altLang="zh-CN"/>
              <a:t>&gt;</a:t>
            </a:r>
            <a:endParaRPr lang="zh-CN" altLang="en-US" dirty="0"/>
          </a:p>
        </p:txBody>
      </p:sp>
      <p:sp>
        <p:nvSpPr>
          <p:cNvPr id="63" name="标题 1">
            <a:extLst>
              <a:ext uri="{FF2B5EF4-FFF2-40B4-BE49-F238E27FC236}">
                <a16:creationId xmlns:a16="http://schemas.microsoft.com/office/drawing/2014/main" id="{8F22FD4E-E65A-45E3-8A02-74A1A8B316C9}"/>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sp>
        <p:nvSpPr>
          <p:cNvPr id="3" name="文本占位符 2">
            <a:extLst>
              <a:ext uri="{FF2B5EF4-FFF2-40B4-BE49-F238E27FC236}">
                <a16:creationId xmlns:a16="http://schemas.microsoft.com/office/drawing/2014/main" id="{30E2DE02-8659-4706-8CD5-61C4D3C2AC15}"/>
              </a:ext>
            </a:extLst>
          </p:cNvPr>
          <p:cNvSpPr>
            <a:spLocks noGrp="1"/>
          </p:cNvSpPr>
          <p:nvPr>
            <p:ph type="body" sz="quarter" idx="10" hasCustomPrompt="1"/>
          </p:nvPr>
        </p:nvSpPr>
        <p:spPr>
          <a:xfrm>
            <a:off x="442913" y="944610"/>
            <a:ext cx="9056687" cy="381629"/>
          </a:xfrm>
        </p:spPr>
        <p:txBody>
          <a:bodyPr vert="horz" lIns="91440" tIns="45720" rIns="91440" bIns="45720" rtlCol="0" anchor="ctr">
            <a:normAutofit/>
          </a:bodyPr>
          <a:lstStyle>
            <a:lvl1pPr>
              <a:defRPr lang="zh-CN" altLang="en-US" sz="2000" b="1" dirty="0" smtClean="0">
                <a:solidFill>
                  <a:schemeClr val="tx1">
                    <a:lumMod val="75000"/>
                    <a:lumOff val="25000"/>
                  </a:schemeClr>
                </a:solidFill>
                <a:cs typeface="+mn-ea"/>
              </a:defRPr>
            </a:lvl1pPr>
          </a:lstStyle>
          <a:p>
            <a:pPr marL="342900" marR="0" lvl="0" indent="-342900" fontAlgn="auto">
              <a:spcBef>
                <a:spcPct val="0"/>
              </a:spcBef>
              <a:spcAft>
                <a:spcPts val="0"/>
              </a:spcAft>
              <a:buClrTx/>
              <a:buSzTx/>
              <a:tabLst/>
            </a:pPr>
            <a:r>
              <a:rPr lang="zh-CN" altLang="en-US" dirty="0"/>
              <a:t>单击此处输入本页的结论单击此处输入本页的结论单击此处输入本页的结论</a:t>
            </a:r>
          </a:p>
        </p:txBody>
      </p:sp>
      <p:sp>
        <p:nvSpPr>
          <p:cNvPr id="64" name="文本框 63">
            <a:extLst>
              <a:ext uri="{FF2B5EF4-FFF2-40B4-BE49-F238E27FC236}">
                <a16:creationId xmlns:a16="http://schemas.microsoft.com/office/drawing/2014/main" id="{5714EDAB-B933-4491-9DBA-4C7C4FD8E939}"/>
              </a:ext>
            </a:extLst>
          </p:cNvPr>
          <p:cNvSpPr txBox="1"/>
          <p:nvPr userDrawn="1"/>
        </p:nvSpPr>
        <p:spPr>
          <a:xfrm>
            <a:off x="442913" y="6394353"/>
            <a:ext cx="1545907" cy="276999"/>
          </a:xfrm>
          <a:prstGeom prst="rect">
            <a:avLst/>
          </a:prstGeom>
          <a:noFill/>
        </p:spPr>
        <p:txBody>
          <a:bodyPr wrap="square" rtlCol="0">
            <a:spAutoFit/>
          </a:bodyPr>
          <a:lstStyle/>
          <a:p>
            <a:r>
              <a:rPr lang="zh-CN" altLang="en-US" sz="1200" dirty="0">
                <a:solidFill>
                  <a:schemeClr val="tx1">
                    <a:lumMod val="50000"/>
                    <a:lumOff val="50000"/>
                  </a:schemeClr>
                </a:solidFill>
                <a:cs typeface="+mn-ea"/>
                <a:sym typeface="+mn-lt"/>
              </a:rPr>
              <a:t>思想自由 兼容并包</a:t>
            </a:r>
          </a:p>
        </p:txBody>
      </p:sp>
      <p:sp>
        <p:nvSpPr>
          <p:cNvPr id="2" name="图片占位符 1">
            <a:extLst>
              <a:ext uri="{FF2B5EF4-FFF2-40B4-BE49-F238E27FC236}">
                <a16:creationId xmlns:a16="http://schemas.microsoft.com/office/drawing/2014/main" id="{24439797-4BE0-4F81-A8CC-64A6D9187FF8}"/>
              </a:ext>
            </a:extLst>
          </p:cNvPr>
          <p:cNvSpPr>
            <a:spLocks noGrp="1"/>
          </p:cNvSpPr>
          <p:nvPr>
            <p:ph type="pic" sz="quarter" idx="11" hasCustomPrompt="1"/>
          </p:nvPr>
        </p:nvSpPr>
        <p:spPr>
          <a:xfrm>
            <a:off x="6291124" y="1821181"/>
            <a:ext cx="3733535" cy="3733535"/>
          </a:xfrm>
          <a:prstGeom prst="rect">
            <a:avLst/>
          </a:prstGeom>
        </p:spPr>
        <p:txBody>
          <a:bodyPr vert="horz" lIns="91440" tIns="45720" rIns="91440" bIns="45720" rtlCol="0" anchor="ctr">
            <a:normAutofit/>
          </a:bodyPr>
          <a:lstStyle>
            <a:lvl1pPr>
              <a:defRPr lang="zh-CN" altLang="en-US"/>
            </a:lvl1pPr>
          </a:lstStyle>
          <a:p>
            <a:pPr lvl="0" algn="ctr"/>
            <a:r>
              <a:rPr lang="zh-CN" altLang="en-US" dirty="0"/>
              <a:t>单击此处修改图片</a:t>
            </a:r>
          </a:p>
        </p:txBody>
      </p:sp>
    </p:spTree>
    <p:extLst>
      <p:ext uri="{BB962C8B-B14F-4D97-AF65-F5344CB8AC3E}">
        <p14:creationId xmlns:p14="http://schemas.microsoft.com/office/powerpoint/2010/main" val="2176353344"/>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占位7">
    <p:spTree>
      <p:nvGrpSpPr>
        <p:cNvPr id="1" name=""/>
        <p:cNvGrpSpPr/>
        <p:nvPr/>
      </p:nvGrpSpPr>
      <p:grpSpPr>
        <a:xfrm>
          <a:off x="0" y="0"/>
          <a:ext cx="0" cy="0"/>
          <a:chOff x="0" y="0"/>
          <a:chExt cx="0" cy="0"/>
        </a:xfrm>
      </p:grpSpPr>
      <p:grpSp>
        <p:nvGrpSpPr>
          <p:cNvPr id="121" name="组合 120">
            <a:extLst>
              <a:ext uri="{FF2B5EF4-FFF2-40B4-BE49-F238E27FC236}">
                <a16:creationId xmlns:a16="http://schemas.microsoft.com/office/drawing/2014/main" id="{752A13C3-8076-4A3B-9E60-2D71D978B1DC}"/>
              </a:ext>
            </a:extLst>
          </p:cNvPr>
          <p:cNvGrpSpPr/>
          <p:nvPr userDrawn="1"/>
        </p:nvGrpSpPr>
        <p:grpSpPr>
          <a:xfrm>
            <a:off x="10177780" y="329882"/>
            <a:ext cx="1512002" cy="444892"/>
            <a:chOff x="9556201" y="498129"/>
            <a:chExt cx="1993881" cy="586680"/>
          </a:xfrm>
        </p:grpSpPr>
        <p:grpSp>
          <p:nvGrpSpPr>
            <p:cNvPr id="122" name="组合 121">
              <a:extLst>
                <a:ext uri="{FF2B5EF4-FFF2-40B4-BE49-F238E27FC236}">
                  <a16:creationId xmlns:a16="http://schemas.microsoft.com/office/drawing/2014/main" id="{E27C398B-69FE-4C31-9C38-8ADE52CE9B05}"/>
                </a:ext>
              </a:extLst>
            </p:cNvPr>
            <p:cNvGrpSpPr/>
            <p:nvPr userDrawn="1"/>
          </p:nvGrpSpPr>
          <p:grpSpPr>
            <a:xfrm>
              <a:off x="10239376" y="968937"/>
              <a:ext cx="1307697" cy="96254"/>
              <a:chOff x="4616246" y="3878362"/>
              <a:chExt cx="5571416" cy="410087"/>
            </a:xfrm>
            <a:solidFill>
              <a:schemeClr val="tx1">
                <a:alpha val="80000"/>
              </a:schemeClr>
            </a:solidFill>
          </p:grpSpPr>
          <p:sp>
            <p:nvSpPr>
              <p:cNvPr id="160" name="Freeform 17">
                <a:extLst>
                  <a:ext uri="{FF2B5EF4-FFF2-40B4-BE49-F238E27FC236}">
                    <a16:creationId xmlns:a16="http://schemas.microsoft.com/office/drawing/2014/main" id="{E5B0E9AD-0A05-4036-8DA1-C7E6733E9DF1}"/>
                  </a:ext>
                </a:extLst>
              </p:cNvPr>
              <p:cNvSpPr>
                <a:spLocks noEditPoints="1"/>
              </p:cNvSpPr>
              <p:nvPr/>
            </p:nvSpPr>
            <p:spPr bwMode="auto">
              <a:xfrm>
                <a:off x="8617798" y="3887973"/>
                <a:ext cx="362030" cy="387660"/>
              </a:xfrm>
              <a:custGeom>
                <a:avLst/>
                <a:gdLst>
                  <a:gd name="T0" fmla="*/ 34 w 127"/>
                  <a:gd name="T1" fmla="*/ 71 h 136"/>
                  <a:gd name="T2" fmla="*/ 34 w 127"/>
                  <a:gd name="T3" fmla="*/ 81 h 136"/>
                  <a:gd name="T4" fmla="*/ 34 w 127"/>
                  <a:gd name="T5" fmla="*/ 114 h 136"/>
                  <a:gd name="T6" fmla="*/ 35 w 127"/>
                  <a:gd name="T7" fmla="*/ 122 h 136"/>
                  <a:gd name="T8" fmla="*/ 40 w 127"/>
                  <a:gd name="T9" fmla="*/ 127 h 136"/>
                  <a:gd name="T10" fmla="*/ 49 w 127"/>
                  <a:gd name="T11" fmla="*/ 128 h 136"/>
                  <a:gd name="T12" fmla="*/ 49 w 127"/>
                  <a:gd name="T13" fmla="*/ 135 h 136"/>
                  <a:gd name="T14" fmla="*/ 1 w 127"/>
                  <a:gd name="T15" fmla="*/ 135 h 136"/>
                  <a:gd name="T16" fmla="*/ 0 w 127"/>
                  <a:gd name="T17" fmla="*/ 132 h 136"/>
                  <a:gd name="T18" fmla="*/ 0 w 127"/>
                  <a:gd name="T19" fmla="*/ 128 h 136"/>
                  <a:gd name="T20" fmla="*/ 9 w 127"/>
                  <a:gd name="T21" fmla="*/ 127 h 136"/>
                  <a:gd name="T22" fmla="*/ 16 w 127"/>
                  <a:gd name="T23" fmla="*/ 120 h 136"/>
                  <a:gd name="T24" fmla="*/ 17 w 127"/>
                  <a:gd name="T25" fmla="*/ 111 h 136"/>
                  <a:gd name="T26" fmla="*/ 17 w 127"/>
                  <a:gd name="T27" fmla="*/ 22 h 136"/>
                  <a:gd name="T28" fmla="*/ 16 w 127"/>
                  <a:gd name="T29" fmla="*/ 15 h 136"/>
                  <a:gd name="T30" fmla="*/ 9 w 127"/>
                  <a:gd name="T31" fmla="*/ 9 h 136"/>
                  <a:gd name="T32" fmla="*/ 0 w 127"/>
                  <a:gd name="T33" fmla="*/ 8 h 136"/>
                  <a:gd name="T34" fmla="*/ 0 w 127"/>
                  <a:gd name="T35" fmla="*/ 1 h 136"/>
                  <a:gd name="T36" fmla="*/ 4 w 127"/>
                  <a:gd name="T37" fmla="*/ 0 h 136"/>
                  <a:gd name="T38" fmla="*/ 71 w 127"/>
                  <a:gd name="T39" fmla="*/ 0 h 136"/>
                  <a:gd name="T40" fmla="*/ 94 w 127"/>
                  <a:gd name="T41" fmla="*/ 4 h 136"/>
                  <a:gd name="T42" fmla="*/ 116 w 127"/>
                  <a:gd name="T43" fmla="*/ 32 h 136"/>
                  <a:gd name="T44" fmla="*/ 97 w 127"/>
                  <a:gd name="T45" fmla="*/ 66 h 136"/>
                  <a:gd name="T46" fmla="*/ 80 w 127"/>
                  <a:gd name="T47" fmla="*/ 70 h 136"/>
                  <a:gd name="T48" fmla="*/ 71 w 127"/>
                  <a:gd name="T49" fmla="*/ 71 h 136"/>
                  <a:gd name="T50" fmla="*/ 73 w 127"/>
                  <a:gd name="T51" fmla="*/ 75 h 136"/>
                  <a:gd name="T52" fmla="*/ 104 w 127"/>
                  <a:gd name="T53" fmla="*/ 114 h 136"/>
                  <a:gd name="T54" fmla="*/ 105 w 127"/>
                  <a:gd name="T55" fmla="*/ 116 h 136"/>
                  <a:gd name="T56" fmla="*/ 127 w 127"/>
                  <a:gd name="T57" fmla="*/ 128 h 136"/>
                  <a:gd name="T58" fmla="*/ 127 w 127"/>
                  <a:gd name="T59" fmla="*/ 135 h 136"/>
                  <a:gd name="T60" fmla="*/ 116 w 127"/>
                  <a:gd name="T61" fmla="*/ 135 h 136"/>
                  <a:gd name="T62" fmla="*/ 102 w 127"/>
                  <a:gd name="T63" fmla="*/ 136 h 136"/>
                  <a:gd name="T64" fmla="*/ 96 w 127"/>
                  <a:gd name="T65" fmla="*/ 132 h 136"/>
                  <a:gd name="T66" fmla="*/ 59 w 127"/>
                  <a:gd name="T67" fmla="*/ 82 h 136"/>
                  <a:gd name="T68" fmla="*/ 52 w 127"/>
                  <a:gd name="T69" fmla="*/ 73 h 136"/>
                  <a:gd name="T70" fmla="*/ 49 w 127"/>
                  <a:gd name="T71" fmla="*/ 71 h 136"/>
                  <a:gd name="T72" fmla="*/ 34 w 127"/>
                  <a:gd name="T73" fmla="*/ 71 h 136"/>
                  <a:gd name="T74" fmla="*/ 34 w 127"/>
                  <a:gd name="T75" fmla="*/ 61 h 136"/>
                  <a:gd name="T76" fmla="*/ 36 w 127"/>
                  <a:gd name="T77" fmla="*/ 62 h 136"/>
                  <a:gd name="T78" fmla="*/ 66 w 127"/>
                  <a:gd name="T79" fmla="*/ 62 h 136"/>
                  <a:gd name="T80" fmla="*/ 82 w 127"/>
                  <a:gd name="T81" fmla="*/ 59 h 136"/>
                  <a:gd name="T82" fmla="*/ 96 w 127"/>
                  <a:gd name="T83" fmla="*/ 44 h 136"/>
                  <a:gd name="T84" fmla="*/ 96 w 127"/>
                  <a:gd name="T85" fmla="*/ 29 h 136"/>
                  <a:gd name="T86" fmla="*/ 81 w 127"/>
                  <a:gd name="T87" fmla="*/ 12 h 136"/>
                  <a:gd name="T88" fmla="*/ 70 w 127"/>
                  <a:gd name="T89" fmla="*/ 11 h 136"/>
                  <a:gd name="T90" fmla="*/ 37 w 127"/>
                  <a:gd name="T91" fmla="*/ 11 h 136"/>
                  <a:gd name="T92" fmla="*/ 34 w 127"/>
                  <a:gd name="T93" fmla="*/ 11 h 136"/>
                  <a:gd name="T94" fmla="*/ 34 w 127"/>
                  <a:gd name="T95"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36">
                    <a:moveTo>
                      <a:pt x="34" y="71"/>
                    </a:moveTo>
                    <a:cubicBezTo>
                      <a:pt x="34" y="75"/>
                      <a:pt x="34" y="78"/>
                      <a:pt x="34" y="81"/>
                    </a:cubicBezTo>
                    <a:cubicBezTo>
                      <a:pt x="34" y="92"/>
                      <a:pt x="34" y="103"/>
                      <a:pt x="34" y="114"/>
                    </a:cubicBezTo>
                    <a:cubicBezTo>
                      <a:pt x="34" y="117"/>
                      <a:pt x="34" y="119"/>
                      <a:pt x="35" y="122"/>
                    </a:cubicBezTo>
                    <a:cubicBezTo>
                      <a:pt x="35" y="125"/>
                      <a:pt x="37" y="127"/>
                      <a:pt x="40" y="127"/>
                    </a:cubicBezTo>
                    <a:cubicBezTo>
                      <a:pt x="43" y="127"/>
                      <a:pt x="46" y="128"/>
                      <a:pt x="49" y="128"/>
                    </a:cubicBezTo>
                    <a:cubicBezTo>
                      <a:pt x="49" y="130"/>
                      <a:pt x="49" y="133"/>
                      <a:pt x="49" y="135"/>
                    </a:cubicBezTo>
                    <a:cubicBezTo>
                      <a:pt x="33" y="135"/>
                      <a:pt x="17" y="135"/>
                      <a:pt x="1" y="135"/>
                    </a:cubicBezTo>
                    <a:cubicBezTo>
                      <a:pt x="0" y="134"/>
                      <a:pt x="0" y="133"/>
                      <a:pt x="0" y="132"/>
                    </a:cubicBezTo>
                    <a:cubicBezTo>
                      <a:pt x="0" y="131"/>
                      <a:pt x="0" y="130"/>
                      <a:pt x="0" y="128"/>
                    </a:cubicBezTo>
                    <a:cubicBezTo>
                      <a:pt x="3" y="128"/>
                      <a:pt x="6" y="128"/>
                      <a:pt x="9" y="127"/>
                    </a:cubicBezTo>
                    <a:cubicBezTo>
                      <a:pt x="14" y="126"/>
                      <a:pt x="15" y="125"/>
                      <a:pt x="16" y="120"/>
                    </a:cubicBezTo>
                    <a:cubicBezTo>
                      <a:pt x="16" y="117"/>
                      <a:pt x="17" y="114"/>
                      <a:pt x="17" y="111"/>
                    </a:cubicBezTo>
                    <a:cubicBezTo>
                      <a:pt x="17" y="81"/>
                      <a:pt x="17" y="52"/>
                      <a:pt x="17" y="22"/>
                    </a:cubicBezTo>
                    <a:cubicBezTo>
                      <a:pt x="17" y="20"/>
                      <a:pt x="16" y="17"/>
                      <a:pt x="16" y="15"/>
                    </a:cubicBezTo>
                    <a:cubicBezTo>
                      <a:pt x="15" y="11"/>
                      <a:pt x="13" y="9"/>
                      <a:pt x="9" y="9"/>
                    </a:cubicBezTo>
                    <a:cubicBezTo>
                      <a:pt x="6" y="8"/>
                      <a:pt x="3" y="8"/>
                      <a:pt x="0" y="8"/>
                    </a:cubicBezTo>
                    <a:cubicBezTo>
                      <a:pt x="0" y="5"/>
                      <a:pt x="0" y="3"/>
                      <a:pt x="0" y="1"/>
                    </a:cubicBezTo>
                    <a:cubicBezTo>
                      <a:pt x="2" y="1"/>
                      <a:pt x="3" y="0"/>
                      <a:pt x="4" y="0"/>
                    </a:cubicBezTo>
                    <a:cubicBezTo>
                      <a:pt x="26" y="0"/>
                      <a:pt x="49" y="0"/>
                      <a:pt x="71" y="0"/>
                    </a:cubicBezTo>
                    <a:cubicBezTo>
                      <a:pt x="79" y="0"/>
                      <a:pt x="86" y="1"/>
                      <a:pt x="94" y="4"/>
                    </a:cubicBezTo>
                    <a:cubicBezTo>
                      <a:pt x="108" y="9"/>
                      <a:pt x="115" y="18"/>
                      <a:pt x="116" y="32"/>
                    </a:cubicBezTo>
                    <a:cubicBezTo>
                      <a:pt x="117" y="48"/>
                      <a:pt x="110" y="60"/>
                      <a:pt x="97" y="66"/>
                    </a:cubicBezTo>
                    <a:cubicBezTo>
                      <a:pt x="91" y="68"/>
                      <a:pt x="86" y="70"/>
                      <a:pt x="80" y="70"/>
                    </a:cubicBezTo>
                    <a:cubicBezTo>
                      <a:pt x="77" y="70"/>
                      <a:pt x="74" y="71"/>
                      <a:pt x="71" y="71"/>
                    </a:cubicBezTo>
                    <a:cubicBezTo>
                      <a:pt x="72" y="73"/>
                      <a:pt x="73" y="74"/>
                      <a:pt x="73" y="75"/>
                    </a:cubicBezTo>
                    <a:cubicBezTo>
                      <a:pt x="84" y="88"/>
                      <a:pt x="94" y="101"/>
                      <a:pt x="104" y="114"/>
                    </a:cubicBezTo>
                    <a:cubicBezTo>
                      <a:pt x="105" y="115"/>
                      <a:pt x="105" y="115"/>
                      <a:pt x="105" y="116"/>
                    </a:cubicBezTo>
                    <a:cubicBezTo>
                      <a:pt x="111" y="122"/>
                      <a:pt x="117" y="128"/>
                      <a:pt x="127" y="128"/>
                    </a:cubicBezTo>
                    <a:cubicBezTo>
                      <a:pt x="127" y="130"/>
                      <a:pt x="127" y="133"/>
                      <a:pt x="127" y="135"/>
                    </a:cubicBezTo>
                    <a:cubicBezTo>
                      <a:pt x="124" y="135"/>
                      <a:pt x="120" y="135"/>
                      <a:pt x="116" y="135"/>
                    </a:cubicBezTo>
                    <a:cubicBezTo>
                      <a:pt x="111" y="135"/>
                      <a:pt x="107" y="135"/>
                      <a:pt x="102" y="136"/>
                    </a:cubicBezTo>
                    <a:cubicBezTo>
                      <a:pt x="99" y="136"/>
                      <a:pt x="97" y="134"/>
                      <a:pt x="96" y="132"/>
                    </a:cubicBezTo>
                    <a:cubicBezTo>
                      <a:pt x="83" y="115"/>
                      <a:pt x="71" y="99"/>
                      <a:pt x="59" y="82"/>
                    </a:cubicBezTo>
                    <a:cubicBezTo>
                      <a:pt x="57" y="79"/>
                      <a:pt x="54" y="76"/>
                      <a:pt x="52" y="73"/>
                    </a:cubicBezTo>
                    <a:cubicBezTo>
                      <a:pt x="51" y="72"/>
                      <a:pt x="50" y="71"/>
                      <a:pt x="49" y="71"/>
                    </a:cubicBezTo>
                    <a:cubicBezTo>
                      <a:pt x="44" y="71"/>
                      <a:pt x="39" y="71"/>
                      <a:pt x="34" y="71"/>
                    </a:cubicBezTo>
                    <a:close/>
                    <a:moveTo>
                      <a:pt x="34" y="61"/>
                    </a:moveTo>
                    <a:cubicBezTo>
                      <a:pt x="35" y="62"/>
                      <a:pt x="36" y="62"/>
                      <a:pt x="36" y="62"/>
                    </a:cubicBezTo>
                    <a:cubicBezTo>
                      <a:pt x="46" y="62"/>
                      <a:pt x="56" y="62"/>
                      <a:pt x="66" y="62"/>
                    </a:cubicBezTo>
                    <a:cubicBezTo>
                      <a:pt x="72" y="61"/>
                      <a:pt x="77" y="60"/>
                      <a:pt x="82" y="59"/>
                    </a:cubicBezTo>
                    <a:cubicBezTo>
                      <a:pt x="90" y="56"/>
                      <a:pt x="94" y="51"/>
                      <a:pt x="96" y="44"/>
                    </a:cubicBezTo>
                    <a:cubicBezTo>
                      <a:pt x="96" y="39"/>
                      <a:pt x="97" y="34"/>
                      <a:pt x="96" y="29"/>
                    </a:cubicBezTo>
                    <a:cubicBezTo>
                      <a:pt x="95" y="20"/>
                      <a:pt x="90" y="15"/>
                      <a:pt x="81" y="12"/>
                    </a:cubicBezTo>
                    <a:cubicBezTo>
                      <a:pt x="77" y="11"/>
                      <a:pt x="74" y="11"/>
                      <a:pt x="70" y="11"/>
                    </a:cubicBezTo>
                    <a:cubicBezTo>
                      <a:pt x="59" y="10"/>
                      <a:pt x="48" y="11"/>
                      <a:pt x="37" y="11"/>
                    </a:cubicBezTo>
                    <a:cubicBezTo>
                      <a:pt x="36" y="11"/>
                      <a:pt x="35" y="11"/>
                      <a:pt x="34" y="11"/>
                    </a:cubicBezTo>
                    <a:cubicBezTo>
                      <a:pt x="34" y="28"/>
                      <a:pt x="34" y="44"/>
                      <a:pt x="34"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1" name="Freeform 18">
                <a:extLst>
                  <a:ext uri="{FF2B5EF4-FFF2-40B4-BE49-F238E27FC236}">
                    <a16:creationId xmlns:a16="http://schemas.microsoft.com/office/drawing/2014/main" id="{029271E6-BD5F-4E7D-809E-C4511BA4F756}"/>
                  </a:ext>
                </a:extLst>
              </p:cNvPr>
              <p:cNvSpPr>
                <a:spLocks/>
              </p:cNvSpPr>
              <p:nvPr/>
            </p:nvSpPr>
            <p:spPr bwMode="auto">
              <a:xfrm>
                <a:off x="5333898" y="3887973"/>
                <a:ext cx="362030" cy="384457"/>
              </a:xfrm>
              <a:custGeom>
                <a:avLst/>
                <a:gdLst>
                  <a:gd name="T0" fmla="*/ 50 w 127"/>
                  <a:gd name="T1" fmla="*/ 70 h 135"/>
                  <a:gd name="T2" fmla="*/ 34 w 127"/>
                  <a:gd name="T3" fmla="*/ 87 h 135"/>
                  <a:gd name="T4" fmla="*/ 33 w 127"/>
                  <a:gd name="T5" fmla="*/ 90 h 135"/>
                  <a:gd name="T6" fmla="*/ 33 w 127"/>
                  <a:gd name="T7" fmla="*/ 116 h 135"/>
                  <a:gd name="T8" fmla="*/ 34 w 127"/>
                  <a:gd name="T9" fmla="*/ 120 h 135"/>
                  <a:gd name="T10" fmla="*/ 41 w 127"/>
                  <a:gd name="T11" fmla="*/ 127 h 135"/>
                  <a:gd name="T12" fmla="*/ 49 w 127"/>
                  <a:gd name="T13" fmla="*/ 128 h 135"/>
                  <a:gd name="T14" fmla="*/ 49 w 127"/>
                  <a:gd name="T15" fmla="*/ 135 h 135"/>
                  <a:gd name="T16" fmla="*/ 0 w 127"/>
                  <a:gd name="T17" fmla="*/ 135 h 135"/>
                  <a:gd name="T18" fmla="*/ 0 w 127"/>
                  <a:gd name="T19" fmla="*/ 128 h 135"/>
                  <a:gd name="T20" fmla="*/ 7 w 127"/>
                  <a:gd name="T21" fmla="*/ 128 h 135"/>
                  <a:gd name="T22" fmla="*/ 16 w 127"/>
                  <a:gd name="T23" fmla="*/ 118 h 135"/>
                  <a:gd name="T24" fmla="*/ 16 w 127"/>
                  <a:gd name="T25" fmla="*/ 111 h 135"/>
                  <a:gd name="T26" fmla="*/ 16 w 127"/>
                  <a:gd name="T27" fmla="*/ 24 h 135"/>
                  <a:gd name="T28" fmla="*/ 16 w 127"/>
                  <a:gd name="T29" fmla="*/ 16 h 135"/>
                  <a:gd name="T30" fmla="*/ 8 w 127"/>
                  <a:gd name="T31" fmla="*/ 9 h 135"/>
                  <a:gd name="T32" fmla="*/ 0 w 127"/>
                  <a:gd name="T33" fmla="*/ 8 h 135"/>
                  <a:gd name="T34" fmla="*/ 0 w 127"/>
                  <a:gd name="T35" fmla="*/ 1 h 135"/>
                  <a:gd name="T36" fmla="*/ 49 w 127"/>
                  <a:gd name="T37" fmla="*/ 1 h 135"/>
                  <a:gd name="T38" fmla="*/ 50 w 127"/>
                  <a:gd name="T39" fmla="*/ 8 h 135"/>
                  <a:gd name="T40" fmla="*/ 41 w 127"/>
                  <a:gd name="T41" fmla="*/ 9 h 135"/>
                  <a:gd name="T42" fmla="*/ 34 w 127"/>
                  <a:gd name="T43" fmla="*/ 16 h 135"/>
                  <a:gd name="T44" fmla="*/ 33 w 127"/>
                  <a:gd name="T45" fmla="*/ 23 h 135"/>
                  <a:gd name="T46" fmla="*/ 33 w 127"/>
                  <a:gd name="T47" fmla="*/ 70 h 135"/>
                  <a:gd name="T48" fmla="*/ 33 w 127"/>
                  <a:gd name="T49" fmla="*/ 73 h 135"/>
                  <a:gd name="T50" fmla="*/ 36 w 127"/>
                  <a:gd name="T51" fmla="*/ 71 h 135"/>
                  <a:gd name="T52" fmla="*/ 83 w 127"/>
                  <a:gd name="T53" fmla="*/ 19 h 135"/>
                  <a:gd name="T54" fmla="*/ 86 w 127"/>
                  <a:gd name="T55" fmla="*/ 14 h 135"/>
                  <a:gd name="T56" fmla="*/ 84 w 127"/>
                  <a:gd name="T57" fmla="*/ 9 h 135"/>
                  <a:gd name="T58" fmla="*/ 76 w 127"/>
                  <a:gd name="T59" fmla="*/ 8 h 135"/>
                  <a:gd name="T60" fmla="*/ 76 w 127"/>
                  <a:gd name="T61" fmla="*/ 1 h 135"/>
                  <a:gd name="T62" fmla="*/ 122 w 127"/>
                  <a:gd name="T63" fmla="*/ 1 h 135"/>
                  <a:gd name="T64" fmla="*/ 122 w 127"/>
                  <a:gd name="T65" fmla="*/ 8 h 135"/>
                  <a:gd name="T66" fmla="*/ 118 w 127"/>
                  <a:gd name="T67" fmla="*/ 8 h 135"/>
                  <a:gd name="T68" fmla="*/ 99 w 127"/>
                  <a:gd name="T69" fmla="*/ 18 h 135"/>
                  <a:gd name="T70" fmla="*/ 77 w 127"/>
                  <a:gd name="T71" fmla="*/ 41 h 135"/>
                  <a:gd name="T72" fmla="*/ 62 w 127"/>
                  <a:gd name="T73" fmla="*/ 57 h 135"/>
                  <a:gd name="T74" fmla="*/ 64 w 127"/>
                  <a:gd name="T75" fmla="*/ 61 h 135"/>
                  <a:gd name="T76" fmla="*/ 102 w 127"/>
                  <a:gd name="T77" fmla="*/ 113 h 135"/>
                  <a:gd name="T78" fmla="*/ 108 w 127"/>
                  <a:gd name="T79" fmla="*/ 120 h 135"/>
                  <a:gd name="T80" fmla="*/ 123 w 127"/>
                  <a:gd name="T81" fmla="*/ 127 h 135"/>
                  <a:gd name="T82" fmla="*/ 127 w 127"/>
                  <a:gd name="T83" fmla="*/ 128 h 135"/>
                  <a:gd name="T84" fmla="*/ 127 w 127"/>
                  <a:gd name="T85" fmla="*/ 135 h 135"/>
                  <a:gd name="T86" fmla="*/ 73 w 127"/>
                  <a:gd name="T87" fmla="*/ 135 h 135"/>
                  <a:gd name="T88" fmla="*/ 73 w 127"/>
                  <a:gd name="T89" fmla="*/ 128 h 135"/>
                  <a:gd name="T90" fmla="*/ 80 w 127"/>
                  <a:gd name="T91" fmla="*/ 127 h 135"/>
                  <a:gd name="T92" fmla="*/ 84 w 127"/>
                  <a:gd name="T93" fmla="*/ 120 h 135"/>
                  <a:gd name="T94" fmla="*/ 82 w 127"/>
                  <a:gd name="T95" fmla="*/ 115 h 135"/>
                  <a:gd name="T96" fmla="*/ 51 w 127"/>
                  <a:gd name="T97" fmla="*/ 72 h 135"/>
                  <a:gd name="T98" fmla="*/ 50 w 127"/>
                  <a:gd name="T99"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5">
                    <a:moveTo>
                      <a:pt x="50" y="70"/>
                    </a:moveTo>
                    <a:cubicBezTo>
                      <a:pt x="44" y="76"/>
                      <a:pt x="39" y="81"/>
                      <a:pt x="34" y="87"/>
                    </a:cubicBezTo>
                    <a:cubicBezTo>
                      <a:pt x="33" y="88"/>
                      <a:pt x="33" y="89"/>
                      <a:pt x="33" y="90"/>
                    </a:cubicBezTo>
                    <a:cubicBezTo>
                      <a:pt x="33" y="99"/>
                      <a:pt x="33" y="107"/>
                      <a:pt x="33" y="116"/>
                    </a:cubicBezTo>
                    <a:cubicBezTo>
                      <a:pt x="33" y="117"/>
                      <a:pt x="33" y="118"/>
                      <a:pt x="34" y="120"/>
                    </a:cubicBezTo>
                    <a:cubicBezTo>
                      <a:pt x="35" y="125"/>
                      <a:pt x="36" y="126"/>
                      <a:pt x="41" y="127"/>
                    </a:cubicBezTo>
                    <a:cubicBezTo>
                      <a:pt x="44" y="127"/>
                      <a:pt x="46" y="128"/>
                      <a:pt x="49" y="128"/>
                    </a:cubicBezTo>
                    <a:cubicBezTo>
                      <a:pt x="49" y="130"/>
                      <a:pt x="49" y="133"/>
                      <a:pt x="49" y="135"/>
                    </a:cubicBezTo>
                    <a:cubicBezTo>
                      <a:pt x="33" y="135"/>
                      <a:pt x="17" y="135"/>
                      <a:pt x="0" y="135"/>
                    </a:cubicBezTo>
                    <a:cubicBezTo>
                      <a:pt x="0" y="133"/>
                      <a:pt x="0" y="131"/>
                      <a:pt x="0" y="128"/>
                    </a:cubicBezTo>
                    <a:cubicBezTo>
                      <a:pt x="2" y="128"/>
                      <a:pt x="5" y="128"/>
                      <a:pt x="7" y="128"/>
                    </a:cubicBezTo>
                    <a:cubicBezTo>
                      <a:pt x="14" y="127"/>
                      <a:pt x="16" y="125"/>
                      <a:pt x="16" y="118"/>
                    </a:cubicBezTo>
                    <a:cubicBezTo>
                      <a:pt x="16" y="115"/>
                      <a:pt x="16" y="113"/>
                      <a:pt x="16" y="111"/>
                    </a:cubicBezTo>
                    <a:cubicBezTo>
                      <a:pt x="16" y="82"/>
                      <a:pt x="16" y="53"/>
                      <a:pt x="16" y="24"/>
                    </a:cubicBezTo>
                    <a:cubicBezTo>
                      <a:pt x="16" y="21"/>
                      <a:pt x="16" y="18"/>
                      <a:pt x="16" y="16"/>
                    </a:cubicBezTo>
                    <a:cubicBezTo>
                      <a:pt x="15" y="11"/>
                      <a:pt x="13" y="9"/>
                      <a:pt x="8" y="9"/>
                    </a:cubicBezTo>
                    <a:cubicBezTo>
                      <a:pt x="5" y="8"/>
                      <a:pt x="3" y="8"/>
                      <a:pt x="0" y="8"/>
                    </a:cubicBezTo>
                    <a:cubicBezTo>
                      <a:pt x="0" y="5"/>
                      <a:pt x="0" y="3"/>
                      <a:pt x="0" y="1"/>
                    </a:cubicBezTo>
                    <a:cubicBezTo>
                      <a:pt x="4" y="0"/>
                      <a:pt x="40" y="0"/>
                      <a:pt x="49" y="1"/>
                    </a:cubicBezTo>
                    <a:cubicBezTo>
                      <a:pt x="49" y="3"/>
                      <a:pt x="50" y="5"/>
                      <a:pt x="50" y="8"/>
                    </a:cubicBezTo>
                    <a:cubicBezTo>
                      <a:pt x="47" y="8"/>
                      <a:pt x="44" y="8"/>
                      <a:pt x="41" y="9"/>
                    </a:cubicBezTo>
                    <a:cubicBezTo>
                      <a:pt x="37" y="9"/>
                      <a:pt x="34" y="11"/>
                      <a:pt x="34" y="16"/>
                    </a:cubicBezTo>
                    <a:cubicBezTo>
                      <a:pt x="33" y="18"/>
                      <a:pt x="33" y="20"/>
                      <a:pt x="33" y="23"/>
                    </a:cubicBezTo>
                    <a:cubicBezTo>
                      <a:pt x="33" y="39"/>
                      <a:pt x="33" y="54"/>
                      <a:pt x="33" y="70"/>
                    </a:cubicBezTo>
                    <a:cubicBezTo>
                      <a:pt x="33" y="71"/>
                      <a:pt x="33" y="72"/>
                      <a:pt x="33" y="73"/>
                    </a:cubicBezTo>
                    <a:cubicBezTo>
                      <a:pt x="35" y="72"/>
                      <a:pt x="36" y="72"/>
                      <a:pt x="36" y="71"/>
                    </a:cubicBezTo>
                    <a:cubicBezTo>
                      <a:pt x="52" y="54"/>
                      <a:pt x="67" y="37"/>
                      <a:pt x="83" y="19"/>
                    </a:cubicBezTo>
                    <a:cubicBezTo>
                      <a:pt x="84" y="18"/>
                      <a:pt x="85" y="16"/>
                      <a:pt x="86" y="14"/>
                    </a:cubicBezTo>
                    <a:cubicBezTo>
                      <a:pt x="88" y="12"/>
                      <a:pt x="87" y="10"/>
                      <a:pt x="84" y="9"/>
                    </a:cubicBezTo>
                    <a:cubicBezTo>
                      <a:pt x="81" y="8"/>
                      <a:pt x="79" y="8"/>
                      <a:pt x="76" y="8"/>
                    </a:cubicBezTo>
                    <a:cubicBezTo>
                      <a:pt x="76" y="5"/>
                      <a:pt x="76" y="3"/>
                      <a:pt x="76" y="1"/>
                    </a:cubicBezTo>
                    <a:cubicBezTo>
                      <a:pt x="79" y="0"/>
                      <a:pt x="114" y="0"/>
                      <a:pt x="122" y="1"/>
                    </a:cubicBezTo>
                    <a:cubicBezTo>
                      <a:pt x="122" y="3"/>
                      <a:pt x="122" y="5"/>
                      <a:pt x="122" y="8"/>
                    </a:cubicBezTo>
                    <a:cubicBezTo>
                      <a:pt x="121" y="8"/>
                      <a:pt x="120" y="8"/>
                      <a:pt x="118" y="8"/>
                    </a:cubicBezTo>
                    <a:cubicBezTo>
                      <a:pt x="111" y="9"/>
                      <a:pt x="104" y="12"/>
                      <a:pt x="99" y="18"/>
                    </a:cubicBezTo>
                    <a:cubicBezTo>
                      <a:pt x="92" y="25"/>
                      <a:pt x="85" y="33"/>
                      <a:pt x="77" y="41"/>
                    </a:cubicBezTo>
                    <a:cubicBezTo>
                      <a:pt x="72" y="46"/>
                      <a:pt x="67" y="52"/>
                      <a:pt x="62" y="57"/>
                    </a:cubicBezTo>
                    <a:cubicBezTo>
                      <a:pt x="63" y="58"/>
                      <a:pt x="64" y="59"/>
                      <a:pt x="64" y="61"/>
                    </a:cubicBezTo>
                    <a:cubicBezTo>
                      <a:pt x="77" y="78"/>
                      <a:pt x="90" y="95"/>
                      <a:pt x="102" y="113"/>
                    </a:cubicBezTo>
                    <a:cubicBezTo>
                      <a:pt x="104" y="115"/>
                      <a:pt x="106" y="118"/>
                      <a:pt x="108" y="120"/>
                    </a:cubicBezTo>
                    <a:cubicBezTo>
                      <a:pt x="112" y="124"/>
                      <a:pt x="117" y="127"/>
                      <a:pt x="123" y="127"/>
                    </a:cubicBezTo>
                    <a:cubicBezTo>
                      <a:pt x="124" y="128"/>
                      <a:pt x="125" y="128"/>
                      <a:pt x="127" y="128"/>
                    </a:cubicBezTo>
                    <a:cubicBezTo>
                      <a:pt x="127" y="130"/>
                      <a:pt x="127" y="133"/>
                      <a:pt x="127" y="135"/>
                    </a:cubicBezTo>
                    <a:cubicBezTo>
                      <a:pt x="109" y="135"/>
                      <a:pt x="91" y="135"/>
                      <a:pt x="73" y="135"/>
                    </a:cubicBezTo>
                    <a:cubicBezTo>
                      <a:pt x="73" y="133"/>
                      <a:pt x="73" y="131"/>
                      <a:pt x="73" y="128"/>
                    </a:cubicBezTo>
                    <a:cubicBezTo>
                      <a:pt x="75" y="128"/>
                      <a:pt x="78" y="128"/>
                      <a:pt x="80" y="127"/>
                    </a:cubicBezTo>
                    <a:cubicBezTo>
                      <a:pt x="85" y="127"/>
                      <a:pt x="86" y="125"/>
                      <a:pt x="84" y="120"/>
                    </a:cubicBezTo>
                    <a:cubicBezTo>
                      <a:pt x="84" y="118"/>
                      <a:pt x="83" y="117"/>
                      <a:pt x="82" y="115"/>
                    </a:cubicBezTo>
                    <a:cubicBezTo>
                      <a:pt x="72" y="101"/>
                      <a:pt x="61" y="86"/>
                      <a:pt x="51" y="72"/>
                    </a:cubicBezTo>
                    <a:cubicBezTo>
                      <a:pt x="51" y="71"/>
                      <a:pt x="50" y="71"/>
                      <a:pt x="50" y="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2" name="Freeform 19">
                <a:extLst>
                  <a:ext uri="{FF2B5EF4-FFF2-40B4-BE49-F238E27FC236}">
                    <a16:creationId xmlns:a16="http://schemas.microsoft.com/office/drawing/2014/main" id="{F0E374B4-1D8A-4254-9BF8-9478B61B7867}"/>
                  </a:ext>
                </a:extLst>
              </p:cNvPr>
              <p:cNvSpPr>
                <a:spLocks/>
              </p:cNvSpPr>
              <p:nvPr/>
            </p:nvSpPr>
            <p:spPr bwMode="auto">
              <a:xfrm>
                <a:off x="7278607" y="3887973"/>
                <a:ext cx="358826" cy="384457"/>
              </a:xfrm>
              <a:custGeom>
                <a:avLst/>
                <a:gdLst>
                  <a:gd name="T0" fmla="*/ 28 w 126"/>
                  <a:gd name="T1" fmla="*/ 16 h 135"/>
                  <a:gd name="T2" fmla="*/ 28 w 126"/>
                  <a:gd name="T3" fmla="*/ 20 h 135"/>
                  <a:gd name="T4" fmla="*/ 28 w 126"/>
                  <a:gd name="T5" fmla="*/ 109 h 135"/>
                  <a:gd name="T6" fmla="*/ 28 w 126"/>
                  <a:gd name="T7" fmla="*/ 119 h 135"/>
                  <a:gd name="T8" fmla="*/ 37 w 126"/>
                  <a:gd name="T9" fmla="*/ 127 h 135"/>
                  <a:gd name="T10" fmla="*/ 44 w 126"/>
                  <a:gd name="T11" fmla="*/ 128 h 135"/>
                  <a:gd name="T12" fmla="*/ 44 w 126"/>
                  <a:gd name="T13" fmla="*/ 135 h 135"/>
                  <a:gd name="T14" fmla="*/ 0 w 126"/>
                  <a:gd name="T15" fmla="*/ 135 h 135"/>
                  <a:gd name="T16" fmla="*/ 0 w 126"/>
                  <a:gd name="T17" fmla="*/ 128 h 135"/>
                  <a:gd name="T18" fmla="*/ 8 w 126"/>
                  <a:gd name="T19" fmla="*/ 127 h 135"/>
                  <a:gd name="T20" fmla="*/ 16 w 126"/>
                  <a:gd name="T21" fmla="*/ 120 h 135"/>
                  <a:gd name="T22" fmla="*/ 16 w 126"/>
                  <a:gd name="T23" fmla="*/ 113 h 135"/>
                  <a:gd name="T24" fmla="*/ 16 w 126"/>
                  <a:gd name="T25" fmla="*/ 19 h 135"/>
                  <a:gd name="T26" fmla="*/ 16 w 126"/>
                  <a:gd name="T27" fmla="*/ 15 h 135"/>
                  <a:gd name="T28" fmla="*/ 9 w 126"/>
                  <a:gd name="T29" fmla="*/ 9 h 135"/>
                  <a:gd name="T30" fmla="*/ 5 w 126"/>
                  <a:gd name="T31" fmla="*/ 8 h 135"/>
                  <a:gd name="T32" fmla="*/ 1 w 126"/>
                  <a:gd name="T33" fmla="*/ 8 h 135"/>
                  <a:gd name="T34" fmla="*/ 1 w 126"/>
                  <a:gd name="T35" fmla="*/ 1 h 135"/>
                  <a:gd name="T36" fmla="*/ 40 w 126"/>
                  <a:gd name="T37" fmla="*/ 1 h 135"/>
                  <a:gd name="T38" fmla="*/ 98 w 126"/>
                  <a:gd name="T39" fmla="*/ 100 h 135"/>
                  <a:gd name="T40" fmla="*/ 99 w 126"/>
                  <a:gd name="T41" fmla="*/ 100 h 135"/>
                  <a:gd name="T42" fmla="*/ 99 w 126"/>
                  <a:gd name="T43" fmla="*/ 96 h 135"/>
                  <a:gd name="T44" fmla="*/ 99 w 126"/>
                  <a:gd name="T45" fmla="*/ 24 h 135"/>
                  <a:gd name="T46" fmla="*/ 98 w 126"/>
                  <a:gd name="T47" fmla="*/ 16 h 135"/>
                  <a:gd name="T48" fmla="*/ 90 w 126"/>
                  <a:gd name="T49" fmla="*/ 9 h 135"/>
                  <a:gd name="T50" fmla="*/ 83 w 126"/>
                  <a:gd name="T51" fmla="*/ 8 h 135"/>
                  <a:gd name="T52" fmla="*/ 83 w 126"/>
                  <a:gd name="T53" fmla="*/ 1 h 135"/>
                  <a:gd name="T54" fmla="*/ 126 w 126"/>
                  <a:gd name="T55" fmla="*/ 1 h 135"/>
                  <a:gd name="T56" fmla="*/ 126 w 126"/>
                  <a:gd name="T57" fmla="*/ 8 h 135"/>
                  <a:gd name="T58" fmla="*/ 119 w 126"/>
                  <a:gd name="T59" fmla="*/ 9 h 135"/>
                  <a:gd name="T60" fmla="*/ 111 w 126"/>
                  <a:gd name="T61" fmla="*/ 16 h 135"/>
                  <a:gd name="T62" fmla="*/ 110 w 126"/>
                  <a:gd name="T63" fmla="*/ 27 h 135"/>
                  <a:gd name="T64" fmla="*/ 110 w 126"/>
                  <a:gd name="T65" fmla="*/ 129 h 135"/>
                  <a:gd name="T66" fmla="*/ 110 w 126"/>
                  <a:gd name="T67" fmla="*/ 135 h 135"/>
                  <a:gd name="T68" fmla="*/ 99 w 126"/>
                  <a:gd name="T69" fmla="*/ 135 h 135"/>
                  <a:gd name="T70" fmla="*/ 29 w 126"/>
                  <a:gd name="T71" fmla="*/ 15 h 135"/>
                  <a:gd name="T72" fmla="*/ 28 w 126"/>
                  <a:gd name="T73" fmla="*/ 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35">
                    <a:moveTo>
                      <a:pt x="28" y="16"/>
                    </a:moveTo>
                    <a:cubicBezTo>
                      <a:pt x="28" y="17"/>
                      <a:pt x="28" y="19"/>
                      <a:pt x="28" y="20"/>
                    </a:cubicBezTo>
                    <a:cubicBezTo>
                      <a:pt x="28" y="50"/>
                      <a:pt x="28" y="79"/>
                      <a:pt x="28" y="109"/>
                    </a:cubicBezTo>
                    <a:cubicBezTo>
                      <a:pt x="28" y="112"/>
                      <a:pt x="28" y="115"/>
                      <a:pt x="28" y="119"/>
                    </a:cubicBezTo>
                    <a:cubicBezTo>
                      <a:pt x="29" y="124"/>
                      <a:pt x="31" y="126"/>
                      <a:pt x="37" y="127"/>
                    </a:cubicBezTo>
                    <a:cubicBezTo>
                      <a:pt x="39" y="127"/>
                      <a:pt x="41" y="128"/>
                      <a:pt x="44" y="128"/>
                    </a:cubicBezTo>
                    <a:cubicBezTo>
                      <a:pt x="44" y="130"/>
                      <a:pt x="44" y="133"/>
                      <a:pt x="44" y="135"/>
                    </a:cubicBezTo>
                    <a:cubicBezTo>
                      <a:pt x="29" y="135"/>
                      <a:pt x="15" y="135"/>
                      <a:pt x="0" y="135"/>
                    </a:cubicBezTo>
                    <a:cubicBezTo>
                      <a:pt x="0" y="133"/>
                      <a:pt x="0" y="131"/>
                      <a:pt x="0" y="128"/>
                    </a:cubicBezTo>
                    <a:cubicBezTo>
                      <a:pt x="3" y="128"/>
                      <a:pt x="5" y="127"/>
                      <a:pt x="8" y="127"/>
                    </a:cubicBezTo>
                    <a:cubicBezTo>
                      <a:pt x="12" y="127"/>
                      <a:pt x="15" y="124"/>
                      <a:pt x="16" y="120"/>
                    </a:cubicBezTo>
                    <a:cubicBezTo>
                      <a:pt x="16" y="118"/>
                      <a:pt x="16" y="115"/>
                      <a:pt x="16" y="113"/>
                    </a:cubicBezTo>
                    <a:cubicBezTo>
                      <a:pt x="16" y="82"/>
                      <a:pt x="16" y="50"/>
                      <a:pt x="16" y="19"/>
                    </a:cubicBezTo>
                    <a:cubicBezTo>
                      <a:pt x="16" y="18"/>
                      <a:pt x="16" y="17"/>
                      <a:pt x="16" y="15"/>
                    </a:cubicBezTo>
                    <a:cubicBezTo>
                      <a:pt x="16" y="11"/>
                      <a:pt x="14" y="9"/>
                      <a:pt x="9" y="9"/>
                    </a:cubicBezTo>
                    <a:cubicBezTo>
                      <a:pt x="8" y="8"/>
                      <a:pt x="7" y="8"/>
                      <a:pt x="5" y="8"/>
                    </a:cubicBezTo>
                    <a:cubicBezTo>
                      <a:pt x="4" y="8"/>
                      <a:pt x="2" y="8"/>
                      <a:pt x="1" y="8"/>
                    </a:cubicBezTo>
                    <a:cubicBezTo>
                      <a:pt x="1" y="5"/>
                      <a:pt x="1" y="3"/>
                      <a:pt x="1" y="1"/>
                    </a:cubicBezTo>
                    <a:cubicBezTo>
                      <a:pt x="14" y="1"/>
                      <a:pt x="27" y="1"/>
                      <a:pt x="40" y="1"/>
                    </a:cubicBezTo>
                    <a:cubicBezTo>
                      <a:pt x="59" y="34"/>
                      <a:pt x="79" y="67"/>
                      <a:pt x="98" y="100"/>
                    </a:cubicBezTo>
                    <a:cubicBezTo>
                      <a:pt x="98" y="100"/>
                      <a:pt x="99" y="100"/>
                      <a:pt x="99" y="100"/>
                    </a:cubicBezTo>
                    <a:cubicBezTo>
                      <a:pt x="99" y="99"/>
                      <a:pt x="99" y="97"/>
                      <a:pt x="99" y="96"/>
                    </a:cubicBezTo>
                    <a:cubicBezTo>
                      <a:pt x="99" y="72"/>
                      <a:pt x="99" y="48"/>
                      <a:pt x="99" y="24"/>
                    </a:cubicBezTo>
                    <a:cubicBezTo>
                      <a:pt x="99" y="21"/>
                      <a:pt x="99" y="19"/>
                      <a:pt x="98" y="16"/>
                    </a:cubicBezTo>
                    <a:cubicBezTo>
                      <a:pt x="97" y="12"/>
                      <a:pt x="94" y="9"/>
                      <a:pt x="90" y="9"/>
                    </a:cubicBezTo>
                    <a:cubicBezTo>
                      <a:pt x="88" y="8"/>
                      <a:pt x="86" y="8"/>
                      <a:pt x="83" y="8"/>
                    </a:cubicBezTo>
                    <a:cubicBezTo>
                      <a:pt x="83" y="5"/>
                      <a:pt x="83" y="3"/>
                      <a:pt x="83" y="1"/>
                    </a:cubicBezTo>
                    <a:cubicBezTo>
                      <a:pt x="87" y="0"/>
                      <a:pt x="115" y="0"/>
                      <a:pt x="126" y="1"/>
                    </a:cubicBezTo>
                    <a:cubicBezTo>
                      <a:pt x="126" y="3"/>
                      <a:pt x="126" y="5"/>
                      <a:pt x="126" y="8"/>
                    </a:cubicBezTo>
                    <a:cubicBezTo>
                      <a:pt x="124" y="8"/>
                      <a:pt x="122" y="8"/>
                      <a:pt x="119" y="9"/>
                    </a:cubicBezTo>
                    <a:cubicBezTo>
                      <a:pt x="115" y="9"/>
                      <a:pt x="112" y="12"/>
                      <a:pt x="111" y="16"/>
                    </a:cubicBezTo>
                    <a:cubicBezTo>
                      <a:pt x="111" y="20"/>
                      <a:pt x="110" y="23"/>
                      <a:pt x="110" y="27"/>
                    </a:cubicBezTo>
                    <a:cubicBezTo>
                      <a:pt x="110" y="61"/>
                      <a:pt x="110" y="95"/>
                      <a:pt x="110" y="129"/>
                    </a:cubicBezTo>
                    <a:cubicBezTo>
                      <a:pt x="110" y="131"/>
                      <a:pt x="110" y="133"/>
                      <a:pt x="110" y="135"/>
                    </a:cubicBezTo>
                    <a:cubicBezTo>
                      <a:pt x="106" y="135"/>
                      <a:pt x="103" y="135"/>
                      <a:pt x="99" y="135"/>
                    </a:cubicBezTo>
                    <a:cubicBezTo>
                      <a:pt x="76" y="95"/>
                      <a:pt x="52" y="55"/>
                      <a:pt x="29" y="15"/>
                    </a:cubicBezTo>
                    <a:cubicBezTo>
                      <a:pt x="28" y="15"/>
                      <a:pt x="28" y="15"/>
                      <a:pt x="28"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3" name="Freeform 20">
                <a:extLst>
                  <a:ext uri="{FF2B5EF4-FFF2-40B4-BE49-F238E27FC236}">
                    <a16:creationId xmlns:a16="http://schemas.microsoft.com/office/drawing/2014/main" id="{AFBC22B1-E0E5-491D-8D3A-0CADD301B3F1}"/>
                  </a:ext>
                </a:extLst>
              </p:cNvPr>
              <p:cNvSpPr>
                <a:spLocks/>
              </p:cNvSpPr>
              <p:nvPr/>
            </p:nvSpPr>
            <p:spPr bwMode="auto">
              <a:xfrm>
                <a:off x="8233341" y="3887973"/>
                <a:ext cx="352419" cy="384457"/>
              </a:xfrm>
              <a:custGeom>
                <a:avLst/>
                <a:gdLst>
                  <a:gd name="T0" fmla="*/ 0 w 124"/>
                  <a:gd name="T1" fmla="*/ 8 h 135"/>
                  <a:gd name="T2" fmla="*/ 0 w 124"/>
                  <a:gd name="T3" fmla="*/ 1 h 135"/>
                  <a:gd name="T4" fmla="*/ 105 w 124"/>
                  <a:gd name="T5" fmla="*/ 1 h 135"/>
                  <a:gd name="T6" fmla="*/ 117 w 124"/>
                  <a:gd name="T7" fmla="*/ 35 h 135"/>
                  <a:gd name="T8" fmla="*/ 110 w 124"/>
                  <a:gd name="T9" fmla="*/ 39 h 135"/>
                  <a:gd name="T10" fmla="*/ 107 w 124"/>
                  <a:gd name="T11" fmla="*/ 33 h 135"/>
                  <a:gd name="T12" fmla="*/ 78 w 124"/>
                  <a:gd name="T13" fmla="*/ 11 h 135"/>
                  <a:gd name="T14" fmla="*/ 34 w 124"/>
                  <a:gd name="T15" fmla="*/ 11 h 135"/>
                  <a:gd name="T16" fmla="*/ 34 w 124"/>
                  <a:gd name="T17" fmla="*/ 61 h 135"/>
                  <a:gd name="T18" fmla="*/ 55 w 124"/>
                  <a:gd name="T19" fmla="*/ 60 h 135"/>
                  <a:gd name="T20" fmla="*/ 69 w 124"/>
                  <a:gd name="T21" fmla="*/ 45 h 135"/>
                  <a:gd name="T22" fmla="*/ 70 w 124"/>
                  <a:gd name="T23" fmla="*/ 36 h 135"/>
                  <a:gd name="T24" fmla="*/ 78 w 124"/>
                  <a:gd name="T25" fmla="*/ 36 h 135"/>
                  <a:gd name="T26" fmla="*/ 78 w 124"/>
                  <a:gd name="T27" fmla="*/ 95 h 135"/>
                  <a:gd name="T28" fmla="*/ 74 w 124"/>
                  <a:gd name="T29" fmla="*/ 95 h 135"/>
                  <a:gd name="T30" fmla="*/ 70 w 124"/>
                  <a:gd name="T31" fmla="*/ 95 h 135"/>
                  <a:gd name="T32" fmla="*/ 70 w 124"/>
                  <a:gd name="T33" fmla="*/ 88 h 135"/>
                  <a:gd name="T34" fmla="*/ 68 w 124"/>
                  <a:gd name="T35" fmla="*/ 81 h 135"/>
                  <a:gd name="T36" fmla="*/ 58 w 124"/>
                  <a:gd name="T37" fmla="*/ 71 h 135"/>
                  <a:gd name="T38" fmla="*/ 34 w 124"/>
                  <a:gd name="T39" fmla="*/ 70 h 135"/>
                  <a:gd name="T40" fmla="*/ 33 w 124"/>
                  <a:gd name="T41" fmla="*/ 74 h 135"/>
                  <a:gd name="T42" fmla="*/ 33 w 124"/>
                  <a:gd name="T43" fmla="*/ 115 h 135"/>
                  <a:gd name="T44" fmla="*/ 43 w 124"/>
                  <a:gd name="T45" fmla="*/ 125 h 135"/>
                  <a:gd name="T46" fmla="*/ 69 w 124"/>
                  <a:gd name="T47" fmla="*/ 125 h 135"/>
                  <a:gd name="T48" fmla="*/ 112 w 124"/>
                  <a:gd name="T49" fmla="*/ 97 h 135"/>
                  <a:gd name="T50" fmla="*/ 115 w 124"/>
                  <a:gd name="T51" fmla="*/ 90 h 135"/>
                  <a:gd name="T52" fmla="*/ 124 w 124"/>
                  <a:gd name="T53" fmla="*/ 93 h 135"/>
                  <a:gd name="T54" fmla="*/ 109 w 124"/>
                  <a:gd name="T55" fmla="*/ 135 h 135"/>
                  <a:gd name="T56" fmla="*/ 0 w 124"/>
                  <a:gd name="T57" fmla="*/ 135 h 135"/>
                  <a:gd name="T58" fmla="*/ 0 w 124"/>
                  <a:gd name="T59" fmla="*/ 128 h 135"/>
                  <a:gd name="T60" fmla="*/ 8 w 124"/>
                  <a:gd name="T61" fmla="*/ 127 h 135"/>
                  <a:gd name="T62" fmla="*/ 15 w 124"/>
                  <a:gd name="T63" fmla="*/ 120 h 135"/>
                  <a:gd name="T64" fmla="*/ 16 w 124"/>
                  <a:gd name="T65" fmla="*/ 113 h 135"/>
                  <a:gd name="T66" fmla="*/ 16 w 124"/>
                  <a:gd name="T67" fmla="*/ 21 h 135"/>
                  <a:gd name="T68" fmla="*/ 16 w 124"/>
                  <a:gd name="T69" fmla="*/ 16 h 135"/>
                  <a:gd name="T70" fmla="*/ 8 w 124"/>
                  <a:gd name="T71" fmla="*/ 9 h 135"/>
                  <a:gd name="T72" fmla="*/ 4 w 124"/>
                  <a:gd name="T73" fmla="*/ 8 h 135"/>
                  <a:gd name="T74" fmla="*/ 0 w 124"/>
                  <a:gd name="T75"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35">
                    <a:moveTo>
                      <a:pt x="0" y="8"/>
                    </a:moveTo>
                    <a:cubicBezTo>
                      <a:pt x="0" y="5"/>
                      <a:pt x="0" y="3"/>
                      <a:pt x="0" y="1"/>
                    </a:cubicBezTo>
                    <a:cubicBezTo>
                      <a:pt x="3" y="0"/>
                      <a:pt x="98" y="0"/>
                      <a:pt x="105" y="1"/>
                    </a:cubicBezTo>
                    <a:cubicBezTo>
                      <a:pt x="109" y="12"/>
                      <a:pt x="113" y="24"/>
                      <a:pt x="117" y="35"/>
                    </a:cubicBezTo>
                    <a:cubicBezTo>
                      <a:pt x="115" y="37"/>
                      <a:pt x="112" y="38"/>
                      <a:pt x="110" y="39"/>
                    </a:cubicBezTo>
                    <a:cubicBezTo>
                      <a:pt x="109" y="36"/>
                      <a:pt x="108" y="35"/>
                      <a:pt x="107" y="33"/>
                    </a:cubicBezTo>
                    <a:cubicBezTo>
                      <a:pt x="101" y="20"/>
                      <a:pt x="92" y="13"/>
                      <a:pt x="78" y="11"/>
                    </a:cubicBezTo>
                    <a:cubicBezTo>
                      <a:pt x="63" y="10"/>
                      <a:pt x="48" y="11"/>
                      <a:pt x="34" y="11"/>
                    </a:cubicBezTo>
                    <a:cubicBezTo>
                      <a:pt x="33" y="15"/>
                      <a:pt x="33" y="55"/>
                      <a:pt x="34" y="61"/>
                    </a:cubicBezTo>
                    <a:cubicBezTo>
                      <a:pt x="41" y="61"/>
                      <a:pt x="48" y="61"/>
                      <a:pt x="55" y="60"/>
                    </a:cubicBezTo>
                    <a:cubicBezTo>
                      <a:pt x="64" y="59"/>
                      <a:pt x="68" y="54"/>
                      <a:pt x="69" y="45"/>
                    </a:cubicBezTo>
                    <a:cubicBezTo>
                      <a:pt x="70" y="42"/>
                      <a:pt x="70" y="39"/>
                      <a:pt x="70" y="36"/>
                    </a:cubicBezTo>
                    <a:cubicBezTo>
                      <a:pt x="73" y="36"/>
                      <a:pt x="75" y="36"/>
                      <a:pt x="78" y="36"/>
                    </a:cubicBezTo>
                    <a:cubicBezTo>
                      <a:pt x="78" y="56"/>
                      <a:pt x="78" y="75"/>
                      <a:pt x="78" y="95"/>
                    </a:cubicBezTo>
                    <a:cubicBezTo>
                      <a:pt x="77" y="95"/>
                      <a:pt x="76" y="95"/>
                      <a:pt x="74" y="95"/>
                    </a:cubicBezTo>
                    <a:cubicBezTo>
                      <a:pt x="73" y="95"/>
                      <a:pt x="72" y="95"/>
                      <a:pt x="70" y="95"/>
                    </a:cubicBezTo>
                    <a:cubicBezTo>
                      <a:pt x="70" y="93"/>
                      <a:pt x="70" y="90"/>
                      <a:pt x="70" y="88"/>
                    </a:cubicBezTo>
                    <a:cubicBezTo>
                      <a:pt x="69" y="86"/>
                      <a:pt x="69" y="83"/>
                      <a:pt x="68" y="81"/>
                    </a:cubicBezTo>
                    <a:cubicBezTo>
                      <a:pt x="67" y="75"/>
                      <a:pt x="64" y="72"/>
                      <a:pt x="58" y="71"/>
                    </a:cubicBezTo>
                    <a:cubicBezTo>
                      <a:pt x="50" y="69"/>
                      <a:pt x="42" y="70"/>
                      <a:pt x="34" y="70"/>
                    </a:cubicBezTo>
                    <a:cubicBezTo>
                      <a:pt x="33" y="72"/>
                      <a:pt x="33" y="73"/>
                      <a:pt x="33" y="74"/>
                    </a:cubicBezTo>
                    <a:cubicBezTo>
                      <a:pt x="33" y="88"/>
                      <a:pt x="33" y="102"/>
                      <a:pt x="33" y="115"/>
                    </a:cubicBezTo>
                    <a:cubicBezTo>
                      <a:pt x="33" y="124"/>
                      <a:pt x="34" y="125"/>
                      <a:pt x="43" y="125"/>
                    </a:cubicBezTo>
                    <a:cubicBezTo>
                      <a:pt x="52" y="125"/>
                      <a:pt x="60" y="125"/>
                      <a:pt x="69" y="125"/>
                    </a:cubicBezTo>
                    <a:cubicBezTo>
                      <a:pt x="89" y="125"/>
                      <a:pt x="104" y="115"/>
                      <a:pt x="112" y="97"/>
                    </a:cubicBezTo>
                    <a:cubicBezTo>
                      <a:pt x="113" y="95"/>
                      <a:pt x="114" y="93"/>
                      <a:pt x="115" y="90"/>
                    </a:cubicBezTo>
                    <a:cubicBezTo>
                      <a:pt x="118" y="91"/>
                      <a:pt x="121" y="92"/>
                      <a:pt x="124" y="93"/>
                    </a:cubicBezTo>
                    <a:cubicBezTo>
                      <a:pt x="119" y="108"/>
                      <a:pt x="114" y="121"/>
                      <a:pt x="109" y="135"/>
                    </a:cubicBezTo>
                    <a:cubicBezTo>
                      <a:pt x="73" y="135"/>
                      <a:pt x="37" y="135"/>
                      <a:pt x="0" y="135"/>
                    </a:cubicBezTo>
                    <a:cubicBezTo>
                      <a:pt x="0" y="133"/>
                      <a:pt x="0" y="131"/>
                      <a:pt x="0" y="128"/>
                    </a:cubicBezTo>
                    <a:cubicBezTo>
                      <a:pt x="3" y="128"/>
                      <a:pt x="6" y="128"/>
                      <a:pt x="8" y="127"/>
                    </a:cubicBezTo>
                    <a:cubicBezTo>
                      <a:pt x="13" y="126"/>
                      <a:pt x="15" y="125"/>
                      <a:pt x="15" y="120"/>
                    </a:cubicBezTo>
                    <a:cubicBezTo>
                      <a:pt x="16" y="118"/>
                      <a:pt x="16" y="115"/>
                      <a:pt x="16" y="113"/>
                    </a:cubicBezTo>
                    <a:cubicBezTo>
                      <a:pt x="16" y="82"/>
                      <a:pt x="16" y="52"/>
                      <a:pt x="16" y="21"/>
                    </a:cubicBezTo>
                    <a:cubicBezTo>
                      <a:pt x="16" y="20"/>
                      <a:pt x="16" y="18"/>
                      <a:pt x="16" y="16"/>
                    </a:cubicBezTo>
                    <a:cubicBezTo>
                      <a:pt x="15" y="11"/>
                      <a:pt x="13" y="9"/>
                      <a:pt x="8" y="9"/>
                    </a:cubicBezTo>
                    <a:cubicBezTo>
                      <a:pt x="7" y="9"/>
                      <a:pt x="6" y="8"/>
                      <a:pt x="4" y="8"/>
                    </a:cubicBezTo>
                    <a:cubicBezTo>
                      <a:pt x="3" y="8"/>
                      <a:pt x="2" y="8"/>
                      <a:pt x="0"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4" name="Freeform 21">
                <a:extLst>
                  <a:ext uri="{FF2B5EF4-FFF2-40B4-BE49-F238E27FC236}">
                    <a16:creationId xmlns:a16="http://schemas.microsoft.com/office/drawing/2014/main" id="{52A94EBF-BEA5-40C1-BA72-F097DF0149EB}"/>
                  </a:ext>
                </a:extLst>
              </p:cNvPr>
              <p:cNvSpPr>
                <a:spLocks/>
              </p:cNvSpPr>
              <p:nvPr/>
            </p:nvSpPr>
            <p:spPr bwMode="auto">
              <a:xfrm>
                <a:off x="4949441" y="3891177"/>
                <a:ext cx="352419" cy="381253"/>
              </a:xfrm>
              <a:custGeom>
                <a:avLst/>
                <a:gdLst>
                  <a:gd name="T0" fmla="*/ 33 w 123"/>
                  <a:gd name="T1" fmla="*/ 60 h 134"/>
                  <a:gd name="T2" fmla="*/ 55 w 123"/>
                  <a:gd name="T3" fmla="*/ 59 h 134"/>
                  <a:gd name="T4" fmla="*/ 68 w 123"/>
                  <a:gd name="T5" fmla="*/ 45 h 134"/>
                  <a:gd name="T6" fmla="*/ 70 w 123"/>
                  <a:gd name="T7" fmla="*/ 35 h 134"/>
                  <a:gd name="T8" fmla="*/ 77 w 123"/>
                  <a:gd name="T9" fmla="*/ 35 h 134"/>
                  <a:gd name="T10" fmla="*/ 77 w 123"/>
                  <a:gd name="T11" fmla="*/ 94 h 134"/>
                  <a:gd name="T12" fmla="*/ 75 w 123"/>
                  <a:gd name="T13" fmla="*/ 94 h 134"/>
                  <a:gd name="T14" fmla="*/ 70 w 123"/>
                  <a:gd name="T15" fmla="*/ 94 h 134"/>
                  <a:gd name="T16" fmla="*/ 69 w 123"/>
                  <a:gd name="T17" fmla="*/ 83 h 134"/>
                  <a:gd name="T18" fmla="*/ 54 w 123"/>
                  <a:gd name="T19" fmla="*/ 69 h 134"/>
                  <a:gd name="T20" fmla="*/ 33 w 123"/>
                  <a:gd name="T21" fmla="*/ 69 h 134"/>
                  <a:gd name="T22" fmla="*/ 33 w 123"/>
                  <a:gd name="T23" fmla="*/ 73 h 134"/>
                  <a:gd name="T24" fmla="*/ 33 w 123"/>
                  <a:gd name="T25" fmla="*/ 114 h 134"/>
                  <a:gd name="T26" fmla="*/ 43 w 123"/>
                  <a:gd name="T27" fmla="*/ 124 h 134"/>
                  <a:gd name="T28" fmla="*/ 68 w 123"/>
                  <a:gd name="T29" fmla="*/ 124 h 134"/>
                  <a:gd name="T30" fmla="*/ 112 w 123"/>
                  <a:gd name="T31" fmla="*/ 96 h 134"/>
                  <a:gd name="T32" fmla="*/ 115 w 123"/>
                  <a:gd name="T33" fmla="*/ 90 h 134"/>
                  <a:gd name="T34" fmla="*/ 115 w 123"/>
                  <a:gd name="T35" fmla="*/ 90 h 134"/>
                  <a:gd name="T36" fmla="*/ 123 w 123"/>
                  <a:gd name="T37" fmla="*/ 92 h 134"/>
                  <a:gd name="T38" fmla="*/ 109 w 123"/>
                  <a:gd name="T39" fmla="*/ 134 h 134"/>
                  <a:gd name="T40" fmla="*/ 0 w 123"/>
                  <a:gd name="T41" fmla="*/ 134 h 134"/>
                  <a:gd name="T42" fmla="*/ 0 w 123"/>
                  <a:gd name="T43" fmla="*/ 127 h 134"/>
                  <a:gd name="T44" fmla="*/ 8 w 123"/>
                  <a:gd name="T45" fmla="*/ 126 h 134"/>
                  <a:gd name="T46" fmla="*/ 15 w 123"/>
                  <a:gd name="T47" fmla="*/ 120 h 134"/>
                  <a:gd name="T48" fmla="*/ 16 w 123"/>
                  <a:gd name="T49" fmla="*/ 113 h 134"/>
                  <a:gd name="T50" fmla="*/ 16 w 123"/>
                  <a:gd name="T51" fmla="*/ 20 h 134"/>
                  <a:gd name="T52" fmla="*/ 5 w 123"/>
                  <a:gd name="T53" fmla="*/ 7 h 134"/>
                  <a:gd name="T54" fmla="*/ 0 w 123"/>
                  <a:gd name="T55" fmla="*/ 7 h 134"/>
                  <a:gd name="T56" fmla="*/ 0 w 123"/>
                  <a:gd name="T57" fmla="*/ 0 h 134"/>
                  <a:gd name="T58" fmla="*/ 105 w 123"/>
                  <a:gd name="T59" fmla="*/ 0 h 134"/>
                  <a:gd name="T60" fmla="*/ 117 w 123"/>
                  <a:gd name="T61" fmla="*/ 35 h 134"/>
                  <a:gd name="T62" fmla="*/ 109 w 123"/>
                  <a:gd name="T63" fmla="*/ 38 h 134"/>
                  <a:gd name="T64" fmla="*/ 107 w 123"/>
                  <a:gd name="T65" fmla="*/ 34 h 134"/>
                  <a:gd name="T66" fmla="*/ 105 w 123"/>
                  <a:gd name="T67" fmla="*/ 29 h 134"/>
                  <a:gd name="T68" fmla="*/ 78 w 123"/>
                  <a:gd name="T69" fmla="*/ 11 h 134"/>
                  <a:gd name="T70" fmla="*/ 42 w 123"/>
                  <a:gd name="T71" fmla="*/ 10 h 134"/>
                  <a:gd name="T72" fmla="*/ 33 w 123"/>
                  <a:gd name="T73" fmla="*/ 10 h 134"/>
                  <a:gd name="T74" fmla="*/ 33 w 123"/>
                  <a:gd name="T75" fmla="*/ 6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4">
                    <a:moveTo>
                      <a:pt x="33" y="60"/>
                    </a:moveTo>
                    <a:cubicBezTo>
                      <a:pt x="41" y="60"/>
                      <a:pt x="48" y="61"/>
                      <a:pt x="55" y="59"/>
                    </a:cubicBezTo>
                    <a:cubicBezTo>
                      <a:pt x="63" y="57"/>
                      <a:pt x="67" y="53"/>
                      <a:pt x="68" y="45"/>
                    </a:cubicBezTo>
                    <a:cubicBezTo>
                      <a:pt x="69" y="42"/>
                      <a:pt x="69" y="39"/>
                      <a:pt x="70" y="35"/>
                    </a:cubicBezTo>
                    <a:cubicBezTo>
                      <a:pt x="72" y="35"/>
                      <a:pt x="75" y="35"/>
                      <a:pt x="77" y="35"/>
                    </a:cubicBezTo>
                    <a:cubicBezTo>
                      <a:pt x="77" y="55"/>
                      <a:pt x="77" y="74"/>
                      <a:pt x="77" y="94"/>
                    </a:cubicBezTo>
                    <a:cubicBezTo>
                      <a:pt x="76" y="94"/>
                      <a:pt x="75" y="94"/>
                      <a:pt x="75" y="94"/>
                    </a:cubicBezTo>
                    <a:cubicBezTo>
                      <a:pt x="73" y="94"/>
                      <a:pt x="71" y="94"/>
                      <a:pt x="70" y="94"/>
                    </a:cubicBezTo>
                    <a:cubicBezTo>
                      <a:pt x="69" y="90"/>
                      <a:pt x="69" y="86"/>
                      <a:pt x="69" y="83"/>
                    </a:cubicBezTo>
                    <a:cubicBezTo>
                      <a:pt x="67" y="74"/>
                      <a:pt x="63" y="70"/>
                      <a:pt x="54" y="69"/>
                    </a:cubicBezTo>
                    <a:cubicBezTo>
                      <a:pt x="47" y="69"/>
                      <a:pt x="40" y="69"/>
                      <a:pt x="33" y="69"/>
                    </a:cubicBezTo>
                    <a:cubicBezTo>
                      <a:pt x="33" y="71"/>
                      <a:pt x="33" y="72"/>
                      <a:pt x="33" y="73"/>
                    </a:cubicBezTo>
                    <a:cubicBezTo>
                      <a:pt x="33" y="87"/>
                      <a:pt x="33" y="101"/>
                      <a:pt x="33" y="114"/>
                    </a:cubicBezTo>
                    <a:cubicBezTo>
                      <a:pt x="33" y="123"/>
                      <a:pt x="34" y="124"/>
                      <a:pt x="43" y="124"/>
                    </a:cubicBezTo>
                    <a:cubicBezTo>
                      <a:pt x="51" y="124"/>
                      <a:pt x="60" y="124"/>
                      <a:pt x="68" y="124"/>
                    </a:cubicBezTo>
                    <a:cubicBezTo>
                      <a:pt x="89" y="124"/>
                      <a:pt x="103" y="114"/>
                      <a:pt x="112" y="96"/>
                    </a:cubicBezTo>
                    <a:cubicBezTo>
                      <a:pt x="113" y="94"/>
                      <a:pt x="114" y="92"/>
                      <a:pt x="115" y="90"/>
                    </a:cubicBezTo>
                    <a:cubicBezTo>
                      <a:pt x="115" y="90"/>
                      <a:pt x="115" y="90"/>
                      <a:pt x="115" y="90"/>
                    </a:cubicBezTo>
                    <a:cubicBezTo>
                      <a:pt x="118" y="90"/>
                      <a:pt x="120" y="91"/>
                      <a:pt x="123" y="92"/>
                    </a:cubicBezTo>
                    <a:cubicBezTo>
                      <a:pt x="118" y="107"/>
                      <a:pt x="113" y="120"/>
                      <a:pt x="109" y="134"/>
                    </a:cubicBezTo>
                    <a:cubicBezTo>
                      <a:pt x="72" y="134"/>
                      <a:pt x="36" y="134"/>
                      <a:pt x="0" y="134"/>
                    </a:cubicBezTo>
                    <a:cubicBezTo>
                      <a:pt x="0" y="132"/>
                      <a:pt x="0" y="130"/>
                      <a:pt x="0" y="127"/>
                    </a:cubicBezTo>
                    <a:cubicBezTo>
                      <a:pt x="2" y="127"/>
                      <a:pt x="5" y="126"/>
                      <a:pt x="8" y="126"/>
                    </a:cubicBezTo>
                    <a:cubicBezTo>
                      <a:pt x="12" y="126"/>
                      <a:pt x="14" y="124"/>
                      <a:pt x="15" y="120"/>
                    </a:cubicBezTo>
                    <a:cubicBezTo>
                      <a:pt x="15" y="118"/>
                      <a:pt x="16" y="115"/>
                      <a:pt x="16" y="113"/>
                    </a:cubicBezTo>
                    <a:cubicBezTo>
                      <a:pt x="16" y="82"/>
                      <a:pt x="16" y="51"/>
                      <a:pt x="16" y="20"/>
                    </a:cubicBezTo>
                    <a:cubicBezTo>
                      <a:pt x="16" y="10"/>
                      <a:pt x="14" y="8"/>
                      <a:pt x="5" y="7"/>
                    </a:cubicBezTo>
                    <a:cubicBezTo>
                      <a:pt x="3" y="7"/>
                      <a:pt x="1" y="7"/>
                      <a:pt x="0" y="7"/>
                    </a:cubicBezTo>
                    <a:cubicBezTo>
                      <a:pt x="0" y="4"/>
                      <a:pt x="0" y="2"/>
                      <a:pt x="0" y="0"/>
                    </a:cubicBezTo>
                    <a:cubicBezTo>
                      <a:pt x="34" y="0"/>
                      <a:pt x="69" y="0"/>
                      <a:pt x="105" y="0"/>
                    </a:cubicBezTo>
                    <a:cubicBezTo>
                      <a:pt x="109" y="11"/>
                      <a:pt x="112" y="22"/>
                      <a:pt x="117" y="35"/>
                    </a:cubicBezTo>
                    <a:cubicBezTo>
                      <a:pt x="114" y="36"/>
                      <a:pt x="112" y="37"/>
                      <a:pt x="109" y="38"/>
                    </a:cubicBezTo>
                    <a:cubicBezTo>
                      <a:pt x="108" y="36"/>
                      <a:pt x="108" y="35"/>
                      <a:pt x="107" y="34"/>
                    </a:cubicBezTo>
                    <a:cubicBezTo>
                      <a:pt x="107" y="32"/>
                      <a:pt x="106" y="31"/>
                      <a:pt x="105" y="29"/>
                    </a:cubicBezTo>
                    <a:cubicBezTo>
                      <a:pt x="100" y="18"/>
                      <a:pt x="90" y="11"/>
                      <a:pt x="78" y="11"/>
                    </a:cubicBezTo>
                    <a:cubicBezTo>
                      <a:pt x="66" y="10"/>
                      <a:pt x="54" y="10"/>
                      <a:pt x="42" y="10"/>
                    </a:cubicBezTo>
                    <a:cubicBezTo>
                      <a:pt x="39" y="10"/>
                      <a:pt x="36" y="10"/>
                      <a:pt x="33" y="10"/>
                    </a:cubicBezTo>
                    <a:cubicBezTo>
                      <a:pt x="33" y="26"/>
                      <a:pt x="33" y="43"/>
                      <a:pt x="33" y="6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5" name="Freeform 22">
                <a:extLst>
                  <a:ext uri="{FF2B5EF4-FFF2-40B4-BE49-F238E27FC236}">
                    <a16:creationId xmlns:a16="http://schemas.microsoft.com/office/drawing/2014/main" id="{13446D84-1439-4CA9-B653-7FB33B0DC865}"/>
                  </a:ext>
                </a:extLst>
              </p:cNvPr>
              <p:cNvSpPr>
                <a:spLocks/>
              </p:cNvSpPr>
              <p:nvPr/>
            </p:nvSpPr>
            <p:spPr bwMode="auto">
              <a:xfrm>
                <a:off x="5897767" y="3891177"/>
                <a:ext cx="358826" cy="381253"/>
              </a:xfrm>
              <a:custGeom>
                <a:avLst/>
                <a:gdLst>
                  <a:gd name="T0" fmla="*/ 43 w 126"/>
                  <a:gd name="T1" fmla="*/ 134 h 134"/>
                  <a:gd name="T2" fmla="*/ 0 w 126"/>
                  <a:gd name="T3" fmla="*/ 134 h 134"/>
                  <a:gd name="T4" fmla="*/ 0 w 126"/>
                  <a:gd name="T5" fmla="*/ 127 h 134"/>
                  <a:gd name="T6" fmla="*/ 7 w 126"/>
                  <a:gd name="T7" fmla="*/ 126 h 134"/>
                  <a:gd name="T8" fmla="*/ 16 w 126"/>
                  <a:gd name="T9" fmla="*/ 118 h 134"/>
                  <a:gd name="T10" fmla="*/ 16 w 126"/>
                  <a:gd name="T11" fmla="*/ 110 h 134"/>
                  <a:gd name="T12" fmla="*/ 16 w 126"/>
                  <a:gd name="T13" fmla="*/ 18 h 134"/>
                  <a:gd name="T14" fmla="*/ 5 w 126"/>
                  <a:gd name="T15" fmla="*/ 7 h 134"/>
                  <a:gd name="T16" fmla="*/ 0 w 126"/>
                  <a:gd name="T17" fmla="*/ 7 h 134"/>
                  <a:gd name="T18" fmla="*/ 0 w 126"/>
                  <a:gd name="T19" fmla="*/ 0 h 134"/>
                  <a:gd name="T20" fmla="*/ 40 w 126"/>
                  <a:gd name="T21" fmla="*/ 0 h 134"/>
                  <a:gd name="T22" fmla="*/ 98 w 126"/>
                  <a:gd name="T23" fmla="*/ 100 h 134"/>
                  <a:gd name="T24" fmla="*/ 99 w 126"/>
                  <a:gd name="T25" fmla="*/ 96 h 134"/>
                  <a:gd name="T26" fmla="*/ 99 w 126"/>
                  <a:gd name="T27" fmla="*/ 24 h 134"/>
                  <a:gd name="T28" fmla="*/ 98 w 126"/>
                  <a:gd name="T29" fmla="*/ 17 h 134"/>
                  <a:gd name="T30" fmla="*/ 89 w 126"/>
                  <a:gd name="T31" fmla="*/ 7 h 134"/>
                  <a:gd name="T32" fmla="*/ 83 w 126"/>
                  <a:gd name="T33" fmla="*/ 7 h 134"/>
                  <a:gd name="T34" fmla="*/ 83 w 126"/>
                  <a:gd name="T35" fmla="*/ 4 h 134"/>
                  <a:gd name="T36" fmla="*/ 83 w 126"/>
                  <a:gd name="T37" fmla="*/ 0 h 134"/>
                  <a:gd name="T38" fmla="*/ 125 w 126"/>
                  <a:gd name="T39" fmla="*/ 0 h 134"/>
                  <a:gd name="T40" fmla="*/ 126 w 126"/>
                  <a:gd name="T41" fmla="*/ 3 h 134"/>
                  <a:gd name="T42" fmla="*/ 126 w 126"/>
                  <a:gd name="T43" fmla="*/ 7 h 134"/>
                  <a:gd name="T44" fmla="*/ 120 w 126"/>
                  <a:gd name="T45" fmla="*/ 7 h 134"/>
                  <a:gd name="T46" fmla="*/ 110 w 126"/>
                  <a:gd name="T47" fmla="*/ 16 h 134"/>
                  <a:gd name="T48" fmla="*/ 110 w 126"/>
                  <a:gd name="T49" fmla="*/ 26 h 134"/>
                  <a:gd name="T50" fmla="*/ 110 w 126"/>
                  <a:gd name="T51" fmla="*/ 128 h 134"/>
                  <a:gd name="T52" fmla="*/ 110 w 126"/>
                  <a:gd name="T53" fmla="*/ 134 h 134"/>
                  <a:gd name="T54" fmla="*/ 98 w 126"/>
                  <a:gd name="T55" fmla="*/ 134 h 134"/>
                  <a:gd name="T56" fmla="*/ 28 w 126"/>
                  <a:gd name="T57" fmla="*/ 14 h 134"/>
                  <a:gd name="T58" fmla="*/ 28 w 126"/>
                  <a:gd name="T59" fmla="*/ 14 h 134"/>
                  <a:gd name="T60" fmla="*/ 27 w 126"/>
                  <a:gd name="T61" fmla="*/ 17 h 134"/>
                  <a:gd name="T62" fmla="*/ 27 w 126"/>
                  <a:gd name="T63" fmla="*/ 110 h 134"/>
                  <a:gd name="T64" fmla="*/ 28 w 126"/>
                  <a:gd name="T65" fmla="*/ 118 h 134"/>
                  <a:gd name="T66" fmla="*/ 36 w 126"/>
                  <a:gd name="T67" fmla="*/ 126 h 134"/>
                  <a:gd name="T68" fmla="*/ 43 w 126"/>
                  <a:gd name="T69" fmla="*/ 127 h 134"/>
                  <a:gd name="T70" fmla="*/ 43 w 126"/>
                  <a:gd name="T7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 h="134">
                    <a:moveTo>
                      <a:pt x="43" y="134"/>
                    </a:moveTo>
                    <a:cubicBezTo>
                      <a:pt x="29" y="134"/>
                      <a:pt x="14" y="134"/>
                      <a:pt x="0" y="134"/>
                    </a:cubicBezTo>
                    <a:cubicBezTo>
                      <a:pt x="0" y="132"/>
                      <a:pt x="0" y="130"/>
                      <a:pt x="0" y="127"/>
                    </a:cubicBezTo>
                    <a:cubicBezTo>
                      <a:pt x="2" y="127"/>
                      <a:pt x="5" y="127"/>
                      <a:pt x="7" y="126"/>
                    </a:cubicBezTo>
                    <a:cubicBezTo>
                      <a:pt x="13" y="125"/>
                      <a:pt x="15" y="123"/>
                      <a:pt x="16" y="118"/>
                    </a:cubicBezTo>
                    <a:cubicBezTo>
                      <a:pt x="16" y="115"/>
                      <a:pt x="16" y="113"/>
                      <a:pt x="16" y="110"/>
                    </a:cubicBezTo>
                    <a:cubicBezTo>
                      <a:pt x="16" y="80"/>
                      <a:pt x="16" y="49"/>
                      <a:pt x="16" y="18"/>
                    </a:cubicBezTo>
                    <a:cubicBezTo>
                      <a:pt x="16" y="9"/>
                      <a:pt x="14" y="8"/>
                      <a:pt x="5" y="7"/>
                    </a:cubicBezTo>
                    <a:cubicBezTo>
                      <a:pt x="4" y="7"/>
                      <a:pt x="2" y="7"/>
                      <a:pt x="0" y="7"/>
                    </a:cubicBezTo>
                    <a:cubicBezTo>
                      <a:pt x="0" y="4"/>
                      <a:pt x="0" y="2"/>
                      <a:pt x="0" y="0"/>
                    </a:cubicBezTo>
                    <a:cubicBezTo>
                      <a:pt x="13" y="0"/>
                      <a:pt x="26" y="0"/>
                      <a:pt x="40" y="0"/>
                    </a:cubicBezTo>
                    <a:cubicBezTo>
                      <a:pt x="59" y="33"/>
                      <a:pt x="78" y="66"/>
                      <a:pt x="98" y="100"/>
                    </a:cubicBezTo>
                    <a:cubicBezTo>
                      <a:pt x="98" y="98"/>
                      <a:pt x="99" y="97"/>
                      <a:pt x="99" y="96"/>
                    </a:cubicBezTo>
                    <a:cubicBezTo>
                      <a:pt x="99" y="72"/>
                      <a:pt x="99" y="48"/>
                      <a:pt x="99" y="24"/>
                    </a:cubicBezTo>
                    <a:cubicBezTo>
                      <a:pt x="99" y="22"/>
                      <a:pt x="99" y="19"/>
                      <a:pt x="98" y="17"/>
                    </a:cubicBezTo>
                    <a:cubicBezTo>
                      <a:pt x="97" y="11"/>
                      <a:pt x="95" y="8"/>
                      <a:pt x="89" y="7"/>
                    </a:cubicBezTo>
                    <a:cubicBezTo>
                      <a:pt x="87" y="7"/>
                      <a:pt x="85" y="7"/>
                      <a:pt x="83" y="7"/>
                    </a:cubicBezTo>
                    <a:cubicBezTo>
                      <a:pt x="83" y="6"/>
                      <a:pt x="83" y="5"/>
                      <a:pt x="83" y="4"/>
                    </a:cubicBezTo>
                    <a:cubicBezTo>
                      <a:pt x="83" y="2"/>
                      <a:pt x="83" y="1"/>
                      <a:pt x="83" y="0"/>
                    </a:cubicBezTo>
                    <a:cubicBezTo>
                      <a:pt x="97" y="0"/>
                      <a:pt x="111" y="0"/>
                      <a:pt x="125" y="0"/>
                    </a:cubicBezTo>
                    <a:cubicBezTo>
                      <a:pt x="125" y="1"/>
                      <a:pt x="126" y="2"/>
                      <a:pt x="126" y="3"/>
                    </a:cubicBezTo>
                    <a:cubicBezTo>
                      <a:pt x="126" y="4"/>
                      <a:pt x="126" y="5"/>
                      <a:pt x="126" y="7"/>
                    </a:cubicBezTo>
                    <a:cubicBezTo>
                      <a:pt x="124" y="7"/>
                      <a:pt x="122" y="7"/>
                      <a:pt x="120" y="7"/>
                    </a:cubicBezTo>
                    <a:cubicBezTo>
                      <a:pt x="114" y="8"/>
                      <a:pt x="111" y="11"/>
                      <a:pt x="110" y="16"/>
                    </a:cubicBezTo>
                    <a:cubicBezTo>
                      <a:pt x="110" y="20"/>
                      <a:pt x="110" y="23"/>
                      <a:pt x="110" y="26"/>
                    </a:cubicBezTo>
                    <a:cubicBezTo>
                      <a:pt x="110" y="60"/>
                      <a:pt x="110" y="94"/>
                      <a:pt x="110" y="128"/>
                    </a:cubicBezTo>
                    <a:cubicBezTo>
                      <a:pt x="110" y="130"/>
                      <a:pt x="110" y="132"/>
                      <a:pt x="110" y="134"/>
                    </a:cubicBezTo>
                    <a:cubicBezTo>
                      <a:pt x="106" y="134"/>
                      <a:pt x="102" y="134"/>
                      <a:pt x="98" y="134"/>
                    </a:cubicBezTo>
                    <a:cubicBezTo>
                      <a:pt x="75" y="94"/>
                      <a:pt x="52" y="54"/>
                      <a:pt x="28" y="14"/>
                    </a:cubicBezTo>
                    <a:cubicBezTo>
                      <a:pt x="28" y="14"/>
                      <a:pt x="28" y="14"/>
                      <a:pt x="28" y="14"/>
                    </a:cubicBezTo>
                    <a:cubicBezTo>
                      <a:pt x="27" y="15"/>
                      <a:pt x="27" y="16"/>
                      <a:pt x="27" y="17"/>
                    </a:cubicBezTo>
                    <a:cubicBezTo>
                      <a:pt x="27" y="48"/>
                      <a:pt x="27" y="79"/>
                      <a:pt x="27" y="110"/>
                    </a:cubicBezTo>
                    <a:cubicBezTo>
                      <a:pt x="27" y="113"/>
                      <a:pt x="27" y="116"/>
                      <a:pt x="28" y="118"/>
                    </a:cubicBezTo>
                    <a:cubicBezTo>
                      <a:pt x="29" y="123"/>
                      <a:pt x="31" y="125"/>
                      <a:pt x="36" y="126"/>
                    </a:cubicBezTo>
                    <a:cubicBezTo>
                      <a:pt x="38" y="126"/>
                      <a:pt x="41" y="127"/>
                      <a:pt x="43" y="127"/>
                    </a:cubicBezTo>
                    <a:cubicBezTo>
                      <a:pt x="43" y="129"/>
                      <a:pt x="43" y="132"/>
                      <a:pt x="43"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6" name="Freeform 23">
                <a:extLst>
                  <a:ext uri="{FF2B5EF4-FFF2-40B4-BE49-F238E27FC236}">
                    <a16:creationId xmlns:a16="http://schemas.microsoft.com/office/drawing/2014/main" id="{E2D267E0-CB35-4383-8A83-2AE643C7ECFF}"/>
                  </a:ext>
                </a:extLst>
              </p:cNvPr>
              <p:cNvSpPr>
                <a:spLocks/>
              </p:cNvSpPr>
              <p:nvPr/>
            </p:nvSpPr>
            <p:spPr bwMode="auto">
              <a:xfrm>
                <a:off x="6285428" y="3878362"/>
                <a:ext cx="397272" cy="410087"/>
              </a:xfrm>
              <a:custGeom>
                <a:avLst/>
                <a:gdLst>
                  <a:gd name="T0" fmla="*/ 87 w 139"/>
                  <a:gd name="T1" fmla="*/ 79 h 144"/>
                  <a:gd name="T2" fmla="*/ 87 w 139"/>
                  <a:gd name="T3" fmla="*/ 71 h 144"/>
                  <a:gd name="T4" fmla="*/ 139 w 139"/>
                  <a:gd name="T5" fmla="*/ 71 h 144"/>
                  <a:gd name="T6" fmla="*/ 139 w 139"/>
                  <a:gd name="T7" fmla="*/ 79 h 144"/>
                  <a:gd name="T8" fmla="*/ 133 w 139"/>
                  <a:gd name="T9" fmla="*/ 79 h 144"/>
                  <a:gd name="T10" fmla="*/ 124 w 139"/>
                  <a:gd name="T11" fmla="*/ 88 h 144"/>
                  <a:gd name="T12" fmla="*/ 124 w 139"/>
                  <a:gd name="T13" fmla="*/ 95 h 144"/>
                  <a:gd name="T14" fmla="*/ 124 w 139"/>
                  <a:gd name="T15" fmla="*/ 134 h 144"/>
                  <a:gd name="T16" fmla="*/ 124 w 139"/>
                  <a:gd name="T17" fmla="*/ 139 h 144"/>
                  <a:gd name="T18" fmla="*/ 115 w 139"/>
                  <a:gd name="T19" fmla="*/ 139 h 144"/>
                  <a:gd name="T20" fmla="*/ 110 w 139"/>
                  <a:gd name="T21" fmla="*/ 128 h 144"/>
                  <a:gd name="T22" fmla="*/ 105 w 139"/>
                  <a:gd name="T23" fmla="*/ 131 h 144"/>
                  <a:gd name="T24" fmla="*/ 56 w 139"/>
                  <a:gd name="T25" fmla="*/ 141 h 144"/>
                  <a:gd name="T26" fmla="*/ 10 w 139"/>
                  <a:gd name="T27" fmla="*/ 103 h 144"/>
                  <a:gd name="T28" fmla="*/ 15 w 139"/>
                  <a:gd name="T29" fmla="*/ 33 h 144"/>
                  <a:gd name="T30" fmla="*/ 56 w 139"/>
                  <a:gd name="T31" fmla="*/ 3 h 144"/>
                  <a:gd name="T32" fmla="*/ 99 w 139"/>
                  <a:gd name="T33" fmla="*/ 11 h 144"/>
                  <a:gd name="T34" fmla="*/ 102 w 139"/>
                  <a:gd name="T35" fmla="*/ 13 h 144"/>
                  <a:gd name="T36" fmla="*/ 105 w 139"/>
                  <a:gd name="T37" fmla="*/ 5 h 144"/>
                  <a:gd name="T38" fmla="*/ 112 w 139"/>
                  <a:gd name="T39" fmla="*/ 5 h 144"/>
                  <a:gd name="T40" fmla="*/ 122 w 139"/>
                  <a:gd name="T41" fmla="*/ 46 h 144"/>
                  <a:gd name="T42" fmla="*/ 114 w 139"/>
                  <a:gd name="T43" fmla="*/ 49 h 144"/>
                  <a:gd name="T44" fmla="*/ 112 w 139"/>
                  <a:gd name="T45" fmla="*/ 44 h 144"/>
                  <a:gd name="T46" fmla="*/ 100 w 139"/>
                  <a:gd name="T47" fmla="*/ 25 h 144"/>
                  <a:gd name="T48" fmla="*/ 42 w 139"/>
                  <a:gd name="T49" fmla="*/ 23 h 144"/>
                  <a:gd name="T50" fmla="*/ 24 w 139"/>
                  <a:gd name="T51" fmla="*/ 62 h 144"/>
                  <a:gd name="T52" fmla="*/ 34 w 139"/>
                  <a:gd name="T53" fmla="*/ 109 h 144"/>
                  <a:gd name="T54" fmla="*/ 77 w 139"/>
                  <a:gd name="T55" fmla="*/ 131 h 144"/>
                  <a:gd name="T56" fmla="*/ 101 w 139"/>
                  <a:gd name="T57" fmla="*/ 120 h 144"/>
                  <a:gd name="T58" fmla="*/ 106 w 139"/>
                  <a:gd name="T59" fmla="*/ 109 h 144"/>
                  <a:gd name="T60" fmla="*/ 106 w 139"/>
                  <a:gd name="T61" fmla="*/ 90 h 144"/>
                  <a:gd name="T62" fmla="*/ 96 w 139"/>
                  <a:gd name="T63" fmla="*/ 79 h 144"/>
                  <a:gd name="T64" fmla="*/ 87 w 139"/>
                  <a:gd name="T65"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144">
                    <a:moveTo>
                      <a:pt x="87" y="79"/>
                    </a:moveTo>
                    <a:cubicBezTo>
                      <a:pt x="87" y="76"/>
                      <a:pt x="87" y="74"/>
                      <a:pt x="87" y="71"/>
                    </a:cubicBezTo>
                    <a:cubicBezTo>
                      <a:pt x="105" y="71"/>
                      <a:pt x="122" y="71"/>
                      <a:pt x="139" y="71"/>
                    </a:cubicBezTo>
                    <a:cubicBezTo>
                      <a:pt x="139" y="74"/>
                      <a:pt x="139" y="76"/>
                      <a:pt x="139" y="79"/>
                    </a:cubicBezTo>
                    <a:cubicBezTo>
                      <a:pt x="137" y="79"/>
                      <a:pt x="135" y="79"/>
                      <a:pt x="133" y="79"/>
                    </a:cubicBezTo>
                    <a:cubicBezTo>
                      <a:pt x="127" y="79"/>
                      <a:pt x="125" y="81"/>
                      <a:pt x="124" y="88"/>
                    </a:cubicBezTo>
                    <a:cubicBezTo>
                      <a:pt x="124" y="90"/>
                      <a:pt x="124" y="93"/>
                      <a:pt x="124" y="95"/>
                    </a:cubicBezTo>
                    <a:cubicBezTo>
                      <a:pt x="124" y="108"/>
                      <a:pt x="124" y="121"/>
                      <a:pt x="124" y="134"/>
                    </a:cubicBezTo>
                    <a:cubicBezTo>
                      <a:pt x="124" y="135"/>
                      <a:pt x="124" y="137"/>
                      <a:pt x="124" y="139"/>
                    </a:cubicBezTo>
                    <a:cubicBezTo>
                      <a:pt x="121" y="139"/>
                      <a:pt x="118" y="139"/>
                      <a:pt x="115" y="139"/>
                    </a:cubicBezTo>
                    <a:cubicBezTo>
                      <a:pt x="113" y="136"/>
                      <a:pt x="112" y="132"/>
                      <a:pt x="110" y="128"/>
                    </a:cubicBezTo>
                    <a:cubicBezTo>
                      <a:pt x="108" y="129"/>
                      <a:pt x="107" y="130"/>
                      <a:pt x="105" y="131"/>
                    </a:cubicBezTo>
                    <a:cubicBezTo>
                      <a:pt x="90" y="140"/>
                      <a:pt x="74" y="144"/>
                      <a:pt x="56" y="141"/>
                    </a:cubicBezTo>
                    <a:cubicBezTo>
                      <a:pt x="34" y="137"/>
                      <a:pt x="18" y="124"/>
                      <a:pt x="10" y="103"/>
                    </a:cubicBezTo>
                    <a:cubicBezTo>
                      <a:pt x="0" y="79"/>
                      <a:pt x="1" y="55"/>
                      <a:pt x="15" y="33"/>
                    </a:cubicBezTo>
                    <a:cubicBezTo>
                      <a:pt x="24" y="17"/>
                      <a:pt x="38" y="6"/>
                      <a:pt x="56" y="3"/>
                    </a:cubicBezTo>
                    <a:cubicBezTo>
                      <a:pt x="71" y="0"/>
                      <a:pt x="86" y="2"/>
                      <a:pt x="99" y="11"/>
                    </a:cubicBezTo>
                    <a:cubicBezTo>
                      <a:pt x="100" y="12"/>
                      <a:pt x="101" y="12"/>
                      <a:pt x="102" y="13"/>
                    </a:cubicBezTo>
                    <a:cubicBezTo>
                      <a:pt x="103" y="10"/>
                      <a:pt x="104" y="7"/>
                      <a:pt x="105" y="5"/>
                    </a:cubicBezTo>
                    <a:cubicBezTo>
                      <a:pt x="107" y="5"/>
                      <a:pt x="109" y="5"/>
                      <a:pt x="112" y="5"/>
                    </a:cubicBezTo>
                    <a:cubicBezTo>
                      <a:pt x="115" y="18"/>
                      <a:pt x="119" y="32"/>
                      <a:pt x="122" y="46"/>
                    </a:cubicBezTo>
                    <a:cubicBezTo>
                      <a:pt x="120" y="47"/>
                      <a:pt x="117" y="48"/>
                      <a:pt x="114" y="49"/>
                    </a:cubicBezTo>
                    <a:cubicBezTo>
                      <a:pt x="114" y="47"/>
                      <a:pt x="113" y="45"/>
                      <a:pt x="112" y="44"/>
                    </a:cubicBezTo>
                    <a:cubicBezTo>
                      <a:pt x="109" y="37"/>
                      <a:pt x="105" y="30"/>
                      <a:pt x="100" y="25"/>
                    </a:cubicBezTo>
                    <a:cubicBezTo>
                      <a:pt x="84" y="8"/>
                      <a:pt x="59" y="7"/>
                      <a:pt x="42" y="23"/>
                    </a:cubicBezTo>
                    <a:cubicBezTo>
                      <a:pt x="31" y="34"/>
                      <a:pt x="25" y="47"/>
                      <a:pt x="24" y="62"/>
                    </a:cubicBezTo>
                    <a:cubicBezTo>
                      <a:pt x="22" y="79"/>
                      <a:pt x="25" y="95"/>
                      <a:pt x="34" y="109"/>
                    </a:cubicBezTo>
                    <a:cubicBezTo>
                      <a:pt x="44" y="125"/>
                      <a:pt x="59" y="132"/>
                      <a:pt x="77" y="131"/>
                    </a:cubicBezTo>
                    <a:cubicBezTo>
                      <a:pt x="86" y="130"/>
                      <a:pt x="94" y="127"/>
                      <a:pt x="101" y="120"/>
                    </a:cubicBezTo>
                    <a:cubicBezTo>
                      <a:pt x="104" y="117"/>
                      <a:pt x="106" y="114"/>
                      <a:pt x="106" y="109"/>
                    </a:cubicBezTo>
                    <a:cubicBezTo>
                      <a:pt x="106" y="103"/>
                      <a:pt x="107" y="96"/>
                      <a:pt x="106" y="90"/>
                    </a:cubicBezTo>
                    <a:cubicBezTo>
                      <a:pt x="106" y="82"/>
                      <a:pt x="104" y="81"/>
                      <a:pt x="96" y="79"/>
                    </a:cubicBezTo>
                    <a:cubicBezTo>
                      <a:pt x="94" y="79"/>
                      <a:pt x="91" y="79"/>
                      <a:pt x="87"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7" name="Freeform 25">
                <a:extLst>
                  <a:ext uri="{FF2B5EF4-FFF2-40B4-BE49-F238E27FC236}">
                    <a16:creationId xmlns:a16="http://schemas.microsoft.com/office/drawing/2014/main" id="{42C70476-1D30-4F1C-8855-748E43ECBF5C}"/>
                  </a:ext>
                </a:extLst>
              </p:cNvPr>
              <p:cNvSpPr>
                <a:spLocks/>
              </p:cNvSpPr>
              <p:nvPr/>
            </p:nvSpPr>
            <p:spPr bwMode="auto">
              <a:xfrm>
                <a:off x="9005458" y="3884769"/>
                <a:ext cx="323584" cy="397272"/>
              </a:xfrm>
              <a:custGeom>
                <a:avLst/>
                <a:gdLst>
                  <a:gd name="T0" fmla="*/ 103 w 113"/>
                  <a:gd name="T1" fmla="*/ 44 h 140"/>
                  <a:gd name="T2" fmla="*/ 95 w 113"/>
                  <a:gd name="T3" fmla="*/ 46 h 140"/>
                  <a:gd name="T4" fmla="*/ 92 w 113"/>
                  <a:gd name="T5" fmla="*/ 41 h 140"/>
                  <a:gd name="T6" fmla="*/ 72 w 113"/>
                  <a:gd name="T7" fmla="*/ 18 h 140"/>
                  <a:gd name="T8" fmla="*/ 38 w 113"/>
                  <a:gd name="T9" fmla="*/ 12 h 140"/>
                  <a:gd name="T10" fmla="*/ 25 w 113"/>
                  <a:gd name="T11" fmla="*/ 19 h 140"/>
                  <a:gd name="T12" fmla="*/ 26 w 113"/>
                  <a:gd name="T13" fmla="*/ 44 h 140"/>
                  <a:gd name="T14" fmla="*/ 42 w 113"/>
                  <a:gd name="T15" fmla="*/ 53 h 140"/>
                  <a:gd name="T16" fmla="*/ 70 w 113"/>
                  <a:gd name="T17" fmla="*/ 62 h 140"/>
                  <a:gd name="T18" fmla="*/ 90 w 113"/>
                  <a:gd name="T19" fmla="*/ 70 h 140"/>
                  <a:gd name="T20" fmla="*/ 97 w 113"/>
                  <a:gd name="T21" fmla="*/ 125 h 140"/>
                  <a:gd name="T22" fmla="*/ 56 w 113"/>
                  <a:gd name="T23" fmla="*/ 140 h 140"/>
                  <a:gd name="T24" fmla="*/ 25 w 113"/>
                  <a:gd name="T25" fmla="*/ 128 h 140"/>
                  <a:gd name="T26" fmla="*/ 21 w 113"/>
                  <a:gd name="T27" fmla="*/ 125 h 140"/>
                  <a:gd name="T28" fmla="*/ 16 w 113"/>
                  <a:gd name="T29" fmla="*/ 137 h 140"/>
                  <a:gd name="T30" fmla="*/ 10 w 113"/>
                  <a:gd name="T31" fmla="*/ 137 h 140"/>
                  <a:gd name="T32" fmla="*/ 1 w 113"/>
                  <a:gd name="T33" fmla="*/ 89 h 140"/>
                  <a:gd name="T34" fmla="*/ 10 w 113"/>
                  <a:gd name="T35" fmla="*/ 87 h 140"/>
                  <a:gd name="T36" fmla="*/ 13 w 113"/>
                  <a:gd name="T37" fmla="*/ 95 h 140"/>
                  <a:gd name="T38" fmla="*/ 36 w 113"/>
                  <a:gd name="T39" fmla="*/ 122 h 140"/>
                  <a:gd name="T40" fmla="*/ 69 w 113"/>
                  <a:gd name="T41" fmla="*/ 128 h 140"/>
                  <a:gd name="T42" fmla="*/ 85 w 113"/>
                  <a:gd name="T43" fmla="*/ 119 h 140"/>
                  <a:gd name="T44" fmla="*/ 81 w 113"/>
                  <a:gd name="T45" fmla="*/ 86 h 140"/>
                  <a:gd name="T46" fmla="*/ 63 w 113"/>
                  <a:gd name="T47" fmla="*/ 79 h 140"/>
                  <a:gd name="T48" fmla="*/ 38 w 113"/>
                  <a:gd name="T49" fmla="*/ 71 h 140"/>
                  <a:gd name="T50" fmla="*/ 19 w 113"/>
                  <a:gd name="T51" fmla="*/ 62 h 140"/>
                  <a:gd name="T52" fmla="*/ 15 w 113"/>
                  <a:gd name="T53" fmla="*/ 13 h 140"/>
                  <a:gd name="T54" fmla="*/ 51 w 113"/>
                  <a:gd name="T55" fmla="*/ 0 h 140"/>
                  <a:gd name="T56" fmla="*/ 81 w 113"/>
                  <a:gd name="T57" fmla="*/ 10 h 140"/>
                  <a:gd name="T58" fmla="*/ 82 w 113"/>
                  <a:gd name="T59" fmla="*/ 11 h 140"/>
                  <a:gd name="T60" fmla="*/ 83 w 113"/>
                  <a:gd name="T61" fmla="*/ 11 h 140"/>
                  <a:gd name="T62" fmla="*/ 87 w 113"/>
                  <a:gd name="T63" fmla="*/ 2 h 140"/>
                  <a:gd name="T64" fmla="*/ 93 w 113"/>
                  <a:gd name="T65" fmla="*/ 2 h 140"/>
                  <a:gd name="T66" fmla="*/ 103 w 113"/>
                  <a:gd name="T67"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 h="140">
                    <a:moveTo>
                      <a:pt x="103" y="44"/>
                    </a:moveTo>
                    <a:cubicBezTo>
                      <a:pt x="100" y="45"/>
                      <a:pt x="98" y="45"/>
                      <a:pt x="95" y="46"/>
                    </a:cubicBezTo>
                    <a:cubicBezTo>
                      <a:pt x="94" y="44"/>
                      <a:pt x="93" y="43"/>
                      <a:pt x="92" y="41"/>
                    </a:cubicBezTo>
                    <a:cubicBezTo>
                      <a:pt x="87" y="32"/>
                      <a:pt x="81" y="24"/>
                      <a:pt x="72" y="18"/>
                    </a:cubicBezTo>
                    <a:cubicBezTo>
                      <a:pt x="61" y="11"/>
                      <a:pt x="50" y="9"/>
                      <a:pt x="38" y="12"/>
                    </a:cubicBezTo>
                    <a:cubicBezTo>
                      <a:pt x="33" y="13"/>
                      <a:pt x="28" y="16"/>
                      <a:pt x="25" y="19"/>
                    </a:cubicBezTo>
                    <a:cubicBezTo>
                      <a:pt x="18" y="27"/>
                      <a:pt x="19" y="38"/>
                      <a:pt x="26" y="44"/>
                    </a:cubicBezTo>
                    <a:cubicBezTo>
                      <a:pt x="31" y="49"/>
                      <a:pt x="36" y="51"/>
                      <a:pt x="42" y="53"/>
                    </a:cubicBezTo>
                    <a:cubicBezTo>
                      <a:pt x="51" y="56"/>
                      <a:pt x="61" y="59"/>
                      <a:pt x="70" y="62"/>
                    </a:cubicBezTo>
                    <a:cubicBezTo>
                      <a:pt x="77" y="64"/>
                      <a:pt x="84" y="67"/>
                      <a:pt x="90" y="70"/>
                    </a:cubicBezTo>
                    <a:cubicBezTo>
                      <a:pt x="113" y="83"/>
                      <a:pt x="112" y="111"/>
                      <a:pt x="97" y="125"/>
                    </a:cubicBezTo>
                    <a:cubicBezTo>
                      <a:pt x="85" y="137"/>
                      <a:pt x="71" y="140"/>
                      <a:pt x="56" y="140"/>
                    </a:cubicBezTo>
                    <a:cubicBezTo>
                      <a:pt x="44" y="139"/>
                      <a:pt x="34" y="135"/>
                      <a:pt x="25" y="128"/>
                    </a:cubicBezTo>
                    <a:cubicBezTo>
                      <a:pt x="24" y="127"/>
                      <a:pt x="23" y="126"/>
                      <a:pt x="21" y="125"/>
                    </a:cubicBezTo>
                    <a:cubicBezTo>
                      <a:pt x="19" y="129"/>
                      <a:pt x="18" y="133"/>
                      <a:pt x="16" y="137"/>
                    </a:cubicBezTo>
                    <a:cubicBezTo>
                      <a:pt x="14" y="137"/>
                      <a:pt x="12" y="137"/>
                      <a:pt x="10" y="137"/>
                    </a:cubicBezTo>
                    <a:cubicBezTo>
                      <a:pt x="7" y="121"/>
                      <a:pt x="4" y="105"/>
                      <a:pt x="1" y="89"/>
                    </a:cubicBezTo>
                    <a:cubicBezTo>
                      <a:pt x="4" y="88"/>
                      <a:pt x="7" y="88"/>
                      <a:pt x="10" y="87"/>
                    </a:cubicBezTo>
                    <a:cubicBezTo>
                      <a:pt x="11" y="90"/>
                      <a:pt x="12" y="93"/>
                      <a:pt x="13" y="95"/>
                    </a:cubicBezTo>
                    <a:cubicBezTo>
                      <a:pt x="18" y="106"/>
                      <a:pt x="26" y="116"/>
                      <a:pt x="36" y="122"/>
                    </a:cubicBezTo>
                    <a:cubicBezTo>
                      <a:pt x="46" y="129"/>
                      <a:pt x="57" y="131"/>
                      <a:pt x="69" y="128"/>
                    </a:cubicBezTo>
                    <a:cubicBezTo>
                      <a:pt x="75" y="127"/>
                      <a:pt x="80" y="123"/>
                      <a:pt x="85" y="119"/>
                    </a:cubicBezTo>
                    <a:cubicBezTo>
                      <a:pt x="94" y="110"/>
                      <a:pt x="94" y="93"/>
                      <a:pt x="81" y="86"/>
                    </a:cubicBezTo>
                    <a:cubicBezTo>
                      <a:pt x="75" y="83"/>
                      <a:pt x="69" y="81"/>
                      <a:pt x="63" y="79"/>
                    </a:cubicBezTo>
                    <a:cubicBezTo>
                      <a:pt x="55" y="76"/>
                      <a:pt x="46" y="74"/>
                      <a:pt x="38" y="71"/>
                    </a:cubicBezTo>
                    <a:cubicBezTo>
                      <a:pt x="31" y="69"/>
                      <a:pt x="25" y="66"/>
                      <a:pt x="19" y="62"/>
                    </a:cubicBezTo>
                    <a:cubicBezTo>
                      <a:pt x="1" y="51"/>
                      <a:pt x="0" y="27"/>
                      <a:pt x="15" y="13"/>
                    </a:cubicBezTo>
                    <a:cubicBezTo>
                      <a:pt x="25" y="3"/>
                      <a:pt x="37" y="0"/>
                      <a:pt x="51" y="0"/>
                    </a:cubicBezTo>
                    <a:cubicBezTo>
                      <a:pt x="62" y="0"/>
                      <a:pt x="72" y="3"/>
                      <a:pt x="81" y="10"/>
                    </a:cubicBezTo>
                    <a:cubicBezTo>
                      <a:pt x="81" y="10"/>
                      <a:pt x="81" y="11"/>
                      <a:pt x="82" y="11"/>
                    </a:cubicBezTo>
                    <a:cubicBezTo>
                      <a:pt x="82" y="11"/>
                      <a:pt x="82" y="11"/>
                      <a:pt x="83" y="11"/>
                    </a:cubicBezTo>
                    <a:cubicBezTo>
                      <a:pt x="84" y="8"/>
                      <a:pt x="85" y="5"/>
                      <a:pt x="87" y="2"/>
                    </a:cubicBezTo>
                    <a:cubicBezTo>
                      <a:pt x="89" y="2"/>
                      <a:pt x="91" y="2"/>
                      <a:pt x="93" y="2"/>
                    </a:cubicBezTo>
                    <a:cubicBezTo>
                      <a:pt x="96" y="16"/>
                      <a:pt x="100" y="30"/>
                      <a:pt x="103"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8" name="Freeform 27">
                <a:extLst>
                  <a:ext uri="{FF2B5EF4-FFF2-40B4-BE49-F238E27FC236}">
                    <a16:creationId xmlns:a16="http://schemas.microsoft.com/office/drawing/2014/main" id="{4136D2AD-C6EE-4398-B384-19DEE0F1B390}"/>
                  </a:ext>
                </a:extLst>
              </p:cNvPr>
              <p:cNvSpPr>
                <a:spLocks noEditPoints="1"/>
              </p:cNvSpPr>
              <p:nvPr/>
            </p:nvSpPr>
            <p:spPr bwMode="auto">
              <a:xfrm>
                <a:off x="4616246" y="3887973"/>
                <a:ext cx="323584" cy="384457"/>
              </a:xfrm>
              <a:custGeom>
                <a:avLst/>
                <a:gdLst>
                  <a:gd name="T0" fmla="*/ 33 w 113"/>
                  <a:gd name="T1" fmla="*/ 78 h 135"/>
                  <a:gd name="T2" fmla="*/ 33 w 113"/>
                  <a:gd name="T3" fmla="*/ 82 h 135"/>
                  <a:gd name="T4" fmla="*/ 33 w 113"/>
                  <a:gd name="T5" fmla="*/ 114 h 135"/>
                  <a:gd name="T6" fmla="*/ 33 w 113"/>
                  <a:gd name="T7" fmla="*/ 118 h 135"/>
                  <a:gd name="T8" fmla="*/ 43 w 113"/>
                  <a:gd name="T9" fmla="*/ 128 h 135"/>
                  <a:gd name="T10" fmla="*/ 49 w 113"/>
                  <a:gd name="T11" fmla="*/ 128 h 135"/>
                  <a:gd name="T12" fmla="*/ 49 w 113"/>
                  <a:gd name="T13" fmla="*/ 135 h 135"/>
                  <a:gd name="T14" fmla="*/ 0 w 113"/>
                  <a:gd name="T15" fmla="*/ 135 h 135"/>
                  <a:gd name="T16" fmla="*/ 0 w 113"/>
                  <a:gd name="T17" fmla="*/ 128 h 135"/>
                  <a:gd name="T18" fmla="*/ 8 w 113"/>
                  <a:gd name="T19" fmla="*/ 127 h 135"/>
                  <a:gd name="T20" fmla="*/ 15 w 113"/>
                  <a:gd name="T21" fmla="*/ 120 h 135"/>
                  <a:gd name="T22" fmla="*/ 15 w 113"/>
                  <a:gd name="T23" fmla="*/ 114 h 135"/>
                  <a:gd name="T24" fmla="*/ 15 w 113"/>
                  <a:gd name="T25" fmla="*/ 21 h 135"/>
                  <a:gd name="T26" fmla="*/ 15 w 113"/>
                  <a:gd name="T27" fmla="*/ 14 h 135"/>
                  <a:gd name="T28" fmla="*/ 9 w 113"/>
                  <a:gd name="T29" fmla="*/ 9 h 135"/>
                  <a:gd name="T30" fmla="*/ 0 w 113"/>
                  <a:gd name="T31" fmla="*/ 8 h 135"/>
                  <a:gd name="T32" fmla="*/ 0 w 113"/>
                  <a:gd name="T33" fmla="*/ 1 h 135"/>
                  <a:gd name="T34" fmla="*/ 4 w 113"/>
                  <a:gd name="T35" fmla="*/ 0 h 135"/>
                  <a:gd name="T36" fmla="*/ 56 w 113"/>
                  <a:gd name="T37" fmla="*/ 0 h 135"/>
                  <a:gd name="T38" fmla="*/ 73 w 113"/>
                  <a:gd name="T39" fmla="*/ 1 h 135"/>
                  <a:gd name="T40" fmla="*/ 106 w 113"/>
                  <a:gd name="T41" fmla="*/ 50 h 135"/>
                  <a:gd name="T42" fmla="*/ 78 w 113"/>
                  <a:gd name="T43" fmla="*/ 76 h 135"/>
                  <a:gd name="T44" fmla="*/ 55 w 113"/>
                  <a:gd name="T45" fmla="*/ 78 h 135"/>
                  <a:gd name="T46" fmla="*/ 33 w 113"/>
                  <a:gd name="T47" fmla="*/ 78 h 135"/>
                  <a:gd name="T48" fmla="*/ 33 w 113"/>
                  <a:gd name="T49" fmla="*/ 68 h 135"/>
                  <a:gd name="T50" fmla="*/ 67 w 113"/>
                  <a:gd name="T51" fmla="*/ 67 h 135"/>
                  <a:gd name="T52" fmla="*/ 85 w 113"/>
                  <a:gd name="T53" fmla="*/ 52 h 135"/>
                  <a:gd name="T54" fmla="*/ 87 w 113"/>
                  <a:gd name="T55" fmla="*/ 29 h 135"/>
                  <a:gd name="T56" fmla="*/ 66 w 113"/>
                  <a:gd name="T57" fmla="*/ 11 h 135"/>
                  <a:gd name="T58" fmla="*/ 34 w 113"/>
                  <a:gd name="T59" fmla="*/ 11 h 135"/>
                  <a:gd name="T60" fmla="*/ 33 w 113"/>
                  <a:gd name="T61" fmla="*/ 11 h 135"/>
                  <a:gd name="T62" fmla="*/ 33 w 113"/>
                  <a:gd name="T63"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35">
                    <a:moveTo>
                      <a:pt x="33" y="78"/>
                    </a:moveTo>
                    <a:cubicBezTo>
                      <a:pt x="33" y="80"/>
                      <a:pt x="33" y="81"/>
                      <a:pt x="33" y="82"/>
                    </a:cubicBezTo>
                    <a:cubicBezTo>
                      <a:pt x="33" y="93"/>
                      <a:pt x="33" y="103"/>
                      <a:pt x="33" y="114"/>
                    </a:cubicBezTo>
                    <a:cubicBezTo>
                      <a:pt x="33" y="115"/>
                      <a:pt x="33" y="117"/>
                      <a:pt x="33" y="118"/>
                    </a:cubicBezTo>
                    <a:cubicBezTo>
                      <a:pt x="34" y="125"/>
                      <a:pt x="35" y="127"/>
                      <a:pt x="43" y="128"/>
                    </a:cubicBezTo>
                    <a:cubicBezTo>
                      <a:pt x="45" y="128"/>
                      <a:pt x="47" y="128"/>
                      <a:pt x="49" y="128"/>
                    </a:cubicBezTo>
                    <a:cubicBezTo>
                      <a:pt x="49" y="130"/>
                      <a:pt x="49" y="133"/>
                      <a:pt x="49" y="135"/>
                    </a:cubicBezTo>
                    <a:cubicBezTo>
                      <a:pt x="33" y="135"/>
                      <a:pt x="16" y="135"/>
                      <a:pt x="0" y="135"/>
                    </a:cubicBezTo>
                    <a:cubicBezTo>
                      <a:pt x="0" y="133"/>
                      <a:pt x="0" y="131"/>
                      <a:pt x="0" y="128"/>
                    </a:cubicBezTo>
                    <a:cubicBezTo>
                      <a:pt x="2" y="128"/>
                      <a:pt x="5" y="128"/>
                      <a:pt x="8" y="127"/>
                    </a:cubicBezTo>
                    <a:cubicBezTo>
                      <a:pt x="13" y="126"/>
                      <a:pt x="14" y="125"/>
                      <a:pt x="15" y="120"/>
                    </a:cubicBezTo>
                    <a:cubicBezTo>
                      <a:pt x="15" y="118"/>
                      <a:pt x="15" y="116"/>
                      <a:pt x="15" y="114"/>
                    </a:cubicBezTo>
                    <a:cubicBezTo>
                      <a:pt x="16" y="83"/>
                      <a:pt x="16" y="52"/>
                      <a:pt x="15" y="21"/>
                    </a:cubicBezTo>
                    <a:cubicBezTo>
                      <a:pt x="15" y="19"/>
                      <a:pt x="15" y="16"/>
                      <a:pt x="15" y="14"/>
                    </a:cubicBezTo>
                    <a:cubicBezTo>
                      <a:pt x="14" y="11"/>
                      <a:pt x="12" y="9"/>
                      <a:pt x="9" y="9"/>
                    </a:cubicBezTo>
                    <a:cubicBezTo>
                      <a:pt x="6" y="8"/>
                      <a:pt x="3" y="8"/>
                      <a:pt x="0" y="8"/>
                    </a:cubicBezTo>
                    <a:cubicBezTo>
                      <a:pt x="0" y="5"/>
                      <a:pt x="0" y="3"/>
                      <a:pt x="0" y="1"/>
                    </a:cubicBezTo>
                    <a:cubicBezTo>
                      <a:pt x="1" y="0"/>
                      <a:pt x="3" y="0"/>
                      <a:pt x="4" y="0"/>
                    </a:cubicBezTo>
                    <a:cubicBezTo>
                      <a:pt x="21" y="0"/>
                      <a:pt x="39" y="0"/>
                      <a:pt x="56" y="0"/>
                    </a:cubicBezTo>
                    <a:cubicBezTo>
                      <a:pt x="62" y="0"/>
                      <a:pt x="68" y="1"/>
                      <a:pt x="73" y="1"/>
                    </a:cubicBezTo>
                    <a:cubicBezTo>
                      <a:pt x="98" y="4"/>
                      <a:pt x="113" y="26"/>
                      <a:pt x="106" y="50"/>
                    </a:cubicBezTo>
                    <a:cubicBezTo>
                      <a:pt x="102" y="64"/>
                      <a:pt x="93" y="73"/>
                      <a:pt x="78" y="76"/>
                    </a:cubicBezTo>
                    <a:cubicBezTo>
                      <a:pt x="70" y="77"/>
                      <a:pt x="63" y="77"/>
                      <a:pt x="55" y="78"/>
                    </a:cubicBezTo>
                    <a:cubicBezTo>
                      <a:pt x="48" y="78"/>
                      <a:pt x="41" y="78"/>
                      <a:pt x="33" y="78"/>
                    </a:cubicBezTo>
                    <a:close/>
                    <a:moveTo>
                      <a:pt x="33" y="68"/>
                    </a:moveTo>
                    <a:cubicBezTo>
                      <a:pt x="45" y="67"/>
                      <a:pt x="56" y="68"/>
                      <a:pt x="67" y="67"/>
                    </a:cubicBezTo>
                    <a:cubicBezTo>
                      <a:pt x="76" y="66"/>
                      <a:pt x="82" y="60"/>
                      <a:pt x="85" y="52"/>
                    </a:cubicBezTo>
                    <a:cubicBezTo>
                      <a:pt x="89" y="45"/>
                      <a:pt x="89" y="37"/>
                      <a:pt x="87" y="29"/>
                    </a:cubicBezTo>
                    <a:cubicBezTo>
                      <a:pt x="84" y="19"/>
                      <a:pt x="78" y="12"/>
                      <a:pt x="66" y="11"/>
                    </a:cubicBezTo>
                    <a:cubicBezTo>
                      <a:pt x="56" y="11"/>
                      <a:pt x="45" y="11"/>
                      <a:pt x="34" y="11"/>
                    </a:cubicBezTo>
                    <a:cubicBezTo>
                      <a:pt x="34" y="11"/>
                      <a:pt x="34" y="11"/>
                      <a:pt x="33" y="11"/>
                    </a:cubicBezTo>
                    <a:cubicBezTo>
                      <a:pt x="33" y="30"/>
                      <a:pt x="33" y="48"/>
                      <a:pt x="3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9" name="Freeform 29">
                <a:extLst>
                  <a:ext uri="{FF2B5EF4-FFF2-40B4-BE49-F238E27FC236}">
                    <a16:creationId xmlns:a16="http://schemas.microsoft.com/office/drawing/2014/main" id="{26056B2E-6223-4FEE-8248-F2EA17DBAF5B}"/>
                  </a:ext>
                </a:extLst>
              </p:cNvPr>
              <p:cNvSpPr>
                <a:spLocks/>
              </p:cNvSpPr>
              <p:nvPr/>
            </p:nvSpPr>
            <p:spPr bwMode="auto">
              <a:xfrm>
                <a:off x="6858909" y="3891177"/>
                <a:ext cx="381253" cy="394068"/>
              </a:xfrm>
              <a:custGeom>
                <a:avLst/>
                <a:gdLst>
                  <a:gd name="T0" fmla="*/ 49 w 133"/>
                  <a:gd name="T1" fmla="*/ 0 h 138"/>
                  <a:gd name="T2" fmla="*/ 49 w 133"/>
                  <a:gd name="T3" fmla="*/ 7 h 138"/>
                  <a:gd name="T4" fmla="*/ 41 w 133"/>
                  <a:gd name="T5" fmla="*/ 8 h 138"/>
                  <a:gd name="T6" fmla="*/ 34 w 133"/>
                  <a:gd name="T7" fmla="*/ 15 h 138"/>
                  <a:gd name="T8" fmla="*/ 33 w 133"/>
                  <a:gd name="T9" fmla="*/ 23 h 138"/>
                  <a:gd name="T10" fmla="*/ 33 w 133"/>
                  <a:gd name="T11" fmla="*/ 83 h 138"/>
                  <a:gd name="T12" fmla="*/ 34 w 133"/>
                  <a:gd name="T13" fmla="*/ 96 h 138"/>
                  <a:gd name="T14" fmla="*/ 60 w 133"/>
                  <a:gd name="T15" fmla="*/ 124 h 138"/>
                  <a:gd name="T16" fmla="*/ 100 w 133"/>
                  <a:gd name="T17" fmla="*/ 110 h 138"/>
                  <a:gd name="T18" fmla="*/ 106 w 133"/>
                  <a:gd name="T19" fmla="*/ 94 h 138"/>
                  <a:gd name="T20" fmla="*/ 107 w 133"/>
                  <a:gd name="T21" fmla="*/ 80 h 138"/>
                  <a:gd name="T22" fmla="*/ 107 w 133"/>
                  <a:gd name="T23" fmla="*/ 24 h 138"/>
                  <a:gd name="T24" fmla="*/ 106 w 133"/>
                  <a:gd name="T25" fmla="*/ 15 h 138"/>
                  <a:gd name="T26" fmla="*/ 97 w 133"/>
                  <a:gd name="T27" fmla="*/ 8 h 138"/>
                  <a:gd name="T28" fmla="*/ 91 w 133"/>
                  <a:gd name="T29" fmla="*/ 7 h 138"/>
                  <a:gd name="T30" fmla="*/ 91 w 133"/>
                  <a:gd name="T31" fmla="*/ 0 h 138"/>
                  <a:gd name="T32" fmla="*/ 133 w 133"/>
                  <a:gd name="T33" fmla="*/ 0 h 138"/>
                  <a:gd name="T34" fmla="*/ 133 w 133"/>
                  <a:gd name="T35" fmla="*/ 7 h 138"/>
                  <a:gd name="T36" fmla="*/ 126 w 133"/>
                  <a:gd name="T37" fmla="*/ 8 h 138"/>
                  <a:gd name="T38" fmla="*/ 118 w 133"/>
                  <a:gd name="T39" fmla="*/ 15 h 138"/>
                  <a:gd name="T40" fmla="*/ 118 w 133"/>
                  <a:gd name="T41" fmla="*/ 25 h 138"/>
                  <a:gd name="T42" fmla="*/ 117 w 133"/>
                  <a:gd name="T43" fmla="*/ 88 h 138"/>
                  <a:gd name="T44" fmla="*/ 114 w 133"/>
                  <a:gd name="T45" fmla="*/ 105 h 138"/>
                  <a:gd name="T46" fmla="*/ 74 w 133"/>
                  <a:gd name="T47" fmla="*/ 136 h 138"/>
                  <a:gd name="T48" fmla="*/ 35 w 133"/>
                  <a:gd name="T49" fmla="*/ 127 h 138"/>
                  <a:gd name="T50" fmla="*/ 17 w 133"/>
                  <a:gd name="T51" fmla="*/ 96 h 138"/>
                  <a:gd name="T52" fmla="*/ 16 w 133"/>
                  <a:gd name="T53" fmla="*/ 83 h 138"/>
                  <a:gd name="T54" fmla="*/ 16 w 133"/>
                  <a:gd name="T55" fmla="*/ 25 h 138"/>
                  <a:gd name="T56" fmla="*/ 16 w 133"/>
                  <a:gd name="T57" fmla="*/ 15 h 138"/>
                  <a:gd name="T58" fmla="*/ 8 w 133"/>
                  <a:gd name="T59" fmla="*/ 8 h 138"/>
                  <a:gd name="T60" fmla="*/ 0 w 133"/>
                  <a:gd name="T61" fmla="*/ 7 h 138"/>
                  <a:gd name="T62" fmla="*/ 0 w 133"/>
                  <a:gd name="T63" fmla="*/ 0 h 138"/>
                  <a:gd name="T64" fmla="*/ 49 w 133"/>
                  <a:gd name="T6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8">
                    <a:moveTo>
                      <a:pt x="49" y="0"/>
                    </a:moveTo>
                    <a:cubicBezTo>
                      <a:pt x="49" y="2"/>
                      <a:pt x="49" y="4"/>
                      <a:pt x="49" y="7"/>
                    </a:cubicBezTo>
                    <a:cubicBezTo>
                      <a:pt x="46" y="7"/>
                      <a:pt x="44" y="7"/>
                      <a:pt x="41" y="8"/>
                    </a:cubicBezTo>
                    <a:cubicBezTo>
                      <a:pt x="36" y="8"/>
                      <a:pt x="34" y="10"/>
                      <a:pt x="34" y="15"/>
                    </a:cubicBezTo>
                    <a:cubicBezTo>
                      <a:pt x="33" y="17"/>
                      <a:pt x="33" y="20"/>
                      <a:pt x="33" y="23"/>
                    </a:cubicBezTo>
                    <a:cubicBezTo>
                      <a:pt x="33" y="43"/>
                      <a:pt x="33" y="63"/>
                      <a:pt x="33" y="83"/>
                    </a:cubicBezTo>
                    <a:cubicBezTo>
                      <a:pt x="33" y="87"/>
                      <a:pt x="33" y="92"/>
                      <a:pt x="34" y="96"/>
                    </a:cubicBezTo>
                    <a:cubicBezTo>
                      <a:pt x="36" y="112"/>
                      <a:pt x="46" y="120"/>
                      <a:pt x="60" y="124"/>
                    </a:cubicBezTo>
                    <a:cubicBezTo>
                      <a:pt x="76" y="128"/>
                      <a:pt x="89" y="123"/>
                      <a:pt x="100" y="110"/>
                    </a:cubicBezTo>
                    <a:cubicBezTo>
                      <a:pt x="104" y="106"/>
                      <a:pt x="105" y="100"/>
                      <a:pt x="106" y="94"/>
                    </a:cubicBezTo>
                    <a:cubicBezTo>
                      <a:pt x="106" y="90"/>
                      <a:pt x="106" y="85"/>
                      <a:pt x="107" y="80"/>
                    </a:cubicBezTo>
                    <a:cubicBezTo>
                      <a:pt x="107" y="62"/>
                      <a:pt x="107" y="43"/>
                      <a:pt x="107" y="24"/>
                    </a:cubicBezTo>
                    <a:cubicBezTo>
                      <a:pt x="107" y="21"/>
                      <a:pt x="106" y="18"/>
                      <a:pt x="106" y="15"/>
                    </a:cubicBezTo>
                    <a:cubicBezTo>
                      <a:pt x="105" y="10"/>
                      <a:pt x="103" y="8"/>
                      <a:pt x="97" y="8"/>
                    </a:cubicBezTo>
                    <a:cubicBezTo>
                      <a:pt x="95" y="7"/>
                      <a:pt x="93" y="7"/>
                      <a:pt x="91" y="7"/>
                    </a:cubicBezTo>
                    <a:cubicBezTo>
                      <a:pt x="91" y="4"/>
                      <a:pt x="91" y="2"/>
                      <a:pt x="91" y="0"/>
                    </a:cubicBezTo>
                    <a:cubicBezTo>
                      <a:pt x="105" y="0"/>
                      <a:pt x="119" y="0"/>
                      <a:pt x="133" y="0"/>
                    </a:cubicBezTo>
                    <a:cubicBezTo>
                      <a:pt x="133" y="2"/>
                      <a:pt x="133" y="4"/>
                      <a:pt x="133" y="7"/>
                    </a:cubicBezTo>
                    <a:cubicBezTo>
                      <a:pt x="131" y="7"/>
                      <a:pt x="128" y="7"/>
                      <a:pt x="126" y="8"/>
                    </a:cubicBezTo>
                    <a:cubicBezTo>
                      <a:pt x="121" y="8"/>
                      <a:pt x="119" y="11"/>
                      <a:pt x="118" y="15"/>
                    </a:cubicBezTo>
                    <a:cubicBezTo>
                      <a:pt x="118" y="18"/>
                      <a:pt x="118" y="22"/>
                      <a:pt x="118" y="25"/>
                    </a:cubicBezTo>
                    <a:cubicBezTo>
                      <a:pt x="117" y="46"/>
                      <a:pt x="118" y="67"/>
                      <a:pt x="117" y="88"/>
                    </a:cubicBezTo>
                    <a:cubicBezTo>
                      <a:pt x="117" y="94"/>
                      <a:pt x="116" y="99"/>
                      <a:pt x="114" y="105"/>
                    </a:cubicBezTo>
                    <a:cubicBezTo>
                      <a:pt x="108" y="124"/>
                      <a:pt x="94" y="134"/>
                      <a:pt x="74" y="136"/>
                    </a:cubicBezTo>
                    <a:cubicBezTo>
                      <a:pt x="60" y="138"/>
                      <a:pt x="47" y="135"/>
                      <a:pt x="35" y="127"/>
                    </a:cubicBezTo>
                    <a:cubicBezTo>
                      <a:pt x="24" y="120"/>
                      <a:pt x="18" y="109"/>
                      <a:pt x="17" y="96"/>
                    </a:cubicBezTo>
                    <a:cubicBezTo>
                      <a:pt x="16" y="92"/>
                      <a:pt x="16" y="87"/>
                      <a:pt x="16" y="83"/>
                    </a:cubicBezTo>
                    <a:cubicBezTo>
                      <a:pt x="16" y="64"/>
                      <a:pt x="16" y="45"/>
                      <a:pt x="16" y="25"/>
                    </a:cubicBezTo>
                    <a:cubicBezTo>
                      <a:pt x="16" y="22"/>
                      <a:pt x="16" y="18"/>
                      <a:pt x="16" y="15"/>
                    </a:cubicBezTo>
                    <a:cubicBezTo>
                      <a:pt x="15" y="10"/>
                      <a:pt x="13" y="8"/>
                      <a:pt x="8" y="8"/>
                    </a:cubicBezTo>
                    <a:cubicBezTo>
                      <a:pt x="5" y="7"/>
                      <a:pt x="3" y="7"/>
                      <a:pt x="0" y="7"/>
                    </a:cubicBezTo>
                    <a:cubicBezTo>
                      <a:pt x="0" y="4"/>
                      <a:pt x="0" y="2"/>
                      <a:pt x="0" y="0"/>
                    </a:cubicBezTo>
                    <a:cubicBezTo>
                      <a:pt x="16" y="0"/>
                      <a:pt x="32" y="0"/>
                      <a:pt x="49"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0" name="Freeform 30">
                <a:extLst>
                  <a:ext uri="{FF2B5EF4-FFF2-40B4-BE49-F238E27FC236}">
                    <a16:creationId xmlns:a16="http://schemas.microsoft.com/office/drawing/2014/main" id="{006B390B-42C2-4B79-90D3-881CC2CFDCE9}"/>
                  </a:ext>
                </a:extLst>
              </p:cNvPr>
              <p:cNvSpPr>
                <a:spLocks/>
              </p:cNvSpPr>
              <p:nvPr/>
            </p:nvSpPr>
            <p:spPr bwMode="auto">
              <a:xfrm>
                <a:off x="7832866" y="3891177"/>
                <a:ext cx="378049" cy="390864"/>
              </a:xfrm>
              <a:custGeom>
                <a:avLst/>
                <a:gdLst>
                  <a:gd name="T0" fmla="*/ 73 w 133"/>
                  <a:gd name="T1" fmla="*/ 137 h 137"/>
                  <a:gd name="T2" fmla="*/ 64 w 133"/>
                  <a:gd name="T3" fmla="*/ 137 h 137"/>
                  <a:gd name="T4" fmla="*/ 58 w 133"/>
                  <a:gd name="T5" fmla="*/ 133 h 137"/>
                  <a:gd name="T6" fmla="*/ 39 w 133"/>
                  <a:gd name="T7" fmla="*/ 80 h 137"/>
                  <a:gd name="T8" fmla="*/ 17 w 133"/>
                  <a:gd name="T9" fmla="*/ 23 h 137"/>
                  <a:gd name="T10" fmla="*/ 13 w 133"/>
                  <a:gd name="T11" fmla="*/ 14 h 137"/>
                  <a:gd name="T12" fmla="*/ 4 w 133"/>
                  <a:gd name="T13" fmla="*/ 7 h 137"/>
                  <a:gd name="T14" fmla="*/ 0 w 133"/>
                  <a:gd name="T15" fmla="*/ 7 h 137"/>
                  <a:gd name="T16" fmla="*/ 0 w 133"/>
                  <a:gd name="T17" fmla="*/ 0 h 137"/>
                  <a:gd name="T18" fmla="*/ 47 w 133"/>
                  <a:gd name="T19" fmla="*/ 0 h 137"/>
                  <a:gd name="T20" fmla="*/ 47 w 133"/>
                  <a:gd name="T21" fmla="*/ 7 h 137"/>
                  <a:gd name="T22" fmla="*/ 39 w 133"/>
                  <a:gd name="T23" fmla="*/ 8 h 137"/>
                  <a:gd name="T24" fmla="*/ 34 w 133"/>
                  <a:gd name="T25" fmla="*/ 15 h 137"/>
                  <a:gd name="T26" fmla="*/ 35 w 133"/>
                  <a:gd name="T27" fmla="*/ 20 h 137"/>
                  <a:gd name="T28" fmla="*/ 68 w 133"/>
                  <a:gd name="T29" fmla="*/ 112 h 137"/>
                  <a:gd name="T30" fmla="*/ 70 w 133"/>
                  <a:gd name="T31" fmla="*/ 116 h 137"/>
                  <a:gd name="T32" fmla="*/ 72 w 133"/>
                  <a:gd name="T33" fmla="*/ 113 h 137"/>
                  <a:gd name="T34" fmla="*/ 106 w 133"/>
                  <a:gd name="T35" fmla="*/ 18 h 137"/>
                  <a:gd name="T36" fmla="*/ 106 w 133"/>
                  <a:gd name="T37" fmla="*/ 16 h 137"/>
                  <a:gd name="T38" fmla="*/ 101 w 133"/>
                  <a:gd name="T39" fmla="*/ 7 h 137"/>
                  <a:gd name="T40" fmla="*/ 94 w 133"/>
                  <a:gd name="T41" fmla="*/ 7 h 137"/>
                  <a:gd name="T42" fmla="*/ 94 w 133"/>
                  <a:gd name="T43" fmla="*/ 0 h 137"/>
                  <a:gd name="T44" fmla="*/ 133 w 133"/>
                  <a:gd name="T45" fmla="*/ 0 h 137"/>
                  <a:gd name="T46" fmla="*/ 133 w 133"/>
                  <a:gd name="T47" fmla="*/ 7 h 137"/>
                  <a:gd name="T48" fmla="*/ 130 w 133"/>
                  <a:gd name="T49" fmla="*/ 7 h 137"/>
                  <a:gd name="T50" fmla="*/ 119 w 133"/>
                  <a:gd name="T51" fmla="*/ 16 h 137"/>
                  <a:gd name="T52" fmla="*/ 110 w 133"/>
                  <a:gd name="T53" fmla="*/ 38 h 137"/>
                  <a:gd name="T54" fmla="*/ 74 w 133"/>
                  <a:gd name="T55" fmla="*/ 133 h 137"/>
                  <a:gd name="T56" fmla="*/ 73 w 133"/>
                  <a:gd name="T5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7">
                    <a:moveTo>
                      <a:pt x="73" y="137"/>
                    </a:moveTo>
                    <a:cubicBezTo>
                      <a:pt x="69" y="137"/>
                      <a:pt x="66" y="137"/>
                      <a:pt x="64" y="137"/>
                    </a:cubicBezTo>
                    <a:cubicBezTo>
                      <a:pt x="61" y="137"/>
                      <a:pt x="59" y="136"/>
                      <a:pt x="58" y="133"/>
                    </a:cubicBezTo>
                    <a:cubicBezTo>
                      <a:pt x="52" y="115"/>
                      <a:pt x="45" y="98"/>
                      <a:pt x="39" y="80"/>
                    </a:cubicBezTo>
                    <a:cubicBezTo>
                      <a:pt x="31" y="61"/>
                      <a:pt x="24" y="42"/>
                      <a:pt x="17" y="23"/>
                    </a:cubicBezTo>
                    <a:cubicBezTo>
                      <a:pt x="16" y="20"/>
                      <a:pt x="15" y="17"/>
                      <a:pt x="13" y="14"/>
                    </a:cubicBezTo>
                    <a:cubicBezTo>
                      <a:pt x="11" y="10"/>
                      <a:pt x="8" y="8"/>
                      <a:pt x="4" y="7"/>
                    </a:cubicBezTo>
                    <a:cubicBezTo>
                      <a:pt x="3" y="7"/>
                      <a:pt x="2" y="7"/>
                      <a:pt x="0" y="7"/>
                    </a:cubicBezTo>
                    <a:cubicBezTo>
                      <a:pt x="0" y="4"/>
                      <a:pt x="0" y="2"/>
                      <a:pt x="0" y="0"/>
                    </a:cubicBezTo>
                    <a:cubicBezTo>
                      <a:pt x="16" y="0"/>
                      <a:pt x="31" y="0"/>
                      <a:pt x="47" y="0"/>
                    </a:cubicBezTo>
                    <a:cubicBezTo>
                      <a:pt x="47" y="2"/>
                      <a:pt x="47" y="4"/>
                      <a:pt x="47" y="7"/>
                    </a:cubicBezTo>
                    <a:cubicBezTo>
                      <a:pt x="44" y="7"/>
                      <a:pt x="42" y="7"/>
                      <a:pt x="39" y="8"/>
                    </a:cubicBezTo>
                    <a:cubicBezTo>
                      <a:pt x="34" y="8"/>
                      <a:pt x="33" y="10"/>
                      <a:pt x="34" y="15"/>
                    </a:cubicBezTo>
                    <a:cubicBezTo>
                      <a:pt x="34" y="17"/>
                      <a:pt x="35" y="19"/>
                      <a:pt x="35" y="20"/>
                    </a:cubicBezTo>
                    <a:cubicBezTo>
                      <a:pt x="46" y="51"/>
                      <a:pt x="57" y="81"/>
                      <a:pt x="68" y="112"/>
                    </a:cubicBezTo>
                    <a:cubicBezTo>
                      <a:pt x="69" y="113"/>
                      <a:pt x="69" y="114"/>
                      <a:pt x="70" y="116"/>
                    </a:cubicBezTo>
                    <a:cubicBezTo>
                      <a:pt x="71" y="114"/>
                      <a:pt x="71" y="113"/>
                      <a:pt x="72" y="113"/>
                    </a:cubicBezTo>
                    <a:cubicBezTo>
                      <a:pt x="83" y="81"/>
                      <a:pt x="94" y="50"/>
                      <a:pt x="106" y="18"/>
                    </a:cubicBezTo>
                    <a:cubicBezTo>
                      <a:pt x="106" y="17"/>
                      <a:pt x="106" y="17"/>
                      <a:pt x="106" y="16"/>
                    </a:cubicBezTo>
                    <a:cubicBezTo>
                      <a:pt x="107" y="10"/>
                      <a:pt x="106" y="8"/>
                      <a:pt x="101" y="7"/>
                    </a:cubicBezTo>
                    <a:cubicBezTo>
                      <a:pt x="98" y="7"/>
                      <a:pt x="96" y="7"/>
                      <a:pt x="94" y="7"/>
                    </a:cubicBezTo>
                    <a:cubicBezTo>
                      <a:pt x="94" y="4"/>
                      <a:pt x="94" y="2"/>
                      <a:pt x="94" y="0"/>
                    </a:cubicBezTo>
                    <a:cubicBezTo>
                      <a:pt x="106" y="0"/>
                      <a:pt x="119" y="0"/>
                      <a:pt x="133" y="0"/>
                    </a:cubicBezTo>
                    <a:cubicBezTo>
                      <a:pt x="133" y="2"/>
                      <a:pt x="133" y="4"/>
                      <a:pt x="133" y="7"/>
                    </a:cubicBezTo>
                    <a:cubicBezTo>
                      <a:pt x="132" y="7"/>
                      <a:pt x="131" y="7"/>
                      <a:pt x="130" y="7"/>
                    </a:cubicBezTo>
                    <a:cubicBezTo>
                      <a:pt x="124" y="8"/>
                      <a:pt x="121" y="11"/>
                      <a:pt x="119" y="16"/>
                    </a:cubicBezTo>
                    <a:cubicBezTo>
                      <a:pt x="116" y="24"/>
                      <a:pt x="113" y="31"/>
                      <a:pt x="110" y="38"/>
                    </a:cubicBezTo>
                    <a:cubicBezTo>
                      <a:pt x="98" y="70"/>
                      <a:pt x="86" y="101"/>
                      <a:pt x="74" y="133"/>
                    </a:cubicBezTo>
                    <a:cubicBezTo>
                      <a:pt x="74" y="134"/>
                      <a:pt x="73" y="135"/>
                      <a:pt x="73" y="1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1" name="Freeform 31">
                <a:extLst>
                  <a:ext uri="{FF2B5EF4-FFF2-40B4-BE49-F238E27FC236}">
                    <a16:creationId xmlns:a16="http://schemas.microsoft.com/office/drawing/2014/main" id="{50061FAB-489C-4780-AFC9-07435CFCBEA5}"/>
                  </a:ext>
                </a:extLst>
              </p:cNvPr>
              <p:cNvSpPr>
                <a:spLocks/>
              </p:cNvSpPr>
              <p:nvPr/>
            </p:nvSpPr>
            <p:spPr bwMode="auto">
              <a:xfrm>
                <a:off x="9844855" y="3891177"/>
                <a:ext cx="342807" cy="384457"/>
              </a:xfrm>
              <a:custGeom>
                <a:avLst/>
                <a:gdLst>
                  <a:gd name="T0" fmla="*/ 85 w 120"/>
                  <a:gd name="T1" fmla="*/ 127 h 135"/>
                  <a:gd name="T2" fmla="*/ 85 w 120"/>
                  <a:gd name="T3" fmla="*/ 134 h 135"/>
                  <a:gd name="T4" fmla="*/ 35 w 120"/>
                  <a:gd name="T5" fmla="*/ 134 h 135"/>
                  <a:gd name="T6" fmla="*/ 35 w 120"/>
                  <a:gd name="T7" fmla="*/ 127 h 135"/>
                  <a:gd name="T8" fmla="*/ 44 w 120"/>
                  <a:gd name="T9" fmla="*/ 126 h 135"/>
                  <a:gd name="T10" fmla="*/ 50 w 120"/>
                  <a:gd name="T11" fmla="*/ 120 h 135"/>
                  <a:gd name="T12" fmla="*/ 51 w 120"/>
                  <a:gd name="T13" fmla="*/ 113 h 135"/>
                  <a:gd name="T14" fmla="*/ 51 w 120"/>
                  <a:gd name="T15" fmla="*/ 85 h 135"/>
                  <a:gd name="T16" fmla="*/ 50 w 120"/>
                  <a:gd name="T17" fmla="*/ 79 h 135"/>
                  <a:gd name="T18" fmla="*/ 17 w 120"/>
                  <a:gd name="T19" fmla="*/ 19 h 135"/>
                  <a:gd name="T20" fmla="*/ 15 w 120"/>
                  <a:gd name="T21" fmla="*/ 15 h 135"/>
                  <a:gd name="T22" fmla="*/ 3 w 120"/>
                  <a:gd name="T23" fmla="*/ 7 h 135"/>
                  <a:gd name="T24" fmla="*/ 0 w 120"/>
                  <a:gd name="T25" fmla="*/ 7 h 135"/>
                  <a:gd name="T26" fmla="*/ 0 w 120"/>
                  <a:gd name="T27" fmla="*/ 0 h 135"/>
                  <a:gd name="T28" fmla="*/ 48 w 120"/>
                  <a:gd name="T29" fmla="*/ 0 h 135"/>
                  <a:gd name="T30" fmla="*/ 48 w 120"/>
                  <a:gd name="T31" fmla="*/ 7 h 135"/>
                  <a:gd name="T32" fmla="*/ 40 w 120"/>
                  <a:gd name="T33" fmla="*/ 7 h 135"/>
                  <a:gd name="T34" fmla="*/ 36 w 120"/>
                  <a:gd name="T35" fmla="*/ 14 h 135"/>
                  <a:gd name="T36" fmla="*/ 37 w 120"/>
                  <a:gd name="T37" fmla="*/ 18 h 135"/>
                  <a:gd name="T38" fmla="*/ 61 w 120"/>
                  <a:gd name="T39" fmla="*/ 64 h 135"/>
                  <a:gd name="T40" fmla="*/ 63 w 120"/>
                  <a:gd name="T41" fmla="*/ 68 h 135"/>
                  <a:gd name="T42" fmla="*/ 66 w 120"/>
                  <a:gd name="T43" fmla="*/ 64 h 135"/>
                  <a:gd name="T44" fmla="*/ 91 w 120"/>
                  <a:gd name="T45" fmla="*/ 18 h 135"/>
                  <a:gd name="T46" fmla="*/ 93 w 120"/>
                  <a:gd name="T47" fmla="*/ 12 h 135"/>
                  <a:gd name="T48" fmla="*/ 90 w 120"/>
                  <a:gd name="T49" fmla="*/ 8 h 135"/>
                  <a:gd name="T50" fmla="*/ 81 w 120"/>
                  <a:gd name="T51" fmla="*/ 7 h 135"/>
                  <a:gd name="T52" fmla="*/ 81 w 120"/>
                  <a:gd name="T53" fmla="*/ 0 h 135"/>
                  <a:gd name="T54" fmla="*/ 120 w 120"/>
                  <a:gd name="T55" fmla="*/ 0 h 135"/>
                  <a:gd name="T56" fmla="*/ 120 w 120"/>
                  <a:gd name="T57" fmla="*/ 7 h 135"/>
                  <a:gd name="T58" fmla="*/ 115 w 120"/>
                  <a:gd name="T59" fmla="*/ 8 h 135"/>
                  <a:gd name="T60" fmla="*/ 108 w 120"/>
                  <a:gd name="T61" fmla="*/ 12 h 135"/>
                  <a:gd name="T62" fmla="*/ 103 w 120"/>
                  <a:gd name="T63" fmla="*/ 19 h 135"/>
                  <a:gd name="T64" fmla="*/ 71 w 120"/>
                  <a:gd name="T65" fmla="*/ 75 h 135"/>
                  <a:gd name="T66" fmla="*/ 69 w 120"/>
                  <a:gd name="T67" fmla="*/ 82 h 135"/>
                  <a:gd name="T68" fmla="*/ 69 w 120"/>
                  <a:gd name="T69" fmla="*/ 111 h 135"/>
                  <a:gd name="T70" fmla="*/ 69 w 120"/>
                  <a:gd name="T71" fmla="*/ 118 h 135"/>
                  <a:gd name="T72" fmla="*/ 77 w 120"/>
                  <a:gd name="T73" fmla="*/ 126 h 135"/>
                  <a:gd name="T74" fmla="*/ 85 w 120"/>
                  <a:gd name="T75"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35">
                    <a:moveTo>
                      <a:pt x="85" y="127"/>
                    </a:moveTo>
                    <a:cubicBezTo>
                      <a:pt x="85" y="130"/>
                      <a:pt x="85" y="132"/>
                      <a:pt x="85" y="134"/>
                    </a:cubicBezTo>
                    <a:cubicBezTo>
                      <a:pt x="81" y="135"/>
                      <a:pt x="44" y="135"/>
                      <a:pt x="35" y="134"/>
                    </a:cubicBezTo>
                    <a:cubicBezTo>
                      <a:pt x="35" y="132"/>
                      <a:pt x="35" y="130"/>
                      <a:pt x="35" y="127"/>
                    </a:cubicBezTo>
                    <a:cubicBezTo>
                      <a:pt x="38" y="127"/>
                      <a:pt x="41" y="126"/>
                      <a:pt x="44" y="126"/>
                    </a:cubicBezTo>
                    <a:cubicBezTo>
                      <a:pt x="48" y="126"/>
                      <a:pt x="50" y="124"/>
                      <a:pt x="50" y="120"/>
                    </a:cubicBezTo>
                    <a:cubicBezTo>
                      <a:pt x="51" y="118"/>
                      <a:pt x="51" y="115"/>
                      <a:pt x="51" y="113"/>
                    </a:cubicBezTo>
                    <a:cubicBezTo>
                      <a:pt x="51" y="104"/>
                      <a:pt x="51" y="95"/>
                      <a:pt x="51" y="85"/>
                    </a:cubicBezTo>
                    <a:cubicBezTo>
                      <a:pt x="51" y="83"/>
                      <a:pt x="51" y="81"/>
                      <a:pt x="50" y="79"/>
                    </a:cubicBezTo>
                    <a:cubicBezTo>
                      <a:pt x="39" y="59"/>
                      <a:pt x="28" y="39"/>
                      <a:pt x="17" y="19"/>
                    </a:cubicBezTo>
                    <a:cubicBezTo>
                      <a:pt x="16" y="17"/>
                      <a:pt x="15" y="16"/>
                      <a:pt x="15" y="15"/>
                    </a:cubicBezTo>
                    <a:cubicBezTo>
                      <a:pt x="12" y="10"/>
                      <a:pt x="9" y="7"/>
                      <a:pt x="3" y="7"/>
                    </a:cubicBezTo>
                    <a:cubicBezTo>
                      <a:pt x="2" y="7"/>
                      <a:pt x="1" y="7"/>
                      <a:pt x="0" y="7"/>
                    </a:cubicBezTo>
                    <a:cubicBezTo>
                      <a:pt x="0" y="4"/>
                      <a:pt x="0" y="2"/>
                      <a:pt x="0" y="0"/>
                    </a:cubicBezTo>
                    <a:cubicBezTo>
                      <a:pt x="16" y="0"/>
                      <a:pt x="31" y="0"/>
                      <a:pt x="48" y="0"/>
                    </a:cubicBezTo>
                    <a:cubicBezTo>
                      <a:pt x="48" y="2"/>
                      <a:pt x="48" y="4"/>
                      <a:pt x="48" y="7"/>
                    </a:cubicBezTo>
                    <a:cubicBezTo>
                      <a:pt x="45" y="7"/>
                      <a:pt x="42" y="7"/>
                      <a:pt x="40" y="7"/>
                    </a:cubicBezTo>
                    <a:cubicBezTo>
                      <a:pt x="35" y="8"/>
                      <a:pt x="34" y="10"/>
                      <a:pt x="36" y="14"/>
                    </a:cubicBezTo>
                    <a:cubicBezTo>
                      <a:pt x="36" y="15"/>
                      <a:pt x="37" y="17"/>
                      <a:pt x="37" y="18"/>
                    </a:cubicBezTo>
                    <a:cubicBezTo>
                      <a:pt x="45" y="33"/>
                      <a:pt x="53" y="49"/>
                      <a:pt x="61" y="64"/>
                    </a:cubicBezTo>
                    <a:cubicBezTo>
                      <a:pt x="61" y="65"/>
                      <a:pt x="62" y="66"/>
                      <a:pt x="63" y="68"/>
                    </a:cubicBezTo>
                    <a:cubicBezTo>
                      <a:pt x="64" y="66"/>
                      <a:pt x="65" y="65"/>
                      <a:pt x="66" y="64"/>
                    </a:cubicBezTo>
                    <a:cubicBezTo>
                      <a:pt x="74" y="49"/>
                      <a:pt x="82" y="34"/>
                      <a:pt x="91" y="18"/>
                    </a:cubicBezTo>
                    <a:cubicBezTo>
                      <a:pt x="92" y="16"/>
                      <a:pt x="93" y="14"/>
                      <a:pt x="93" y="12"/>
                    </a:cubicBezTo>
                    <a:cubicBezTo>
                      <a:pt x="94" y="9"/>
                      <a:pt x="93" y="8"/>
                      <a:pt x="90" y="8"/>
                    </a:cubicBezTo>
                    <a:cubicBezTo>
                      <a:pt x="87" y="7"/>
                      <a:pt x="85" y="7"/>
                      <a:pt x="81" y="7"/>
                    </a:cubicBezTo>
                    <a:cubicBezTo>
                      <a:pt x="81" y="4"/>
                      <a:pt x="81" y="2"/>
                      <a:pt x="81" y="0"/>
                    </a:cubicBezTo>
                    <a:cubicBezTo>
                      <a:pt x="94" y="0"/>
                      <a:pt x="107" y="0"/>
                      <a:pt x="120" y="0"/>
                    </a:cubicBezTo>
                    <a:cubicBezTo>
                      <a:pt x="120" y="2"/>
                      <a:pt x="120" y="4"/>
                      <a:pt x="120" y="7"/>
                    </a:cubicBezTo>
                    <a:cubicBezTo>
                      <a:pt x="119" y="7"/>
                      <a:pt x="117" y="7"/>
                      <a:pt x="115" y="8"/>
                    </a:cubicBezTo>
                    <a:cubicBezTo>
                      <a:pt x="112" y="8"/>
                      <a:pt x="109" y="9"/>
                      <a:pt x="108" y="12"/>
                    </a:cubicBezTo>
                    <a:cubicBezTo>
                      <a:pt x="106" y="14"/>
                      <a:pt x="104" y="17"/>
                      <a:pt x="103" y="19"/>
                    </a:cubicBezTo>
                    <a:cubicBezTo>
                      <a:pt x="92" y="38"/>
                      <a:pt x="81" y="56"/>
                      <a:pt x="71" y="75"/>
                    </a:cubicBezTo>
                    <a:cubicBezTo>
                      <a:pt x="69" y="77"/>
                      <a:pt x="68" y="80"/>
                      <a:pt x="69" y="82"/>
                    </a:cubicBezTo>
                    <a:cubicBezTo>
                      <a:pt x="69" y="92"/>
                      <a:pt x="69" y="102"/>
                      <a:pt x="69" y="111"/>
                    </a:cubicBezTo>
                    <a:cubicBezTo>
                      <a:pt x="69" y="114"/>
                      <a:pt x="69" y="116"/>
                      <a:pt x="69" y="118"/>
                    </a:cubicBezTo>
                    <a:cubicBezTo>
                      <a:pt x="70" y="124"/>
                      <a:pt x="71" y="125"/>
                      <a:pt x="77" y="126"/>
                    </a:cubicBezTo>
                    <a:cubicBezTo>
                      <a:pt x="80" y="126"/>
                      <a:pt x="82" y="127"/>
                      <a:pt x="85"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2" name="Freeform 32">
                <a:extLst>
                  <a:ext uri="{FF2B5EF4-FFF2-40B4-BE49-F238E27FC236}">
                    <a16:creationId xmlns:a16="http://schemas.microsoft.com/office/drawing/2014/main" id="{D30E14B5-5B2E-42F0-B3FB-A799A167FB3B}"/>
                  </a:ext>
                </a:extLst>
              </p:cNvPr>
              <p:cNvSpPr>
                <a:spLocks/>
              </p:cNvSpPr>
              <p:nvPr/>
            </p:nvSpPr>
            <p:spPr bwMode="auto">
              <a:xfrm>
                <a:off x="9514863" y="3878362"/>
                <a:ext cx="329992" cy="394068"/>
              </a:xfrm>
              <a:custGeom>
                <a:avLst/>
                <a:gdLst>
                  <a:gd name="T0" fmla="*/ 108 w 116"/>
                  <a:gd name="T1" fmla="*/ 42 h 139"/>
                  <a:gd name="T2" fmla="*/ 102 w 116"/>
                  <a:gd name="T3" fmla="*/ 29 h 139"/>
                  <a:gd name="T4" fmla="*/ 72 w 116"/>
                  <a:gd name="T5" fmla="*/ 14 h 139"/>
                  <a:gd name="T6" fmla="*/ 67 w 116"/>
                  <a:gd name="T7" fmla="*/ 18 h 139"/>
                  <a:gd name="T8" fmla="*/ 66 w 116"/>
                  <a:gd name="T9" fmla="*/ 24 h 139"/>
                  <a:gd name="T10" fmla="*/ 66 w 116"/>
                  <a:gd name="T11" fmla="*/ 115 h 139"/>
                  <a:gd name="T12" fmla="*/ 67 w 116"/>
                  <a:gd name="T13" fmla="*/ 123 h 139"/>
                  <a:gd name="T14" fmla="*/ 75 w 116"/>
                  <a:gd name="T15" fmla="*/ 131 h 139"/>
                  <a:gd name="T16" fmla="*/ 83 w 116"/>
                  <a:gd name="T17" fmla="*/ 132 h 139"/>
                  <a:gd name="T18" fmla="*/ 83 w 116"/>
                  <a:gd name="T19" fmla="*/ 139 h 139"/>
                  <a:gd name="T20" fmla="*/ 33 w 116"/>
                  <a:gd name="T21" fmla="*/ 139 h 139"/>
                  <a:gd name="T22" fmla="*/ 33 w 116"/>
                  <a:gd name="T23" fmla="*/ 132 h 139"/>
                  <a:gd name="T24" fmla="*/ 41 w 116"/>
                  <a:gd name="T25" fmla="*/ 131 h 139"/>
                  <a:gd name="T26" fmla="*/ 49 w 116"/>
                  <a:gd name="T27" fmla="*/ 123 h 139"/>
                  <a:gd name="T28" fmla="*/ 49 w 116"/>
                  <a:gd name="T29" fmla="*/ 118 h 139"/>
                  <a:gd name="T30" fmla="*/ 49 w 116"/>
                  <a:gd name="T31" fmla="*/ 22 h 139"/>
                  <a:gd name="T32" fmla="*/ 41 w 116"/>
                  <a:gd name="T33" fmla="*/ 14 h 139"/>
                  <a:gd name="T34" fmla="*/ 32 w 116"/>
                  <a:gd name="T35" fmla="*/ 15 h 139"/>
                  <a:gd name="T36" fmla="*/ 18 w 116"/>
                  <a:gd name="T37" fmla="*/ 23 h 139"/>
                  <a:gd name="T38" fmla="*/ 11 w 116"/>
                  <a:gd name="T39" fmla="*/ 36 h 139"/>
                  <a:gd name="T40" fmla="*/ 8 w 116"/>
                  <a:gd name="T41" fmla="*/ 42 h 139"/>
                  <a:gd name="T42" fmla="*/ 0 w 116"/>
                  <a:gd name="T43" fmla="*/ 39 h 139"/>
                  <a:gd name="T44" fmla="*/ 13 w 116"/>
                  <a:gd name="T45" fmla="*/ 0 h 139"/>
                  <a:gd name="T46" fmla="*/ 19 w 116"/>
                  <a:gd name="T47" fmla="*/ 0 h 139"/>
                  <a:gd name="T48" fmla="*/ 21 w 116"/>
                  <a:gd name="T49" fmla="*/ 4 h 139"/>
                  <a:gd name="T50" fmla="*/ 95 w 116"/>
                  <a:gd name="T51" fmla="*/ 4 h 139"/>
                  <a:gd name="T52" fmla="*/ 97 w 116"/>
                  <a:gd name="T53" fmla="*/ 0 h 139"/>
                  <a:gd name="T54" fmla="*/ 103 w 116"/>
                  <a:gd name="T55" fmla="*/ 0 h 139"/>
                  <a:gd name="T56" fmla="*/ 116 w 116"/>
                  <a:gd name="T57" fmla="*/ 39 h 139"/>
                  <a:gd name="T58" fmla="*/ 108 w 116"/>
                  <a:gd name="T59"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39">
                    <a:moveTo>
                      <a:pt x="108" y="42"/>
                    </a:moveTo>
                    <a:cubicBezTo>
                      <a:pt x="106" y="37"/>
                      <a:pt x="104" y="33"/>
                      <a:pt x="102" y="29"/>
                    </a:cubicBezTo>
                    <a:cubicBezTo>
                      <a:pt x="96" y="17"/>
                      <a:pt x="85" y="13"/>
                      <a:pt x="72" y="14"/>
                    </a:cubicBezTo>
                    <a:cubicBezTo>
                      <a:pt x="68" y="14"/>
                      <a:pt x="67" y="15"/>
                      <a:pt x="67" y="18"/>
                    </a:cubicBezTo>
                    <a:cubicBezTo>
                      <a:pt x="66" y="20"/>
                      <a:pt x="66" y="22"/>
                      <a:pt x="66" y="24"/>
                    </a:cubicBezTo>
                    <a:cubicBezTo>
                      <a:pt x="66" y="54"/>
                      <a:pt x="66" y="85"/>
                      <a:pt x="66" y="115"/>
                    </a:cubicBezTo>
                    <a:cubicBezTo>
                      <a:pt x="66" y="118"/>
                      <a:pt x="67" y="120"/>
                      <a:pt x="67" y="123"/>
                    </a:cubicBezTo>
                    <a:cubicBezTo>
                      <a:pt x="68" y="128"/>
                      <a:pt x="70" y="130"/>
                      <a:pt x="75" y="131"/>
                    </a:cubicBezTo>
                    <a:cubicBezTo>
                      <a:pt x="78" y="131"/>
                      <a:pt x="80" y="132"/>
                      <a:pt x="83" y="132"/>
                    </a:cubicBezTo>
                    <a:cubicBezTo>
                      <a:pt x="83" y="134"/>
                      <a:pt x="83" y="137"/>
                      <a:pt x="83" y="139"/>
                    </a:cubicBezTo>
                    <a:cubicBezTo>
                      <a:pt x="66" y="139"/>
                      <a:pt x="50" y="139"/>
                      <a:pt x="33" y="139"/>
                    </a:cubicBezTo>
                    <a:cubicBezTo>
                      <a:pt x="33" y="137"/>
                      <a:pt x="33" y="135"/>
                      <a:pt x="33" y="132"/>
                    </a:cubicBezTo>
                    <a:cubicBezTo>
                      <a:pt x="36" y="132"/>
                      <a:pt x="39" y="131"/>
                      <a:pt x="41" y="131"/>
                    </a:cubicBezTo>
                    <a:cubicBezTo>
                      <a:pt x="47" y="130"/>
                      <a:pt x="49" y="128"/>
                      <a:pt x="49" y="123"/>
                    </a:cubicBezTo>
                    <a:cubicBezTo>
                      <a:pt x="49" y="121"/>
                      <a:pt x="49" y="120"/>
                      <a:pt x="49" y="118"/>
                    </a:cubicBezTo>
                    <a:cubicBezTo>
                      <a:pt x="49" y="86"/>
                      <a:pt x="49" y="54"/>
                      <a:pt x="49" y="22"/>
                    </a:cubicBezTo>
                    <a:cubicBezTo>
                      <a:pt x="49" y="14"/>
                      <a:pt x="49" y="13"/>
                      <a:pt x="41" y="14"/>
                    </a:cubicBezTo>
                    <a:cubicBezTo>
                      <a:pt x="38" y="14"/>
                      <a:pt x="35" y="14"/>
                      <a:pt x="32" y="15"/>
                    </a:cubicBezTo>
                    <a:cubicBezTo>
                      <a:pt x="26" y="16"/>
                      <a:pt x="21" y="18"/>
                      <a:pt x="18" y="23"/>
                    </a:cubicBezTo>
                    <a:cubicBezTo>
                      <a:pt x="15" y="27"/>
                      <a:pt x="13" y="32"/>
                      <a:pt x="11" y="36"/>
                    </a:cubicBezTo>
                    <a:cubicBezTo>
                      <a:pt x="10" y="38"/>
                      <a:pt x="9" y="40"/>
                      <a:pt x="8" y="42"/>
                    </a:cubicBezTo>
                    <a:cubicBezTo>
                      <a:pt x="5" y="41"/>
                      <a:pt x="3" y="40"/>
                      <a:pt x="0" y="39"/>
                    </a:cubicBezTo>
                    <a:cubicBezTo>
                      <a:pt x="5" y="26"/>
                      <a:pt x="9" y="13"/>
                      <a:pt x="13" y="0"/>
                    </a:cubicBezTo>
                    <a:cubicBezTo>
                      <a:pt x="15" y="0"/>
                      <a:pt x="17" y="0"/>
                      <a:pt x="19" y="0"/>
                    </a:cubicBezTo>
                    <a:cubicBezTo>
                      <a:pt x="20" y="1"/>
                      <a:pt x="20" y="3"/>
                      <a:pt x="21" y="4"/>
                    </a:cubicBezTo>
                    <a:cubicBezTo>
                      <a:pt x="46" y="4"/>
                      <a:pt x="70" y="4"/>
                      <a:pt x="95" y="4"/>
                    </a:cubicBezTo>
                    <a:cubicBezTo>
                      <a:pt x="95" y="3"/>
                      <a:pt x="96" y="1"/>
                      <a:pt x="97" y="0"/>
                    </a:cubicBezTo>
                    <a:cubicBezTo>
                      <a:pt x="98" y="0"/>
                      <a:pt x="100" y="0"/>
                      <a:pt x="103" y="0"/>
                    </a:cubicBezTo>
                    <a:cubicBezTo>
                      <a:pt x="107" y="13"/>
                      <a:pt x="112" y="26"/>
                      <a:pt x="116" y="39"/>
                    </a:cubicBezTo>
                    <a:cubicBezTo>
                      <a:pt x="113" y="40"/>
                      <a:pt x="111" y="41"/>
                      <a:pt x="108" y="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3" name="Freeform 33">
                <a:extLst>
                  <a:ext uri="{FF2B5EF4-FFF2-40B4-BE49-F238E27FC236}">
                    <a16:creationId xmlns:a16="http://schemas.microsoft.com/office/drawing/2014/main" id="{80557463-D295-47EE-83FE-4E7C2CFE5CA8}"/>
                  </a:ext>
                </a:extLst>
              </p:cNvPr>
              <p:cNvSpPr>
                <a:spLocks/>
              </p:cNvSpPr>
              <p:nvPr/>
            </p:nvSpPr>
            <p:spPr bwMode="auto">
              <a:xfrm>
                <a:off x="5715150" y="3891177"/>
                <a:ext cx="140967" cy="381253"/>
              </a:xfrm>
              <a:custGeom>
                <a:avLst/>
                <a:gdLst>
                  <a:gd name="T0" fmla="*/ 0 w 50"/>
                  <a:gd name="T1" fmla="*/ 134 h 134"/>
                  <a:gd name="T2" fmla="*/ 0 w 50"/>
                  <a:gd name="T3" fmla="*/ 127 h 134"/>
                  <a:gd name="T4" fmla="*/ 9 w 50"/>
                  <a:gd name="T5" fmla="*/ 126 h 134"/>
                  <a:gd name="T6" fmla="*/ 16 w 50"/>
                  <a:gd name="T7" fmla="*/ 119 h 134"/>
                  <a:gd name="T8" fmla="*/ 16 w 50"/>
                  <a:gd name="T9" fmla="*/ 113 h 134"/>
                  <a:gd name="T10" fmla="*/ 16 w 50"/>
                  <a:gd name="T11" fmla="*/ 21 h 134"/>
                  <a:gd name="T12" fmla="*/ 16 w 50"/>
                  <a:gd name="T13" fmla="*/ 13 h 134"/>
                  <a:gd name="T14" fmla="*/ 9 w 50"/>
                  <a:gd name="T15" fmla="*/ 8 h 134"/>
                  <a:gd name="T16" fmla="*/ 1 w 50"/>
                  <a:gd name="T17" fmla="*/ 7 h 134"/>
                  <a:gd name="T18" fmla="*/ 1 w 50"/>
                  <a:gd name="T19" fmla="*/ 0 h 134"/>
                  <a:gd name="T20" fmla="*/ 49 w 50"/>
                  <a:gd name="T21" fmla="*/ 0 h 134"/>
                  <a:gd name="T22" fmla="*/ 49 w 50"/>
                  <a:gd name="T23" fmla="*/ 7 h 134"/>
                  <a:gd name="T24" fmla="*/ 42 w 50"/>
                  <a:gd name="T25" fmla="*/ 8 h 134"/>
                  <a:gd name="T26" fmla="*/ 34 w 50"/>
                  <a:gd name="T27" fmla="*/ 15 h 134"/>
                  <a:gd name="T28" fmla="*/ 33 w 50"/>
                  <a:gd name="T29" fmla="*/ 23 h 134"/>
                  <a:gd name="T30" fmla="*/ 33 w 50"/>
                  <a:gd name="T31" fmla="*/ 113 h 134"/>
                  <a:gd name="T32" fmla="*/ 46 w 50"/>
                  <a:gd name="T33" fmla="*/ 127 h 134"/>
                  <a:gd name="T34" fmla="*/ 49 w 50"/>
                  <a:gd name="T35" fmla="*/ 127 h 134"/>
                  <a:gd name="T36" fmla="*/ 50 w 50"/>
                  <a:gd name="T37" fmla="*/ 131 h 134"/>
                  <a:gd name="T38" fmla="*/ 49 w 50"/>
                  <a:gd name="T39" fmla="*/ 134 h 134"/>
                  <a:gd name="T40" fmla="*/ 0 w 50"/>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4">
                    <a:moveTo>
                      <a:pt x="0" y="134"/>
                    </a:moveTo>
                    <a:cubicBezTo>
                      <a:pt x="0" y="132"/>
                      <a:pt x="0" y="130"/>
                      <a:pt x="0" y="127"/>
                    </a:cubicBezTo>
                    <a:cubicBezTo>
                      <a:pt x="3" y="127"/>
                      <a:pt x="6" y="127"/>
                      <a:pt x="9" y="126"/>
                    </a:cubicBezTo>
                    <a:cubicBezTo>
                      <a:pt x="13" y="125"/>
                      <a:pt x="15" y="124"/>
                      <a:pt x="16" y="119"/>
                    </a:cubicBezTo>
                    <a:cubicBezTo>
                      <a:pt x="16" y="117"/>
                      <a:pt x="16" y="115"/>
                      <a:pt x="16" y="113"/>
                    </a:cubicBezTo>
                    <a:cubicBezTo>
                      <a:pt x="16" y="82"/>
                      <a:pt x="16" y="52"/>
                      <a:pt x="16" y="21"/>
                    </a:cubicBezTo>
                    <a:cubicBezTo>
                      <a:pt x="16" y="18"/>
                      <a:pt x="16" y="16"/>
                      <a:pt x="16" y="13"/>
                    </a:cubicBezTo>
                    <a:cubicBezTo>
                      <a:pt x="15" y="10"/>
                      <a:pt x="13" y="8"/>
                      <a:pt x="9" y="8"/>
                    </a:cubicBezTo>
                    <a:cubicBezTo>
                      <a:pt x="6" y="7"/>
                      <a:pt x="4" y="7"/>
                      <a:pt x="1" y="7"/>
                    </a:cubicBezTo>
                    <a:cubicBezTo>
                      <a:pt x="1" y="4"/>
                      <a:pt x="1" y="2"/>
                      <a:pt x="1" y="0"/>
                    </a:cubicBezTo>
                    <a:cubicBezTo>
                      <a:pt x="17" y="0"/>
                      <a:pt x="33" y="0"/>
                      <a:pt x="49" y="0"/>
                    </a:cubicBezTo>
                    <a:cubicBezTo>
                      <a:pt x="49" y="2"/>
                      <a:pt x="49" y="4"/>
                      <a:pt x="49" y="7"/>
                    </a:cubicBezTo>
                    <a:cubicBezTo>
                      <a:pt x="47" y="7"/>
                      <a:pt x="44" y="7"/>
                      <a:pt x="42" y="8"/>
                    </a:cubicBezTo>
                    <a:cubicBezTo>
                      <a:pt x="38" y="8"/>
                      <a:pt x="35" y="10"/>
                      <a:pt x="34" y="15"/>
                    </a:cubicBezTo>
                    <a:cubicBezTo>
                      <a:pt x="34" y="17"/>
                      <a:pt x="33" y="20"/>
                      <a:pt x="33" y="23"/>
                    </a:cubicBezTo>
                    <a:cubicBezTo>
                      <a:pt x="33" y="53"/>
                      <a:pt x="33" y="83"/>
                      <a:pt x="33" y="113"/>
                    </a:cubicBezTo>
                    <a:cubicBezTo>
                      <a:pt x="33" y="124"/>
                      <a:pt x="36" y="126"/>
                      <a:pt x="46" y="127"/>
                    </a:cubicBezTo>
                    <a:cubicBezTo>
                      <a:pt x="47" y="127"/>
                      <a:pt x="48" y="127"/>
                      <a:pt x="49" y="127"/>
                    </a:cubicBezTo>
                    <a:cubicBezTo>
                      <a:pt x="49" y="128"/>
                      <a:pt x="50" y="129"/>
                      <a:pt x="50" y="131"/>
                    </a:cubicBezTo>
                    <a:cubicBezTo>
                      <a:pt x="50" y="132"/>
                      <a:pt x="49" y="133"/>
                      <a:pt x="49" y="134"/>
                    </a:cubicBezTo>
                    <a:cubicBezTo>
                      <a:pt x="33" y="134"/>
                      <a:pt x="17" y="134"/>
                      <a:pt x="0"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4" name="Freeform 34">
                <a:extLst>
                  <a:ext uri="{FF2B5EF4-FFF2-40B4-BE49-F238E27FC236}">
                    <a16:creationId xmlns:a16="http://schemas.microsoft.com/office/drawing/2014/main" id="{59C332FA-9D18-4C13-8F66-7832ED72F4F6}"/>
                  </a:ext>
                </a:extLst>
              </p:cNvPr>
              <p:cNvSpPr>
                <a:spLocks/>
              </p:cNvSpPr>
              <p:nvPr/>
            </p:nvSpPr>
            <p:spPr bwMode="auto">
              <a:xfrm>
                <a:off x="9354673" y="3891177"/>
                <a:ext cx="137764" cy="384457"/>
              </a:xfrm>
              <a:custGeom>
                <a:avLst/>
                <a:gdLst>
                  <a:gd name="T0" fmla="*/ 0 w 49"/>
                  <a:gd name="T1" fmla="*/ 7 h 135"/>
                  <a:gd name="T2" fmla="*/ 0 w 49"/>
                  <a:gd name="T3" fmla="*/ 0 h 135"/>
                  <a:gd name="T4" fmla="*/ 49 w 49"/>
                  <a:gd name="T5" fmla="*/ 0 h 135"/>
                  <a:gd name="T6" fmla="*/ 49 w 49"/>
                  <a:gd name="T7" fmla="*/ 7 h 135"/>
                  <a:gd name="T8" fmla="*/ 42 w 49"/>
                  <a:gd name="T9" fmla="*/ 8 h 135"/>
                  <a:gd name="T10" fmla="*/ 34 w 49"/>
                  <a:gd name="T11" fmla="*/ 15 h 135"/>
                  <a:gd name="T12" fmla="*/ 33 w 49"/>
                  <a:gd name="T13" fmla="*/ 23 h 135"/>
                  <a:gd name="T14" fmla="*/ 33 w 49"/>
                  <a:gd name="T15" fmla="*/ 113 h 135"/>
                  <a:gd name="T16" fmla="*/ 46 w 49"/>
                  <a:gd name="T17" fmla="*/ 127 h 135"/>
                  <a:gd name="T18" fmla="*/ 49 w 49"/>
                  <a:gd name="T19" fmla="*/ 127 h 135"/>
                  <a:gd name="T20" fmla="*/ 49 w 49"/>
                  <a:gd name="T21" fmla="*/ 134 h 135"/>
                  <a:gd name="T22" fmla="*/ 0 w 49"/>
                  <a:gd name="T23" fmla="*/ 134 h 135"/>
                  <a:gd name="T24" fmla="*/ 0 w 49"/>
                  <a:gd name="T25" fmla="*/ 127 h 135"/>
                  <a:gd name="T26" fmla="*/ 7 w 49"/>
                  <a:gd name="T27" fmla="*/ 126 h 135"/>
                  <a:gd name="T28" fmla="*/ 16 w 49"/>
                  <a:gd name="T29" fmla="*/ 118 h 135"/>
                  <a:gd name="T30" fmla="*/ 16 w 49"/>
                  <a:gd name="T31" fmla="*/ 113 h 135"/>
                  <a:gd name="T32" fmla="*/ 16 w 49"/>
                  <a:gd name="T33" fmla="*/ 20 h 135"/>
                  <a:gd name="T34" fmla="*/ 15 w 49"/>
                  <a:gd name="T35" fmla="*/ 13 h 135"/>
                  <a:gd name="T36" fmla="*/ 9 w 49"/>
                  <a:gd name="T37" fmla="*/ 8 h 135"/>
                  <a:gd name="T38" fmla="*/ 0 w 49"/>
                  <a:gd name="T39"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35">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5" y="10"/>
                      <a:pt x="34" y="15"/>
                    </a:cubicBezTo>
                    <a:cubicBezTo>
                      <a:pt x="33" y="18"/>
                      <a:pt x="33" y="20"/>
                      <a:pt x="33" y="23"/>
                    </a:cubicBezTo>
                    <a:cubicBezTo>
                      <a:pt x="33" y="53"/>
                      <a:pt x="33" y="83"/>
                      <a:pt x="33" y="113"/>
                    </a:cubicBezTo>
                    <a:cubicBezTo>
                      <a:pt x="33" y="124"/>
                      <a:pt x="35" y="126"/>
                      <a:pt x="46" y="127"/>
                    </a:cubicBezTo>
                    <a:cubicBezTo>
                      <a:pt x="47" y="127"/>
                      <a:pt x="48" y="127"/>
                      <a:pt x="49" y="127"/>
                    </a:cubicBezTo>
                    <a:cubicBezTo>
                      <a:pt x="49" y="129"/>
                      <a:pt x="49" y="132"/>
                      <a:pt x="49" y="134"/>
                    </a:cubicBezTo>
                    <a:cubicBezTo>
                      <a:pt x="45" y="135"/>
                      <a:pt x="9" y="135"/>
                      <a:pt x="0" y="134"/>
                    </a:cubicBezTo>
                    <a:cubicBezTo>
                      <a:pt x="0" y="132"/>
                      <a:pt x="0" y="130"/>
                      <a:pt x="0" y="127"/>
                    </a:cubicBezTo>
                    <a:cubicBezTo>
                      <a:pt x="3" y="127"/>
                      <a:pt x="5" y="127"/>
                      <a:pt x="7" y="126"/>
                    </a:cubicBezTo>
                    <a:cubicBezTo>
                      <a:pt x="13" y="126"/>
                      <a:pt x="15" y="124"/>
                      <a:pt x="16" y="118"/>
                    </a:cubicBezTo>
                    <a:cubicBezTo>
                      <a:pt x="16" y="117"/>
                      <a:pt x="16" y="115"/>
                      <a:pt x="16" y="113"/>
                    </a:cubicBezTo>
                    <a:cubicBezTo>
                      <a:pt x="16" y="82"/>
                      <a:pt x="16" y="51"/>
                      <a:pt x="16" y="20"/>
                    </a:cubicBezTo>
                    <a:cubicBezTo>
                      <a:pt x="16" y="18"/>
                      <a:pt x="15" y="16"/>
                      <a:pt x="15" y="13"/>
                    </a:cubicBezTo>
                    <a:cubicBezTo>
                      <a:pt x="14" y="10"/>
                      <a:pt x="12" y="8"/>
                      <a:pt x="9" y="8"/>
                    </a:cubicBezTo>
                    <a:cubicBezTo>
                      <a:pt x="6"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5" name="Freeform 35">
                <a:extLst>
                  <a:ext uri="{FF2B5EF4-FFF2-40B4-BE49-F238E27FC236}">
                    <a16:creationId xmlns:a16="http://schemas.microsoft.com/office/drawing/2014/main" id="{65E12940-8A45-4E0C-84AF-6AA4577F53A2}"/>
                  </a:ext>
                </a:extLst>
              </p:cNvPr>
              <p:cNvSpPr>
                <a:spLocks/>
              </p:cNvSpPr>
              <p:nvPr/>
            </p:nvSpPr>
            <p:spPr bwMode="auto">
              <a:xfrm>
                <a:off x="7675879" y="3891177"/>
                <a:ext cx="137764" cy="381253"/>
              </a:xfrm>
              <a:custGeom>
                <a:avLst/>
                <a:gdLst>
                  <a:gd name="T0" fmla="*/ 0 w 49"/>
                  <a:gd name="T1" fmla="*/ 7 h 134"/>
                  <a:gd name="T2" fmla="*/ 0 w 49"/>
                  <a:gd name="T3" fmla="*/ 0 h 134"/>
                  <a:gd name="T4" fmla="*/ 49 w 49"/>
                  <a:gd name="T5" fmla="*/ 0 h 134"/>
                  <a:gd name="T6" fmla="*/ 49 w 49"/>
                  <a:gd name="T7" fmla="*/ 7 h 134"/>
                  <a:gd name="T8" fmla="*/ 42 w 49"/>
                  <a:gd name="T9" fmla="*/ 8 h 134"/>
                  <a:gd name="T10" fmla="*/ 34 w 49"/>
                  <a:gd name="T11" fmla="*/ 15 h 134"/>
                  <a:gd name="T12" fmla="*/ 33 w 49"/>
                  <a:gd name="T13" fmla="*/ 23 h 134"/>
                  <a:gd name="T14" fmla="*/ 33 w 49"/>
                  <a:gd name="T15" fmla="*/ 112 h 134"/>
                  <a:gd name="T16" fmla="*/ 34 w 49"/>
                  <a:gd name="T17" fmla="*/ 120 h 134"/>
                  <a:gd name="T18" fmla="*/ 40 w 49"/>
                  <a:gd name="T19" fmla="*/ 126 h 134"/>
                  <a:gd name="T20" fmla="*/ 49 w 49"/>
                  <a:gd name="T21" fmla="*/ 127 h 134"/>
                  <a:gd name="T22" fmla="*/ 49 w 49"/>
                  <a:gd name="T23" fmla="*/ 134 h 134"/>
                  <a:gd name="T24" fmla="*/ 0 w 49"/>
                  <a:gd name="T25" fmla="*/ 134 h 134"/>
                  <a:gd name="T26" fmla="*/ 0 w 49"/>
                  <a:gd name="T27" fmla="*/ 127 h 134"/>
                  <a:gd name="T28" fmla="*/ 8 w 49"/>
                  <a:gd name="T29" fmla="*/ 126 h 134"/>
                  <a:gd name="T30" fmla="*/ 15 w 49"/>
                  <a:gd name="T31" fmla="*/ 119 h 134"/>
                  <a:gd name="T32" fmla="*/ 16 w 49"/>
                  <a:gd name="T33" fmla="*/ 110 h 134"/>
                  <a:gd name="T34" fmla="*/ 16 w 49"/>
                  <a:gd name="T35" fmla="*/ 25 h 134"/>
                  <a:gd name="T36" fmla="*/ 15 w 49"/>
                  <a:gd name="T37" fmla="*/ 15 h 134"/>
                  <a:gd name="T38" fmla="*/ 8 w 49"/>
                  <a:gd name="T39" fmla="*/ 8 h 134"/>
                  <a:gd name="T40" fmla="*/ 0 w 49"/>
                  <a:gd name="T41"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4">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4" y="10"/>
                      <a:pt x="34" y="15"/>
                    </a:cubicBezTo>
                    <a:cubicBezTo>
                      <a:pt x="33" y="18"/>
                      <a:pt x="33" y="21"/>
                      <a:pt x="33" y="23"/>
                    </a:cubicBezTo>
                    <a:cubicBezTo>
                      <a:pt x="33" y="53"/>
                      <a:pt x="33" y="83"/>
                      <a:pt x="33" y="112"/>
                    </a:cubicBezTo>
                    <a:cubicBezTo>
                      <a:pt x="33" y="115"/>
                      <a:pt x="33" y="118"/>
                      <a:pt x="34" y="120"/>
                    </a:cubicBezTo>
                    <a:cubicBezTo>
                      <a:pt x="34" y="124"/>
                      <a:pt x="36" y="126"/>
                      <a:pt x="40" y="126"/>
                    </a:cubicBezTo>
                    <a:cubicBezTo>
                      <a:pt x="43" y="126"/>
                      <a:pt x="45" y="127"/>
                      <a:pt x="49" y="127"/>
                    </a:cubicBezTo>
                    <a:cubicBezTo>
                      <a:pt x="49" y="129"/>
                      <a:pt x="49" y="132"/>
                      <a:pt x="49" y="134"/>
                    </a:cubicBezTo>
                    <a:cubicBezTo>
                      <a:pt x="33" y="134"/>
                      <a:pt x="16" y="134"/>
                      <a:pt x="0" y="134"/>
                    </a:cubicBezTo>
                    <a:cubicBezTo>
                      <a:pt x="0" y="132"/>
                      <a:pt x="0" y="130"/>
                      <a:pt x="0" y="127"/>
                    </a:cubicBezTo>
                    <a:cubicBezTo>
                      <a:pt x="3" y="127"/>
                      <a:pt x="6" y="127"/>
                      <a:pt x="8" y="126"/>
                    </a:cubicBezTo>
                    <a:cubicBezTo>
                      <a:pt x="13" y="125"/>
                      <a:pt x="15" y="123"/>
                      <a:pt x="15" y="119"/>
                    </a:cubicBezTo>
                    <a:cubicBezTo>
                      <a:pt x="16" y="116"/>
                      <a:pt x="16" y="113"/>
                      <a:pt x="16" y="110"/>
                    </a:cubicBezTo>
                    <a:cubicBezTo>
                      <a:pt x="16" y="81"/>
                      <a:pt x="16" y="53"/>
                      <a:pt x="16" y="25"/>
                    </a:cubicBezTo>
                    <a:cubicBezTo>
                      <a:pt x="16" y="21"/>
                      <a:pt x="16" y="18"/>
                      <a:pt x="15" y="15"/>
                    </a:cubicBezTo>
                    <a:cubicBezTo>
                      <a:pt x="15" y="10"/>
                      <a:pt x="13" y="8"/>
                      <a:pt x="8" y="8"/>
                    </a:cubicBezTo>
                    <a:cubicBezTo>
                      <a:pt x="5"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3" name="组合 122">
              <a:extLst>
                <a:ext uri="{FF2B5EF4-FFF2-40B4-BE49-F238E27FC236}">
                  <a16:creationId xmlns:a16="http://schemas.microsoft.com/office/drawing/2014/main" id="{F4DC8654-6333-43BF-BBD2-8CC0F92462C8}"/>
                </a:ext>
              </a:extLst>
            </p:cNvPr>
            <p:cNvGrpSpPr/>
            <p:nvPr userDrawn="1"/>
          </p:nvGrpSpPr>
          <p:grpSpPr>
            <a:xfrm>
              <a:off x="10237120" y="539555"/>
              <a:ext cx="1312962" cy="375239"/>
              <a:chOff x="4606634" y="2048989"/>
              <a:chExt cx="5593843" cy="1598699"/>
            </a:xfrm>
            <a:solidFill>
              <a:schemeClr val="accent1">
                <a:alpha val="80000"/>
              </a:schemeClr>
            </a:solidFill>
          </p:grpSpPr>
          <p:sp>
            <p:nvSpPr>
              <p:cNvPr id="148" name="Freeform 9">
                <a:extLst>
                  <a:ext uri="{FF2B5EF4-FFF2-40B4-BE49-F238E27FC236}">
                    <a16:creationId xmlns:a16="http://schemas.microsoft.com/office/drawing/2014/main" id="{1BD02196-28F9-45E0-99D4-C63C486392BF}"/>
                  </a:ext>
                </a:extLst>
              </p:cNvPr>
              <p:cNvSpPr>
                <a:spLocks noEditPoints="1"/>
              </p:cNvSpPr>
              <p:nvPr/>
            </p:nvSpPr>
            <p:spPr bwMode="auto">
              <a:xfrm>
                <a:off x="9274578" y="2071415"/>
                <a:ext cx="925899" cy="1034829"/>
              </a:xfrm>
              <a:custGeom>
                <a:avLst/>
                <a:gdLst>
                  <a:gd name="T0" fmla="*/ 324 w 325"/>
                  <a:gd name="T1" fmla="*/ 106 h 363"/>
                  <a:gd name="T2" fmla="*/ 283 w 325"/>
                  <a:gd name="T3" fmla="*/ 179 h 363"/>
                  <a:gd name="T4" fmla="*/ 247 w 325"/>
                  <a:gd name="T5" fmla="*/ 214 h 363"/>
                  <a:gd name="T6" fmla="*/ 241 w 325"/>
                  <a:gd name="T7" fmla="*/ 228 h 363"/>
                  <a:gd name="T8" fmla="*/ 271 w 325"/>
                  <a:gd name="T9" fmla="*/ 230 h 363"/>
                  <a:gd name="T10" fmla="*/ 282 w 325"/>
                  <a:gd name="T11" fmla="*/ 240 h 363"/>
                  <a:gd name="T12" fmla="*/ 269 w 325"/>
                  <a:gd name="T13" fmla="*/ 277 h 363"/>
                  <a:gd name="T14" fmla="*/ 223 w 325"/>
                  <a:gd name="T15" fmla="*/ 316 h 363"/>
                  <a:gd name="T16" fmla="*/ 176 w 325"/>
                  <a:gd name="T17" fmla="*/ 340 h 363"/>
                  <a:gd name="T18" fmla="*/ 160 w 325"/>
                  <a:gd name="T19" fmla="*/ 339 h 363"/>
                  <a:gd name="T20" fmla="*/ 165 w 325"/>
                  <a:gd name="T21" fmla="*/ 329 h 363"/>
                  <a:gd name="T22" fmla="*/ 195 w 325"/>
                  <a:gd name="T23" fmla="*/ 302 h 363"/>
                  <a:gd name="T24" fmla="*/ 214 w 325"/>
                  <a:gd name="T25" fmla="*/ 282 h 363"/>
                  <a:gd name="T26" fmla="*/ 223 w 325"/>
                  <a:gd name="T27" fmla="*/ 265 h 363"/>
                  <a:gd name="T28" fmla="*/ 220 w 325"/>
                  <a:gd name="T29" fmla="*/ 257 h 363"/>
                  <a:gd name="T30" fmla="*/ 179 w 325"/>
                  <a:gd name="T31" fmla="*/ 289 h 363"/>
                  <a:gd name="T32" fmla="*/ 106 w 325"/>
                  <a:gd name="T33" fmla="*/ 335 h 363"/>
                  <a:gd name="T34" fmla="*/ 20 w 325"/>
                  <a:gd name="T35" fmla="*/ 363 h 363"/>
                  <a:gd name="T36" fmla="*/ 4 w 325"/>
                  <a:gd name="T37" fmla="*/ 360 h 363"/>
                  <a:gd name="T38" fmla="*/ 78 w 325"/>
                  <a:gd name="T39" fmla="*/ 306 h 363"/>
                  <a:gd name="T40" fmla="*/ 102 w 325"/>
                  <a:gd name="T41" fmla="*/ 295 h 363"/>
                  <a:gd name="T42" fmla="*/ 208 w 325"/>
                  <a:gd name="T43" fmla="*/ 238 h 363"/>
                  <a:gd name="T44" fmla="*/ 207 w 325"/>
                  <a:gd name="T45" fmla="*/ 232 h 363"/>
                  <a:gd name="T46" fmla="*/ 171 w 325"/>
                  <a:gd name="T47" fmla="*/ 243 h 363"/>
                  <a:gd name="T48" fmla="*/ 163 w 325"/>
                  <a:gd name="T49" fmla="*/ 239 h 363"/>
                  <a:gd name="T50" fmla="*/ 170 w 325"/>
                  <a:gd name="T51" fmla="*/ 226 h 363"/>
                  <a:gd name="T52" fmla="*/ 154 w 325"/>
                  <a:gd name="T53" fmla="*/ 206 h 363"/>
                  <a:gd name="T54" fmla="*/ 122 w 325"/>
                  <a:gd name="T55" fmla="*/ 224 h 363"/>
                  <a:gd name="T56" fmla="*/ 99 w 325"/>
                  <a:gd name="T57" fmla="*/ 236 h 363"/>
                  <a:gd name="T58" fmla="*/ 100 w 325"/>
                  <a:gd name="T59" fmla="*/ 222 h 363"/>
                  <a:gd name="T60" fmla="*/ 116 w 325"/>
                  <a:gd name="T61" fmla="*/ 204 h 363"/>
                  <a:gd name="T62" fmla="*/ 118 w 325"/>
                  <a:gd name="T63" fmla="*/ 183 h 363"/>
                  <a:gd name="T64" fmla="*/ 116 w 325"/>
                  <a:gd name="T65" fmla="*/ 174 h 363"/>
                  <a:gd name="T66" fmla="*/ 143 w 325"/>
                  <a:gd name="T67" fmla="*/ 167 h 363"/>
                  <a:gd name="T68" fmla="*/ 158 w 325"/>
                  <a:gd name="T69" fmla="*/ 145 h 363"/>
                  <a:gd name="T70" fmla="*/ 147 w 325"/>
                  <a:gd name="T71" fmla="*/ 144 h 363"/>
                  <a:gd name="T72" fmla="*/ 132 w 325"/>
                  <a:gd name="T73" fmla="*/ 141 h 363"/>
                  <a:gd name="T74" fmla="*/ 141 w 325"/>
                  <a:gd name="T75" fmla="*/ 129 h 363"/>
                  <a:gd name="T76" fmla="*/ 140 w 325"/>
                  <a:gd name="T77" fmla="*/ 115 h 363"/>
                  <a:gd name="T78" fmla="*/ 112 w 325"/>
                  <a:gd name="T79" fmla="*/ 96 h 363"/>
                  <a:gd name="T80" fmla="*/ 127 w 325"/>
                  <a:gd name="T81" fmla="*/ 92 h 363"/>
                  <a:gd name="T82" fmla="*/ 167 w 325"/>
                  <a:gd name="T83" fmla="*/ 81 h 363"/>
                  <a:gd name="T84" fmla="*/ 203 w 325"/>
                  <a:gd name="T85" fmla="*/ 36 h 363"/>
                  <a:gd name="T86" fmla="*/ 204 w 325"/>
                  <a:gd name="T87" fmla="*/ 10 h 363"/>
                  <a:gd name="T88" fmla="*/ 216 w 325"/>
                  <a:gd name="T89" fmla="*/ 3 h 363"/>
                  <a:gd name="T90" fmla="*/ 224 w 325"/>
                  <a:gd name="T91" fmla="*/ 56 h 363"/>
                  <a:gd name="T92" fmla="*/ 205 w 325"/>
                  <a:gd name="T93" fmla="*/ 91 h 363"/>
                  <a:gd name="T94" fmla="*/ 208 w 325"/>
                  <a:gd name="T95" fmla="*/ 105 h 363"/>
                  <a:gd name="T96" fmla="*/ 267 w 325"/>
                  <a:gd name="T97" fmla="*/ 87 h 363"/>
                  <a:gd name="T98" fmla="*/ 297 w 325"/>
                  <a:gd name="T99" fmla="*/ 85 h 363"/>
                  <a:gd name="T100" fmla="*/ 309 w 325"/>
                  <a:gd name="T101" fmla="*/ 86 h 363"/>
                  <a:gd name="T102" fmla="*/ 325 w 325"/>
                  <a:gd name="T103" fmla="*/ 104 h 363"/>
                  <a:gd name="T104" fmla="*/ 198 w 325"/>
                  <a:gd name="T105" fmla="*/ 126 h 363"/>
                  <a:gd name="T106" fmla="*/ 164 w 325"/>
                  <a:gd name="T107" fmla="*/ 175 h 363"/>
                  <a:gd name="T108" fmla="*/ 181 w 325"/>
                  <a:gd name="T109" fmla="*/ 191 h 363"/>
                  <a:gd name="T110" fmla="*/ 186 w 325"/>
                  <a:gd name="T111" fmla="*/ 173 h 363"/>
                  <a:gd name="T112" fmla="*/ 199 w 325"/>
                  <a:gd name="T113" fmla="*/ 170 h 363"/>
                  <a:gd name="T114" fmla="*/ 206 w 325"/>
                  <a:gd name="T115" fmla="*/ 204 h 363"/>
                  <a:gd name="T116" fmla="*/ 217 w 325"/>
                  <a:gd name="T117" fmla="*/ 206 h 363"/>
                  <a:gd name="T118" fmla="*/ 229 w 325"/>
                  <a:gd name="T119" fmla="*/ 188 h 363"/>
                  <a:gd name="T120" fmla="*/ 261 w 325"/>
                  <a:gd name="T121" fmla="*/ 141 h 363"/>
                  <a:gd name="T122" fmla="*/ 250 w 325"/>
                  <a:gd name="T123" fmla="*/ 134 h 363"/>
                  <a:gd name="T124" fmla="*/ 206 w 325"/>
                  <a:gd name="T125" fmla="*/ 12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 h="363">
                    <a:moveTo>
                      <a:pt x="325" y="104"/>
                    </a:moveTo>
                    <a:cubicBezTo>
                      <a:pt x="325" y="104"/>
                      <a:pt x="324" y="105"/>
                      <a:pt x="324" y="106"/>
                    </a:cubicBezTo>
                    <a:cubicBezTo>
                      <a:pt x="323" y="108"/>
                      <a:pt x="323" y="111"/>
                      <a:pt x="322" y="114"/>
                    </a:cubicBezTo>
                    <a:cubicBezTo>
                      <a:pt x="312" y="138"/>
                      <a:pt x="300" y="160"/>
                      <a:pt x="283" y="179"/>
                    </a:cubicBezTo>
                    <a:cubicBezTo>
                      <a:pt x="275" y="188"/>
                      <a:pt x="267" y="197"/>
                      <a:pt x="259" y="205"/>
                    </a:cubicBezTo>
                    <a:cubicBezTo>
                      <a:pt x="255" y="209"/>
                      <a:pt x="251" y="211"/>
                      <a:pt x="247" y="214"/>
                    </a:cubicBezTo>
                    <a:cubicBezTo>
                      <a:pt x="244" y="217"/>
                      <a:pt x="241" y="219"/>
                      <a:pt x="239" y="223"/>
                    </a:cubicBezTo>
                    <a:cubicBezTo>
                      <a:pt x="237" y="226"/>
                      <a:pt x="238" y="227"/>
                      <a:pt x="241" y="228"/>
                    </a:cubicBezTo>
                    <a:cubicBezTo>
                      <a:pt x="243" y="228"/>
                      <a:pt x="245" y="228"/>
                      <a:pt x="246" y="228"/>
                    </a:cubicBezTo>
                    <a:cubicBezTo>
                      <a:pt x="255" y="229"/>
                      <a:pt x="263" y="230"/>
                      <a:pt x="271" y="230"/>
                    </a:cubicBezTo>
                    <a:cubicBezTo>
                      <a:pt x="272" y="230"/>
                      <a:pt x="274" y="231"/>
                      <a:pt x="275" y="231"/>
                    </a:cubicBezTo>
                    <a:cubicBezTo>
                      <a:pt x="280" y="233"/>
                      <a:pt x="282" y="235"/>
                      <a:pt x="282" y="240"/>
                    </a:cubicBezTo>
                    <a:cubicBezTo>
                      <a:pt x="283" y="247"/>
                      <a:pt x="282" y="253"/>
                      <a:pt x="279" y="259"/>
                    </a:cubicBezTo>
                    <a:cubicBezTo>
                      <a:pt x="277" y="265"/>
                      <a:pt x="273" y="271"/>
                      <a:pt x="269" y="277"/>
                    </a:cubicBezTo>
                    <a:cubicBezTo>
                      <a:pt x="260" y="289"/>
                      <a:pt x="248" y="298"/>
                      <a:pt x="237" y="307"/>
                    </a:cubicBezTo>
                    <a:cubicBezTo>
                      <a:pt x="233" y="311"/>
                      <a:pt x="228" y="314"/>
                      <a:pt x="223" y="316"/>
                    </a:cubicBezTo>
                    <a:cubicBezTo>
                      <a:pt x="213" y="321"/>
                      <a:pt x="203" y="327"/>
                      <a:pt x="193" y="332"/>
                    </a:cubicBezTo>
                    <a:cubicBezTo>
                      <a:pt x="187" y="334"/>
                      <a:pt x="182" y="337"/>
                      <a:pt x="176" y="340"/>
                    </a:cubicBezTo>
                    <a:cubicBezTo>
                      <a:pt x="173" y="341"/>
                      <a:pt x="169" y="341"/>
                      <a:pt x="166" y="342"/>
                    </a:cubicBezTo>
                    <a:cubicBezTo>
                      <a:pt x="164" y="342"/>
                      <a:pt x="161" y="341"/>
                      <a:pt x="160" y="339"/>
                    </a:cubicBezTo>
                    <a:cubicBezTo>
                      <a:pt x="159" y="337"/>
                      <a:pt x="160" y="335"/>
                      <a:pt x="162" y="333"/>
                    </a:cubicBezTo>
                    <a:cubicBezTo>
                      <a:pt x="163" y="332"/>
                      <a:pt x="164" y="330"/>
                      <a:pt x="165" y="329"/>
                    </a:cubicBezTo>
                    <a:cubicBezTo>
                      <a:pt x="173" y="323"/>
                      <a:pt x="181" y="316"/>
                      <a:pt x="189" y="310"/>
                    </a:cubicBezTo>
                    <a:cubicBezTo>
                      <a:pt x="192" y="307"/>
                      <a:pt x="194" y="305"/>
                      <a:pt x="195" y="302"/>
                    </a:cubicBezTo>
                    <a:cubicBezTo>
                      <a:pt x="196" y="300"/>
                      <a:pt x="198" y="297"/>
                      <a:pt x="200" y="295"/>
                    </a:cubicBezTo>
                    <a:cubicBezTo>
                      <a:pt x="205" y="291"/>
                      <a:pt x="210" y="287"/>
                      <a:pt x="214" y="282"/>
                    </a:cubicBezTo>
                    <a:cubicBezTo>
                      <a:pt x="217" y="280"/>
                      <a:pt x="218" y="278"/>
                      <a:pt x="219" y="275"/>
                    </a:cubicBezTo>
                    <a:cubicBezTo>
                      <a:pt x="219" y="271"/>
                      <a:pt x="221" y="268"/>
                      <a:pt x="223" y="265"/>
                    </a:cubicBezTo>
                    <a:cubicBezTo>
                      <a:pt x="225" y="263"/>
                      <a:pt x="227" y="261"/>
                      <a:pt x="229" y="259"/>
                    </a:cubicBezTo>
                    <a:cubicBezTo>
                      <a:pt x="227" y="256"/>
                      <a:pt x="224" y="256"/>
                      <a:pt x="220" y="257"/>
                    </a:cubicBezTo>
                    <a:cubicBezTo>
                      <a:pt x="212" y="260"/>
                      <a:pt x="205" y="264"/>
                      <a:pt x="199" y="270"/>
                    </a:cubicBezTo>
                    <a:cubicBezTo>
                      <a:pt x="192" y="276"/>
                      <a:pt x="186" y="282"/>
                      <a:pt x="179" y="289"/>
                    </a:cubicBezTo>
                    <a:cubicBezTo>
                      <a:pt x="169" y="299"/>
                      <a:pt x="157" y="307"/>
                      <a:pt x="144" y="314"/>
                    </a:cubicBezTo>
                    <a:cubicBezTo>
                      <a:pt x="131" y="320"/>
                      <a:pt x="119" y="328"/>
                      <a:pt x="106" y="335"/>
                    </a:cubicBezTo>
                    <a:cubicBezTo>
                      <a:pt x="89" y="344"/>
                      <a:pt x="72" y="352"/>
                      <a:pt x="53" y="357"/>
                    </a:cubicBezTo>
                    <a:cubicBezTo>
                      <a:pt x="43" y="361"/>
                      <a:pt x="32" y="363"/>
                      <a:pt x="20" y="363"/>
                    </a:cubicBezTo>
                    <a:cubicBezTo>
                      <a:pt x="16" y="362"/>
                      <a:pt x="12" y="361"/>
                      <a:pt x="7" y="361"/>
                    </a:cubicBezTo>
                    <a:cubicBezTo>
                      <a:pt x="6" y="361"/>
                      <a:pt x="5" y="360"/>
                      <a:pt x="4" y="360"/>
                    </a:cubicBezTo>
                    <a:cubicBezTo>
                      <a:pt x="0" y="358"/>
                      <a:pt x="0" y="355"/>
                      <a:pt x="4" y="352"/>
                    </a:cubicBezTo>
                    <a:cubicBezTo>
                      <a:pt x="28" y="337"/>
                      <a:pt x="53" y="321"/>
                      <a:pt x="78" y="306"/>
                    </a:cubicBezTo>
                    <a:cubicBezTo>
                      <a:pt x="84" y="302"/>
                      <a:pt x="91" y="298"/>
                      <a:pt x="98" y="297"/>
                    </a:cubicBezTo>
                    <a:cubicBezTo>
                      <a:pt x="100" y="296"/>
                      <a:pt x="101" y="295"/>
                      <a:pt x="102" y="295"/>
                    </a:cubicBezTo>
                    <a:cubicBezTo>
                      <a:pt x="135" y="275"/>
                      <a:pt x="169" y="257"/>
                      <a:pt x="204" y="241"/>
                    </a:cubicBezTo>
                    <a:cubicBezTo>
                      <a:pt x="205" y="240"/>
                      <a:pt x="207" y="239"/>
                      <a:pt x="208" y="238"/>
                    </a:cubicBezTo>
                    <a:cubicBezTo>
                      <a:pt x="209" y="237"/>
                      <a:pt x="210" y="235"/>
                      <a:pt x="210" y="234"/>
                    </a:cubicBezTo>
                    <a:cubicBezTo>
                      <a:pt x="210" y="233"/>
                      <a:pt x="208" y="232"/>
                      <a:pt x="207" y="232"/>
                    </a:cubicBezTo>
                    <a:cubicBezTo>
                      <a:pt x="201" y="231"/>
                      <a:pt x="196" y="233"/>
                      <a:pt x="190" y="235"/>
                    </a:cubicBezTo>
                    <a:cubicBezTo>
                      <a:pt x="184" y="238"/>
                      <a:pt x="178" y="240"/>
                      <a:pt x="171" y="243"/>
                    </a:cubicBezTo>
                    <a:cubicBezTo>
                      <a:pt x="170" y="243"/>
                      <a:pt x="169" y="244"/>
                      <a:pt x="168" y="244"/>
                    </a:cubicBezTo>
                    <a:cubicBezTo>
                      <a:pt x="164" y="244"/>
                      <a:pt x="163" y="244"/>
                      <a:pt x="163" y="239"/>
                    </a:cubicBezTo>
                    <a:cubicBezTo>
                      <a:pt x="163" y="236"/>
                      <a:pt x="164" y="233"/>
                      <a:pt x="166" y="231"/>
                    </a:cubicBezTo>
                    <a:cubicBezTo>
                      <a:pt x="167" y="229"/>
                      <a:pt x="169" y="228"/>
                      <a:pt x="170" y="226"/>
                    </a:cubicBezTo>
                    <a:cubicBezTo>
                      <a:pt x="172" y="222"/>
                      <a:pt x="172" y="218"/>
                      <a:pt x="168" y="215"/>
                    </a:cubicBezTo>
                    <a:cubicBezTo>
                      <a:pt x="164" y="212"/>
                      <a:pt x="159" y="209"/>
                      <a:pt x="154" y="206"/>
                    </a:cubicBezTo>
                    <a:cubicBezTo>
                      <a:pt x="148" y="203"/>
                      <a:pt x="143" y="205"/>
                      <a:pt x="138" y="210"/>
                    </a:cubicBezTo>
                    <a:cubicBezTo>
                      <a:pt x="133" y="215"/>
                      <a:pt x="128" y="219"/>
                      <a:pt x="122" y="224"/>
                    </a:cubicBezTo>
                    <a:cubicBezTo>
                      <a:pt x="118" y="228"/>
                      <a:pt x="112" y="231"/>
                      <a:pt x="107" y="235"/>
                    </a:cubicBezTo>
                    <a:cubicBezTo>
                      <a:pt x="105" y="236"/>
                      <a:pt x="102" y="238"/>
                      <a:pt x="99" y="236"/>
                    </a:cubicBezTo>
                    <a:cubicBezTo>
                      <a:pt x="97" y="234"/>
                      <a:pt x="97" y="231"/>
                      <a:pt x="98" y="229"/>
                    </a:cubicBezTo>
                    <a:cubicBezTo>
                      <a:pt x="98" y="226"/>
                      <a:pt x="99" y="224"/>
                      <a:pt x="100" y="222"/>
                    </a:cubicBezTo>
                    <a:cubicBezTo>
                      <a:pt x="102" y="219"/>
                      <a:pt x="105" y="217"/>
                      <a:pt x="107" y="214"/>
                    </a:cubicBezTo>
                    <a:cubicBezTo>
                      <a:pt x="110" y="211"/>
                      <a:pt x="113" y="208"/>
                      <a:pt x="116" y="204"/>
                    </a:cubicBezTo>
                    <a:cubicBezTo>
                      <a:pt x="118" y="202"/>
                      <a:pt x="119" y="198"/>
                      <a:pt x="120" y="195"/>
                    </a:cubicBezTo>
                    <a:cubicBezTo>
                      <a:pt x="122" y="191"/>
                      <a:pt x="122" y="187"/>
                      <a:pt x="118" y="183"/>
                    </a:cubicBezTo>
                    <a:cubicBezTo>
                      <a:pt x="116" y="182"/>
                      <a:pt x="115" y="181"/>
                      <a:pt x="115" y="179"/>
                    </a:cubicBezTo>
                    <a:cubicBezTo>
                      <a:pt x="113" y="177"/>
                      <a:pt x="113" y="175"/>
                      <a:pt x="116" y="174"/>
                    </a:cubicBezTo>
                    <a:cubicBezTo>
                      <a:pt x="123" y="173"/>
                      <a:pt x="130" y="171"/>
                      <a:pt x="137" y="170"/>
                    </a:cubicBezTo>
                    <a:cubicBezTo>
                      <a:pt x="140" y="170"/>
                      <a:pt x="141" y="169"/>
                      <a:pt x="143" y="167"/>
                    </a:cubicBezTo>
                    <a:cubicBezTo>
                      <a:pt x="146" y="163"/>
                      <a:pt x="150" y="159"/>
                      <a:pt x="153" y="155"/>
                    </a:cubicBezTo>
                    <a:cubicBezTo>
                      <a:pt x="155" y="152"/>
                      <a:pt x="157" y="149"/>
                      <a:pt x="158" y="145"/>
                    </a:cubicBezTo>
                    <a:cubicBezTo>
                      <a:pt x="159" y="141"/>
                      <a:pt x="157" y="140"/>
                      <a:pt x="154" y="141"/>
                    </a:cubicBezTo>
                    <a:cubicBezTo>
                      <a:pt x="151" y="141"/>
                      <a:pt x="149" y="142"/>
                      <a:pt x="147" y="144"/>
                    </a:cubicBezTo>
                    <a:cubicBezTo>
                      <a:pt x="144" y="146"/>
                      <a:pt x="140" y="146"/>
                      <a:pt x="137" y="145"/>
                    </a:cubicBezTo>
                    <a:cubicBezTo>
                      <a:pt x="134" y="145"/>
                      <a:pt x="133" y="144"/>
                      <a:pt x="132" y="141"/>
                    </a:cubicBezTo>
                    <a:cubicBezTo>
                      <a:pt x="132" y="139"/>
                      <a:pt x="132" y="137"/>
                      <a:pt x="134" y="135"/>
                    </a:cubicBezTo>
                    <a:cubicBezTo>
                      <a:pt x="137" y="133"/>
                      <a:pt x="139" y="131"/>
                      <a:pt x="141" y="129"/>
                    </a:cubicBezTo>
                    <a:cubicBezTo>
                      <a:pt x="143" y="126"/>
                      <a:pt x="144" y="123"/>
                      <a:pt x="144" y="119"/>
                    </a:cubicBezTo>
                    <a:cubicBezTo>
                      <a:pt x="144" y="116"/>
                      <a:pt x="143" y="115"/>
                      <a:pt x="140" y="115"/>
                    </a:cubicBezTo>
                    <a:cubicBezTo>
                      <a:pt x="136" y="115"/>
                      <a:pt x="132" y="115"/>
                      <a:pt x="129" y="114"/>
                    </a:cubicBezTo>
                    <a:cubicBezTo>
                      <a:pt x="119" y="112"/>
                      <a:pt x="114" y="106"/>
                      <a:pt x="112" y="96"/>
                    </a:cubicBezTo>
                    <a:cubicBezTo>
                      <a:pt x="112" y="91"/>
                      <a:pt x="113" y="90"/>
                      <a:pt x="118" y="91"/>
                    </a:cubicBezTo>
                    <a:cubicBezTo>
                      <a:pt x="121" y="91"/>
                      <a:pt x="124" y="91"/>
                      <a:pt x="127" y="92"/>
                    </a:cubicBezTo>
                    <a:cubicBezTo>
                      <a:pt x="137" y="93"/>
                      <a:pt x="146" y="92"/>
                      <a:pt x="155" y="86"/>
                    </a:cubicBezTo>
                    <a:cubicBezTo>
                      <a:pt x="158" y="83"/>
                      <a:pt x="163" y="82"/>
                      <a:pt x="167" y="81"/>
                    </a:cubicBezTo>
                    <a:cubicBezTo>
                      <a:pt x="174" y="79"/>
                      <a:pt x="180" y="76"/>
                      <a:pt x="184" y="70"/>
                    </a:cubicBezTo>
                    <a:cubicBezTo>
                      <a:pt x="193" y="60"/>
                      <a:pt x="200" y="49"/>
                      <a:pt x="203" y="36"/>
                    </a:cubicBezTo>
                    <a:cubicBezTo>
                      <a:pt x="204" y="30"/>
                      <a:pt x="205" y="23"/>
                      <a:pt x="205" y="17"/>
                    </a:cubicBezTo>
                    <a:cubicBezTo>
                      <a:pt x="204" y="15"/>
                      <a:pt x="204" y="13"/>
                      <a:pt x="204" y="10"/>
                    </a:cubicBezTo>
                    <a:cubicBezTo>
                      <a:pt x="204" y="7"/>
                      <a:pt x="204" y="4"/>
                      <a:pt x="207" y="2"/>
                    </a:cubicBezTo>
                    <a:cubicBezTo>
                      <a:pt x="211" y="0"/>
                      <a:pt x="213" y="2"/>
                      <a:pt x="216" y="3"/>
                    </a:cubicBezTo>
                    <a:cubicBezTo>
                      <a:pt x="230" y="11"/>
                      <a:pt x="236" y="28"/>
                      <a:pt x="230" y="43"/>
                    </a:cubicBezTo>
                    <a:cubicBezTo>
                      <a:pt x="229" y="48"/>
                      <a:pt x="226" y="52"/>
                      <a:pt x="224" y="56"/>
                    </a:cubicBezTo>
                    <a:cubicBezTo>
                      <a:pt x="219" y="64"/>
                      <a:pt x="214" y="72"/>
                      <a:pt x="209" y="80"/>
                    </a:cubicBezTo>
                    <a:cubicBezTo>
                      <a:pt x="207" y="83"/>
                      <a:pt x="206" y="87"/>
                      <a:pt x="205" y="91"/>
                    </a:cubicBezTo>
                    <a:cubicBezTo>
                      <a:pt x="204" y="93"/>
                      <a:pt x="203" y="95"/>
                      <a:pt x="203" y="98"/>
                    </a:cubicBezTo>
                    <a:cubicBezTo>
                      <a:pt x="203" y="102"/>
                      <a:pt x="205" y="104"/>
                      <a:pt x="208" y="105"/>
                    </a:cubicBezTo>
                    <a:cubicBezTo>
                      <a:pt x="213" y="106"/>
                      <a:pt x="217" y="105"/>
                      <a:pt x="221" y="104"/>
                    </a:cubicBezTo>
                    <a:cubicBezTo>
                      <a:pt x="236" y="97"/>
                      <a:pt x="251" y="91"/>
                      <a:pt x="267" y="87"/>
                    </a:cubicBezTo>
                    <a:cubicBezTo>
                      <a:pt x="274" y="85"/>
                      <a:pt x="280" y="84"/>
                      <a:pt x="287" y="82"/>
                    </a:cubicBezTo>
                    <a:cubicBezTo>
                      <a:pt x="290" y="82"/>
                      <a:pt x="294" y="82"/>
                      <a:pt x="297" y="85"/>
                    </a:cubicBezTo>
                    <a:cubicBezTo>
                      <a:pt x="299" y="86"/>
                      <a:pt x="301" y="86"/>
                      <a:pt x="304" y="86"/>
                    </a:cubicBezTo>
                    <a:cubicBezTo>
                      <a:pt x="305" y="87"/>
                      <a:pt x="307" y="86"/>
                      <a:pt x="309" y="86"/>
                    </a:cubicBezTo>
                    <a:cubicBezTo>
                      <a:pt x="317" y="86"/>
                      <a:pt x="323" y="89"/>
                      <a:pt x="325" y="97"/>
                    </a:cubicBezTo>
                    <a:cubicBezTo>
                      <a:pt x="325" y="99"/>
                      <a:pt x="325" y="101"/>
                      <a:pt x="325" y="104"/>
                    </a:cubicBezTo>
                    <a:close/>
                    <a:moveTo>
                      <a:pt x="206" y="122"/>
                    </a:moveTo>
                    <a:cubicBezTo>
                      <a:pt x="203" y="122"/>
                      <a:pt x="200" y="123"/>
                      <a:pt x="198" y="126"/>
                    </a:cubicBezTo>
                    <a:cubicBezTo>
                      <a:pt x="189" y="138"/>
                      <a:pt x="179" y="150"/>
                      <a:pt x="169" y="162"/>
                    </a:cubicBezTo>
                    <a:cubicBezTo>
                      <a:pt x="166" y="166"/>
                      <a:pt x="164" y="170"/>
                      <a:pt x="164" y="175"/>
                    </a:cubicBezTo>
                    <a:cubicBezTo>
                      <a:pt x="162" y="184"/>
                      <a:pt x="165" y="188"/>
                      <a:pt x="173" y="193"/>
                    </a:cubicBezTo>
                    <a:cubicBezTo>
                      <a:pt x="176" y="195"/>
                      <a:pt x="179" y="194"/>
                      <a:pt x="181" y="191"/>
                    </a:cubicBezTo>
                    <a:cubicBezTo>
                      <a:pt x="183" y="188"/>
                      <a:pt x="183" y="186"/>
                      <a:pt x="184" y="183"/>
                    </a:cubicBezTo>
                    <a:cubicBezTo>
                      <a:pt x="185" y="180"/>
                      <a:pt x="185" y="176"/>
                      <a:pt x="186" y="173"/>
                    </a:cubicBezTo>
                    <a:cubicBezTo>
                      <a:pt x="187" y="171"/>
                      <a:pt x="188" y="168"/>
                      <a:pt x="190" y="167"/>
                    </a:cubicBezTo>
                    <a:cubicBezTo>
                      <a:pt x="194" y="164"/>
                      <a:pt x="197" y="165"/>
                      <a:pt x="199" y="170"/>
                    </a:cubicBezTo>
                    <a:cubicBezTo>
                      <a:pt x="199" y="171"/>
                      <a:pt x="199" y="171"/>
                      <a:pt x="199" y="172"/>
                    </a:cubicBezTo>
                    <a:cubicBezTo>
                      <a:pt x="202" y="183"/>
                      <a:pt x="205" y="193"/>
                      <a:pt x="206" y="204"/>
                    </a:cubicBezTo>
                    <a:cubicBezTo>
                      <a:pt x="206" y="206"/>
                      <a:pt x="207" y="209"/>
                      <a:pt x="210" y="210"/>
                    </a:cubicBezTo>
                    <a:cubicBezTo>
                      <a:pt x="214" y="210"/>
                      <a:pt x="215" y="208"/>
                      <a:pt x="217" y="206"/>
                    </a:cubicBezTo>
                    <a:cubicBezTo>
                      <a:pt x="217" y="205"/>
                      <a:pt x="217" y="205"/>
                      <a:pt x="218" y="204"/>
                    </a:cubicBezTo>
                    <a:cubicBezTo>
                      <a:pt x="221" y="199"/>
                      <a:pt x="225" y="193"/>
                      <a:pt x="229" y="188"/>
                    </a:cubicBezTo>
                    <a:cubicBezTo>
                      <a:pt x="237" y="177"/>
                      <a:pt x="246" y="167"/>
                      <a:pt x="255" y="157"/>
                    </a:cubicBezTo>
                    <a:cubicBezTo>
                      <a:pt x="259" y="152"/>
                      <a:pt x="261" y="147"/>
                      <a:pt x="261" y="141"/>
                    </a:cubicBezTo>
                    <a:cubicBezTo>
                      <a:pt x="261" y="137"/>
                      <a:pt x="259" y="135"/>
                      <a:pt x="255" y="134"/>
                    </a:cubicBezTo>
                    <a:cubicBezTo>
                      <a:pt x="253" y="134"/>
                      <a:pt x="251" y="134"/>
                      <a:pt x="250" y="134"/>
                    </a:cubicBezTo>
                    <a:cubicBezTo>
                      <a:pt x="240" y="131"/>
                      <a:pt x="231" y="129"/>
                      <a:pt x="221" y="126"/>
                    </a:cubicBezTo>
                    <a:cubicBezTo>
                      <a:pt x="216" y="125"/>
                      <a:pt x="211" y="123"/>
                      <a:pt x="206"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9" name="Freeform 10">
                <a:extLst>
                  <a:ext uri="{FF2B5EF4-FFF2-40B4-BE49-F238E27FC236}">
                    <a16:creationId xmlns:a16="http://schemas.microsoft.com/office/drawing/2014/main" id="{F635BA25-F85D-4FD0-B0FF-9852A3FB35CC}"/>
                  </a:ext>
                </a:extLst>
              </p:cNvPr>
              <p:cNvSpPr>
                <a:spLocks/>
              </p:cNvSpPr>
              <p:nvPr/>
            </p:nvSpPr>
            <p:spPr bwMode="auto">
              <a:xfrm>
                <a:off x="7550931" y="2257236"/>
                <a:ext cx="1089293" cy="1169389"/>
              </a:xfrm>
              <a:custGeom>
                <a:avLst/>
                <a:gdLst>
                  <a:gd name="T0" fmla="*/ 83 w 383"/>
                  <a:gd name="T1" fmla="*/ 410 h 411"/>
                  <a:gd name="T2" fmla="*/ 111 w 383"/>
                  <a:gd name="T3" fmla="*/ 380 h 411"/>
                  <a:gd name="T4" fmla="*/ 136 w 383"/>
                  <a:gd name="T5" fmla="*/ 371 h 411"/>
                  <a:gd name="T6" fmla="*/ 198 w 383"/>
                  <a:gd name="T7" fmla="*/ 294 h 411"/>
                  <a:gd name="T8" fmla="*/ 201 w 383"/>
                  <a:gd name="T9" fmla="*/ 280 h 411"/>
                  <a:gd name="T10" fmla="*/ 197 w 383"/>
                  <a:gd name="T11" fmla="*/ 274 h 411"/>
                  <a:gd name="T12" fmla="*/ 166 w 383"/>
                  <a:gd name="T13" fmla="*/ 283 h 411"/>
                  <a:gd name="T14" fmla="*/ 144 w 383"/>
                  <a:gd name="T15" fmla="*/ 291 h 411"/>
                  <a:gd name="T16" fmla="*/ 123 w 383"/>
                  <a:gd name="T17" fmla="*/ 305 h 411"/>
                  <a:gd name="T18" fmla="*/ 62 w 383"/>
                  <a:gd name="T19" fmla="*/ 344 h 411"/>
                  <a:gd name="T20" fmla="*/ 34 w 383"/>
                  <a:gd name="T21" fmla="*/ 353 h 411"/>
                  <a:gd name="T22" fmla="*/ 9 w 383"/>
                  <a:gd name="T23" fmla="*/ 344 h 411"/>
                  <a:gd name="T24" fmla="*/ 1 w 383"/>
                  <a:gd name="T25" fmla="*/ 322 h 411"/>
                  <a:gd name="T26" fmla="*/ 0 w 383"/>
                  <a:gd name="T27" fmla="*/ 288 h 411"/>
                  <a:gd name="T28" fmla="*/ 1 w 383"/>
                  <a:gd name="T29" fmla="*/ 283 h 411"/>
                  <a:gd name="T30" fmla="*/ 6 w 383"/>
                  <a:gd name="T31" fmla="*/ 282 h 411"/>
                  <a:gd name="T32" fmla="*/ 8 w 383"/>
                  <a:gd name="T33" fmla="*/ 285 h 411"/>
                  <a:gd name="T34" fmla="*/ 10 w 383"/>
                  <a:gd name="T35" fmla="*/ 290 h 411"/>
                  <a:gd name="T36" fmla="*/ 32 w 383"/>
                  <a:gd name="T37" fmla="*/ 298 h 411"/>
                  <a:gd name="T38" fmla="*/ 46 w 383"/>
                  <a:gd name="T39" fmla="*/ 293 h 411"/>
                  <a:gd name="T40" fmla="*/ 53 w 383"/>
                  <a:gd name="T41" fmla="*/ 291 h 411"/>
                  <a:gd name="T42" fmla="*/ 65 w 383"/>
                  <a:gd name="T43" fmla="*/ 288 h 411"/>
                  <a:gd name="T44" fmla="*/ 100 w 383"/>
                  <a:gd name="T45" fmla="*/ 268 h 411"/>
                  <a:gd name="T46" fmla="*/ 156 w 383"/>
                  <a:gd name="T47" fmla="*/ 244 h 411"/>
                  <a:gd name="T48" fmla="*/ 197 w 383"/>
                  <a:gd name="T49" fmla="*/ 229 h 411"/>
                  <a:gd name="T50" fmla="*/ 203 w 383"/>
                  <a:gd name="T51" fmla="*/ 226 h 411"/>
                  <a:gd name="T52" fmla="*/ 219 w 383"/>
                  <a:gd name="T53" fmla="*/ 204 h 411"/>
                  <a:gd name="T54" fmla="*/ 222 w 383"/>
                  <a:gd name="T55" fmla="*/ 124 h 411"/>
                  <a:gd name="T56" fmla="*/ 210 w 383"/>
                  <a:gd name="T57" fmla="*/ 69 h 411"/>
                  <a:gd name="T58" fmla="*/ 197 w 383"/>
                  <a:gd name="T59" fmla="*/ 36 h 411"/>
                  <a:gd name="T60" fmla="*/ 194 w 383"/>
                  <a:gd name="T61" fmla="*/ 10 h 411"/>
                  <a:gd name="T62" fmla="*/ 205 w 383"/>
                  <a:gd name="T63" fmla="*/ 2 h 411"/>
                  <a:gd name="T64" fmla="*/ 230 w 383"/>
                  <a:gd name="T65" fmla="*/ 7 h 411"/>
                  <a:gd name="T66" fmla="*/ 237 w 383"/>
                  <a:gd name="T67" fmla="*/ 10 h 411"/>
                  <a:gd name="T68" fmla="*/ 248 w 383"/>
                  <a:gd name="T69" fmla="*/ 19 h 411"/>
                  <a:gd name="T70" fmla="*/ 265 w 383"/>
                  <a:gd name="T71" fmla="*/ 29 h 411"/>
                  <a:gd name="T72" fmla="*/ 280 w 383"/>
                  <a:gd name="T73" fmla="*/ 49 h 411"/>
                  <a:gd name="T74" fmla="*/ 278 w 383"/>
                  <a:gd name="T75" fmla="*/ 66 h 411"/>
                  <a:gd name="T76" fmla="*/ 273 w 383"/>
                  <a:gd name="T77" fmla="*/ 72 h 411"/>
                  <a:gd name="T78" fmla="*/ 270 w 383"/>
                  <a:gd name="T79" fmla="*/ 77 h 411"/>
                  <a:gd name="T80" fmla="*/ 271 w 383"/>
                  <a:gd name="T81" fmla="*/ 158 h 411"/>
                  <a:gd name="T82" fmla="*/ 273 w 383"/>
                  <a:gd name="T83" fmla="*/ 179 h 411"/>
                  <a:gd name="T84" fmla="*/ 278 w 383"/>
                  <a:gd name="T85" fmla="*/ 182 h 411"/>
                  <a:gd name="T86" fmla="*/ 313 w 383"/>
                  <a:gd name="T87" fmla="*/ 160 h 411"/>
                  <a:gd name="T88" fmla="*/ 325 w 383"/>
                  <a:gd name="T89" fmla="*/ 144 h 411"/>
                  <a:gd name="T90" fmla="*/ 341 w 383"/>
                  <a:gd name="T91" fmla="*/ 128 h 411"/>
                  <a:gd name="T92" fmla="*/ 369 w 383"/>
                  <a:gd name="T93" fmla="*/ 122 h 411"/>
                  <a:gd name="T94" fmla="*/ 380 w 383"/>
                  <a:gd name="T95" fmla="*/ 141 h 411"/>
                  <a:gd name="T96" fmla="*/ 372 w 383"/>
                  <a:gd name="T97" fmla="*/ 154 h 411"/>
                  <a:gd name="T98" fmla="*/ 355 w 383"/>
                  <a:gd name="T99" fmla="*/ 169 h 411"/>
                  <a:gd name="T100" fmla="*/ 314 w 383"/>
                  <a:gd name="T101" fmla="*/ 199 h 411"/>
                  <a:gd name="T102" fmla="*/ 275 w 383"/>
                  <a:gd name="T103" fmla="*/ 229 h 411"/>
                  <a:gd name="T104" fmla="*/ 271 w 383"/>
                  <a:gd name="T105" fmla="*/ 238 h 411"/>
                  <a:gd name="T106" fmla="*/ 254 w 383"/>
                  <a:gd name="T107" fmla="*/ 310 h 411"/>
                  <a:gd name="T108" fmla="*/ 250 w 383"/>
                  <a:gd name="T109" fmla="*/ 320 h 411"/>
                  <a:gd name="T110" fmla="*/ 247 w 383"/>
                  <a:gd name="T111" fmla="*/ 325 h 411"/>
                  <a:gd name="T112" fmla="*/ 173 w 383"/>
                  <a:gd name="T113" fmla="*/ 386 h 411"/>
                  <a:gd name="T114" fmla="*/ 95 w 383"/>
                  <a:gd name="T115" fmla="*/ 410 h 411"/>
                  <a:gd name="T116" fmla="*/ 88 w 383"/>
                  <a:gd name="T117" fmla="*/ 411 h 411"/>
                  <a:gd name="T118" fmla="*/ 83 w 383"/>
                  <a:gd name="T119" fmla="*/ 4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3" h="411">
                    <a:moveTo>
                      <a:pt x="83" y="410"/>
                    </a:moveTo>
                    <a:cubicBezTo>
                      <a:pt x="89" y="396"/>
                      <a:pt x="96" y="385"/>
                      <a:pt x="111" y="380"/>
                    </a:cubicBezTo>
                    <a:cubicBezTo>
                      <a:pt x="120" y="378"/>
                      <a:pt x="128" y="375"/>
                      <a:pt x="136" y="371"/>
                    </a:cubicBezTo>
                    <a:cubicBezTo>
                      <a:pt x="168" y="355"/>
                      <a:pt x="188" y="328"/>
                      <a:pt x="198" y="294"/>
                    </a:cubicBezTo>
                    <a:cubicBezTo>
                      <a:pt x="199" y="289"/>
                      <a:pt x="200" y="284"/>
                      <a:pt x="201" y="280"/>
                    </a:cubicBezTo>
                    <a:cubicBezTo>
                      <a:pt x="202" y="275"/>
                      <a:pt x="201" y="274"/>
                      <a:pt x="197" y="274"/>
                    </a:cubicBezTo>
                    <a:cubicBezTo>
                      <a:pt x="186" y="275"/>
                      <a:pt x="176" y="278"/>
                      <a:pt x="166" y="283"/>
                    </a:cubicBezTo>
                    <a:cubicBezTo>
                      <a:pt x="159" y="286"/>
                      <a:pt x="152" y="289"/>
                      <a:pt x="144" y="291"/>
                    </a:cubicBezTo>
                    <a:cubicBezTo>
                      <a:pt x="136" y="294"/>
                      <a:pt x="130" y="300"/>
                      <a:pt x="123" y="305"/>
                    </a:cubicBezTo>
                    <a:cubicBezTo>
                      <a:pt x="105" y="321"/>
                      <a:pt x="84" y="334"/>
                      <a:pt x="62" y="344"/>
                    </a:cubicBezTo>
                    <a:cubicBezTo>
                      <a:pt x="53" y="348"/>
                      <a:pt x="43" y="351"/>
                      <a:pt x="34" y="353"/>
                    </a:cubicBezTo>
                    <a:cubicBezTo>
                      <a:pt x="24" y="356"/>
                      <a:pt x="15" y="352"/>
                      <a:pt x="9" y="344"/>
                    </a:cubicBezTo>
                    <a:cubicBezTo>
                      <a:pt x="4" y="338"/>
                      <a:pt x="1" y="330"/>
                      <a:pt x="1" y="322"/>
                    </a:cubicBezTo>
                    <a:cubicBezTo>
                      <a:pt x="1" y="310"/>
                      <a:pt x="0" y="299"/>
                      <a:pt x="0" y="288"/>
                    </a:cubicBezTo>
                    <a:cubicBezTo>
                      <a:pt x="0" y="286"/>
                      <a:pt x="0" y="284"/>
                      <a:pt x="1" y="283"/>
                    </a:cubicBezTo>
                    <a:cubicBezTo>
                      <a:pt x="1" y="280"/>
                      <a:pt x="4" y="279"/>
                      <a:pt x="6" y="282"/>
                    </a:cubicBezTo>
                    <a:cubicBezTo>
                      <a:pt x="7" y="283"/>
                      <a:pt x="7" y="284"/>
                      <a:pt x="8" y="285"/>
                    </a:cubicBezTo>
                    <a:cubicBezTo>
                      <a:pt x="9" y="286"/>
                      <a:pt x="9" y="288"/>
                      <a:pt x="10" y="290"/>
                    </a:cubicBezTo>
                    <a:cubicBezTo>
                      <a:pt x="16" y="297"/>
                      <a:pt x="23" y="301"/>
                      <a:pt x="32" y="298"/>
                    </a:cubicBezTo>
                    <a:cubicBezTo>
                      <a:pt x="37" y="297"/>
                      <a:pt x="41" y="295"/>
                      <a:pt x="46" y="293"/>
                    </a:cubicBezTo>
                    <a:cubicBezTo>
                      <a:pt x="48" y="292"/>
                      <a:pt x="51" y="291"/>
                      <a:pt x="53" y="291"/>
                    </a:cubicBezTo>
                    <a:cubicBezTo>
                      <a:pt x="58" y="292"/>
                      <a:pt x="61" y="290"/>
                      <a:pt x="65" y="288"/>
                    </a:cubicBezTo>
                    <a:cubicBezTo>
                      <a:pt x="77" y="282"/>
                      <a:pt x="89" y="275"/>
                      <a:pt x="100" y="268"/>
                    </a:cubicBezTo>
                    <a:cubicBezTo>
                      <a:pt x="118" y="258"/>
                      <a:pt x="137" y="251"/>
                      <a:pt x="156" y="244"/>
                    </a:cubicBezTo>
                    <a:cubicBezTo>
                      <a:pt x="169" y="239"/>
                      <a:pt x="183" y="234"/>
                      <a:pt x="197" y="229"/>
                    </a:cubicBezTo>
                    <a:cubicBezTo>
                      <a:pt x="199" y="228"/>
                      <a:pt x="201" y="227"/>
                      <a:pt x="203" y="226"/>
                    </a:cubicBezTo>
                    <a:cubicBezTo>
                      <a:pt x="212" y="222"/>
                      <a:pt x="218" y="215"/>
                      <a:pt x="219" y="204"/>
                    </a:cubicBezTo>
                    <a:cubicBezTo>
                      <a:pt x="221" y="178"/>
                      <a:pt x="223" y="151"/>
                      <a:pt x="222" y="124"/>
                    </a:cubicBezTo>
                    <a:cubicBezTo>
                      <a:pt x="221" y="105"/>
                      <a:pt x="218" y="87"/>
                      <a:pt x="210" y="69"/>
                    </a:cubicBezTo>
                    <a:cubicBezTo>
                      <a:pt x="205" y="58"/>
                      <a:pt x="201" y="47"/>
                      <a:pt x="197" y="36"/>
                    </a:cubicBezTo>
                    <a:cubicBezTo>
                      <a:pt x="194" y="28"/>
                      <a:pt x="193" y="19"/>
                      <a:pt x="194" y="10"/>
                    </a:cubicBezTo>
                    <a:cubicBezTo>
                      <a:pt x="194" y="4"/>
                      <a:pt x="199" y="0"/>
                      <a:pt x="205" y="2"/>
                    </a:cubicBezTo>
                    <a:cubicBezTo>
                      <a:pt x="213" y="4"/>
                      <a:pt x="222" y="5"/>
                      <a:pt x="230" y="7"/>
                    </a:cubicBezTo>
                    <a:cubicBezTo>
                      <a:pt x="233" y="7"/>
                      <a:pt x="235" y="9"/>
                      <a:pt x="237" y="10"/>
                    </a:cubicBezTo>
                    <a:cubicBezTo>
                      <a:pt x="241" y="13"/>
                      <a:pt x="244" y="16"/>
                      <a:pt x="248" y="19"/>
                    </a:cubicBezTo>
                    <a:cubicBezTo>
                      <a:pt x="253" y="23"/>
                      <a:pt x="259" y="26"/>
                      <a:pt x="265" y="29"/>
                    </a:cubicBezTo>
                    <a:cubicBezTo>
                      <a:pt x="274" y="33"/>
                      <a:pt x="279" y="40"/>
                      <a:pt x="280" y="49"/>
                    </a:cubicBezTo>
                    <a:cubicBezTo>
                      <a:pt x="280" y="55"/>
                      <a:pt x="280" y="60"/>
                      <a:pt x="278" y="66"/>
                    </a:cubicBezTo>
                    <a:cubicBezTo>
                      <a:pt x="277" y="68"/>
                      <a:pt x="275" y="70"/>
                      <a:pt x="273" y="72"/>
                    </a:cubicBezTo>
                    <a:cubicBezTo>
                      <a:pt x="271" y="74"/>
                      <a:pt x="270" y="75"/>
                      <a:pt x="270" y="77"/>
                    </a:cubicBezTo>
                    <a:cubicBezTo>
                      <a:pt x="271" y="104"/>
                      <a:pt x="271" y="131"/>
                      <a:pt x="271" y="158"/>
                    </a:cubicBezTo>
                    <a:cubicBezTo>
                      <a:pt x="272" y="165"/>
                      <a:pt x="272" y="172"/>
                      <a:pt x="273" y="179"/>
                    </a:cubicBezTo>
                    <a:cubicBezTo>
                      <a:pt x="274" y="183"/>
                      <a:pt x="275" y="184"/>
                      <a:pt x="278" y="182"/>
                    </a:cubicBezTo>
                    <a:cubicBezTo>
                      <a:pt x="291" y="176"/>
                      <a:pt x="303" y="170"/>
                      <a:pt x="313" y="160"/>
                    </a:cubicBezTo>
                    <a:cubicBezTo>
                      <a:pt x="317" y="155"/>
                      <a:pt x="321" y="150"/>
                      <a:pt x="325" y="144"/>
                    </a:cubicBezTo>
                    <a:cubicBezTo>
                      <a:pt x="330" y="138"/>
                      <a:pt x="335" y="132"/>
                      <a:pt x="341" y="128"/>
                    </a:cubicBezTo>
                    <a:cubicBezTo>
                      <a:pt x="350" y="122"/>
                      <a:pt x="359" y="120"/>
                      <a:pt x="369" y="122"/>
                    </a:cubicBezTo>
                    <a:cubicBezTo>
                      <a:pt x="379" y="124"/>
                      <a:pt x="383" y="131"/>
                      <a:pt x="380" y="141"/>
                    </a:cubicBezTo>
                    <a:cubicBezTo>
                      <a:pt x="379" y="146"/>
                      <a:pt x="376" y="151"/>
                      <a:pt x="372" y="154"/>
                    </a:cubicBezTo>
                    <a:cubicBezTo>
                      <a:pt x="367" y="160"/>
                      <a:pt x="361" y="165"/>
                      <a:pt x="355" y="169"/>
                    </a:cubicBezTo>
                    <a:cubicBezTo>
                      <a:pt x="341" y="178"/>
                      <a:pt x="328" y="189"/>
                      <a:pt x="314" y="199"/>
                    </a:cubicBezTo>
                    <a:cubicBezTo>
                      <a:pt x="301" y="209"/>
                      <a:pt x="289" y="219"/>
                      <a:pt x="275" y="229"/>
                    </a:cubicBezTo>
                    <a:cubicBezTo>
                      <a:pt x="272" y="232"/>
                      <a:pt x="271" y="234"/>
                      <a:pt x="271" y="238"/>
                    </a:cubicBezTo>
                    <a:cubicBezTo>
                      <a:pt x="267" y="263"/>
                      <a:pt x="262" y="287"/>
                      <a:pt x="254" y="310"/>
                    </a:cubicBezTo>
                    <a:cubicBezTo>
                      <a:pt x="253" y="314"/>
                      <a:pt x="251" y="317"/>
                      <a:pt x="250" y="320"/>
                    </a:cubicBezTo>
                    <a:cubicBezTo>
                      <a:pt x="249" y="322"/>
                      <a:pt x="249" y="324"/>
                      <a:pt x="247" y="325"/>
                    </a:cubicBezTo>
                    <a:cubicBezTo>
                      <a:pt x="226" y="349"/>
                      <a:pt x="202" y="371"/>
                      <a:pt x="173" y="386"/>
                    </a:cubicBezTo>
                    <a:cubicBezTo>
                      <a:pt x="149" y="400"/>
                      <a:pt x="123" y="408"/>
                      <a:pt x="95" y="410"/>
                    </a:cubicBezTo>
                    <a:cubicBezTo>
                      <a:pt x="93" y="410"/>
                      <a:pt x="90" y="411"/>
                      <a:pt x="88" y="411"/>
                    </a:cubicBezTo>
                    <a:cubicBezTo>
                      <a:pt x="87" y="411"/>
                      <a:pt x="85" y="411"/>
                      <a:pt x="83"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0" name="Freeform 11">
                <a:extLst>
                  <a:ext uri="{FF2B5EF4-FFF2-40B4-BE49-F238E27FC236}">
                    <a16:creationId xmlns:a16="http://schemas.microsoft.com/office/drawing/2014/main" id="{3039E95C-D1CC-46F7-9248-92AECF3DF875}"/>
                  </a:ext>
                </a:extLst>
              </p:cNvPr>
              <p:cNvSpPr>
                <a:spLocks noEditPoints="1"/>
              </p:cNvSpPr>
              <p:nvPr/>
            </p:nvSpPr>
            <p:spPr bwMode="auto">
              <a:xfrm>
                <a:off x="4606634" y="2270052"/>
                <a:ext cx="551054" cy="1278318"/>
              </a:xfrm>
              <a:custGeom>
                <a:avLst/>
                <a:gdLst>
                  <a:gd name="T0" fmla="*/ 127 w 193"/>
                  <a:gd name="T1" fmla="*/ 371 h 449"/>
                  <a:gd name="T2" fmla="*/ 63 w 193"/>
                  <a:gd name="T3" fmla="*/ 417 h 449"/>
                  <a:gd name="T4" fmla="*/ 47 w 193"/>
                  <a:gd name="T5" fmla="*/ 433 h 449"/>
                  <a:gd name="T6" fmla="*/ 7 w 193"/>
                  <a:gd name="T7" fmla="*/ 434 h 449"/>
                  <a:gd name="T8" fmla="*/ 1 w 193"/>
                  <a:gd name="T9" fmla="*/ 383 h 449"/>
                  <a:gd name="T10" fmla="*/ 33 w 193"/>
                  <a:gd name="T11" fmla="*/ 331 h 449"/>
                  <a:gd name="T12" fmla="*/ 49 w 193"/>
                  <a:gd name="T13" fmla="*/ 286 h 449"/>
                  <a:gd name="T14" fmla="*/ 50 w 193"/>
                  <a:gd name="T15" fmla="*/ 233 h 449"/>
                  <a:gd name="T16" fmla="*/ 38 w 193"/>
                  <a:gd name="T17" fmla="*/ 207 h 449"/>
                  <a:gd name="T18" fmla="*/ 54 w 193"/>
                  <a:gd name="T19" fmla="*/ 201 h 449"/>
                  <a:gd name="T20" fmla="*/ 75 w 193"/>
                  <a:gd name="T21" fmla="*/ 209 h 449"/>
                  <a:gd name="T22" fmla="*/ 107 w 193"/>
                  <a:gd name="T23" fmla="*/ 223 h 449"/>
                  <a:gd name="T24" fmla="*/ 126 w 193"/>
                  <a:gd name="T25" fmla="*/ 233 h 449"/>
                  <a:gd name="T26" fmla="*/ 133 w 193"/>
                  <a:gd name="T27" fmla="*/ 231 h 449"/>
                  <a:gd name="T28" fmla="*/ 135 w 193"/>
                  <a:gd name="T29" fmla="*/ 200 h 449"/>
                  <a:gd name="T30" fmla="*/ 133 w 193"/>
                  <a:gd name="T31" fmla="*/ 99 h 449"/>
                  <a:gd name="T32" fmla="*/ 105 w 193"/>
                  <a:gd name="T33" fmla="*/ 55 h 449"/>
                  <a:gd name="T34" fmla="*/ 77 w 193"/>
                  <a:gd name="T35" fmla="*/ 9 h 449"/>
                  <a:gd name="T36" fmla="*/ 95 w 193"/>
                  <a:gd name="T37" fmla="*/ 6 h 449"/>
                  <a:gd name="T38" fmla="*/ 165 w 193"/>
                  <a:gd name="T39" fmla="*/ 52 h 449"/>
                  <a:gd name="T40" fmla="*/ 189 w 193"/>
                  <a:gd name="T41" fmla="*/ 83 h 449"/>
                  <a:gd name="T42" fmla="*/ 189 w 193"/>
                  <a:gd name="T43" fmla="*/ 292 h 449"/>
                  <a:gd name="T44" fmla="*/ 165 w 193"/>
                  <a:gd name="T45" fmla="*/ 409 h 449"/>
                  <a:gd name="T46" fmla="*/ 145 w 193"/>
                  <a:gd name="T47" fmla="*/ 428 h 449"/>
                  <a:gd name="T48" fmla="*/ 134 w 193"/>
                  <a:gd name="T49" fmla="*/ 415 h 449"/>
                  <a:gd name="T50" fmla="*/ 131 w 193"/>
                  <a:gd name="T51" fmla="*/ 367 h 449"/>
                  <a:gd name="T52" fmla="*/ 124 w 193"/>
                  <a:gd name="T53" fmla="*/ 264 h 449"/>
                  <a:gd name="T54" fmla="*/ 102 w 193"/>
                  <a:gd name="T55" fmla="*/ 280 h 449"/>
                  <a:gd name="T56" fmla="*/ 81 w 193"/>
                  <a:gd name="T57" fmla="*/ 296 h 449"/>
                  <a:gd name="T58" fmla="*/ 59 w 193"/>
                  <a:gd name="T59" fmla="*/ 331 h 449"/>
                  <a:gd name="T60" fmla="*/ 31 w 193"/>
                  <a:gd name="T61" fmla="*/ 373 h 449"/>
                  <a:gd name="T62" fmla="*/ 46 w 193"/>
                  <a:gd name="T63" fmla="*/ 382 h 449"/>
                  <a:gd name="T64" fmla="*/ 78 w 193"/>
                  <a:gd name="T65" fmla="*/ 363 h 449"/>
                  <a:gd name="T66" fmla="*/ 114 w 193"/>
                  <a:gd name="T67" fmla="*/ 346 h 449"/>
                  <a:gd name="T68" fmla="*/ 133 w 193"/>
                  <a:gd name="T69" fmla="*/ 325 h 449"/>
                  <a:gd name="T70" fmla="*/ 132 w 193"/>
                  <a:gd name="T71" fmla="*/ 2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 h="449">
                    <a:moveTo>
                      <a:pt x="131" y="367"/>
                    </a:moveTo>
                    <a:cubicBezTo>
                      <a:pt x="129" y="369"/>
                      <a:pt x="128" y="370"/>
                      <a:pt x="127" y="371"/>
                    </a:cubicBezTo>
                    <a:cubicBezTo>
                      <a:pt x="112" y="385"/>
                      <a:pt x="97" y="397"/>
                      <a:pt x="80" y="408"/>
                    </a:cubicBezTo>
                    <a:cubicBezTo>
                      <a:pt x="74" y="411"/>
                      <a:pt x="69" y="414"/>
                      <a:pt x="63" y="417"/>
                    </a:cubicBezTo>
                    <a:cubicBezTo>
                      <a:pt x="61" y="419"/>
                      <a:pt x="59" y="420"/>
                      <a:pt x="57" y="422"/>
                    </a:cubicBezTo>
                    <a:cubicBezTo>
                      <a:pt x="54" y="426"/>
                      <a:pt x="50" y="430"/>
                      <a:pt x="47" y="433"/>
                    </a:cubicBezTo>
                    <a:cubicBezTo>
                      <a:pt x="44" y="436"/>
                      <a:pt x="41" y="439"/>
                      <a:pt x="38" y="441"/>
                    </a:cubicBezTo>
                    <a:cubicBezTo>
                      <a:pt x="27" y="449"/>
                      <a:pt x="13" y="446"/>
                      <a:pt x="7" y="434"/>
                    </a:cubicBezTo>
                    <a:cubicBezTo>
                      <a:pt x="4" y="428"/>
                      <a:pt x="2" y="421"/>
                      <a:pt x="1" y="415"/>
                    </a:cubicBezTo>
                    <a:cubicBezTo>
                      <a:pt x="0" y="404"/>
                      <a:pt x="0" y="394"/>
                      <a:pt x="1" y="383"/>
                    </a:cubicBezTo>
                    <a:cubicBezTo>
                      <a:pt x="2" y="379"/>
                      <a:pt x="3" y="374"/>
                      <a:pt x="7" y="372"/>
                    </a:cubicBezTo>
                    <a:cubicBezTo>
                      <a:pt x="20" y="361"/>
                      <a:pt x="28" y="346"/>
                      <a:pt x="33" y="331"/>
                    </a:cubicBezTo>
                    <a:cubicBezTo>
                      <a:pt x="36" y="325"/>
                      <a:pt x="37" y="319"/>
                      <a:pt x="39" y="313"/>
                    </a:cubicBezTo>
                    <a:cubicBezTo>
                      <a:pt x="42" y="304"/>
                      <a:pt x="45" y="294"/>
                      <a:pt x="49" y="286"/>
                    </a:cubicBezTo>
                    <a:cubicBezTo>
                      <a:pt x="56" y="272"/>
                      <a:pt x="56" y="258"/>
                      <a:pt x="53" y="244"/>
                    </a:cubicBezTo>
                    <a:cubicBezTo>
                      <a:pt x="52" y="240"/>
                      <a:pt x="51" y="237"/>
                      <a:pt x="50" y="233"/>
                    </a:cubicBezTo>
                    <a:cubicBezTo>
                      <a:pt x="49" y="229"/>
                      <a:pt x="47" y="225"/>
                      <a:pt x="44" y="221"/>
                    </a:cubicBezTo>
                    <a:cubicBezTo>
                      <a:pt x="42" y="217"/>
                      <a:pt x="39" y="212"/>
                      <a:pt x="38" y="207"/>
                    </a:cubicBezTo>
                    <a:cubicBezTo>
                      <a:pt x="36" y="202"/>
                      <a:pt x="38" y="199"/>
                      <a:pt x="44" y="199"/>
                    </a:cubicBezTo>
                    <a:cubicBezTo>
                      <a:pt x="48" y="199"/>
                      <a:pt x="51" y="199"/>
                      <a:pt x="54" y="201"/>
                    </a:cubicBezTo>
                    <a:cubicBezTo>
                      <a:pt x="55" y="202"/>
                      <a:pt x="56" y="203"/>
                      <a:pt x="57" y="203"/>
                    </a:cubicBezTo>
                    <a:cubicBezTo>
                      <a:pt x="62" y="208"/>
                      <a:pt x="68" y="209"/>
                      <a:pt x="75" y="209"/>
                    </a:cubicBezTo>
                    <a:cubicBezTo>
                      <a:pt x="83" y="209"/>
                      <a:pt x="90" y="212"/>
                      <a:pt x="96" y="218"/>
                    </a:cubicBezTo>
                    <a:cubicBezTo>
                      <a:pt x="99" y="221"/>
                      <a:pt x="103" y="223"/>
                      <a:pt x="107" y="223"/>
                    </a:cubicBezTo>
                    <a:cubicBezTo>
                      <a:pt x="110" y="223"/>
                      <a:pt x="112" y="224"/>
                      <a:pt x="115" y="225"/>
                    </a:cubicBezTo>
                    <a:cubicBezTo>
                      <a:pt x="120" y="226"/>
                      <a:pt x="124" y="229"/>
                      <a:pt x="126" y="233"/>
                    </a:cubicBezTo>
                    <a:cubicBezTo>
                      <a:pt x="126" y="234"/>
                      <a:pt x="127" y="235"/>
                      <a:pt x="128" y="236"/>
                    </a:cubicBezTo>
                    <a:cubicBezTo>
                      <a:pt x="131" y="236"/>
                      <a:pt x="132" y="234"/>
                      <a:pt x="133" y="231"/>
                    </a:cubicBezTo>
                    <a:cubicBezTo>
                      <a:pt x="134" y="229"/>
                      <a:pt x="134" y="227"/>
                      <a:pt x="134" y="225"/>
                    </a:cubicBezTo>
                    <a:cubicBezTo>
                      <a:pt x="134" y="217"/>
                      <a:pt x="134" y="208"/>
                      <a:pt x="135" y="200"/>
                    </a:cubicBezTo>
                    <a:cubicBezTo>
                      <a:pt x="137" y="176"/>
                      <a:pt x="139" y="151"/>
                      <a:pt x="137" y="127"/>
                    </a:cubicBezTo>
                    <a:cubicBezTo>
                      <a:pt x="137" y="118"/>
                      <a:pt x="135" y="109"/>
                      <a:pt x="133" y="99"/>
                    </a:cubicBezTo>
                    <a:cubicBezTo>
                      <a:pt x="132" y="90"/>
                      <a:pt x="127" y="81"/>
                      <a:pt x="121" y="74"/>
                    </a:cubicBezTo>
                    <a:cubicBezTo>
                      <a:pt x="116" y="67"/>
                      <a:pt x="111" y="61"/>
                      <a:pt x="105" y="55"/>
                    </a:cubicBezTo>
                    <a:cubicBezTo>
                      <a:pt x="98" y="46"/>
                      <a:pt x="90" y="36"/>
                      <a:pt x="83" y="27"/>
                    </a:cubicBezTo>
                    <a:cubicBezTo>
                      <a:pt x="79" y="22"/>
                      <a:pt x="77" y="15"/>
                      <a:pt x="77" y="9"/>
                    </a:cubicBezTo>
                    <a:cubicBezTo>
                      <a:pt x="77" y="3"/>
                      <a:pt x="80" y="0"/>
                      <a:pt x="86" y="2"/>
                    </a:cubicBezTo>
                    <a:cubicBezTo>
                      <a:pt x="89" y="2"/>
                      <a:pt x="92" y="4"/>
                      <a:pt x="95" y="6"/>
                    </a:cubicBezTo>
                    <a:cubicBezTo>
                      <a:pt x="105" y="15"/>
                      <a:pt x="116" y="22"/>
                      <a:pt x="128" y="28"/>
                    </a:cubicBezTo>
                    <a:cubicBezTo>
                      <a:pt x="141" y="35"/>
                      <a:pt x="154" y="43"/>
                      <a:pt x="165" y="52"/>
                    </a:cubicBezTo>
                    <a:cubicBezTo>
                      <a:pt x="172" y="58"/>
                      <a:pt x="179" y="64"/>
                      <a:pt x="184" y="72"/>
                    </a:cubicBezTo>
                    <a:cubicBezTo>
                      <a:pt x="186" y="75"/>
                      <a:pt x="188" y="78"/>
                      <a:pt x="189" y="83"/>
                    </a:cubicBezTo>
                    <a:cubicBezTo>
                      <a:pt x="192" y="122"/>
                      <a:pt x="193" y="162"/>
                      <a:pt x="193" y="202"/>
                    </a:cubicBezTo>
                    <a:cubicBezTo>
                      <a:pt x="193" y="232"/>
                      <a:pt x="192" y="262"/>
                      <a:pt x="189" y="292"/>
                    </a:cubicBezTo>
                    <a:cubicBezTo>
                      <a:pt x="186" y="321"/>
                      <a:pt x="183" y="350"/>
                      <a:pt x="176" y="378"/>
                    </a:cubicBezTo>
                    <a:cubicBezTo>
                      <a:pt x="173" y="388"/>
                      <a:pt x="170" y="399"/>
                      <a:pt x="165" y="409"/>
                    </a:cubicBezTo>
                    <a:cubicBezTo>
                      <a:pt x="162" y="414"/>
                      <a:pt x="159" y="419"/>
                      <a:pt x="155" y="423"/>
                    </a:cubicBezTo>
                    <a:cubicBezTo>
                      <a:pt x="152" y="426"/>
                      <a:pt x="149" y="428"/>
                      <a:pt x="145" y="428"/>
                    </a:cubicBezTo>
                    <a:cubicBezTo>
                      <a:pt x="140" y="429"/>
                      <a:pt x="136" y="427"/>
                      <a:pt x="135" y="422"/>
                    </a:cubicBezTo>
                    <a:cubicBezTo>
                      <a:pt x="135" y="420"/>
                      <a:pt x="135" y="418"/>
                      <a:pt x="134" y="415"/>
                    </a:cubicBezTo>
                    <a:cubicBezTo>
                      <a:pt x="134" y="407"/>
                      <a:pt x="135" y="399"/>
                      <a:pt x="135" y="391"/>
                    </a:cubicBezTo>
                    <a:cubicBezTo>
                      <a:pt x="134" y="383"/>
                      <a:pt x="134" y="375"/>
                      <a:pt x="131" y="367"/>
                    </a:cubicBezTo>
                    <a:close/>
                    <a:moveTo>
                      <a:pt x="132" y="255"/>
                    </a:moveTo>
                    <a:cubicBezTo>
                      <a:pt x="127" y="257"/>
                      <a:pt x="125" y="260"/>
                      <a:pt x="124" y="264"/>
                    </a:cubicBezTo>
                    <a:cubicBezTo>
                      <a:pt x="123" y="267"/>
                      <a:pt x="122" y="271"/>
                      <a:pt x="119" y="273"/>
                    </a:cubicBezTo>
                    <a:cubicBezTo>
                      <a:pt x="114" y="277"/>
                      <a:pt x="108" y="280"/>
                      <a:pt x="102" y="280"/>
                    </a:cubicBezTo>
                    <a:cubicBezTo>
                      <a:pt x="97" y="280"/>
                      <a:pt x="94" y="282"/>
                      <a:pt x="91" y="285"/>
                    </a:cubicBezTo>
                    <a:cubicBezTo>
                      <a:pt x="87" y="289"/>
                      <a:pt x="84" y="292"/>
                      <a:pt x="81" y="296"/>
                    </a:cubicBezTo>
                    <a:cubicBezTo>
                      <a:pt x="78" y="299"/>
                      <a:pt x="76" y="302"/>
                      <a:pt x="75" y="305"/>
                    </a:cubicBezTo>
                    <a:cubicBezTo>
                      <a:pt x="71" y="315"/>
                      <a:pt x="66" y="323"/>
                      <a:pt x="59" y="331"/>
                    </a:cubicBezTo>
                    <a:cubicBezTo>
                      <a:pt x="54" y="337"/>
                      <a:pt x="50" y="343"/>
                      <a:pt x="45" y="349"/>
                    </a:cubicBezTo>
                    <a:cubicBezTo>
                      <a:pt x="39" y="356"/>
                      <a:pt x="34" y="364"/>
                      <a:pt x="31" y="373"/>
                    </a:cubicBezTo>
                    <a:cubicBezTo>
                      <a:pt x="29" y="377"/>
                      <a:pt x="29" y="379"/>
                      <a:pt x="34" y="381"/>
                    </a:cubicBezTo>
                    <a:cubicBezTo>
                      <a:pt x="38" y="382"/>
                      <a:pt x="42" y="383"/>
                      <a:pt x="46" y="382"/>
                    </a:cubicBezTo>
                    <a:cubicBezTo>
                      <a:pt x="53" y="381"/>
                      <a:pt x="59" y="378"/>
                      <a:pt x="64" y="374"/>
                    </a:cubicBezTo>
                    <a:cubicBezTo>
                      <a:pt x="69" y="371"/>
                      <a:pt x="73" y="367"/>
                      <a:pt x="78" y="363"/>
                    </a:cubicBezTo>
                    <a:cubicBezTo>
                      <a:pt x="81" y="361"/>
                      <a:pt x="83" y="359"/>
                      <a:pt x="87" y="358"/>
                    </a:cubicBezTo>
                    <a:cubicBezTo>
                      <a:pt x="97" y="356"/>
                      <a:pt x="106" y="351"/>
                      <a:pt x="114" y="346"/>
                    </a:cubicBezTo>
                    <a:cubicBezTo>
                      <a:pt x="119" y="343"/>
                      <a:pt x="123" y="340"/>
                      <a:pt x="127" y="338"/>
                    </a:cubicBezTo>
                    <a:cubicBezTo>
                      <a:pt x="131" y="335"/>
                      <a:pt x="133" y="331"/>
                      <a:pt x="133" y="325"/>
                    </a:cubicBezTo>
                    <a:cubicBezTo>
                      <a:pt x="132" y="304"/>
                      <a:pt x="132" y="282"/>
                      <a:pt x="132" y="260"/>
                    </a:cubicBezTo>
                    <a:cubicBezTo>
                      <a:pt x="132" y="259"/>
                      <a:pt x="132" y="257"/>
                      <a:pt x="132"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1" name="Freeform 12">
                <a:extLst>
                  <a:ext uri="{FF2B5EF4-FFF2-40B4-BE49-F238E27FC236}">
                    <a16:creationId xmlns:a16="http://schemas.microsoft.com/office/drawing/2014/main" id="{D829A78B-B6EB-4549-B14A-40D05309B0CA}"/>
                  </a:ext>
                </a:extLst>
              </p:cNvPr>
              <p:cNvSpPr>
                <a:spLocks/>
              </p:cNvSpPr>
              <p:nvPr/>
            </p:nvSpPr>
            <p:spPr bwMode="auto">
              <a:xfrm>
                <a:off x="5375547" y="2443057"/>
                <a:ext cx="650372" cy="900269"/>
              </a:xfrm>
              <a:custGeom>
                <a:avLst/>
                <a:gdLst>
                  <a:gd name="T0" fmla="*/ 34 w 229"/>
                  <a:gd name="T1" fmla="*/ 0 h 316"/>
                  <a:gd name="T2" fmla="*/ 37 w 229"/>
                  <a:gd name="T3" fmla="*/ 2 h 316"/>
                  <a:gd name="T4" fmla="*/ 69 w 229"/>
                  <a:gd name="T5" fmla="*/ 32 h 316"/>
                  <a:gd name="T6" fmla="*/ 73 w 229"/>
                  <a:gd name="T7" fmla="*/ 38 h 316"/>
                  <a:gd name="T8" fmla="*/ 99 w 229"/>
                  <a:gd name="T9" fmla="*/ 117 h 316"/>
                  <a:gd name="T10" fmla="*/ 101 w 229"/>
                  <a:gd name="T11" fmla="*/ 128 h 316"/>
                  <a:gd name="T12" fmla="*/ 112 w 229"/>
                  <a:gd name="T13" fmla="*/ 132 h 316"/>
                  <a:gd name="T14" fmla="*/ 120 w 229"/>
                  <a:gd name="T15" fmla="*/ 127 h 316"/>
                  <a:gd name="T16" fmla="*/ 145 w 229"/>
                  <a:gd name="T17" fmla="*/ 109 h 316"/>
                  <a:gd name="T18" fmla="*/ 148 w 229"/>
                  <a:gd name="T19" fmla="*/ 103 h 316"/>
                  <a:gd name="T20" fmla="*/ 148 w 229"/>
                  <a:gd name="T21" fmla="*/ 80 h 316"/>
                  <a:gd name="T22" fmla="*/ 159 w 229"/>
                  <a:gd name="T23" fmla="*/ 69 h 316"/>
                  <a:gd name="T24" fmla="*/ 162 w 229"/>
                  <a:gd name="T25" fmla="*/ 71 h 316"/>
                  <a:gd name="T26" fmla="*/ 164 w 229"/>
                  <a:gd name="T27" fmla="*/ 75 h 316"/>
                  <a:gd name="T28" fmla="*/ 171 w 229"/>
                  <a:gd name="T29" fmla="*/ 86 h 316"/>
                  <a:gd name="T30" fmla="*/ 204 w 229"/>
                  <a:gd name="T31" fmla="*/ 104 h 316"/>
                  <a:gd name="T32" fmla="*/ 209 w 229"/>
                  <a:gd name="T33" fmla="*/ 112 h 316"/>
                  <a:gd name="T34" fmla="*/ 169 w 229"/>
                  <a:gd name="T35" fmla="*/ 170 h 316"/>
                  <a:gd name="T36" fmla="*/ 128 w 229"/>
                  <a:gd name="T37" fmla="*/ 175 h 316"/>
                  <a:gd name="T38" fmla="*/ 114 w 229"/>
                  <a:gd name="T39" fmla="*/ 190 h 316"/>
                  <a:gd name="T40" fmla="*/ 115 w 229"/>
                  <a:gd name="T41" fmla="*/ 196 h 316"/>
                  <a:gd name="T42" fmla="*/ 115 w 229"/>
                  <a:gd name="T43" fmla="*/ 219 h 316"/>
                  <a:gd name="T44" fmla="*/ 109 w 229"/>
                  <a:gd name="T45" fmla="*/ 226 h 316"/>
                  <a:gd name="T46" fmla="*/ 89 w 229"/>
                  <a:gd name="T47" fmla="*/ 246 h 316"/>
                  <a:gd name="T48" fmla="*/ 95 w 229"/>
                  <a:gd name="T49" fmla="*/ 260 h 316"/>
                  <a:gd name="T50" fmla="*/ 113 w 229"/>
                  <a:gd name="T51" fmla="*/ 259 h 316"/>
                  <a:gd name="T52" fmla="*/ 148 w 229"/>
                  <a:gd name="T53" fmla="*/ 248 h 316"/>
                  <a:gd name="T54" fmla="*/ 170 w 229"/>
                  <a:gd name="T55" fmla="*/ 243 h 316"/>
                  <a:gd name="T56" fmla="*/ 187 w 229"/>
                  <a:gd name="T57" fmla="*/ 237 h 316"/>
                  <a:gd name="T58" fmla="*/ 212 w 229"/>
                  <a:gd name="T59" fmla="*/ 229 h 316"/>
                  <a:gd name="T60" fmla="*/ 220 w 229"/>
                  <a:gd name="T61" fmla="*/ 229 h 316"/>
                  <a:gd name="T62" fmla="*/ 227 w 229"/>
                  <a:gd name="T63" fmla="*/ 241 h 316"/>
                  <a:gd name="T64" fmla="*/ 214 w 229"/>
                  <a:gd name="T65" fmla="*/ 267 h 316"/>
                  <a:gd name="T66" fmla="*/ 203 w 229"/>
                  <a:gd name="T67" fmla="*/ 277 h 316"/>
                  <a:gd name="T68" fmla="*/ 174 w 229"/>
                  <a:gd name="T69" fmla="*/ 289 h 316"/>
                  <a:gd name="T70" fmla="*/ 140 w 229"/>
                  <a:gd name="T71" fmla="*/ 298 h 316"/>
                  <a:gd name="T72" fmla="*/ 127 w 229"/>
                  <a:gd name="T73" fmla="*/ 298 h 316"/>
                  <a:gd name="T74" fmla="*/ 116 w 229"/>
                  <a:gd name="T75" fmla="*/ 301 h 316"/>
                  <a:gd name="T76" fmla="*/ 55 w 229"/>
                  <a:gd name="T77" fmla="*/ 304 h 316"/>
                  <a:gd name="T78" fmla="*/ 44 w 229"/>
                  <a:gd name="T79" fmla="*/ 292 h 316"/>
                  <a:gd name="T80" fmla="*/ 27 w 229"/>
                  <a:gd name="T81" fmla="*/ 257 h 316"/>
                  <a:gd name="T82" fmla="*/ 25 w 229"/>
                  <a:gd name="T83" fmla="*/ 252 h 316"/>
                  <a:gd name="T84" fmla="*/ 18 w 229"/>
                  <a:gd name="T85" fmla="*/ 217 h 316"/>
                  <a:gd name="T86" fmla="*/ 18 w 229"/>
                  <a:gd name="T87" fmla="*/ 210 h 316"/>
                  <a:gd name="T88" fmla="*/ 1 w 229"/>
                  <a:gd name="T89" fmla="*/ 140 h 316"/>
                  <a:gd name="T90" fmla="*/ 0 w 229"/>
                  <a:gd name="T91" fmla="*/ 134 h 316"/>
                  <a:gd name="T92" fmla="*/ 18 w 229"/>
                  <a:gd name="T93" fmla="*/ 50 h 316"/>
                  <a:gd name="T94" fmla="*/ 32 w 229"/>
                  <a:gd name="T95" fmla="*/ 4 h 316"/>
                  <a:gd name="T96" fmla="*/ 34 w 229"/>
                  <a:gd name="T9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316">
                    <a:moveTo>
                      <a:pt x="34" y="0"/>
                    </a:moveTo>
                    <a:cubicBezTo>
                      <a:pt x="35" y="1"/>
                      <a:pt x="36" y="2"/>
                      <a:pt x="37" y="2"/>
                    </a:cubicBezTo>
                    <a:cubicBezTo>
                      <a:pt x="48" y="12"/>
                      <a:pt x="58" y="22"/>
                      <a:pt x="69" y="32"/>
                    </a:cubicBezTo>
                    <a:cubicBezTo>
                      <a:pt x="71" y="34"/>
                      <a:pt x="72" y="36"/>
                      <a:pt x="73" y="38"/>
                    </a:cubicBezTo>
                    <a:cubicBezTo>
                      <a:pt x="86" y="63"/>
                      <a:pt x="94" y="89"/>
                      <a:pt x="99" y="117"/>
                    </a:cubicBezTo>
                    <a:cubicBezTo>
                      <a:pt x="99" y="120"/>
                      <a:pt x="100" y="124"/>
                      <a:pt x="101" y="128"/>
                    </a:cubicBezTo>
                    <a:cubicBezTo>
                      <a:pt x="103" y="133"/>
                      <a:pt x="107" y="134"/>
                      <a:pt x="112" y="132"/>
                    </a:cubicBezTo>
                    <a:cubicBezTo>
                      <a:pt x="115" y="130"/>
                      <a:pt x="117" y="129"/>
                      <a:pt x="120" y="127"/>
                    </a:cubicBezTo>
                    <a:cubicBezTo>
                      <a:pt x="128" y="121"/>
                      <a:pt x="136" y="115"/>
                      <a:pt x="145" y="109"/>
                    </a:cubicBezTo>
                    <a:cubicBezTo>
                      <a:pt x="147" y="108"/>
                      <a:pt x="148" y="106"/>
                      <a:pt x="148" y="103"/>
                    </a:cubicBezTo>
                    <a:cubicBezTo>
                      <a:pt x="148" y="95"/>
                      <a:pt x="148" y="88"/>
                      <a:pt x="148" y="80"/>
                    </a:cubicBezTo>
                    <a:cubicBezTo>
                      <a:pt x="148" y="75"/>
                      <a:pt x="153" y="69"/>
                      <a:pt x="159" y="69"/>
                    </a:cubicBezTo>
                    <a:cubicBezTo>
                      <a:pt x="160" y="69"/>
                      <a:pt x="162" y="70"/>
                      <a:pt x="162" y="71"/>
                    </a:cubicBezTo>
                    <a:cubicBezTo>
                      <a:pt x="163" y="72"/>
                      <a:pt x="164" y="73"/>
                      <a:pt x="164" y="75"/>
                    </a:cubicBezTo>
                    <a:cubicBezTo>
                      <a:pt x="164" y="79"/>
                      <a:pt x="167" y="83"/>
                      <a:pt x="171" y="86"/>
                    </a:cubicBezTo>
                    <a:cubicBezTo>
                      <a:pt x="181" y="94"/>
                      <a:pt x="192" y="100"/>
                      <a:pt x="204" y="104"/>
                    </a:cubicBezTo>
                    <a:cubicBezTo>
                      <a:pt x="208" y="106"/>
                      <a:pt x="209" y="108"/>
                      <a:pt x="209" y="112"/>
                    </a:cubicBezTo>
                    <a:cubicBezTo>
                      <a:pt x="210" y="140"/>
                      <a:pt x="196" y="160"/>
                      <a:pt x="169" y="170"/>
                    </a:cubicBezTo>
                    <a:cubicBezTo>
                      <a:pt x="156" y="175"/>
                      <a:pt x="142" y="177"/>
                      <a:pt x="128" y="175"/>
                    </a:cubicBezTo>
                    <a:cubicBezTo>
                      <a:pt x="119" y="173"/>
                      <a:pt x="112" y="182"/>
                      <a:pt x="114" y="190"/>
                    </a:cubicBezTo>
                    <a:cubicBezTo>
                      <a:pt x="114" y="192"/>
                      <a:pt x="115" y="194"/>
                      <a:pt x="115" y="196"/>
                    </a:cubicBezTo>
                    <a:cubicBezTo>
                      <a:pt x="118" y="203"/>
                      <a:pt x="118" y="211"/>
                      <a:pt x="115" y="219"/>
                    </a:cubicBezTo>
                    <a:cubicBezTo>
                      <a:pt x="114" y="222"/>
                      <a:pt x="112" y="224"/>
                      <a:pt x="109" y="226"/>
                    </a:cubicBezTo>
                    <a:cubicBezTo>
                      <a:pt x="101" y="231"/>
                      <a:pt x="95" y="238"/>
                      <a:pt x="89" y="246"/>
                    </a:cubicBezTo>
                    <a:cubicBezTo>
                      <a:pt x="84" y="254"/>
                      <a:pt x="85" y="258"/>
                      <a:pt x="95" y="260"/>
                    </a:cubicBezTo>
                    <a:cubicBezTo>
                      <a:pt x="101" y="261"/>
                      <a:pt x="107" y="261"/>
                      <a:pt x="113" y="259"/>
                    </a:cubicBezTo>
                    <a:cubicBezTo>
                      <a:pt x="125" y="256"/>
                      <a:pt x="137" y="252"/>
                      <a:pt x="148" y="248"/>
                    </a:cubicBezTo>
                    <a:cubicBezTo>
                      <a:pt x="155" y="245"/>
                      <a:pt x="162" y="243"/>
                      <a:pt x="170" y="243"/>
                    </a:cubicBezTo>
                    <a:cubicBezTo>
                      <a:pt x="176" y="242"/>
                      <a:pt x="182" y="240"/>
                      <a:pt x="187" y="237"/>
                    </a:cubicBezTo>
                    <a:cubicBezTo>
                      <a:pt x="195" y="234"/>
                      <a:pt x="203" y="230"/>
                      <a:pt x="212" y="229"/>
                    </a:cubicBezTo>
                    <a:cubicBezTo>
                      <a:pt x="214" y="229"/>
                      <a:pt x="217" y="229"/>
                      <a:pt x="220" y="229"/>
                    </a:cubicBezTo>
                    <a:cubicBezTo>
                      <a:pt x="226" y="230"/>
                      <a:pt x="229" y="236"/>
                      <a:pt x="227" y="241"/>
                    </a:cubicBezTo>
                    <a:cubicBezTo>
                      <a:pt x="223" y="250"/>
                      <a:pt x="218" y="259"/>
                      <a:pt x="214" y="267"/>
                    </a:cubicBezTo>
                    <a:cubicBezTo>
                      <a:pt x="211" y="271"/>
                      <a:pt x="207" y="274"/>
                      <a:pt x="203" y="277"/>
                    </a:cubicBezTo>
                    <a:cubicBezTo>
                      <a:pt x="194" y="282"/>
                      <a:pt x="184" y="286"/>
                      <a:pt x="174" y="289"/>
                    </a:cubicBezTo>
                    <a:cubicBezTo>
                      <a:pt x="163" y="292"/>
                      <a:pt x="151" y="295"/>
                      <a:pt x="140" y="298"/>
                    </a:cubicBezTo>
                    <a:cubicBezTo>
                      <a:pt x="136" y="299"/>
                      <a:pt x="131" y="298"/>
                      <a:pt x="127" y="298"/>
                    </a:cubicBezTo>
                    <a:cubicBezTo>
                      <a:pt x="122" y="298"/>
                      <a:pt x="119" y="299"/>
                      <a:pt x="116" y="301"/>
                    </a:cubicBezTo>
                    <a:cubicBezTo>
                      <a:pt x="97" y="315"/>
                      <a:pt x="74" y="316"/>
                      <a:pt x="55" y="304"/>
                    </a:cubicBezTo>
                    <a:cubicBezTo>
                      <a:pt x="51" y="301"/>
                      <a:pt x="47" y="297"/>
                      <a:pt x="44" y="292"/>
                    </a:cubicBezTo>
                    <a:cubicBezTo>
                      <a:pt x="37" y="281"/>
                      <a:pt x="32" y="269"/>
                      <a:pt x="27" y="257"/>
                    </a:cubicBezTo>
                    <a:cubicBezTo>
                      <a:pt x="26" y="255"/>
                      <a:pt x="26" y="254"/>
                      <a:pt x="25" y="252"/>
                    </a:cubicBezTo>
                    <a:cubicBezTo>
                      <a:pt x="20" y="241"/>
                      <a:pt x="17" y="230"/>
                      <a:pt x="18" y="217"/>
                    </a:cubicBezTo>
                    <a:cubicBezTo>
                      <a:pt x="19" y="215"/>
                      <a:pt x="18" y="213"/>
                      <a:pt x="18" y="210"/>
                    </a:cubicBezTo>
                    <a:cubicBezTo>
                      <a:pt x="12" y="187"/>
                      <a:pt x="6" y="163"/>
                      <a:pt x="1" y="140"/>
                    </a:cubicBezTo>
                    <a:cubicBezTo>
                      <a:pt x="0" y="138"/>
                      <a:pt x="0" y="136"/>
                      <a:pt x="0" y="134"/>
                    </a:cubicBezTo>
                    <a:cubicBezTo>
                      <a:pt x="6" y="106"/>
                      <a:pt x="12" y="78"/>
                      <a:pt x="18" y="50"/>
                    </a:cubicBezTo>
                    <a:cubicBezTo>
                      <a:pt x="22" y="35"/>
                      <a:pt x="26" y="19"/>
                      <a:pt x="32" y="4"/>
                    </a:cubicBezTo>
                    <a:cubicBezTo>
                      <a:pt x="33" y="2"/>
                      <a:pt x="33" y="1"/>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2" name="Freeform 13">
                <a:extLst>
                  <a:ext uri="{FF2B5EF4-FFF2-40B4-BE49-F238E27FC236}">
                    <a16:creationId xmlns:a16="http://schemas.microsoft.com/office/drawing/2014/main" id="{E842F311-7DA4-44B7-A236-43EEB282428F}"/>
                  </a:ext>
                </a:extLst>
              </p:cNvPr>
              <p:cNvSpPr>
                <a:spLocks/>
              </p:cNvSpPr>
              <p:nvPr/>
            </p:nvSpPr>
            <p:spPr bwMode="auto">
              <a:xfrm>
                <a:off x="6355912" y="2792272"/>
                <a:ext cx="772117" cy="855416"/>
              </a:xfrm>
              <a:custGeom>
                <a:avLst/>
                <a:gdLst>
                  <a:gd name="T0" fmla="*/ 194 w 271"/>
                  <a:gd name="T1" fmla="*/ 98 h 300"/>
                  <a:gd name="T2" fmla="*/ 236 w 271"/>
                  <a:gd name="T3" fmla="*/ 96 h 300"/>
                  <a:gd name="T4" fmla="*/ 237 w 271"/>
                  <a:gd name="T5" fmla="*/ 111 h 300"/>
                  <a:gd name="T6" fmla="*/ 175 w 271"/>
                  <a:gd name="T7" fmla="*/ 150 h 300"/>
                  <a:gd name="T8" fmla="*/ 169 w 271"/>
                  <a:gd name="T9" fmla="*/ 195 h 300"/>
                  <a:gd name="T10" fmla="*/ 177 w 271"/>
                  <a:gd name="T11" fmla="*/ 299 h 300"/>
                  <a:gd name="T12" fmla="*/ 159 w 271"/>
                  <a:gd name="T13" fmla="*/ 285 h 300"/>
                  <a:gd name="T14" fmla="*/ 150 w 271"/>
                  <a:gd name="T15" fmla="*/ 266 h 300"/>
                  <a:gd name="T16" fmla="*/ 133 w 271"/>
                  <a:gd name="T17" fmla="*/ 260 h 300"/>
                  <a:gd name="T18" fmla="*/ 132 w 271"/>
                  <a:gd name="T19" fmla="*/ 243 h 300"/>
                  <a:gd name="T20" fmla="*/ 149 w 271"/>
                  <a:gd name="T21" fmla="*/ 232 h 300"/>
                  <a:gd name="T22" fmla="*/ 139 w 271"/>
                  <a:gd name="T23" fmla="*/ 197 h 300"/>
                  <a:gd name="T24" fmla="*/ 117 w 271"/>
                  <a:gd name="T25" fmla="*/ 216 h 300"/>
                  <a:gd name="T26" fmla="*/ 101 w 271"/>
                  <a:gd name="T27" fmla="*/ 235 h 300"/>
                  <a:gd name="T28" fmla="*/ 26 w 271"/>
                  <a:gd name="T29" fmla="*/ 293 h 300"/>
                  <a:gd name="T30" fmla="*/ 0 w 271"/>
                  <a:gd name="T31" fmla="*/ 243 h 300"/>
                  <a:gd name="T32" fmla="*/ 9 w 271"/>
                  <a:gd name="T33" fmla="*/ 237 h 300"/>
                  <a:gd name="T34" fmla="*/ 32 w 271"/>
                  <a:gd name="T35" fmla="*/ 234 h 300"/>
                  <a:gd name="T36" fmla="*/ 59 w 271"/>
                  <a:gd name="T37" fmla="*/ 219 h 300"/>
                  <a:gd name="T38" fmla="*/ 116 w 271"/>
                  <a:gd name="T39" fmla="*/ 185 h 300"/>
                  <a:gd name="T40" fmla="*/ 145 w 271"/>
                  <a:gd name="T41" fmla="*/ 155 h 300"/>
                  <a:gd name="T42" fmla="*/ 133 w 271"/>
                  <a:gd name="T43" fmla="*/ 142 h 300"/>
                  <a:gd name="T44" fmla="*/ 145 w 271"/>
                  <a:gd name="T45" fmla="*/ 112 h 300"/>
                  <a:gd name="T46" fmla="*/ 143 w 271"/>
                  <a:gd name="T47" fmla="*/ 104 h 300"/>
                  <a:gd name="T48" fmla="*/ 124 w 271"/>
                  <a:gd name="T49" fmla="*/ 108 h 300"/>
                  <a:gd name="T50" fmla="*/ 121 w 271"/>
                  <a:gd name="T51" fmla="*/ 140 h 300"/>
                  <a:gd name="T52" fmla="*/ 87 w 271"/>
                  <a:gd name="T53" fmla="*/ 188 h 300"/>
                  <a:gd name="T54" fmla="*/ 73 w 271"/>
                  <a:gd name="T55" fmla="*/ 176 h 300"/>
                  <a:gd name="T56" fmla="*/ 67 w 271"/>
                  <a:gd name="T57" fmla="*/ 159 h 300"/>
                  <a:gd name="T58" fmla="*/ 66 w 271"/>
                  <a:gd name="T59" fmla="*/ 63 h 300"/>
                  <a:gd name="T60" fmla="*/ 72 w 271"/>
                  <a:gd name="T61" fmla="*/ 47 h 300"/>
                  <a:gd name="T62" fmla="*/ 88 w 271"/>
                  <a:gd name="T63" fmla="*/ 55 h 300"/>
                  <a:gd name="T64" fmla="*/ 109 w 271"/>
                  <a:gd name="T65" fmla="*/ 63 h 300"/>
                  <a:gd name="T66" fmla="*/ 160 w 271"/>
                  <a:gd name="T67" fmla="*/ 28 h 300"/>
                  <a:gd name="T68" fmla="*/ 187 w 271"/>
                  <a:gd name="T69" fmla="*/ 16 h 300"/>
                  <a:gd name="T70" fmla="*/ 258 w 271"/>
                  <a:gd name="T71" fmla="*/ 4 h 300"/>
                  <a:gd name="T72" fmla="*/ 271 w 271"/>
                  <a:gd name="T73" fmla="*/ 16 h 300"/>
                  <a:gd name="T74" fmla="*/ 248 w 271"/>
                  <a:gd name="T75" fmla="*/ 37 h 300"/>
                  <a:gd name="T76" fmla="*/ 215 w 271"/>
                  <a:gd name="T77" fmla="*/ 67 h 300"/>
                  <a:gd name="T78" fmla="*/ 186 w 271"/>
                  <a:gd name="T79" fmla="*/ 9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300">
                    <a:moveTo>
                      <a:pt x="185" y="102"/>
                    </a:moveTo>
                    <a:cubicBezTo>
                      <a:pt x="188" y="101"/>
                      <a:pt x="191" y="99"/>
                      <a:pt x="194" y="98"/>
                    </a:cubicBezTo>
                    <a:cubicBezTo>
                      <a:pt x="200" y="94"/>
                      <a:pt x="206" y="91"/>
                      <a:pt x="213" y="90"/>
                    </a:cubicBezTo>
                    <a:cubicBezTo>
                      <a:pt x="221" y="89"/>
                      <a:pt x="229" y="92"/>
                      <a:pt x="236" y="96"/>
                    </a:cubicBezTo>
                    <a:cubicBezTo>
                      <a:pt x="237" y="97"/>
                      <a:pt x="238" y="98"/>
                      <a:pt x="239" y="99"/>
                    </a:cubicBezTo>
                    <a:cubicBezTo>
                      <a:pt x="242" y="103"/>
                      <a:pt x="242" y="108"/>
                      <a:pt x="237" y="111"/>
                    </a:cubicBezTo>
                    <a:cubicBezTo>
                      <a:pt x="220" y="127"/>
                      <a:pt x="200" y="139"/>
                      <a:pt x="179" y="148"/>
                    </a:cubicBezTo>
                    <a:cubicBezTo>
                      <a:pt x="178" y="149"/>
                      <a:pt x="176" y="149"/>
                      <a:pt x="175" y="150"/>
                    </a:cubicBezTo>
                    <a:cubicBezTo>
                      <a:pt x="167" y="153"/>
                      <a:pt x="164" y="159"/>
                      <a:pt x="163" y="168"/>
                    </a:cubicBezTo>
                    <a:cubicBezTo>
                      <a:pt x="163" y="177"/>
                      <a:pt x="165" y="187"/>
                      <a:pt x="169" y="195"/>
                    </a:cubicBezTo>
                    <a:cubicBezTo>
                      <a:pt x="182" y="226"/>
                      <a:pt x="186" y="259"/>
                      <a:pt x="185" y="292"/>
                    </a:cubicBezTo>
                    <a:cubicBezTo>
                      <a:pt x="185" y="298"/>
                      <a:pt x="183" y="300"/>
                      <a:pt x="177" y="299"/>
                    </a:cubicBezTo>
                    <a:cubicBezTo>
                      <a:pt x="171" y="299"/>
                      <a:pt x="165" y="297"/>
                      <a:pt x="161" y="292"/>
                    </a:cubicBezTo>
                    <a:cubicBezTo>
                      <a:pt x="159" y="290"/>
                      <a:pt x="159" y="287"/>
                      <a:pt x="159" y="285"/>
                    </a:cubicBezTo>
                    <a:cubicBezTo>
                      <a:pt x="159" y="284"/>
                      <a:pt x="159" y="282"/>
                      <a:pt x="159" y="281"/>
                    </a:cubicBezTo>
                    <a:cubicBezTo>
                      <a:pt x="159" y="274"/>
                      <a:pt x="156" y="269"/>
                      <a:pt x="150" y="266"/>
                    </a:cubicBezTo>
                    <a:cubicBezTo>
                      <a:pt x="146" y="263"/>
                      <a:pt x="141" y="262"/>
                      <a:pt x="136" y="260"/>
                    </a:cubicBezTo>
                    <a:cubicBezTo>
                      <a:pt x="135" y="260"/>
                      <a:pt x="134" y="260"/>
                      <a:pt x="133" y="260"/>
                    </a:cubicBezTo>
                    <a:cubicBezTo>
                      <a:pt x="129" y="258"/>
                      <a:pt x="126" y="255"/>
                      <a:pt x="126" y="252"/>
                    </a:cubicBezTo>
                    <a:cubicBezTo>
                      <a:pt x="125" y="248"/>
                      <a:pt x="128" y="244"/>
                      <a:pt x="132" y="243"/>
                    </a:cubicBezTo>
                    <a:cubicBezTo>
                      <a:pt x="134" y="242"/>
                      <a:pt x="136" y="242"/>
                      <a:pt x="138" y="242"/>
                    </a:cubicBezTo>
                    <a:cubicBezTo>
                      <a:pt x="144" y="241"/>
                      <a:pt x="147" y="238"/>
                      <a:pt x="149" y="232"/>
                    </a:cubicBezTo>
                    <a:cubicBezTo>
                      <a:pt x="153" y="220"/>
                      <a:pt x="151" y="208"/>
                      <a:pt x="144" y="197"/>
                    </a:cubicBezTo>
                    <a:cubicBezTo>
                      <a:pt x="142" y="195"/>
                      <a:pt x="141" y="195"/>
                      <a:pt x="139" y="197"/>
                    </a:cubicBezTo>
                    <a:cubicBezTo>
                      <a:pt x="138" y="197"/>
                      <a:pt x="137" y="198"/>
                      <a:pt x="136" y="199"/>
                    </a:cubicBezTo>
                    <a:cubicBezTo>
                      <a:pt x="129" y="205"/>
                      <a:pt x="123" y="210"/>
                      <a:pt x="117" y="216"/>
                    </a:cubicBezTo>
                    <a:cubicBezTo>
                      <a:pt x="112" y="220"/>
                      <a:pt x="108" y="225"/>
                      <a:pt x="105" y="231"/>
                    </a:cubicBezTo>
                    <a:cubicBezTo>
                      <a:pt x="104" y="232"/>
                      <a:pt x="103" y="233"/>
                      <a:pt x="101" y="235"/>
                    </a:cubicBezTo>
                    <a:cubicBezTo>
                      <a:pt x="84" y="253"/>
                      <a:pt x="66" y="270"/>
                      <a:pt x="48" y="288"/>
                    </a:cubicBezTo>
                    <a:cubicBezTo>
                      <a:pt x="41" y="296"/>
                      <a:pt x="35" y="297"/>
                      <a:pt x="26" y="293"/>
                    </a:cubicBezTo>
                    <a:cubicBezTo>
                      <a:pt x="20" y="291"/>
                      <a:pt x="16" y="287"/>
                      <a:pt x="13" y="282"/>
                    </a:cubicBezTo>
                    <a:cubicBezTo>
                      <a:pt x="4" y="271"/>
                      <a:pt x="1" y="257"/>
                      <a:pt x="0" y="243"/>
                    </a:cubicBezTo>
                    <a:cubicBezTo>
                      <a:pt x="0" y="240"/>
                      <a:pt x="1" y="239"/>
                      <a:pt x="3" y="239"/>
                    </a:cubicBezTo>
                    <a:cubicBezTo>
                      <a:pt x="5" y="238"/>
                      <a:pt x="7" y="237"/>
                      <a:pt x="9" y="237"/>
                    </a:cubicBezTo>
                    <a:cubicBezTo>
                      <a:pt x="13" y="235"/>
                      <a:pt x="16" y="235"/>
                      <a:pt x="20" y="237"/>
                    </a:cubicBezTo>
                    <a:cubicBezTo>
                      <a:pt x="24" y="239"/>
                      <a:pt x="28" y="238"/>
                      <a:pt x="32" y="234"/>
                    </a:cubicBezTo>
                    <a:cubicBezTo>
                      <a:pt x="34" y="233"/>
                      <a:pt x="37" y="231"/>
                      <a:pt x="39" y="230"/>
                    </a:cubicBezTo>
                    <a:cubicBezTo>
                      <a:pt x="46" y="226"/>
                      <a:pt x="52" y="222"/>
                      <a:pt x="59" y="219"/>
                    </a:cubicBezTo>
                    <a:cubicBezTo>
                      <a:pt x="60" y="218"/>
                      <a:pt x="62" y="217"/>
                      <a:pt x="63" y="216"/>
                    </a:cubicBezTo>
                    <a:cubicBezTo>
                      <a:pt x="81" y="206"/>
                      <a:pt x="98" y="195"/>
                      <a:pt x="116" y="185"/>
                    </a:cubicBezTo>
                    <a:cubicBezTo>
                      <a:pt x="122" y="181"/>
                      <a:pt x="128" y="177"/>
                      <a:pt x="134" y="172"/>
                    </a:cubicBezTo>
                    <a:cubicBezTo>
                      <a:pt x="139" y="168"/>
                      <a:pt x="143" y="163"/>
                      <a:pt x="145" y="155"/>
                    </a:cubicBezTo>
                    <a:cubicBezTo>
                      <a:pt x="143" y="155"/>
                      <a:pt x="142" y="154"/>
                      <a:pt x="140" y="154"/>
                    </a:cubicBezTo>
                    <a:cubicBezTo>
                      <a:pt x="134" y="152"/>
                      <a:pt x="132" y="148"/>
                      <a:pt x="133" y="142"/>
                    </a:cubicBezTo>
                    <a:cubicBezTo>
                      <a:pt x="134" y="140"/>
                      <a:pt x="135" y="137"/>
                      <a:pt x="136" y="135"/>
                    </a:cubicBezTo>
                    <a:cubicBezTo>
                      <a:pt x="139" y="127"/>
                      <a:pt x="142" y="119"/>
                      <a:pt x="145" y="112"/>
                    </a:cubicBezTo>
                    <a:cubicBezTo>
                      <a:pt x="145" y="111"/>
                      <a:pt x="146" y="110"/>
                      <a:pt x="146" y="109"/>
                    </a:cubicBezTo>
                    <a:cubicBezTo>
                      <a:pt x="147" y="105"/>
                      <a:pt x="146" y="104"/>
                      <a:pt x="143" y="104"/>
                    </a:cubicBezTo>
                    <a:cubicBezTo>
                      <a:pt x="140" y="104"/>
                      <a:pt x="138" y="104"/>
                      <a:pt x="135" y="105"/>
                    </a:cubicBezTo>
                    <a:cubicBezTo>
                      <a:pt x="132" y="106"/>
                      <a:pt x="128" y="107"/>
                      <a:pt x="124" y="108"/>
                    </a:cubicBezTo>
                    <a:cubicBezTo>
                      <a:pt x="122" y="109"/>
                      <a:pt x="121" y="111"/>
                      <a:pt x="121" y="113"/>
                    </a:cubicBezTo>
                    <a:cubicBezTo>
                      <a:pt x="121" y="122"/>
                      <a:pt x="121" y="131"/>
                      <a:pt x="121" y="140"/>
                    </a:cubicBezTo>
                    <a:cubicBezTo>
                      <a:pt x="121" y="142"/>
                      <a:pt x="120" y="144"/>
                      <a:pt x="119" y="146"/>
                    </a:cubicBezTo>
                    <a:cubicBezTo>
                      <a:pt x="108" y="160"/>
                      <a:pt x="98" y="174"/>
                      <a:pt x="87" y="188"/>
                    </a:cubicBezTo>
                    <a:cubicBezTo>
                      <a:pt x="87" y="189"/>
                      <a:pt x="86" y="189"/>
                      <a:pt x="86" y="190"/>
                    </a:cubicBezTo>
                    <a:cubicBezTo>
                      <a:pt x="81" y="185"/>
                      <a:pt x="77" y="181"/>
                      <a:pt x="73" y="176"/>
                    </a:cubicBezTo>
                    <a:cubicBezTo>
                      <a:pt x="70" y="173"/>
                      <a:pt x="69" y="170"/>
                      <a:pt x="69" y="166"/>
                    </a:cubicBezTo>
                    <a:cubicBezTo>
                      <a:pt x="68" y="164"/>
                      <a:pt x="68" y="161"/>
                      <a:pt x="67" y="159"/>
                    </a:cubicBezTo>
                    <a:cubicBezTo>
                      <a:pt x="58" y="138"/>
                      <a:pt x="57" y="117"/>
                      <a:pt x="63" y="95"/>
                    </a:cubicBezTo>
                    <a:cubicBezTo>
                      <a:pt x="67" y="84"/>
                      <a:pt x="67" y="74"/>
                      <a:pt x="66" y="63"/>
                    </a:cubicBezTo>
                    <a:cubicBezTo>
                      <a:pt x="66" y="60"/>
                      <a:pt x="66" y="57"/>
                      <a:pt x="66" y="54"/>
                    </a:cubicBezTo>
                    <a:cubicBezTo>
                      <a:pt x="66" y="50"/>
                      <a:pt x="68" y="47"/>
                      <a:pt x="72" y="47"/>
                    </a:cubicBezTo>
                    <a:cubicBezTo>
                      <a:pt x="75" y="46"/>
                      <a:pt x="78" y="47"/>
                      <a:pt x="80" y="48"/>
                    </a:cubicBezTo>
                    <a:cubicBezTo>
                      <a:pt x="83" y="50"/>
                      <a:pt x="85" y="52"/>
                      <a:pt x="88" y="55"/>
                    </a:cubicBezTo>
                    <a:cubicBezTo>
                      <a:pt x="90" y="57"/>
                      <a:pt x="91" y="59"/>
                      <a:pt x="93" y="61"/>
                    </a:cubicBezTo>
                    <a:cubicBezTo>
                      <a:pt x="99" y="66"/>
                      <a:pt x="103" y="67"/>
                      <a:pt x="109" y="63"/>
                    </a:cubicBezTo>
                    <a:cubicBezTo>
                      <a:pt x="117" y="58"/>
                      <a:pt x="125" y="53"/>
                      <a:pt x="133" y="48"/>
                    </a:cubicBezTo>
                    <a:cubicBezTo>
                      <a:pt x="142" y="41"/>
                      <a:pt x="151" y="35"/>
                      <a:pt x="160" y="28"/>
                    </a:cubicBezTo>
                    <a:cubicBezTo>
                      <a:pt x="163" y="25"/>
                      <a:pt x="167" y="24"/>
                      <a:pt x="171" y="23"/>
                    </a:cubicBezTo>
                    <a:cubicBezTo>
                      <a:pt x="177" y="23"/>
                      <a:pt x="182" y="20"/>
                      <a:pt x="187" y="16"/>
                    </a:cubicBezTo>
                    <a:cubicBezTo>
                      <a:pt x="196" y="6"/>
                      <a:pt x="208" y="2"/>
                      <a:pt x="221" y="1"/>
                    </a:cubicBezTo>
                    <a:cubicBezTo>
                      <a:pt x="233" y="0"/>
                      <a:pt x="246" y="0"/>
                      <a:pt x="258" y="4"/>
                    </a:cubicBezTo>
                    <a:cubicBezTo>
                      <a:pt x="261" y="5"/>
                      <a:pt x="264" y="7"/>
                      <a:pt x="267" y="9"/>
                    </a:cubicBezTo>
                    <a:cubicBezTo>
                      <a:pt x="270" y="10"/>
                      <a:pt x="271" y="13"/>
                      <a:pt x="271" y="16"/>
                    </a:cubicBezTo>
                    <a:cubicBezTo>
                      <a:pt x="271" y="18"/>
                      <a:pt x="271" y="19"/>
                      <a:pt x="269" y="21"/>
                    </a:cubicBezTo>
                    <a:cubicBezTo>
                      <a:pt x="262" y="26"/>
                      <a:pt x="255" y="31"/>
                      <a:pt x="248" y="37"/>
                    </a:cubicBezTo>
                    <a:cubicBezTo>
                      <a:pt x="240" y="43"/>
                      <a:pt x="232" y="50"/>
                      <a:pt x="226" y="58"/>
                    </a:cubicBezTo>
                    <a:cubicBezTo>
                      <a:pt x="223" y="62"/>
                      <a:pt x="219" y="65"/>
                      <a:pt x="215" y="67"/>
                    </a:cubicBezTo>
                    <a:cubicBezTo>
                      <a:pt x="213" y="68"/>
                      <a:pt x="212" y="69"/>
                      <a:pt x="211" y="70"/>
                    </a:cubicBezTo>
                    <a:cubicBezTo>
                      <a:pt x="202" y="79"/>
                      <a:pt x="194" y="87"/>
                      <a:pt x="186" y="95"/>
                    </a:cubicBezTo>
                    <a:cubicBezTo>
                      <a:pt x="184" y="97"/>
                      <a:pt x="183" y="99"/>
                      <a:pt x="1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3" name="Freeform 14">
                <a:extLst>
                  <a:ext uri="{FF2B5EF4-FFF2-40B4-BE49-F238E27FC236}">
                    <a16:creationId xmlns:a16="http://schemas.microsoft.com/office/drawing/2014/main" id="{170B97E9-7C5C-402F-9D53-9AA87182C27F}"/>
                  </a:ext>
                </a:extLst>
              </p:cNvPr>
              <p:cNvSpPr>
                <a:spLocks/>
              </p:cNvSpPr>
              <p:nvPr/>
            </p:nvSpPr>
            <p:spPr bwMode="auto">
              <a:xfrm>
                <a:off x="9143222" y="3099837"/>
                <a:ext cx="797747" cy="506201"/>
              </a:xfrm>
              <a:custGeom>
                <a:avLst/>
                <a:gdLst>
                  <a:gd name="T0" fmla="*/ 16 w 280"/>
                  <a:gd name="T1" fmla="*/ 133 h 178"/>
                  <a:gd name="T2" fmla="*/ 14 w 280"/>
                  <a:gd name="T3" fmla="*/ 124 h 178"/>
                  <a:gd name="T4" fmla="*/ 2 w 280"/>
                  <a:gd name="T5" fmla="*/ 103 h 178"/>
                  <a:gd name="T6" fmla="*/ 6 w 280"/>
                  <a:gd name="T7" fmla="*/ 81 h 178"/>
                  <a:gd name="T8" fmla="*/ 16 w 280"/>
                  <a:gd name="T9" fmla="*/ 77 h 178"/>
                  <a:gd name="T10" fmla="*/ 22 w 280"/>
                  <a:gd name="T11" fmla="*/ 77 h 178"/>
                  <a:gd name="T12" fmla="*/ 40 w 280"/>
                  <a:gd name="T13" fmla="*/ 71 h 178"/>
                  <a:gd name="T14" fmla="*/ 54 w 280"/>
                  <a:gd name="T15" fmla="*/ 64 h 178"/>
                  <a:gd name="T16" fmla="*/ 63 w 280"/>
                  <a:gd name="T17" fmla="*/ 61 h 178"/>
                  <a:gd name="T18" fmla="*/ 144 w 280"/>
                  <a:gd name="T19" fmla="*/ 25 h 178"/>
                  <a:gd name="T20" fmla="*/ 169 w 280"/>
                  <a:gd name="T21" fmla="*/ 16 h 178"/>
                  <a:gd name="T22" fmla="*/ 186 w 280"/>
                  <a:gd name="T23" fmla="*/ 13 h 178"/>
                  <a:gd name="T24" fmla="*/ 209 w 280"/>
                  <a:gd name="T25" fmla="*/ 9 h 178"/>
                  <a:gd name="T26" fmla="*/ 224 w 280"/>
                  <a:gd name="T27" fmla="*/ 3 h 178"/>
                  <a:gd name="T28" fmla="*/ 233 w 280"/>
                  <a:gd name="T29" fmla="*/ 0 h 178"/>
                  <a:gd name="T30" fmla="*/ 265 w 280"/>
                  <a:gd name="T31" fmla="*/ 5 h 178"/>
                  <a:gd name="T32" fmla="*/ 274 w 280"/>
                  <a:gd name="T33" fmla="*/ 29 h 178"/>
                  <a:gd name="T34" fmla="*/ 256 w 280"/>
                  <a:gd name="T35" fmla="*/ 50 h 178"/>
                  <a:gd name="T36" fmla="*/ 245 w 280"/>
                  <a:gd name="T37" fmla="*/ 53 h 178"/>
                  <a:gd name="T38" fmla="*/ 220 w 280"/>
                  <a:gd name="T39" fmla="*/ 56 h 178"/>
                  <a:gd name="T40" fmla="*/ 213 w 280"/>
                  <a:gd name="T41" fmla="*/ 58 h 178"/>
                  <a:gd name="T42" fmla="*/ 208 w 280"/>
                  <a:gd name="T43" fmla="*/ 67 h 178"/>
                  <a:gd name="T44" fmla="*/ 210 w 280"/>
                  <a:gd name="T45" fmla="*/ 76 h 178"/>
                  <a:gd name="T46" fmla="*/ 218 w 280"/>
                  <a:gd name="T47" fmla="*/ 92 h 178"/>
                  <a:gd name="T48" fmla="*/ 224 w 280"/>
                  <a:gd name="T49" fmla="*/ 115 h 178"/>
                  <a:gd name="T50" fmla="*/ 220 w 280"/>
                  <a:gd name="T51" fmla="*/ 146 h 178"/>
                  <a:gd name="T52" fmla="*/ 197 w 280"/>
                  <a:gd name="T53" fmla="*/ 163 h 178"/>
                  <a:gd name="T54" fmla="*/ 189 w 280"/>
                  <a:gd name="T55" fmla="*/ 163 h 178"/>
                  <a:gd name="T56" fmla="*/ 181 w 280"/>
                  <a:gd name="T57" fmla="*/ 167 h 178"/>
                  <a:gd name="T58" fmla="*/ 178 w 280"/>
                  <a:gd name="T59" fmla="*/ 170 h 178"/>
                  <a:gd name="T60" fmla="*/ 156 w 280"/>
                  <a:gd name="T61" fmla="*/ 175 h 178"/>
                  <a:gd name="T62" fmla="*/ 140 w 280"/>
                  <a:gd name="T63" fmla="*/ 166 h 178"/>
                  <a:gd name="T64" fmla="*/ 126 w 280"/>
                  <a:gd name="T65" fmla="*/ 162 h 178"/>
                  <a:gd name="T66" fmla="*/ 119 w 280"/>
                  <a:gd name="T67" fmla="*/ 160 h 178"/>
                  <a:gd name="T68" fmla="*/ 113 w 280"/>
                  <a:gd name="T69" fmla="*/ 150 h 178"/>
                  <a:gd name="T70" fmla="*/ 115 w 280"/>
                  <a:gd name="T71" fmla="*/ 147 h 178"/>
                  <a:gd name="T72" fmla="*/ 122 w 280"/>
                  <a:gd name="T73" fmla="*/ 147 h 178"/>
                  <a:gd name="T74" fmla="*/ 166 w 280"/>
                  <a:gd name="T75" fmla="*/ 141 h 178"/>
                  <a:gd name="T76" fmla="*/ 185 w 280"/>
                  <a:gd name="T77" fmla="*/ 129 h 178"/>
                  <a:gd name="T78" fmla="*/ 188 w 280"/>
                  <a:gd name="T79" fmla="*/ 120 h 178"/>
                  <a:gd name="T80" fmla="*/ 185 w 280"/>
                  <a:gd name="T81" fmla="*/ 92 h 178"/>
                  <a:gd name="T82" fmla="*/ 184 w 280"/>
                  <a:gd name="T83" fmla="*/ 77 h 178"/>
                  <a:gd name="T84" fmla="*/ 179 w 280"/>
                  <a:gd name="T85" fmla="*/ 71 h 178"/>
                  <a:gd name="T86" fmla="*/ 163 w 280"/>
                  <a:gd name="T87" fmla="*/ 75 h 178"/>
                  <a:gd name="T88" fmla="*/ 158 w 280"/>
                  <a:gd name="T89" fmla="*/ 79 h 178"/>
                  <a:gd name="T90" fmla="*/ 145 w 280"/>
                  <a:gd name="T91" fmla="*/ 82 h 178"/>
                  <a:gd name="T92" fmla="*/ 116 w 280"/>
                  <a:gd name="T93" fmla="*/ 91 h 178"/>
                  <a:gd name="T94" fmla="*/ 80 w 280"/>
                  <a:gd name="T95" fmla="*/ 118 h 178"/>
                  <a:gd name="T96" fmla="*/ 52 w 280"/>
                  <a:gd name="T97" fmla="*/ 135 h 178"/>
                  <a:gd name="T98" fmla="*/ 22 w 280"/>
                  <a:gd name="T99" fmla="*/ 136 h 178"/>
                  <a:gd name="T100" fmla="*/ 18 w 280"/>
                  <a:gd name="T101" fmla="*/ 134 h 178"/>
                  <a:gd name="T102" fmla="*/ 16 w 280"/>
                  <a:gd name="T103"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0" h="178">
                    <a:moveTo>
                      <a:pt x="16" y="133"/>
                    </a:moveTo>
                    <a:cubicBezTo>
                      <a:pt x="18" y="129"/>
                      <a:pt x="16" y="127"/>
                      <a:pt x="14" y="124"/>
                    </a:cubicBezTo>
                    <a:cubicBezTo>
                      <a:pt x="9" y="118"/>
                      <a:pt x="5" y="111"/>
                      <a:pt x="2" y="103"/>
                    </a:cubicBezTo>
                    <a:cubicBezTo>
                      <a:pt x="0" y="95"/>
                      <a:pt x="1" y="88"/>
                      <a:pt x="6" y="81"/>
                    </a:cubicBezTo>
                    <a:cubicBezTo>
                      <a:pt x="9" y="78"/>
                      <a:pt x="12" y="76"/>
                      <a:pt x="16" y="77"/>
                    </a:cubicBezTo>
                    <a:cubicBezTo>
                      <a:pt x="18" y="77"/>
                      <a:pt x="20" y="76"/>
                      <a:pt x="22" y="77"/>
                    </a:cubicBezTo>
                    <a:cubicBezTo>
                      <a:pt x="29" y="79"/>
                      <a:pt x="36" y="76"/>
                      <a:pt x="40" y="71"/>
                    </a:cubicBezTo>
                    <a:cubicBezTo>
                      <a:pt x="44" y="67"/>
                      <a:pt x="49" y="65"/>
                      <a:pt x="54" y="64"/>
                    </a:cubicBezTo>
                    <a:cubicBezTo>
                      <a:pt x="57" y="64"/>
                      <a:pt x="60" y="62"/>
                      <a:pt x="63" y="61"/>
                    </a:cubicBezTo>
                    <a:cubicBezTo>
                      <a:pt x="89" y="47"/>
                      <a:pt x="116" y="35"/>
                      <a:pt x="144" y="25"/>
                    </a:cubicBezTo>
                    <a:cubicBezTo>
                      <a:pt x="152" y="22"/>
                      <a:pt x="161" y="19"/>
                      <a:pt x="169" y="16"/>
                    </a:cubicBezTo>
                    <a:cubicBezTo>
                      <a:pt x="174" y="14"/>
                      <a:pt x="180" y="14"/>
                      <a:pt x="186" y="13"/>
                    </a:cubicBezTo>
                    <a:cubicBezTo>
                      <a:pt x="194" y="12"/>
                      <a:pt x="201" y="11"/>
                      <a:pt x="209" y="9"/>
                    </a:cubicBezTo>
                    <a:cubicBezTo>
                      <a:pt x="214" y="8"/>
                      <a:pt x="219" y="5"/>
                      <a:pt x="224" y="3"/>
                    </a:cubicBezTo>
                    <a:cubicBezTo>
                      <a:pt x="227" y="1"/>
                      <a:pt x="230" y="0"/>
                      <a:pt x="233" y="0"/>
                    </a:cubicBezTo>
                    <a:cubicBezTo>
                      <a:pt x="244" y="0"/>
                      <a:pt x="255" y="1"/>
                      <a:pt x="265" y="5"/>
                    </a:cubicBezTo>
                    <a:cubicBezTo>
                      <a:pt x="276" y="9"/>
                      <a:pt x="280" y="19"/>
                      <a:pt x="274" y="29"/>
                    </a:cubicBezTo>
                    <a:cubicBezTo>
                      <a:pt x="270" y="38"/>
                      <a:pt x="263" y="45"/>
                      <a:pt x="256" y="50"/>
                    </a:cubicBezTo>
                    <a:cubicBezTo>
                      <a:pt x="252" y="53"/>
                      <a:pt x="249" y="53"/>
                      <a:pt x="245" y="53"/>
                    </a:cubicBezTo>
                    <a:cubicBezTo>
                      <a:pt x="236" y="54"/>
                      <a:pt x="228" y="55"/>
                      <a:pt x="220" y="56"/>
                    </a:cubicBezTo>
                    <a:cubicBezTo>
                      <a:pt x="218" y="57"/>
                      <a:pt x="215" y="57"/>
                      <a:pt x="213" y="58"/>
                    </a:cubicBezTo>
                    <a:cubicBezTo>
                      <a:pt x="209" y="60"/>
                      <a:pt x="208" y="63"/>
                      <a:pt x="208" y="67"/>
                    </a:cubicBezTo>
                    <a:cubicBezTo>
                      <a:pt x="208" y="70"/>
                      <a:pt x="209" y="73"/>
                      <a:pt x="210" y="76"/>
                    </a:cubicBezTo>
                    <a:cubicBezTo>
                      <a:pt x="213" y="82"/>
                      <a:pt x="215" y="87"/>
                      <a:pt x="218" y="92"/>
                    </a:cubicBezTo>
                    <a:cubicBezTo>
                      <a:pt x="221" y="100"/>
                      <a:pt x="224" y="107"/>
                      <a:pt x="224" y="115"/>
                    </a:cubicBezTo>
                    <a:cubicBezTo>
                      <a:pt x="224" y="126"/>
                      <a:pt x="223" y="136"/>
                      <a:pt x="220" y="146"/>
                    </a:cubicBezTo>
                    <a:cubicBezTo>
                      <a:pt x="216" y="157"/>
                      <a:pt x="209" y="162"/>
                      <a:pt x="197" y="163"/>
                    </a:cubicBezTo>
                    <a:cubicBezTo>
                      <a:pt x="194" y="163"/>
                      <a:pt x="192" y="163"/>
                      <a:pt x="189" y="163"/>
                    </a:cubicBezTo>
                    <a:cubicBezTo>
                      <a:pt x="186" y="163"/>
                      <a:pt x="183" y="163"/>
                      <a:pt x="181" y="167"/>
                    </a:cubicBezTo>
                    <a:cubicBezTo>
                      <a:pt x="180" y="168"/>
                      <a:pt x="179" y="169"/>
                      <a:pt x="178" y="170"/>
                    </a:cubicBezTo>
                    <a:cubicBezTo>
                      <a:pt x="171" y="176"/>
                      <a:pt x="164" y="178"/>
                      <a:pt x="156" y="175"/>
                    </a:cubicBezTo>
                    <a:cubicBezTo>
                      <a:pt x="151" y="172"/>
                      <a:pt x="145" y="169"/>
                      <a:pt x="140" y="166"/>
                    </a:cubicBezTo>
                    <a:cubicBezTo>
                      <a:pt x="136" y="163"/>
                      <a:pt x="132" y="162"/>
                      <a:pt x="126" y="162"/>
                    </a:cubicBezTo>
                    <a:cubicBezTo>
                      <a:pt x="124" y="162"/>
                      <a:pt x="121" y="163"/>
                      <a:pt x="119" y="160"/>
                    </a:cubicBezTo>
                    <a:cubicBezTo>
                      <a:pt x="116" y="157"/>
                      <a:pt x="114" y="154"/>
                      <a:pt x="113" y="150"/>
                    </a:cubicBezTo>
                    <a:cubicBezTo>
                      <a:pt x="112" y="148"/>
                      <a:pt x="113" y="147"/>
                      <a:pt x="115" y="147"/>
                    </a:cubicBezTo>
                    <a:cubicBezTo>
                      <a:pt x="117" y="147"/>
                      <a:pt x="120" y="147"/>
                      <a:pt x="122" y="147"/>
                    </a:cubicBezTo>
                    <a:cubicBezTo>
                      <a:pt x="137" y="148"/>
                      <a:pt x="152" y="146"/>
                      <a:pt x="166" y="141"/>
                    </a:cubicBezTo>
                    <a:cubicBezTo>
                      <a:pt x="173" y="138"/>
                      <a:pt x="179" y="134"/>
                      <a:pt x="185" y="129"/>
                    </a:cubicBezTo>
                    <a:cubicBezTo>
                      <a:pt x="188" y="126"/>
                      <a:pt x="189" y="123"/>
                      <a:pt x="188" y="120"/>
                    </a:cubicBezTo>
                    <a:cubicBezTo>
                      <a:pt x="187" y="111"/>
                      <a:pt x="186" y="102"/>
                      <a:pt x="185" y="92"/>
                    </a:cubicBezTo>
                    <a:cubicBezTo>
                      <a:pt x="184" y="87"/>
                      <a:pt x="184" y="82"/>
                      <a:pt x="184" y="77"/>
                    </a:cubicBezTo>
                    <a:cubicBezTo>
                      <a:pt x="184" y="73"/>
                      <a:pt x="183" y="71"/>
                      <a:pt x="179" y="71"/>
                    </a:cubicBezTo>
                    <a:cubicBezTo>
                      <a:pt x="173" y="70"/>
                      <a:pt x="168" y="70"/>
                      <a:pt x="163" y="75"/>
                    </a:cubicBezTo>
                    <a:cubicBezTo>
                      <a:pt x="162" y="76"/>
                      <a:pt x="160" y="77"/>
                      <a:pt x="158" y="79"/>
                    </a:cubicBezTo>
                    <a:cubicBezTo>
                      <a:pt x="154" y="81"/>
                      <a:pt x="150" y="83"/>
                      <a:pt x="145" y="82"/>
                    </a:cubicBezTo>
                    <a:cubicBezTo>
                      <a:pt x="134" y="82"/>
                      <a:pt x="124" y="85"/>
                      <a:pt x="116" y="91"/>
                    </a:cubicBezTo>
                    <a:cubicBezTo>
                      <a:pt x="104" y="100"/>
                      <a:pt x="92" y="109"/>
                      <a:pt x="80" y="118"/>
                    </a:cubicBezTo>
                    <a:cubicBezTo>
                      <a:pt x="71" y="124"/>
                      <a:pt x="62" y="131"/>
                      <a:pt x="52" y="135"/>
                    </a:cubicBezTo>
                    <a:cubicBezTo>
                      <a:pt x="42" y="139"/>
                      <a:pt x="32" y="140"/>
                      <a:pt x="22" y="136"/>
                    </a:cubicBezTo>
                    <a:cubicBezTo>
                      <a:pt x="20" y="136"/>
                      <a:pt x="19" y="135"/>
                      <a:pt x="18" y="134"/>
                    </a:cubicBezTo>
                    <a:cubicBezTo>
                      <a:pt x="17" y="134"/>
                      <a:pt x="17" y="134"/>
                      <a:pt x="1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4" name="Freeform 15">
                <a:extLst>
                  <a:ext uri="{FF2B5EF4-FFF2-40B4-BE49-F238E27FC236}">
                    <a16:creationId xmlns:a16="http://schemas.microsoft.com/office/drawing/2014/main" id="{8F85E7F0-D6E4-48F0-A113-2A9E57A84215}"/>
                  </a:ext>
                </a:extLst>
              </p:cNvPr>
              <p:cNvSpPr>
                <a:spLocks/>
              </p:cNvSpPr>
              <p:nvPr/>
            </p:nvSpPr>
            <p:spPr bwMode="auto">
              <a:xfrm>
                <a:off x="6548140" y="2449465"/>
                <a:ext cx="605519" cy="323584"/>
              </a:xfrm>
              <a:custGeom>
                <a:avLst/>
                <a:gdLst>
                  <a:gd name="T0" fmla="*/ 197 w 212"/>
                  <a:gd name="T1" fmla="*/ 0 h 114"/>
                  <a:gd name="T2" fmla="*/ 205 w 212"/>
                  <a:gd name="T3" fmla="*/ 0 h 114"/>
                  <a:gd name="T4" fmla="*/ 211 w 212"/>
                  <a:gd name="T5" fmla="*/ 9 h 114"/>
                  <a:gd name="T6" fmla="*/ 191 w 212"/>
                  <a:gd name="T7" fmla="*/ 29 h 114"/>
                  <a:gd name="T8" fmla="*/ 187 w 212"/>
                  <a:gd name="T9" fmla="*/ 29 h 114"/>
                  <a:gd name="T10" fmla="*/ 174 w 212"/>
                  <a:gd name="T11" fmla="*/ 33 h 114"/>
                  <a:gd name="T12" fmla="*/ 132 w 212"/>
                  <a:gd name="T13" fmla="*/ 67 h 114"/>
                  <a:gd name="T14" fmla="*/ 109 w 212"/>
                  <a:gd name="T15" fmla="*/ 91 h 114"/>
                  <a:gd name="T16" fmla="*/ 71 w 212"/>
                  <a:gd name="T17" fmla="*/ 112 h 114"/>
                  <a:gd name="T18" fmla="*/ 40 w 212"/>
                  <a:gd name="T19" fmla="*/ 108 h 114"/>
                  <a:gd name="T20" fmla="*/ 9 w 212"/>
                  <a:gd name="T21" fmla="*/ 90 h 114"/>
                  <a:gd name="T22" fmla="*/ 8 w 212"/>
                  <a:gd name="T23" fmla="*/ 89 h 114"/>
                  <a:gd name="T24" fmla="*/ 11 w 212"/>
                  <a:gd name="T25" fmla="*/ 64 h 114"/>
                  <a:gd name="T26" fmla="*/ 15 w 212"/>
                  <a:gd name="T27" fmla="*/ 62 h 114"/>
                  <a:gd name="T28" fmla="*/ 114 w 212"/>
                  <a:gd name="T29" fmla="*/ 23 h 114"/>
                  <a:gd name="T30" fmla="*/ 130 w 212"/>
                  <a:gd name="T31" fmla="*/ 18 h 114"/>
                  <a:gd name="T32" fmla="*/ 164 w 212"/>
                  <a:gd name="T33" fmla="*/ 7 h 114"/>
                  <a:gd name="T34" fmla="*/ 197 w 212"/>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4">
                    <a:moveTo>
                      <a:pt x="197" y="0"/>
                    </a:moveTo>
                    <a:cubicBezTo>
                      <a:pt x="199" y="0"/>
                      <a:pt x="202" y="0"/>
                      <a:pt x="205" y="0"/>
                    </a:cubicBezTo>
                    <a:cubicBezTo>
                      <a:pt x="209" y="1"/>
                      <a:pt x="212" y="5"/>
                      <a:pt x="211" y="9"/>
                    </a:cubicBezTo>
                    <a:cubicBezTo>
                      <a:pt x="207" y="18"/>
                      <a:pt x="200" y="25"/>
                      <a:pt x="191" y="29"/>
                    </a:cubicBezTo>
                    <a:cubicBezTo>
                      <a:pt x="189" y="29"/>
                      <a:pt x="188" y="29"/>
                      <a:pt x="187" y="29"/>
                    </a:cubicBezTo>
                    <a:cubicBezTo>
                      <a:pt x="182" y="28"/>
                      <a:pt x="178" y="30"/>
                      <a:pt x="174" y="33"/>
                    </a:cubicBezTo>
                    <a:cubicBezTo>
                      <a:pt x="158" y="43"/>
                      <a:pt x="144" y="54"/>
                      <a:pt x="132" y="67"/>
                    </a:cubicBezTo>
                    <a:cubicBezTo>
                      <a:pt x="124" y="75"/>
                      <a:pt x="116" y="83"/>
                      <a:pt x="109" y="91"/>
                    </a:cubicBezTo>
                    <a:cubicBezTo>
                      <a:pt x="99" y="102"/>
                      <a:pt x="86" y="110"/>
                      <a:pt x="71" y="112"/>
                    </a:cubicBezTo>
                    <a:cubicBezTo>
                      <a:pt x="61" y="114"/>
                      <a:pt x="50" y="112"/>
                      <a:pt x="40" y="108"/>
                    </a:cubicBezTo>
                    <a:cubicBezTo>
                      <a:pt x="29" y="104"/>
                      <a:pt x="19" y="98"/>
                      <a:pt x="9" y="90"/>
                    </a:cubicBezTo>
                    <a:cubicBezTo>
                      <a:pt x="9" y="90"/>
                      <a:pt x="9" y="89"/>
                      <a:pt x="8" y="89"/>
                    </a:cubicBezTo>
                    <a:cubicBezTo>
                      <a:pt x="0" y="81"/>
                      <a:pt x="2" y="70"/>
                      <a:pt x="11" y="64"/>
                    </a:cubicBezTo>
                    <a:cubicBezTo>
                      <a:pt x="12" y="63"/>
                      <a:pt x="14" y="63"/>
                      <a:pt x="15" y="62"/>
                    </a:cubicBezTo>
                    <a:cubicBezTo>
                      <a:pt x="48" y="49"/>
                      <a:pt x="81" y="36"/>
                      <a:pt x="114" y="23"/>
                    </a:cubicBezTo>
                    <a:cubicBezTo>
                      <a:pt x="119" y="21"/>
                      <a:pt x="125" y="19"/>
                      <a:pt x="130" y="18"/>
                    </a:cubicBezTo>
                    <a:cubicBezTo>
                      <a:pt x="142" y="15"/>
                      <a:pt x="153" y="12"/>
                      <a:pt x="164" y="7"/>
                    </a:cubicBezTo>
                    <a:cubicBezTo>
                      <a:pt x="175" y="2"/>
                      <a:pt x="186" y="0"/>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5" name="Freeform 16">
                <a:extLst>
                  <a:ext uri="{FF2B5EF4-FFF2-40B4-BE49-F238E27FC236}">
                    <a16:creationId xmlns:a16="http://schemas.microsoft.com/office/drawing/2014/main" id="{9AA89938-51FC-49D9-8A20-AE9CA39EDED4}"/>
                  </a:ext>
                </a:extLst>
              </p:cNvPr>
              <p:cNvSpPr>
                <a:spLocks/>
              </p:cNvSpPr>
              <p:nvPr/>
            </p:nvSpPr>
            <p:spPr bwMode="auto">
              <a:xfrm>
                <a:off x="6746776" y="2048989"/>
                <a:ext cx="323584" cy="358826"/>
              </a:xfrm>
              <a:custGeom>
                <a:avLst/>
                <a:gdLst>
                  <a:gd name="T0" fmla="*/ 114 w 114"/>
                  <a:gd name="T1" fmla="*/ 70 h 126"/>
                  <a:gd name="T2" fmla="*/ 101 w 114"/>
                  <a:gd name="T3" fmla="*/ 91 h 126"/>
                  <a:gd name="T4" fmla="*/ 78 w 114"/>
                  <a:gd name="T5" fmla="*/ 97 h 126"/>
                  <a:gd name="T6" fmla="*/ 58 w 114"/>
                  <a:gd name="T7" fmla="*/ 106 h 126"/>
                  <a:gd name="T8" fmla="*/ 40 w 114"/>
                  <a:gd name="T9" fmla="*/ 121 h 126"/>
                  <a:gd name="T10" fmla="*/ 31 w 114"/>
                  <a:gd name="T11" fmla="*/ 125 h 126"/>
                  <a:gd name="T12" fmla="*/ 23 w 114"/>
                  <a:gd name="T13" fmla="*/ 122 h 126"/>
                  <a:gd name="T14" fmla="*/ 23 w 114"/>
                  <a:gd name="T15" fmla="*/ 112 h 126"/>
                  <a:gd name="T16" fmla="*/ 26 w 114"/>
                  <a:gd name="T17" fmla="*/ 68 h 126"/>
                  <a:gd name="T18" fmla="*/ 16 w 114"/>
                  <a:gd name="T19" fmla="*/ 50 h 126"/>
                  <a:gd name="T20" fmla="*/ 11 w 114"/>
                  <a:gd name="T21" fmla="*/ 39 h 126"/>
                  <a:gd name="T22" fmla="*/ 3 w 114"/>
                  <a:gd name="T23" fmla="*/ 21 h 126"/>
                  <a:gd name="T24" fmla="*/ 3 w 114"/>
                  <a:gd name="T25" fmla="*/ 6 h 126"/>
                  <a:gd name="T26" fmla="*/ 12 w 114"/>
                  <a:gd name="T27" fmla="*/ 0 h 126"/>
                  <a:gd name="T28" fmla="*/ 18 w 114"/>
                  <a:gd name="T29" fmla="*/ 1 h 126"/>
                  <a:gd name="T30" fmla="*/ 50 w 114"/>
                  <a:gd name="T31" fmla="*/ 12 h 126"/>
                  <a:gd name="T32" fmla="*/ 86 w 114"/>
                  <a:gd name="T33" fmla="*/ 31 h 126"/>
                  <a:gd name="T34" fmla="*/ 106 w 114"/>
                  <a:gd name="T35" fmla="*/ 48 h 126"/>
                  <a:gd name="T36" fmla="*/ 114 w 114"/>
                  <a:gd name="T3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6">
                    <a:moveTo>
                      <a:pt x="114" y="70"/>
                    </a:moveTo>
                    <a:cubicBezTo>
                      <a:pt x="114" y="79"/>
                      <a:pt x="109" y="86"/>
                      <a:pt x="101" y="91"/>
                    </a:cubicBezTo>
                    <a:cubicBezTo>
                      <a:pt x="94" y="95"/>
                      <a:pt x="86" y="97"/>
                      <a:pt x="78" y="97"/>
                    </a:cubicBezTo>
                    <a:cubicBezTo>
                      <a:pt x="64" y="97"/>
                      <a:pt x="66" y="98"/>
                      <a:pt x="58" y="106"/>
                    </a:cubicBezTo>
                    <a:cubicBezTo>
                      <a:pt x="52" y="111"/>
                      <a:pt x="46" y="116"/>
                      <a:pt x="40" y="121"/>
                    </a:cubicBezTo>
                    <a:cubicBezTo>
                      <a:pt x="38" y="123"/>
                      <a:pt x="35" y="124"/>
                      <a:pt x="31" y="125"/>
                    </a:cubicBezTo>
                    <a:cubicBezTo>
                      <a:pt x="28" y="126"/>
                      <a:pt x="25" y="125"/>
                      <a:pt x="23" y="122"/>
                    </a:cubicBezTo>
                    <a:cubicBezTo>
                      <a:pt x="22" y="118"/>
                      <a:pt x="21" y="115"/>
                      <a:pt x="23" y="112"/>
                    </a:cubicBezTo>
                    <a:cubicBezTo>
                      <a:pt x="33" y="98"/>
                      <a:pt x="33" y="83"/>
                      <a:pt x="26" y="68"/>
                    </a:cubicBezTo>
                    <a:cubicBezTo>
                      <a:pt x="23" y="61"/>
                      <a:pt x="19" y="56"/>
                      <a:pt x="16" y="50"/>
                    </a:cubicBezTo>
                    <a:cubicBezTo>
                      <a:pt x="14" y="46"/>
                      <a:pt x="12" y="43"/>
                      <a:pt x="11" y="39"/>
                    </a:cubicBezTo>
                    <a:cubicBezTo>
                      <a:pt x="9" y="33"/>
                      <a:pt x="7" y="27"/>
                      <a:pt x="3" y="21"/>
                    </a:cubicBezTo>
                    <a:cubicBezTo>
                      <a:pt x="0" y="17"/>
                      <a:pt x="0" y="12"/>
                      <a:pt x="3" y="6"/>
                    </a:cubicBezTo>
                    <a:cubicBezTo>
                      <a:pt x="5" y="2"/>
                      <a:pt x="8" y="0"/>
                      <a:pt x="12" y="0"/>
                    </a:cubicBezTo>
                    <a:cubicBezTo>
                      <a:pt x="14" y="0"/>
                      <a:pt x="16" y="1"/>
                      <a:pt x="18" y="1"/>
                    </a:cubicBezTo>
                    <a:cubicBezTo>
                      <a:pt x="29" y="3"/>
                      <a:pt x="40" y="7"/>
                      <a:pt x="50" y="12"/>
                    </a:cubicBezTo>
                    <a:cubicBezTo>
                      <a:pt x="62" y="19"/>
                      <a:pt x="74" y="25"/>
                      <a:pt x="86" y="31"/>
                    </a:cubicBezTo>
                    <a:cubicBezTo>
                      <a:pt x="94" y="36"/>
                      <a:pt x="101" y="41"/>
                      <a:pt x="106" y="48"/>
                    </a:cubicBezTo>
                    <a:cubicBezTo>
                      <a:pt x="111" y="54"/>
                      <a:pt x="114" y="61"/>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6" name="Freeform 24">
                <a:extLst>
                  <a:ext uri="{FF2B5EF4-FFF2-40B4-BE49-F238E27FC236}">
                    <a16:creationId xmlns:a16="http://schemas.microsoft.com/office/drawing/2014/main" id="{1DA43A21-B3DE-46D7-8042-B68A4F8A950B}"/>
                  </a:ext>
                </a:extLst>
              </p:cNvPr>
              <p:cNvSpPr>
                <a:spLocks/>
              </p:cNvSpPr>
              <p:nvPr/>
            </p:nvSpPr>
            <p:spPr bwMode="auto">
              <a:xfrm>
                <a:off x="9216909" y="2378981"/>
                <a:ext cx="317177" cy="429310"/>
              </a:xfrm>
              <a:custGeom>
                <a:avLst/>
                <a:gdLst>
                  <a:gd name="T0" fmla="*/ 111 w 111"/>
                  <a:gd name="T1" fmla="*/ 118 h 150"/>
                  <a:gd name="T2" fmla="*/ 108 w 111"/>
                  <a:gd name="T3" fmla="*/ 125 h 150"/>
                  <a:gd name="T4" fmla="*/ 94 w 111"/>
                  <a:gd name="T5" fmla="*/ 142 h 150"/>
                  <a:gd name="T6" fmla="*/ 80 w 111"/>
                  <a:gd name="T7" fmla="*/ 149 h 150"/>
                  <a:gd name="T8" fmla="*/ 72 w 111"/>
                  <a:gd name="T9" fmla="*/ 144 h 150"/>
                  <a:gd name="T10" fmla="*/ 66 w 111"/>
                  <a:gd name="T11" fmla="*/ 117 h 150"/>
                  <a:gd name="T12" fmla="*/ 59 w 111"/>
                  <a:gd name="T13" fmla="*/ 90 h 150"/>
                  <a:gd name="T14" fmla="*/ 50 w 111"/>
                  <a:gd name="T15" fmla="*/ 75 h 150"/>
                  <a:gd name="T16" fmla="*/ 19 w 111"/>
                  <a:gd name="T17" fmla="*/ 40 h 150"/>
                  <a:gd name="T18" fmla="*/ 6 w 111"/>
                  <a:gd name="T19" fmla="*/ 27 h 150"/>
                  <a:gd name="T20" fmla="*/ 0 w 111"/>
                  <a:gd name="T21" fmla="*/ 10 h 150"/>
                  <a:gd name="T22" fmla="*/ 0 w 111"/>
                  <a:gd name="T23" fmla="*/ 8 h 150"/>
                  <a:gd name="T24" fmla="*/ 9 w 111"/>
                  <a:gd name="T25" fmla="*/ 2 h 150"/>
                  <a:gd name="T26" fmla="*/ 18 w 111"/>
                  <a:gd name="T27" fmla="*/ 7 h 150"/>
                  <a:gd name="T28" fmla="*/ 27 w 111"/>
                  <a:gd name="T29" fmla="*/ 15 h 150"/>
                  <a:gd name="T30" fmla="*/ 44 w 111"/>
                  <a:gd name="T31" fmla="*/ 26 h 150"/>
                  <a:gd name="T32" fmla="*/ 85 w 111"/>
                  <a:gd name="T33" fmla="*/ 57 h 150"/>
                  <a:gd name="T34" fmla="*/ 110 w 111"/>
                  <a:gd name="T35" fmla="*/ 114 h 150"/>
                  <a:gd name="T36" fmla="*/ 110 w 111"/>
                  <a:gd name="T37" fmla="*/ 117 h 150"/>
                  <a:gd name="T38" fmla="*/ 111 w 111"/>
                  <a:gd name="T39" fmla="*/ 11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50">
                    <a:moveTo>
                      <a:pt x="111" y="118"/>
                    </a:moveTo>
                    <a:cubicBezTo>
                      <a:pt x="110" y="120"/>
                      <a:pt x="109" y="123"/>
                      <a:pt x="108" y="125"/>
                    </a:cubicBezTo>
                    <a:cubicBezTo>
                      <a:pt x="103" y="131"/>
                      <a:pt x="99" y="136"/>
                      <a:pt x="94" y="142"/>
                    </a:cubicBezTo>
                    <a:cubicBezTo>
                      <a:pt x="90" y="146"/>
                      <a:pt x="86" y="148"/>
                      <a:pt x="80" y="149"/>
                    </a:cubicBezTo>
                    <a:cubicBezTo>
                      <a:pt x="75" y="150"/>
                      <a:pt x="73" y="149"/>
                      <a:pt x="72" y="144"/>
                    </a:cubicBezTo>
                    <a:cubicBezTo>
                      <a:pt x="70" y="135"/>
                      <a:pt x="68" y="126"/>
                      <a:pt x="66" y="117"/>
                    </a:cubicBezTo>
                    <a:cubicBezTo>
                      <a:pt x="64" y="108"/>
                      <a:pt x="63" y="99"/>
                      <a:pt x="59" y="90"/>
                    </a:cubicBezTo>
                    <a:cubicBezTo>
                      <a:pt x="57" y="85"/>
                      <a:pt x="54" y="80"/>
                      <a:pt x="50" y="75"/>
                    </a:cubicBezTo>
                    <a:cubicBezTo>
                      <a:pt x="40" y="63"/>
                      <a:pt x="29" y="51"/>
                      <a:pt x="19" y="40"/>
                    </a:cubicBezTo>
                    <a:cubicBezTo>
                      <a:pt x="15" y="35"/>
                      <a:pt x="11" y="31"/>
                      <a:pt x="6" y="27"/>
                    </a:cubicBezTo>
                    <a:cubicBezTo>
                      <a:pt x="1" y="22"/>
                      <a:pt x="0" y="17"/>
                      <a:pt x="0" y="10"/>
                    </a:cubicBezTo>
                    <a:cubicBezTo>
                      <a:pt x="0" y="9"/>
                      <a:pt x="0" y="9"/>
                      <a:pt x="0" y="8"/>
                    </a:cubicBezTo>
                    <a:cubicBezTo>
                      <a:pt x="2" y="1"/>
                      <a:pt x="3" y="0"/>
                      <a:pt x="9" y="2"/>
                    </a:cubicBezTo>
                    <a:cubicBezTo>
                      <a:pt x="12" y="4"/>
                      <a:pt x="15" y="5"/>
                      <a:pt x="18" y="7"/>
                    </a:cubicBezTo>
                    <a:cubicBezTo>
                      <a:pt x="21" y="10"/>
                      <a:pt x="24" y="12"/>
                      <a:pt x="27" y="15"/>
                    </a:cubicBezTo>
                    <a:cubicBezTo>
                      <a:pt x="32" y="20"/>
                      <a:pt x="38" y="24"/>
                      <a:pt x="44" y="26"/>
                    </a:cubicBezTo>
                    <a:cubicBezTo>
                      <a:pt x="61" y="33"/>
                      <a:pt x="74" y="43"/>
                      <a:pt x="85" y="57"/>
                    </a:cubicBezTo>
                    <a:cubicBezTo>
                      <a:pt x="98" y="73"/>
                      <a:pt x="107" y="92"/>
                      <a:pt x="110" y="114"/>
                    </a:cubicBezTo>
                    <a:cubicBezTo>
                      <a:pt x="110" y="115"/>
                      <a:pt x="110" y="116"/>
                      <a:pt x="110" y="117"/>
                    </a:cubicBezTo>
                    <a:cubicBezTo>
                      <a:pt x="110" y="117"/>
                      <a:pt x="110" y="118"/>
                      <a:pt x="1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7" name="Freeform 26">
                <a:extLst>
                  <a:ext uri="{FF2B5EF4-FFF2-40B4-BE49-F238E27FC236}">
                    <a16:creationId xmlns:a16="http://schemas.microsoft.com/office/drawing/2014/main" id="{6DFF31B1-CB8C-4F29-A011-B6B43254D88F}"/>
                  </a:ext>
                </a:extLst>
              </p:cNvPr>
              <p:cNvSpPr>
                <a:spLocks/>
              </p:cNvSpPr>
              <p:nvPr/>
            </p:nvSpPr>
            <p:spPr bwMode="auto">
              <a:xfrm>
                <a:off x="7022303" y="3189544"/>
                <a:ext cx="230674" cy="281935"/>
              </a:xfrm>
              <a:custGeom>
                <a:avLst/>
                <a:gdLst>
                  <a:gd name="T0" fmla="*/ 0 w 81"/>
                  <a:gd name="T1" fmla="*/ 18 h 99"/>
                  <a:gd name="T2" fmla="*/ 1 w 81"/>
                  <a:gd name="T3" fmla="*/ 9 h 99"/>
                  <a:gd name="T4" fmla="*/ 11 w 81"/>
                  <a:gd name="T5" fmla="*/ 1 h 99"/>
                  <a:gd name="T6" fmla="*/ 50 w 81"/>
                  <a:gd name="T7" fmla="*/ 12 h 99"/>
                  <a:gd name="T8" fmla="*/ 78 w 81"/>
                  <a:gd name="T9" fmla="*/ 44 h 99"/>
                  <a:gd name="T10" fmla="*/ 80 w 81"/>
                  <a:gd name="T11" fmla="*/ 51 h 99"/>
                  <a:gd name="T12" fmla="*/ 77 w 81"/>
                  <a:gd name="T13" fmla="*/ 79 h 99"/>
                  <a:gd name="T14" fmla="*/ 43 w 81"/>
                  <a:gd name="T15" fmla="*/ 92 h 99"/>
                  <a:gd name="T16" fmla="*/ 30 w 81"/>
                  <a:gd name="T17" fmla="*/ 81 h 99"/>
                  <a:gd name="T18" fmla="*/ 12 w 81"/>
                  <a:gd name="T19" fmla="*/ 60 h 99"/>
                  <a:gd name="T20" fmla="*/ 1 w 81"/>
                  <a:gd name="T21" fmla="*/ 24 h 99"/>
                  <a:gd name="T22" fmla="*/ 1 w 81"/>
                  <a:gd name="T23" fmla="*/ 18 h 99"/>
                  <a:gd name="T24" fmla="*/ 0 w 81"/>
                  <a:gd name="T25"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99">
                    <a:moveTo>
                      <a:pt x="0" y="18"/>
                    </a:moveTo>
                    <a:cubicBezTo>
                      <a:pt x="1" y="15"/>
                      <a:pt x="1" y="12"/>
                      <a:pt x="1" y="9"/>
                    </a:cubicBezTo>
                    <a:cubicBezTo>
                      <a:pt x="2" y="4"/>
                      <a:pt x="5" y="1"/>
                      <a:pt x="11" y="1"/>
                    </a:cubicBezTo>
                    <a:cubicBezTo>
                      <a:pt x="25" y="0"/>
                      <a:pt x="39" y="2"/>
                      <a:pt x="50" y="12"/>
                    </a:cubicBezTo>
                    <a:cubicBezTo>
                      <a:pt x="62" y="21"/>
                      <a:pt x="70" y="32"/>
                      <a:pt x="78" y="44"/>
                    </a:cubicBezTo>
                    <a:cubicBezTo>
                      <a:pt x="79" y="46"/>
                      <a:pt x="80" y="49"/>
                      <a:pt x="80" y="51"/>
                    </a:cubicBezTo>
                    <a:cubicBezTo>
                      <a:pt x="81" y="61"/>
                      <a:pt x="80" y="70"/>
                      <a:pt x="77" y="79"/>
                    </a:cubicBezTo>
                    <a:cubicBezTo>
                      <a:pt x="74" y="89"/>
                      <a:pt x="57" y="99"/>
                      <a:pt x="43" y="92"/>
                    </a:cubicBezTo>
                    <a:cubicBezTo>
                      <a:pt x="38" y="89"/>
                      <a:pt x="33" y="86"/>
                      <a:pt x="30" y="81"/>
                    </a:cubicBezTo>
                    <a:cubicBezTo>
                      <a:pt x="24" y="74"/>
                      <a:pt x="18" y="67"/>
                      <a:pt x="12" y="60"/>
                    </a:cubicBezTo>
                    <a:cubicBezTo>
                      <a:pt x="4" y="49"/>
                      <a:pt x="2" y="37"/>
                      <a:pt x="1" y="24"/>
                    </a:cubicBezTo>
                    <a:cubicBezTo>
                      <a:pt x="1" y="22"/>
                      <a:pt x="1" y="20"/>
                      <a:pt x="1" y="18"/>
                    </a:cubicBezTo>
                    <a:cubicBezTo>
                      <a:pt x="1" y="18"/>
                      <a:pt x="1"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8" name="Freeform 28">
                <a:extLst>
                  <a:ext uri="{FF2B5EF4-FFF2-40B4-BE49-F238E27FC236}">
                    <a16:creationId xmlns:a16="http://schemas.microsoft.com/office/drawing/2014/main" id="{B14ACCE6-5193-44FD-9E60-94C9373CFBD8}"/>
                  </a:ext>
                </a:extLst>
              </p:cNvPr>
              <p:cNvSpPr>
                <a:spLocks/>
              </p:cNvSpPr>
              <p:nvPr/>
            </p:nvSpPr>
            <p:spPr bwMode="auto">
              <a:xfrm>
                <a:off x="8502460" y="3122264"/>
                <a:ext cx="246693" cy="285139"/>
              </a:xfrm>
              <a:custGeom>
                <a:avLst/>
                <a:gdLst>
                  <a:gd name="T0" fmla="*/ 38 w 87"/>
                  <a:gd name="T1" fmla="*/ 100 h 100"/>
                  <a:gd name="T2" fmla="*/ 27 w 87"/>
                  <a:gd name="T3" fmla="*/ 98 h 100"/>
                  <a:gd name="T4" fmla="*/ 22 w 87"/>
                  <a:gd name="T5" fmla="*/ 91 h 100"/>
                  <a:gd name="T6" fmla="*/ 17 w 87"/>
                  <a:gd name="T7" fmla="*/ 65 h 100"/>
                  <a:gd name="T8" fmla="*/ 1 w 87"/>
                  <a:gd name="T9" fmla="*/ 16 h 100"/>
                  <a:gd name="T10" fmla="*/ 0 w 87"/>
                  <a:gd name="T11" fmla="*/ 4 h 100"/>
                  <a:gd name="T12" fmla="*/ 4 w 87"/>
                  <a:gd name="T13" fmla="*/ 0 h 100"/>
                  <a:gd name="T14" fmla="*/ 12 w 87"/>
                  <a:gd name="T15" fmla="*/ 0 h 100"/>
                  <a:gd name="T16" fmla="*/ 20 w 87"/>
                  <a:gd name="T17" fmla="*/ 4 h 100"/>
                  <a:gd name="T18" fmla="*/ 31 w 87"/>
                  <a:gd name="T19" fmla="*/ 12 h 100"/>
                  <a:gd name="T20" fmla="*/ 65 w 87"/>
                  <a:gd name="T21" fmla="*/ 41 h 100"/>
                  <a:gd name="T22" fmla="*/ 78 w 87"/>
                  <a:gd name="T23" fmla="*/ 56 h 100"/>
                  <a:gd name="T24" fmla="*/ 73 w 87"/>
                  <a:gd name="T25" fmla="*/ 87 h 100"/>
                  <a:gd name="T26" fmla="*/ 38 w 87"/>
                  <a:gd name="T2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0">
                    <a:moveTo>
                      <a:pt x="38" y="100"/>
                    </a:moveTo>
                    <a:cubicBezTo>
                      <a:pt x="34" y="99"/>
                      <a:pt x="31" y="99"/>
                      <a:pt x="27" y="98"/>
                    </a:cubicBezTo>
                    <a:cubicBezTo>
                      <a:pt x="24" y="97"/>
                      <a:pt x="22" y="94"/>
                      <a:pt x="22" y="91"/>
                    </a:cubicBezTo>
                    <a:cubicBezTo>
                      <a:pt x="23" y="81"/>
                      <a:pt x="20" y="73"/>
                      <a:pt x="17" y="65"/>
                    </a:cubicBezTo>
                    <a:cubicBezTo>
                      <a:pt x="11" y="49"/>
                      <a:pt x="4" y="33"/>
                      <a:pt x="1" y="16"/>
                    </a:cubicBezTo>
                    <a:cubicBezTo>
                      <a:pt x="0" y="12"/>
                      <a:pt x="0" y="8"/>
                      <a:pt x="0" y="4"/>
                    </a:cubicBezTo>
                    <a:cubicBezTo>
                      <a:pt x="0" y="2"/>
                      <a:pt x="2" y="0"/>
                      <a:pt x="4" y="0"/>
                    </a:cubicBezTo>
                    <a:cubicBezTo>
                      <a:pt x="7" y="0"/>
                      <a:pt x="10" y="0"/>
                      <a:pt x="12" y="0"/>
                    </a:cubicBezTo>
                    <a:cubicBezTo>
                      <a:pt x="15" y="1"/>
                      <a:pt x="18" y="2"/>
                      <a:pt x="20" y="4"/>
                    </a:cubicBezTo>
                    <a:cubicBezTo>
                      <a:pt x="24" y="7"/>
                      <a:pt x="28" y="9"/>
                      <a:pt x="31" y="12"/>
                    </a:cubicBezTo>
                    <a:cubicBezTo>
                      <a:pt x="42" y="22"/>
                      <a:pt x="54" y="31"/>
                      <a:pt x="65" y="41"/>
                    </a:cubicBezTo>
                    <a:cubicBezTo>
                      <a:pt x="70" y="45"/>
                      <a:pt x="74" y="51"/>
                      <a:pt x="78" y="56"/>
                    </a:cubicBezTo>
                    <a:cubicBezTo>
                      <a:pt x="87" y="69"/>
                      <a:pt x="85" y="78"/>
                      <a:pt x="73" y="87"/>
                    </a:cubicBezTo>
                    <a:cubicBezTo>
                      <a:pt x="64" y="95"/>
                      <a:pt x="50" y="100"/>
                      <a:pt x="38"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9" name="Freeform 36">
                <a:extLst>
                  <a:ext uri="{FF2B5EF4-FFF2-40B4-BE49-F238E27FC236}">
                    <a16:creationId xmlns:a16="http://schemas.microsoft.com/office/drawing/2014/main" id="{F6CDB00C-7145-4426-A859-8B3F49920A82}"/>
                  </a:ext>
                </a:extLst>
              </p:cNvPr>
              <p:cNvSpPr>
                <a:spLocks/>
              </p:cNvSpPr>
              <p:nvPr/>
            </p:nvSpPr>
            <p:spPr bwMode="auto">
              <a:xfrm>
                <a:off x="9207298" y="2724992"/>
                <a:ext cx="128152" cy="246693"/>
              </a:xfrm>
              <a:custGeom>
                <a:avLst/>
                <a:gdLst>
                  <a:gd name="T0" fmla="*/ 6 w 44"/>
                  <a:gd name="T1" fmla="*/ 57 h 87"/>
                  <a:gd name="T2" fmla="*/ 2 w 44"/>
                  <a:gd name="T3" fmla="*/ 8 h 87"/>
                  <a:gd name="T4" fmla="*/ 3 w 44"/>
                  <a:gd name="T5" fmla="*/ 2 h 87"/>
                  <a:gd name="T6" fmla="*/ 10 w 44"/>
                  <a:gd name="T7" fmla="*/ 2 h 87"/>
                  <a:gd name="T8" fmla="*/ 15 w 44"/>
                  <a:gd name="T9" fmla="*/ 6 h 87"/>
                  <a:gd name="T10" fmla="*/ 29 w 44"/>
                  <a:gd name="T11" fmla="*/ 22 h 87"/>
                  <a:gd name="T12" fmla="*/ 39 w 44"/>
                  <a:gd name="T13" fmla="*/ 36 h 87"/>
                  <a:gd name="T14" fmla="*/ 43 w 44"/>
                  <a:gd name="T15" fmla="*/ 52 h 87"/>
                  <a:gd name="T16" fmla="*/ 38 w 44"/>
                  <a:gd name="T17" fmla="*/ 74 h 87"/>
                  <a:gd name="T18" fmla="*/ 16 w 44"/>
                  <a:gd name="T19" fmla="*/ 87 h 87"/>
                  <a:gd name="T20" fmla="*/ 8 w 44"/>
                  <a:gd name="T21" fmla="*/ 81 h 87"/>
                  <a:gd name="T22" fmla="*/ 6 w 44"/>
                  <a:gd name="T23" fmla="*/ 65 h 87"/>
                  <a:gd name="T24" fmla="*/ 6 w 44"/>
                  <a:gd name="T2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7">
                    <a:moveTo>
                      <a:pt x="6" y="57"/>
                    </a:moveTo>
                    <a:cubicBezTo>
                      <a:pt x="7" y="39"/>
                      <a:pt x="5" y="23"/>
                      <a:pt x="2" y="8"/>
                    </a:cubicBezTo>
                    <a:cubicBezTo>
                      <a:pt x="1" y="6"/>
                      <a:pt x="0" y="3"/>
                      <a:pt x="3" y="2"/>
                    </a:cubicBezTo>
                    <a:cubicBezTo>
                      <a:pt x="5" y="0"/>
                      <a:pt x="7" y="0"/>
                      <a:pt x="10" y="2"/>
                    </a:cubicBezTo>
                    <a:cubicBezTo>
                      <a:pt x="12" y="3"/>
                      <a:pt x="14" y="4"/>
                      <a:pt x="15" y="6"/>
                    </a:cubicBezTo>
                    <a:cubicBezTo>
                      <a:pt x="20" y="11"/>
                      <a:pt x="25" y="17"/>
                      <a:pt x="29" y="22"/>
                    </a:cubicBezTo>
                    <a:cubicBezTo>
                      <a:pt x="33" y="27"/>
                      <a:pt x="36" y="32"/>
                      <a:pt x="39" y="36"/>
                    </a:cubicBezTo>
                    <a:cubicBezTo>
                      <a:pt x="42" y="41"/>
                      <a:pt x="44" y="46"/>
                      <a:pt x="43" y="52"/>
                    </a:cubicBezTo>
                    <a:cubicBezTo>
                      <a:pt x="42" y="59"/>
                      <a:pt x="41" y="67"/>
                      <a:pt x="38" y="74"/>
                    </a:cubicBezTo>
                    <a:cubicBezTo>
                      <a:pt x="33" y="83"/>
                      <a:pt x="27" y="87"/>
                      <a:pt x="16" y="87"/>
                    </a:cubicBezTo>
                    <a:cubicBezTo>
                      <a:pt x="12" y="87"/>
                      <a:pt x="10" y="85"/>
                      <a:pt x="8" y="81"/>
                    </a:cubicBezTo>
                    <a:cubicBezTo>
                      <a:pt x="6" y="76"/>
                      <a:pt x="6" y="71"/>
                      <a:pt x="6" y="65"/>
                    </a:cubicBezTo>
                    <a:cubicBezTo>
                      <a:pt x="6" y="62"/>
                      <a:pt x="6" y="59"/>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4" name="组合 123">
              <a:extLst>
                <a:ext uri="{FF2B5EF4-FFF2-40B4-BE49-F238E27FC236}">
                  <a16:creationId xmlns:a16="http://schemas.microsoft.com/office/drawing/2014/main" id="{E14EA76D-2E8A-4D79-AD0E-2D65074F86B6}"/>
                </a:ext>
              </a:extLst>
            </p:cNvPr>
            <p:cNvGrpSpPr/>
            <p:nvPr userDrawn="1"/>
          </p:nvGrpSpPr>
          <p:grpSpPr>
            <a:xfrm>
              <a:off x="9556201" y="498129"/>
              <a:ext cx="588050" cy="586680"/>
              <a:chOff x="2105799" y="20055838"/>
              <a:chExt cx="6748090" cy="6732363"/>
            </a:xfrm>
            <a:solidFill>
              <a:schemeClr val="accent1">
                <a:alpha val="80000"/>
              </a:schemeClr>
            </a:solidFill>
          </p:grpSpPr>
          <p:sp>
            <p:nvSpPr>
              <p:cNvPr id="125" name="Freeform 8">
                <a:extLst>
                  <a:ext uri="{FF2B5EF4-FFF2-40B4-BE49-F238E27FC236}">
                    <a16:creationId xmlns:a16="http://schemas.microsoft.com/office/drawing/2014/main" id="{FC735164-8305-4898-8587-92D4181A886B}"/>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6" name="Freeform 42">
                <a:extLst>
                  <a:ext uri="{FF2B5EF4-FFF2-40B4-BE49-F238E27FC236}">
                    <a16:creationId xmlns:a16="http://schemas.microsoft.com/office/drawing/2014/main" id="{23AA2149-2C7A-434E-8E58-7FF8833789C6}"/>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7" name="Freeform 43">
                <a:extLst>
                  <a:ext uri="{FF2B5EF4-FFF2-40B4-BE49-F238E27FC236}">
                    <a16:creationId xmlns:a16="http://schemas.microsoft.com/office/drawing/2014/main" id="{DADC64E0-1756-4B00-B739-1AE2D64609EB}"/>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8" name="Freeform 44">
                <a:extLst>
                  <a:ext uri="{FF2B5EF4-FFF2-40B4-BE49-F238E27FC236}">
                    <a16:creationId xmlns:a16="http://schemas.microsoft.com/office/drawing/2014/main" id="{02AD4B8E-9C4D-4F37-AAC6-126B7F819AAC}"/>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9" name="Freeform 45">
                <a:extLst>
                  <a:ext uri="{FF2B5EF4-FFF2-40B4-BE49-F238E27FC236}">
                    <a16:creationId xmlns:a16="http://schemas.microsoft.com/office/drawing/2014/main" id="{F2C56637-AD32-41CD-B904-7FDE5C590999}"/>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0" name="Freeform 46">
                <a:extLst>
                  <a:ext uri="{FF2B5EF4-FFF2-40B4-BE49-F238E27FC236}">
                    <a16:creationId xmlns:a16="http://schemas.microsoft.com/office/drawing/2014/main" id="{F032975D-CF69-4B09-BA05-72D320787553}"/>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1" name="Freeform 47">
                <a:extLst>
                  <a:ext uri="{FF2B5EF4-FFF2-40B4-BE49-F238E27FC236}">
                    <a16:creationId xmlns:a16="http://schemas.microsoft.com/office/drawing/2014/main" id="{6B6AC068-0EBD-48BD-AE1C-D7481884A830}"/>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2" name="Freeform 48">
                <a:extLst>
                  <a:ext uri="{FF2B5EF4-FFF2-40B4-BE49-F238E27FC236}">
                    <a16:creationId xmlns:a16="http://schemas.microsoft.com/office/drawing/2014/main" id="{ACE3F796-5431-4E6C-AC15-7A788620661A}"/>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3" name="Freeform 49">
                <a:extLst>
                  <a:ext uri="{FF2B5EF4-FFF2-40B4-BE49-F238E27FC236}">
                    <a16:creationId xmlns:a16="http://schemas.microsoft.com/office/drawing/2014/main" id="{74BEA9AB-D681-42C2-B138-90AE983F451A}"/>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4" name="Freeform 50">
                <a:extLst>
                  <a:ext uri="{FF2B5EF4-FFF2-40B4-BE49-F238E27FC236}">
                    <a16:creationId xmlns:a16="http://schemas.microsoft.com/office/drawing/2014/main" id="{B4841AFA-06F6-4DE5-A44B-C6843FC702AD}"/>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5" name="Freeform 51">
                <a:extLst>
                  <a:ext uri="{FF2B5EF4-FFF2-40B4-BE49-F238E27FC236}">
                    <a16:creationId xmlns:a16="http://schemas.microsoft.com/office/drawing/2014/main" id="{5C773B7E-DC0A-4C6F-81E7-947211B53E3A}"/>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6" name="Freeform 52">
                <a:extLst>
                  <a:ext uri="{FF2B5EF4-FFF2-40B4-BE49-F238E27FC236}">
                    <a16:creationId xmlns:a16="http://schemas.microsoft.com/office/drawing/2014/main" id="{B85BE9AC-6F60-4FB5-8137-FF34C3DC57D8}"/>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7" name="Freeform 53">
                <a:extLst>
                  <a:ext uri="{FF2B5EF4-FFF2-40B4-BE49-F238E27FC236}">
                    <a16:creationId xmlns:a16="http://schemas.microsoft.com/office/drawing/2014/main" id="{8F1A2BEF-DE60-43BE-9443-E64E95C8AB6F}"/>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8" name="Freeform 54">
                <a:extLst>
                  <a:ext uri="{FF2B5EF4-FFF2-40B4-BE49-F238E27FC236}">
                    <a16:creationId xmlns:a16="http://schemas.microsoft.com/office/drawing/2014/main" id="{854BFC4C-273E-4CD3-AA7A-F6841F6A1E71}"/>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9" name="Freeform 55">
                <a:extLst>
                  <a:ext uri="{FF2B5EF4-FFF2-40B4-BE49-F238E27FC236}">
                    <a16:creationId xmlns:a16="http://schemas.microsoft.com/office/drawing/2014/main" id="{539B124B-7DF4-4150-9E44-C8FF73B41E51}"/>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0" name="Freeform 56">
                <a:extLst>
                  <a:ext uri="{FF2B5EF4-FFF2-40B4-BE49-F238E27FC236}">
                    <a16:creationId xmlns:a16="http://schemas.microsoft.com/office/drawing/2014/main" id="{67B36885-76BA-4B87-9989-58BAB32207E3}"/>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1" name="Freeform 57">
                <a:extLst>
                  <a:ext uri="{FF2B5EF4-FFF2-40B4-BE49-F238E27FC236}">
                    <a16:creationId xmlns:a16="http://schemas.microsoft.com/office/drawing/2014/main" id="{4018EAC7-7004-4BD9-9402-D3B0CA3BFADB}"/>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2" name="Freeform 58">
                <a:extLst>
                  <a:ext uri="{FF2B5EF4-FFF2-40B4-BE49-F238E27FC236}">
                    <a16:creationId xmlns:a16="http://schemas.microsoft.com/office/drawing/2014/main" id="{35BAD759-B240-4EB7-9681-EBBBFAC24096}"/>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3" name="Freeform 59">
                <a:extLst>
                  <a:ext uri="{FF2B5EF4-FFF2-40B4-BE49-F238E27FC236}">
                    <a16:creationId xmlns:a16="http://schemas.microsoft.com/office/drawing/2014/main" id="{8E8CE081-A623-4054-907F-BB84B3247BC2}"/>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4" name="Freeform 60">
                <a:extLst>
                  <a:ext uri="{FF2B5EF4-FFF2-40B4-BE49-F238E27FC236}">
                    <a16:creationId xmlns:a16="http://schemas.microsoft.com/office/drawing/2014/main" id="{404E5F0E-9B1C-4DFA-8827-BB06ABFB6B59}"/>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5" name="Freeform 61">
                <a:extLst>
                  <a:ext uri="{FF2B5EF4-FFF2-40B4-BE49-F238E27FC236}">
                    <a16:creationId xmlns:a16="http://schemas.microsoft.com/office/drawing/2014/main" id="{203E702D-7AE6-4B01-B868-0C7BE3CB52D1}"/>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6" name="Freeform 62">
                <a:extLst>
                  <a:ext uri="{FF2B5EF4-FFF2-40B4-BE49-F238E27FC236}">
                    <a16:creationId xmlns:a16="http://schemas.microsoft.com/office/drawing/2014/main" id="{00A3E78C-A2CF-4F84-BD83-F8BEF41AD07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7" name="Freeform 71">
                <a:extLst>
                  <a:ext uri="{FF2B5EF4-FFF2-40B4-BE49-F238E27FC236}">
                    <a16:creationId xmlns:a16="http://schemas.microsoft.com/office/drawing/2014/main" id="{0265EC9A-215C-4451-94F2-BA2294AE20B1}"/>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grpSp>
      </p:grpSp>
      <p:sp>
        <p:nvSpPr>
          <p:cNvPr id="176" name="标题 1">
            <a:extLst>
              <a:ext uri="{FF2B5EF4-FFF2-40B4-BE49-F238E27FC236}">
                <a16:creationId xmlns:a16="http://schemas.microsoft.com/office/drawing/2014/main" id="{A029B501-2847-412D-8A34-C4C9BFB8FA29}"/>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grpSp>
        <p:nvGrpSpPr>
          <p:cNvPr id="177" name="组合 176">
            <a:extLst>
              <a:ext uri="{FF2B5EF4-FFF2-40B4-BE49-F238E27FC236}">
                <a16:creationId xmlns:a16="http://schemas.microsoft.com/office/drawing/2014/main" id="{6C8FB0F2-E609-4DAC-AB11-F95107BFE505}"/>
              </a:ext>
            </a:extLst>
          </p:cNvPr>
          <p:cNvGrpSpPr/>
          <p:nvPr userDrawn="1"/>
        </p:nvGrpSpPr>
        <p:grpSpPr>
          <a:xfrm>
            <a:off x="528706" y="867990"/>
            <a:ext cx="2433027" cy="0"/>
            <a:chOff x="7460343" y="1311756"/>
            <a:chExt cx="2433027" cy="0"/>
          </a:xfrm>
        </p:grpSpPr>
        <p:cxnSp>
          <p:nvCxnSpPr>
            <p:cNvPr id="178" name="直接连接符 177">
              <a:extLst>
                <a:ext uri="{FF2B5EF4-FFF2-40B4-BE49-F238E27FC236}">
                  <a16:creationId xmlns:a16="http://schemas.microsoft.com/office/drawing/2014/main" id="{0B974DCA-43CD-4CCE-AA3A-6B26A93AA425}"/>
                </a:ext>
              </a:extLst>
            </p:cNvPr>
            <p:cNvCxnSpPr>
              <a:cxnSpLocks/>
            </p:cNvCxnSpPr>
            <p:nvPr/>
          </p:nvCxnSpPr>
          <p:spPr>
            <a:xfrm>
              <a:off x="7460343" y="1311756"/>
              <a:ext cx="24330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41D435DD-C47F-4708-B422-342FDD1F8EB1}"/>
                </a:ext>
              </a:extLst>
            </p:cNvPr>
            <p:cNvCxnSpPr>
              <a:cxnSpLocks/>
            </p:cNvCxnSpPr>
            <p:nvPr/>
          </p:nvCxnSpPr>
          <p:spPr>
            <a:xfrm>
              <a:off x="7460343" y="1311756"/>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1" name="灯片编号占位符 8">
            <a:extLst>
              <a:ext uri="{FF2B5EF4-FFF2-40B4-BE49-F238E27FC236}">
                <a16:creationId xmlns:a16="http://schemas.microsoft.com/office/drawing/2014/main" id="{553F13DD-45BC-4F3B-9DF1-AE612D3E2637}"/>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a:t>&lt; </a:t>
            </a:r>
            <a:fld id="{A548B57D-AE10-4CF7-A9DF-59FEFA91B28E}" type="slidenum">
              <a:rPr lang="zh-CN" altLang="en-US" smtClean="0"/>
              <a:pPr/>
              <a:t>‹#›</a:t>
            </a:fld>
            <a:r>
              <a:rPr lang="zh-CN" altLang="en-US"/>
              <a:t> </a:t>
            </a:r>
            <a:r>
              <a:rPr lang="en-US" altLang="zh-CN"/>
              <a:t>&gt;</a:t>
            </a:r>
            <a:endParaRPr lang="zh-CN" altLang="en-US" dirty="0"/>
          </a:p>
        </p:txBody>
      </p:sp>
      <p:sp>
        <p:nvSpPr>
          <p:cNvPr id="63" name="文本框 62">
            <a:extLst>
              <a:ext uri="{FF2B5EF4-FFF2-40B4-BE49-F238E27FC236}">
                <a16:creationId xmlns:a16="http://schemas.microsoft.com/office/drawing/2014/main" id="{E1F02CE6-DCDF-458C-8C9E-36CAA35D4B77}"/>
              </a:ext>
            </a:extLst>
          </p:cNvPr>
          <p:cNvSpPr txBox="1"/>
          <p:nvPr userDrawn="1"/>
        </p:nvSpPr>
        <p:spPr>
          <a:xfrm>
            <a:off x="442913" y="6394353"/>
            <a:ext cx="1545907" cy="276999"/>
          </a:xfrm>
          <a:prstGeom prst="rect">
            <a:avLst/>
          </a:prstGeom>
          <a:noFill/>
        </p:spPr>
        <p:txBody>
          <a:bodyPr wrap="square" rtlCol="0">
            <a:spAutoFit/>
          </a:bodyPr>
          <a:lstStyle/>
          <a:p>
            <a:r>
              <a:rPr lang="zh-CN" altLang="en-US" sz="1200" dirty="0">
                <a:solidFill>
                  <a:schemeClr val="tx1">
                    <a:lumMod val="50000"/>
                    <a:lumOff val="50000"/>
                  </a:schemeClr>
                </a:solidFill>
                <a:cs typeface="+mn-ea"/>
                <a:sym typeface="+mn-lt"/>
              </a:rPr>
              <a:t>思想自由 兼容并包</a:t>
            </a:r>
          </a:p>
        </p:txBody>
      </p:sp>
      <p:sp>
        <p:nvSpPr>
          <p:cNvPr id="2" name="图片占位符 1">
            <a:extLst>
              <a:ext uri="{FF2B5EF4-FFF2-40B4-BE49-F238E27FC236}">
                <a16:creationId xmlns:a16="http://schemas.microsoft.com/office/drawing/2014/main" id="{E936D758-58FF-4E8C-86BD-EB1FD279A69D}"/>
              </a:ext>
            </a:extLst>
          </p:cNvPr>
          <p:cNvSpPr>
            <a:spLocks noGrp="1"/>
          </p:cNvSpPr>
          <p:nvPr>
            <p:ph type="pic" idx="10"/>
          </p:nvPr>
        </p:nvSpPr>
        <p:spPr>
          <a:xfrm>
            <a:off x="2546350" y="1186670"/>
            <a:ext cx="6170930" cy="2242330"/>
          </a:xfrm>
        </p:spPr>
        <p:txBody>
          <a:bodyPr/>
          <a:lstStyle/>
          <a:p>
            <a:endParaRPr lang="zh-CN" altLang="en-US"/>
          </a:p>
        </p:txBody>
      </p:sp>
      <p:sp>
        <p:nvSpPr>
          <p:cNvPr id="3" name="图片占位符 2">
            <a:extLst>
              <a:ext uri="{FF2B5EF4-FFF2-40B4-BE49-F238E27FC236}">
                <a16:creationId xmlns:a16="http://schemas.microsoft.com/office/drawing/2014/main" id="{E5320648-7829-4F87-AE28-FE15F9A53BCF}"/>
              </a:ext>
            </a:extLst>
          </p:cNvPr>
          <p:cNvSpPr>
            <a:spLocks noGrp="1"/>
          </p:cNvSpPr>
          <p:nvPr>
            <p:ph type="pic" sz="quarter" idx="11"/>
          </p:nvPr>
        </p:nvSpPr>
        <p:spPr>
          <a:xfrm>
            <a:off x="2546350" y="3551651"/>
            <a:ext cx="3022600" cy="2401016"/>
          </a:xfrm>
          <a:prstGeom prst="rect">
            <a:avLst/>
          </a:prstGeom>
        </p:spPr>
        <p:txBody>
          <a:bodyPr/>
          <a:lstStyle/>
          <a:p>
            <a:endParaRPr lang="zh-CN" altLang="en-US"/>
          </a:p>
        </p:txBody>
      </p:sp>
      <p:sp>
        <p:nvSpPr>
          <p:cNvPr id="4" name="图片占位符 3">
            <a:extLst>
              <a:ext uri="{FF2B5EF4-FFF2-40B4-BE49-F238E27FC236}">
                <a16:creationId xmlns:a16="http://schemas.microsoft.com/office/drawing/2014/main" id="{A979AC8D-DFBA-44CD-BCB5-C9CCA905B1FD}"/>
              </a:ext>
            </a:extLst>
          </p:cNvPr>
          <p:cNvSpPr>
            <a:spLocks noGrp="1"/>
          </p:cNvSpPr>
          <p:nvPr>
            <p:ph type="pic" sz="quarter" idx="12"/>
          </p:nvPr>
        </p:nvSpPr>
        <p:spPr>
          <a:xfrm>
            <a:off x="5693412" y="3550560"/>
            <a:ext cx="3023869" cy="2403201"/>
          </a:xfrm>
          <a:prstGeom prst="rect">
            <a:avLst/>
          </a:prstGeom>
        </p:spPr>
        <p:txBody>
          <a:bodyPr/>
          <a:lstStyle/>
          <a:p>
            <a:endParaRPr lang="zh-CN" altLang="en-US"/>
          </a:p>
        </p:txBody>
      </p:sp>
      <p:sp>
        <p:nvSpPr>
          <p:cNvPr id="5" name="图片占位符 4">
            <a:extLst>
              <a:ext uri="{FF2B5EF4-FFF2-40B4-BE49-F238E27FC236}">
                <a16:creationId xmlns:a16="http://schemas.microsoft.com/office/drawing/2014/main" id="{B9DFBE81-F4AD-4D53-B8CE-49E335DF6821}"/>
              </a:ext>
            </a:extLst>
          </p:cNvPr>
          <p:cNvSpPr>
            <a:spLocks noGrp="1"/>
          </p:cNvSpPr>
          <p:nvPr>
            <p:ph type="pic" sz="quarter" idx="13"/>
          </p:nvPr>
        </p:nvSpPr>
        <p:spPr>
          <a:xfrm>
            <a:off x="8839200" y="1186670"/>
            <a:ext cx="2499360" cy="4767090"/>
          </a:xfrm>
          <a:prstGeom prst="rect">
            <a:avLst/>
          </a:prstGeom>
        </p:spPr>
        <p:txBody>
          <a:bodyPr/>
          <a:lstStyle/>
          <a:p>
            <a:endParaRPr lang="zh-CN" altLang="en-US"/>
          </a:p>
        </p:txBody>
      </p:sp>
    </p:spTree>
    <p:extLst>
      <p:ext uri="{BB962C8B-B14F-4D97-AF65-F5344CB8AC3E}">
        <p14:creationId xmlns:p14="http://schemas.microsoft.com/office/powerpoint/2010/main" val="1056957791"/>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4部分">
    <p:spTree>
      <p:nvGrpSpPr>
        <p:cNvPr id="1" name=""/>
        <p:cNvGrpSpPr/>
        <p:nvPr/>
      </p:nvGrpSpPr>
      <p:grpSpPr>
        <a:xfrm>
          <a:off x="0" y="0"/>
          <a:ext cx="0" cy="0"/>
          <a:chOff x="0" y="0"/>
          <a:chExt cx="0" cy="0"/>
        </a:xfrm>
      </p:grpSpPr>
      <p:sp>
        <p:nvSpPr>
          <p:cNvPr id="55" name="矩形 54">
            <a:extLst>
              <a:ext uri="{FF2B5EF4-FFF2-40B4-BE49-F238E27FC236}">
                <a16:creationId xmlns:a16="http://schemas.microsoft.com/office/drawing/2014/main" id="{4D6291A7-7416-4ABD-BDD5-1A52FB976A60}"/>
              </a:ext>
            </a:extLst>
          </p:cNvPr>
          <p:cNvSpPr/>
          <p:nvPr userDrawn="1"/>
        </p:nvSpPr>
        <p:spPr>
          <a:xfrm>
            <a:off x="-1" y="0"/>
            <a:ext cx="609600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pic>
        <p:nvPicPr>
          <p:cNvPr id="35" name="图形 34">
            <a:extLst>
              <a:ext uri="{FF2B5EF4-FFF2-40B4-BE49-F238E27FC236}">
                <a16:creationId xmlns:a16="http://schemas.microsoft.com/office/drawing/2014/main" id="{3A501E88-F75F-4CDF-AE88-C91E47187A1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601832" y="3365787"/>
            <a:ext cx="6665290" cy="4818286"/>
          </a:xfrm>
          <a:prstGeom prst="rect">
            <a:avLst/>
          </a:prstGeom>
        </p:spPr>
      </p:pic>
      <p:sp>
        <p:nvSpPr>
          <p:cNvPr id="7" name="矩形 6">
            <a:extLst>
              <a:ext uri="{FF2B5EF4-FFF2-40B4-BE49-F238E27FC236}">
                <a16:creationId xmlns:a16="http://schemas.microsoft.com/office/drawing/2014/main" id="{22F2AF65-774C-46B4-8BD3-F9EC13500DEC}"/>
              </a:ext>
            </a:extLst>
          </p:cNvPr>
          <p:cNvSpPr/>
          <p:nvPr userDrawn="1"/>
        </p:nvSpPr>
        <p:spPr>
          <a:xfrm>
            <a:off x="589281" y="476251"/>
            <a:ext cx="11013440" cy="5905500"/>
          </a:xfrm>
          <a:prstGeom prst="rect">
            <a:avLst/>
          </a:prstGeom>
          <a:solidFill>
            <a:schemeClr val="bg1"/>
          </a:solidFill>
          <a:ln>
            <a:noFill/>
          </a:ln>
          <a:effectLst>
            <a:glow rad="101600">
              <a:schemeClr val="tx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grpSp>
        <p:nvGrpSpPr>
          <p:cNvPr id="8" name="组合 7">
            <a:extLst>
              <a:ext uri="{FF2B5EF4-FFF2-40B4-BE49-F238E27FC236}">
                <a16:creationId xmlns:a16="http://schemas.microsoft.com/office/drawing/2014/main" id="{ED8836D6-4104-415F-A6DA-0E694613F791}"/>
              </a:ext>
            </a:extLst>
          </p:cNvPr>
          <p:cNvGrpSpPr/>
          <p:nvPr userDrawn="1"/>
        </p:nvGrpSpPr>
        <p:grpSpPr>
          <a:xfrm>
            <a:off x="2296213" y="1033221"/>
            <a:ext cx="2354895" cy="1876405"/>
            <a:chOff x="2202591" y="1033221"/>
            <a:chExt cx="2354895" cy="1876405"/>
          </a:xfrm>
        </p:grpSpPr>
        <p:sp>
          <p:nvSpPr>
            <p:cNvPr id="9" name="标题 1">
              <a:extLst>
                <a:ext uri="{FF2B5EF4-FFF2-40B4-BE49-F238E27FC236}">
                  <a16:creationId xmlns:a16="http://schemas.microsoft.com/office/drawing/2014/main" id="{1E5B2D9B-48E4-45CC-A328-3F68B6E6DD69}"/>
                </a:ext>
              </a:extLst>
            </p:cNvPr>
            <p:cNvSpPr txBox="1">
              <a:spLocks/>
            </p:cNvSpPr>
            <p:nvPr/>
          </p:nvSpPr>
          <p:spPr>
            <a:xfrm>
              <a:off x="2202591" y="1033221"/>
              <a:ext cx="2165279" cy="1500655"/>
            </a:xfrm>
            <a:prstGeom prst="rect">
              <a:avLst/>
            </a:prstGeom>
          </p:spPr>
          <p:txBody>
            <a:bodyPr anchor="ctr">
              <a:normAutofit/>
            </a:bodyPr>
            <a:lstStyle>
              <a:lvl1pPr algn="l" defTabSz="914400" rtl="0" eaLnBrk="1" latinLnBrk="0" hangingPunct="1">
                <a:lnSpc>
                  <a:spcPct val="90000"/>
                </a:lnSpc>
                <a:spcBef>
                  <a:spcPct val="0"/>
                </a:spcBef>
                <a:buNone/>
                <a:defRPr sz="2800" b="1" kern="1200">
                  <a:solidFill>
                    <a:srgbClr val="0070C0"/>
                  </a:solidFill>
                  <a:latin typeface="+mj-lt"/>
                  <a:ea typeface="微软雅黑" panose="020B0503020204020204" pitchFamily="34" charset="-122"/>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zh-CN" altLang="en-US" sz="5400" b="1" i="0" u="none" strike="noStrike" kern="2200" cap="none" spc="0" normalizeH="0" baseline="0" noProof="0" dirty="0">
                  <a:ln>
                    <a:noFill/>
                  </a:ln>
                  <a:solidFill>
                    <a:schemeClr val="accent1"/>
                  </a:solidFill>
                  <a:effectLst/>
                  <a:uLnTx/>
                  <a:uFillTx/>
                  <a:latin typeface="Arial" panose="020F0502020204030204"/>
                  <a:ea typeface="Microsoft YaHei"/>
                  <a:cs typeface="+mn-ea"/>
                  <a:sym typeface="+mn-lt"/>
                </a:rPr>
                <a:t>目  录</a:t>
              </a:r>
              <a:endParaRPr kumimoji="0" lang="en-US" altLang="zh-CN" sz="5400" b="1" i="0" u="none" strike="noStrike" kern="2200" cap="none" spc="0" normalizeH="0" baseline="0" noProof="0" dirty="0">
                <a:ln>
                  <a:noFill/>
                </a:ln>
                <a:solidFill>
                  <a:schemeClr val="accent1"/>
                </a:solidFill>
                <a:effectLst/>
                <a:uLnTx/>
                <a:uFillTx/>
                <a:latin typeface="Arial" panose="020F0502020204030204"/>
                <a:ea typeface="Microsoft YaHei"/>
                <a:cs typeface="+mn-ea"/>
                <a:sym typeface="+mn-lt"/>
              </a:endParaRPr>
            </a:p>
          </p:txBody>
        </p:sp>
        <p:sp>
          <p:nvSpPr>
            <p:cNvPr id="10" name="文本框 9">
              <a:extLst>
                <a:ext uri="{FF2B5EF4-FFF2-40B4-BE49-F238E27FC236}">
                  <a16:creationId xmlns:a16="http://schemas.microsoft.com/office/drawing/2014/main" id="{BE44CE6C-A329-4948-8A82-1DEFBD1A051B}"/>
                </a:ext>
              </a:extLst>
            </p:cNvPr>
            <p:cNvSpPr txBox="1"/>
            <p:nvPr/>
          </p:nvSpPr>
          <p:spPr>
            <a:xfrm>
              <a:off x="2389402" y="2078629"/>
              <a:ext cx="2168084"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2200" cap="none" spc="-20" normalizeH="0" baseline="0" noProof="0" dirty="0">
                  <a:ln>
                    <a:noFill/>
                  </a:ln>
                  <a:solidFill>
                    <a:schemeClr val="accent1"/>
                  </a:solidFill>
                  <a:effectLst/>
                  <a:uLnTx/>
                  <a:uFillTx/>
                  <a:latin typeface="Arial" panose="020F0502020204030204"/>
                  <a:ea typeface="Microsoft YaHei"/>
                  <a:cs typeface="+mn-ea"/>
                  <a:sym typeface="+mn-lt"/>
                </a:rPr>
                <a:t>CONTENTS</a:t>
              </a:r>
              <a:endParaRPr kumimoji="0" lang="zh-CN" altLang="en-US" sz="2400" b="0" i="0" u="none" strike="noStrike" kern="2200" cap="none" spc="-20" normalizeH="0" baseline="0" noProof="0" dirty="0">
                <a:ln>
                  <a:noFill/>
                </a:ln>
                <a:solidFill>
                  <a:schemeClr val="accent1"/>
                </a:solidFill>
                <a:effectLst/>
                <a:uLnTx/>
                <a:uFillTx/>
                <a:latin typeface="Arial" panose="020F0502020204030204"/>
                <a:ea typeface="Microsoft YaHei"/>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20" normalizeH="0" baseline="0" noProof="0" dirty="0">
                <a:ln>
                  <a:noFill/>
                </a:ln>
                <a:solidFill>
                  <a:schemeClr val="accent1"/>
                </a:solidFill>
                <a:effectLst/>
                <a:uLnTx/>
                <a:uFillTx/>
                <a:latin typeface="Arial" panose="020F0502020204030204"/>
                <a:ea typeface="Microsoft YaHei"/>
                <a:cs typeface="+mn-ea"/>
                <a:sym typeface="+mn-lt"/>
              </a:endParaRPr>
            </a:p>
          </p:txBody>
        </p:sp>
      </p:grpSp>
      <p:sp>
        <p:nvSpPr>
          <p:cNvPr id="45" name="文本占位符 40">
            <a:extLst>
              <a:ext uri="{FF2B5EF4-FFF2-40B4-BE49-F238E27FC236}">
                <a16:creationId xmlns:a16="http://schemas.microsoft.com/office/drawing/2014/main" id="{E092B345-4879-4708-91A6-4E07DC6C11C0}"/>
              </a:ext>
            </a:extLst>
          </p:cNvPr>
          <p:cNvSpPr>
            <a:spLocks noGrp="1"/>
          </p:cNvSpPr>
          <p:nvPr>
            <p:ph type="body" sz="quarter" idx="10" hasCustomPrompt="1"/>
          </p:nvPr>
        </p:nvSpPr>
        <p:spPr>
          <a:xfrm>
            <a:off x="7825514" y="1561152"/>
            <a:ext cx="305584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46" name="文本占位符 40">
            <a:extLst>
              <a:ext uri="{FF2B5EF4-FFF2-40B4-BE49-F238E27FC236}">
                <a16:creationId xmlns:a16="http://schemas.microsoft.com/office/drawing/2014/main" id="{03810C05-3860-4CF4-B2C4-7B90D45455E3}"/>
              </a:ext>
            </a:extLst>
          </p:cNvPr>
          <p:cNvSpPr>
            <a:spLocks noGrp="1"/>
          </p:cNvSpPr>
          <p:nvPr>
            <p:ph type="body" sz="quarter" idx="11" hasCustomPrompt="1"/>
          </p:nvPr>
        </p:nvSpPr>
        <p:spPr>
          <a:xfrm>
            <a:off x="7825514" y="3123878"/>
            <a:ext cx="305584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47" name="文本占位符 40">
            <a:extLst>
              <a:ext uri="{FF2B5EF4-FFF2-40B4-BE49-F238E27FC236}">
                <a16:creationId xmlns:a16="http://schemas.microsoft.com/office/drawing/2014/main" id="{0A0C6CFA-9C78-45B1-B085-C2C99900D665}"/>
              </a:ext>
            </a:extLst>
          </p:cNvPr>
          <p:cNvSpPr>
            <a:spLocks noGrp="1"/>
          </p:cNvSpPr>
          <p:nvPr>
            <p:ph type="body" sz="quarter" idx="12" hasCustomPrompt="1"/>
          </p:nvPr>
        </p:nvSpPr>
        <p:spPr>
          <a:xfrm>
            <a:off x="7825514" y="4639301"/>
            <a:ext cx="305584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50" name="文本框 49">
            <a:extLst>
              <a:ext uri="{FF2B5EF4-FFF2-40B4-BE49-F238E27FC236}">
                <a16:creationId xmlns:a16="http://schemas.microsoft.com/office/drawing/2014/main" id="{56A38F7D-163D-40CF-868C-B65E57289CD7}"/>
              </a:ext>
            </a:extLst>
          </p:cNvPr>
          <p:cNvSpPr txBox="1"/>
          <p:nvPr userDrawn="1"/>
        </p:nvSpPr>
        <p:spPr>
          <a:xfrm>
            <a:off x="6814866" y="1512604"/>
            <a:ext cx="675822" cy="584775"/>
          </a:xfrm>
          <a:prstGeom prst="rect">
            <a:avLst/>
          </a:prstGeom>
          <a:noFill/>
        </p:spPr>
        <p:txBody>
          <a:bodyPr wrap="square" rtlCol="0">
            <a:spAutoFit/>
          </a:bodyPr>
          <a:lstStyle/>
          <a:p>
            <a:r>
              <a:rPr lang="en-US" altLang="zh-CN" sz="3200" b="1" dirty="0">
                <a:solidFill>
                  <a:srgbClr val="9A0001"/>
                </a:solidFill>
              </a:rPr>
              <a:t>01.</a:t>
            </a:r>
            <a:endParaRPr lang="zh-CN" altLang="en-US" sz="3200" b="1" dirty="0">
              <a:solidFill>
                <a:srgbClr val="9A0001"/>
              </a:solidFill>
            </a:endParaRPr>
          </a:p>
        </p:txBody>
      </p:sp>
      <p:sp>
        <p:nvSpPr>
          <p:cNvPr id="51" name="文本框 50">
            <a:extLst>
              <a:ext uri="{FF2B5EF4-FFF2-40B4-BE49-F238E27FC236}">
                <a16:creationId xmlns:a16="http://schemas.microsoft.com/office/drawing/2014/main" id="{CDED66E5-4D15-407E-B9E9-A0489B585942}"/>
              </a:ext>
            </a:extLst>
          </p:cNvPr>
          <p:cNvSpPr txBox="1"/>
          <p:nvPr userDrawn="1"/>
        </p:nvSpPr>
        <p:spPr>
          <a:xfrm>
            <a:off x="6814866" y="3069022"/>
            <a:ext cx="675822" cy="584775"/>
          </a:xfrm>
          <a:prstGeom prst="rect">
            <a:avLst/>
          </a:prstGeom>
          <a:noFill/>
        </p:spPr>
        <p:txBody>
          <a:bodyPr wrap="square" rtlCol="0">
            <a:spAutoFit/>
          </a:bodyPr>
          <a:lstStyle/>
          <a:p>
            <a:r>
              <a:rPr lang="en-US" altLang="zh-CN" sz="3200" b="1" dirty="0">
                <a:solidFill>
                  <a:srgbClr val="9A0001"/>
                </a:solidFill>
              </a:rPr>
              <a:t>02.</a:t>
            </a:r>
            <a:endParaRPr lang="zh-CN" altLang="en-US" sz="3200" b="1" dirty="0">
              <a:solidFill>
                <a:srgbClr val="9A0001"/>
              </a:solidFill>
            </a:endParaRPr>
          </a:p>
        </p:txBody>
      </p:sp>
      <p:sp>
        <p:nvSpPr>
          <p:cNvPr id="52" name="文本框 51">
            <a:extLst>
              <a:ext uri="{FF2B5EF4-FFF2-40B4-BE49-F238E27FC236}">
                <a16:creationId xmlns:a16="http://schemas.microsoft.com/office/drawing/2014/main" id="{507C5DA2-D768-4F0B-A91A-C33F1FD9102B}"/>
              </a:ext>
            </a:extLst>
          </p:cNvPr>
          <p:cNvSpPr txBox="1"/>
          <p:nvPr userDrawn="1"/>
        </p:nvSpPr>
        <p:spPr>
          <a:xfrm>
            <a:off x="6814866" y="4578137"/>
            <a:ext cx="675822" cy="584775"/>
          </a:xfrm>
          <a:prstGeom prst="rect">
            <a:avLst/>
          </a:prstGeom>
          <a:noFill/>
        </p:spPr>
        <p:txBody>
          <a:bodyPr wrap="square" rtlCol="0">
            <a:spAutoFit/>
          </a:bodyPr>
          <a:lstStyle/>
          <a:p>
            <a:r>
              <a:rPr lang="en-US" altLang="zh-CN" sz="3200" b="1" dirty="0">
                <a:solidFill>
                  <a:srgbClr val="9A0001"/>
                </a:solidFill>
              </a:rPr>
              <a:t>03.</a:t>
            </a:r>
            <a:endParaRPr lang="zh-CN" altLang="en-US" sz="3200" b="1" dirty="0">
              <a:solidFill>
                <a:srgbClr val="9A0001"/>
              </a:solidFill>
            </a:endParaRPr>
          </a:p>
        </p:txBody>
      </p:sp>
      <p:grpSp>
        <p:nvGrpSpPr>
          <p:cNvPr id="56" name="组合 55">
            <a:extLst>
              <a:ext uri="{FF2B5EF4-FFF2-40B4-BE49-F238E27FC236}">
                <a16:creationId xmlns:a16="http://schemas.microsoft.com/office/drawing/2014/main" id="{50134B45-47D8-49EC-B2C4-4ECBF0176BD7}"/>
              </a:ext>
            </a:extLst>
          </p:cNvPr>
          <p:cNvGrpSpPr/>
          <p:nvPr userDrawn="1"/>
        </p:nvGrpSpPr>
        <p:grpSpPr>
          <a:xfrm>
            <a:off x="2425132" y="3183822"/>
            <a:ext cx="1945700" cy="1941162"/>
            <a:chOff x="2105799" y="20055838"/>
            <a:chExt cx="6748090" cy="6732363"/>
          </a:xfrm>
          <a:solidFill>
            <a:schemeClr val="accent1"/>
          </a:solidFill>
        </p:grpSpPr>
        <p:sp>
          <p:nvSpPr>
            <p:cNvPr id="57" name="Freeform 8">
              <a:extLst>
                <a:ext uri="{FF2B5EF4-FFF2-40B4-BE49-F238E27FC236}">
                  <a16:creationId xmlns:a16="http://schemas.microsoft.com/office/drawing/2014/main" id="{3AFA21E4-54E4-474B-AB1C-59ABBA29DA26}"/>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8" name="Freeform 42">
              <a:extLst>
                <a:ext uri="{FF2B5EF4-FFF2-40B4-BE49-F238E27FC236}">
                  <a16:creationId xmlns:a16="http://schemas.microsoft.com/office/drawing/2014/main" id="{38B24B0A-5539-4D2D-A7DD-73E521128A7A}"/>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9" name="Freeform 43">
              <a:extLst>
                <a:ext uri="{FF2B5EF4-FFF2-40B4-BE49-F238E27FC236}">
                  <a16:creationId xmlns:a16="http://schemas.microsoft.com/office/drawing/2014/main" id="{E0E9CC68-E749-47CC-8EEF-B8B1D81C1F03}"/>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0" name="Freeform 44">
              <a:extLst>
                <a:ext uri="{FF2B5EF4-FFF2-40B4-BE49-F238E27FC236}">
                  <a16:creationId xmlns:a16="http://schemas.microsoft.com/office/drawing/2014/main" id="{DB2F8014-13A0-4EED-9E54-018B50E7499E}"/>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1" name="Freeform 45">
              <a:extLst>
                <a:ext uri="{FF2B5EF4-FFF2-40B4-BE49-F238E27FC236}">
                  <a16:creationId xmlns:a16="http://schemas.microsoft.com/office/drawing/2014/main" id="{74ABE961-157F-44CB-B98E-6BC13D4BE116}"/>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2" name="Freeform 46">
              <a:extLst>
                <a:ext uri="{FF2B5EF4-FFF2-40B4-BE49-F238E27FC236}">
                  <a16:creationId xmlns:a16="http://schemas.microsoft.com/office/drawing/2014/main" id="{A8EDD165-034A-405C-8387-D78D2A7E5008}"/>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3" name="Freeform 47">
              <a:extLst>
                <a:ext uri="{FF2B5EF4-FFF2-40B4-BE49-F238E27FC236}">
                  <a16:creationId xmlns:a16="http://schemas.microsoft.com/office/drawing/2014/main" id="{7B6C6F1F-1F3E-4FDB-922F-9463383773F7}"/>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4" name="Freeform 48">
              <a:extLst>
                <a:ext uri="{FF2B5EF4-FFF2-40B4-BE49-F238E27FC236}">
                  <a16:creationId xmlns:a16="http://schemas.microsoft.com/office/drawing/2014/main" id="{29FCF922-820E-4CDB-86F9-1B2BFFAC1EB6}"/>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5" name="Freeform 49">
              <a:extLst>
                <a:ext uri="{FF2B5EF4-FFF2-40B4-BE49-F238E27FC236}">
                  <a16:creationId xmlns:a16="http://schemas.microsoft.com/office/drawing/2014/main" id="{BC9F70C6-EC0D-4FF5-BC12-B628A56E4AC2}"/>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6" name="Freeform 50">
              <a:extLst>
                <a:ext uri="{FF2B5EF4-FFF2-40B4-BE49-F238E27FC236}">
                  <a16:creationId xmlns:a16="http://schemas.microsoft.com/office/drawing/2014/main" id="{22C93A2B-D2C4-4B41-AED7-1C8A35C4F4FC}"/>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7" name="Freeform 51">
              <a:extLst>
                <a:ext uri="{FF2B5EF4-FFF2-40B4-BE49-F238E27FC236}">
                  <a16:creationId xmlns:a16="http://schemas.microsoft.com/office/drawing/2014/main" id="{49AA6AE9-EE4E-4805-8DAD-3192F29A00F6}"/>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8" name="Freeform 52">
              <a:extLst>
                <a:ext uri="{FF2B5EF4-FFF2-40B4-BE49-F238E27FC236}">
                  <a16:creationId xmlns:a16="http://schemas.microsoft.com/office/drawing/2014/main" id="{58F96C6B-EC74-4E2B-BEFE-85CD9E272B8B}"/>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9" name="Freeform 53">
              <a:extLst>
                <a:ext uri="{FF2B5EF4-FFF2-40B4-BE49-F238E27FC236}">
                  <a16:creationId xmlns:a16="http://schemas.microsoft.com/office/drawing/2014/main" id="{B0809F50-496A-4255-B4DE-C9A321AB701C}"/>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0" name="Freeform 54">
              <a:extLst>
                <a:ext uri="{FF2B5EF4-FFF2-40B4-BE49-F238E27FC236}">
                  <a16:creationId xmlns:a16="http://schemas.microsoft.com/office/drawing/2014/main" id="{9F87CF65-112C-4ABD-B2D1-00BAFED667A8}"/>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1" name="Freeform 55">
              <a:extLst>
                <a:ext uri="{FF2B5EF4-FFF2-40B4-BE49-F238E27FC236}">
                  <a16:creationId xmlns:a16="http://schemas.microsoft.com/office/drawing/2014/main" id="{51971117-C1ED-4363-98CD-BF4F681FEB29}"/>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2" name="Freeform 56">
              <a:extLst>
                <a:ext uri="{FF2B5EF4-FFF2-40B4-BE49-F238E27FC236}">
                  <a16:creationId xmlns:a16="http://schemas.microsoft.com/office/drawing/2014/main" id="{A9659DA4-2A51-43A6-922C-5D9741A264CE}"/>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3" name="Freeform 57">
              <a:extLst>
                <a:ext uri="{FF2B5EF4-FFF2-40B4-BE49-F238E27FC236}">
                  <a16:creationId xmlns:a16="http://schemas.microsoft.com/office/drawing/2014/main" id="{6D2AD94D-A2FC-47E6-9333-74F53AD4AD8C}"/>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4" name="Freeform 58">
              <a:extLst>
                <a:ext uri="{FF2B5EF4-FFF2-40B4-BE49-F238E27FC236}">
                  <a16:creationId xmlns:a16="http://schemas.microsoft.com/office/drawing/2014/main" id="{FBF04BC2-9173-4560-A801-C3E77FAFAD0D}"/>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5" name="Freeform 59">
              <a:extLst>
                <a:ext uri="{FF2B5EF4-FFF2-40B4-BE49-F238E27FC236}">
                  <a16:creationId xmlns:a16="http://schemas.microsoft.com/office/drawing/2014/main" id="{10B5FD19-1004-4FBB-A735-BADE89DBC32F}"/>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6" name="Freeform 60">
              <a:extLst>
                <a:ext uri="{FF2B5EF4-FFF2-40B4-BE49-F238E27FC236}">
                  <a16:creationId xmlns:a16="http://schemas.microsoft.com/office/drawing/2014/main" id="{E46D3E77-3956-4899-9133-7E5AB0838600}"/>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7" name="Freeform 61">
              <a:extLst>
                <a:ext uri="{FF2B5EF4-FFF2-40B4-BE49-F238E27FC236}">
                  <a16:creationId xmlns:a16="http://schemas.microsoft.com/office/drawing/2014/main" id="{8EC0140A-1488-4FC2-A47E-78B02853636C}"/>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8" name="Freeform 62">
              <a:extLst>
                <a:ext uri="{FF2B5EF4-FFF2-40B4-BE49-F238E27FC236}">
                  <a16:creationId xmlns:a16="http://schemas.microsoft.com/office/drawing/2014/main" id="{03F5EEE1-8308-4F13-B04A-6876990D565D}"/>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9" name="Freeform 71">
              <a:extLst>
                <a:ext uri="{FF2B5EF4-FFF2-40B4-BE49-F238E27FC236}">
                  <a16:creationId xmlns:a16="http://schemas.microsoft.com/office/drawing/2014/main" id="{AB75AD00-AB3C-43A5-A617-D40ADF65DFEA}"/>
                </a:ext>
              </a:extLst>
            </p:cNvPr>
            <p:cNvSpPr>
              <a:spLocks noEditPoints="1"/>
            </p:cNvSpPr>
            <p:nvPr/>
          </p:nvSpPr>
          <p:spPr bwMode="auto">
            <a:xfrm>
              <a:off x="3199024" y="21141193"/>
              <a:ext cx="4561647" cy="4553785"/>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Arial" panose="020F0502020204030204"/>
                <a:ea typeface="Microsoft YaHei"/>
                <a:cs typeface="+mn-ea"/>
                <a:sym typeface="+mn-lt"/>
              </a:endParaRPr>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占位8">
    <p:spTree>
      <p:nvGrpSpPr>
        <p:cNvPr id="1" name=""/>
        <p:cNvGrpSpPr/>
        <p:nvPr/>
      </p:nvGrpSpPr>
      <p:grpSpPr>
        <a:xfrm>
          <a:off x="0" y="0"/>
          <a:ext cx="0" cy="0"/>
          <a:chOff x="0" y="0"/>
          <a:chExt cx="0" cy="0"/>
        </a:xfrm>
      </p:grpSpPr>
      <p:grpSp>
        <p:nvGrpSpPr>
          <p:cNvPr id="121" name="组合 120">
            <a:extLst>
              <a:ext uri="{FF2B5EF4-FFF2-40B4-BE49-F238E27FC236}">
                <a16:creationId xmlns:a16="http://schemas.microsoft.com/office/drawing/2014/main" id="{752A13C3-8076-4A3B-9E60-2D71D978B1DC}"/>
              </a:ext>
            </a:extLst>
          </p:cNvPr>
          <p:cNvGrpSpPr/>
          <p:nvPr userDrawn="1"/>
        </p:nvGrpSpPr>
        <p:grpSpPr>
          <a:xfrm>
            <a:off x="10177780" y="329882"/>
            <a:ext cx="1512002" cy="444892"/>
            <a:chOff x="9556201" y="498129"/>
            <a:chExt cx="1993881" cy="586680"/>
          </a:xfrm>
        </p:grpSpPr>
        <p:grpSp>
          <p:nvGrpSpPr>
            <p:cNvPr id="122" name="组合 121">
              <a:extLst>
                <a:ext uri="{FF2B5EF4-FFF2-40B4-BE49-F238E27FC236}">
                  <a16:creationId xmlns:a16="http://schemas.microsoft.com/office/drawing/2014/main" id="{E27C398B-69FE-4C31-9C38-8ADE52CE9B05}"/>
                </a:ext>
              </a:extLst>
            </p:cNvPr>
            <p:cNvGrpSpPr/>
            <p:nvPr userDrawn="1"/>
          </p:nvGrpSpPr>
          <p:grpSpPr>
            <a:xfrm>
              <a:off x="10239376" y="968937"/>
              <a:ext cx="1307697" cy="96254"/>
              <a:chOff x="4616246" y="3878362"/>
              <a:chExt cx="5571416" cy="410087"/>
            </a:xfrm>
            <a:solidFill>
              <a:schemeClr val="tx1">
                <a:alpha val="80000"/>
              </a:schemeClr>
            </a:solidFill>
          </p:grpSpPr>
          <p:sp>
            <p:nvSpPr>
              <p:cNvPr id="160" name="Freeform 17">
                <a:extLst>
                  <a:ext uri="{FF2B5EF4-FFF2-40B4-BE49-F238E27FC236}">
                    <a16:creationId xmlns:a16="http://schemas.microsoft.com/office/drawing/2014/main" id="{E5B0E9AD-0A05-4036-8DA1-C7E6733E9DF1}"/>
                  </a:ext>
                </a:extLst>
              </p:cNvPr>
              <p:cNvSpPr>
                <a:spLocks noEditPoints="1"/>
              </p:cNvSpPr>
              <p:nvPr/>
            </p:nvSpPr>
            <p:spPr bwMode="auto">
              <a:xfrm>
                <a:off x="8617798" y="3887973"/>
                <a:ext cx="362030" cy="387660"/>
              </a:xfrm>
              <a:custGeom>
                <a:avLst/>
                <a:gdLst>
                  <a:gd name="T0" fmla="*/ 34 w 127"/>
                  <a:gd name="T1" fmla="*/ 71 h 136"/>
                  <a:gd name="T2" fmla="*/ 34 w 127"/>
                  <a:gd name="T3" fmla="*/ 81 h 136"/>
                  <a:gd name="T4" fmla="*/ 34 w 127"/>
                  <a:gd name="T5" fmla="*/ 114 h 136"/>
                  <a:gd name="T6" fmla="*/ 35 w 127"/>
                  <a:gd name="T7" fmla="*/ 122 h 136"/>
                  <a:gd name="T8" fmla="*/ 40 w 127"/>
                  <a:gd name="T9" fmla="*/ 127 h 136"/>
                  <a:gd name="T10" fmla="*/ 49 w 127"/>
                  <a:gd name="T11" fmla="*/ 128 h 136"/>
                  <a:gd name="T12" fmla="*/ 49 w 127"/>
                  <a:gd name="T13" fmla="*/ 135 h 136"/>
                  <a:gd name="T14" fmla="*/ 1 w 127"/>
                  <a:gd name="T15" fmla="*/ 135 h 136"/>
                  <a:gd name="T16" fmla="*/ 0 w 127"/>
                  <a:gd name="T17" fmla="*/ 132 h 136"/>
                  <a:gd name="T18" fmla="*/ 0 w 127"/>
                  <a:gd name="T19" fmla="*/ 128 h 136"/>
                  <a:gd name="T20" fmla="*/ 9 w 127"/>
                  <a:gd name="T21" fmla="*/ 127 h 136"/>
                  <a:gd name="T22" fmla="*/ 16 w 127"/>
                  <a:gd name="T23" fmla="*/ 120 h 136"/>
                  <a:gd name="T24" fmla="*/ 17 w 127"/>
                  <a:gd name="T25" fmla="*/ 111 h 136"/>
                  <a:gd name="T26" fmla="*/ 17 w 127"/>
                  <a:gd name="T27" fmla="*/ 22 h 136"/>
                  <a:gd name="T28" fmla="*/ 16 w 127"/>
                  <a:gd name="T29" fmla="*/ 15 h 136"/>
                  <a:gd name="T30" fmla="*/ 9 w 127"/>
                  <a:gd name="T31" fmla="*/ 9 h 136"/>
                  <a:gd name="T32" fmla="*/ 0 w 127"/>
                  <a:gd name="T33" fmla="*/ 8 h 136"/>
                  <a:gd name="T34" fmla="*/ 0 w 127"/>
                  <a:gd name="T35" fmla="*/ 1 h 136"/>
                  <a:gd name="T36" fmla="*/ 4 w 127"/>
                  <a:gd name="T37" fmla="*/ 0 h 136"/>
                  <a:gd name="T38" fmla="*/ 71 w 127"/>
                  <a:gd name="T39" fmla="*/ 0 h 136"/>
                  <a:gd name="T40" fmla="*/ 94 w 127"/>
                  <a:gd name="T41" fmla="*/ 4 h 136"/>
                  <a:gd name="T42" fmla="*/ 116 w 127"/>
                  <a:gd name="T43" fmla="*/ 32 h 136"/>
                  <a:gd name="T44" fmla="*/ 97 w 127"/>
                  <a:gd name="T45" fmla="*/ 66 h 136"/>
                  <a:gd name="T46" fmla="*/ 80 w 127"/>
                  <a:gd name="T47" fmla="*/ 70 h 136"/>
                  <a:gd name="T48" fmla="*/ 71 w 127"/>
                  <a:gd name="T49" fmla="*/ 71 h 136"/>
                  <a:gd name="T50" fmla="*/ 73 w 127"/>
                  <a:gd name="T51" fmla="*/ 75 h 136"/>
                  <a:gd name="T52" fmla="*/ 104 w 127"/>
                  <a:gd name="T53" fmla="*/ 114 h 136"/>
                  <a:gd name="T54" fmla="*/ 105 w 127"/>
                  <a:gd name="T55" fmla="*/ 116 h 136"/>
                  <a:gd name="T56" fmla="*/ 127 w 127"/>
                  <a:gd name="T57" fmla="*/ 128 h 136"/>
                  <a:gd name="T58" fmla="*/ 127 w 127"/>
                  <a:gd name="T59" fmla="*/ 135 h 136"/>
                  <a:gd name="T60" fmla="*/ 116 w 127"/>
                  <a:gd name="T61" fmla="*/ 135 h 136"/>
                  <a:gd name="T62" fmla="*/ 102 w 127"/>
                  <a:gd name="T63" fmla="*/ 136 h 136"/>
                  <a:gd name="T64" fmla="*/ 96 w 127"/>
                  <a:gd name="T65" fmla="*/ 132 h 136"/>
                  <a:gd name="T66" fmla="*/ 59 w 127"/>
                  <a:gd name="T67" fmla="*/ 82 h 136"/>
                  <a:gd name="T68" fmla="*/ 52 w 127"/>
                  <a:gd name="T69" fmla="*/ 73 h 136"/>
                  <a:gd name="T70" fmla="*/ 49 w 127"/>
                  <a:gd name="T71" fmla="*/ 71 h 136"/>
                  <a:gd name="T72" fmla="*/ 34 w 127"/>
                  <a:gd name="T73" fmla="*/ 71 h 136"/>
                  <a:gd name="T74" fmla="*/ 34 w 127"/>
                  <a:gd name="T75" fmla="*/ 61 h 136"/>
                  <a:gd name="T76" fmla="*/ 36 w 127"/>
                  <a:gd name="T77" fmla="*/ 62 h 136"/>
                  <a:gd name="T78" fmla="*/ 66 w 127"/>
                  <a:gd name="T79" fmla="*/ 62 h 136"/>
                  <a:gd name="T80" fmla="*/ 82 w 127"/>
                  <a:gd name="T81" fmla="*/ 59 h 136"/>
                  <a:gd name="T82" fmla="*/ 96 w 127"/>
                  <a:gd name="T83" fmla="*/ 44 h 136"/>
                  <a:gd name="T84" fmla="*/ 96 w 127"/>
                  <a:gd name="T85" fmla="*/ 29 h 136"/>
                  <a:gd name="T86" fmla="*/ 81 w 127"/>
                  <a:gd name="T87" fmla="*/ 12 h 136"/>
                  <a:gd name="T88" fmla="*/ 70 w 127"/>
                  <a:gd name="T89" fmla="*/ 11 h 136"/>
                  <a:gd name="T90" fmla="*/ 37 w 127"/>
                  <a:gd name="T91" fmla="*/ 11 h 136"/>
                  <a:gd name="T92" fmla="*/ 34 w 127"/>
                  <a:gd name="T93" fmla="*/ 11 h 136"/>
                  <a:gd name="T94" fmla="*/ 34 w 127"/>
                  <a:gd name="T95"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36">
                    <a:moveTo>
                      <a:pt x="34" y="71"/>
                    </a:moveTo>
                    <a:cubicBezTo>
                      <a:pt x="34" y="75"/>
                      <a:pt x="34" y="78"/>
                      <a:pt x="34" y="81"/>
                    </a:cubicBezTo>
                    <a:cubicBezTo>
                      <a:pt x="34" y="92"/>
                      <a:pt x="34" y="103"/>
                      <a:pt x="34" y="114"/>
                    </a:cubicBezTo>
                    <a:cubicBezTo>
                      <a:pt x="34" y="117"/>
                      <a:pt x="34" y="119"/>
                      <a:pt x="35" y="122"/>
                    </a:cubicBezTo>
                    <a:cubicBezTo>
                      <a:pt x="35" y="125"/>
                      <a:pt x="37" y="127"/>
                      <a:pt x="40" y="127"/>
                    </a:cubicBezTo>
                    <a:cubicBezTo>
                      <a:pt x="43" y="127"/>
                      <a:pt x="46" y="128"/>
                      <a:pt x="49" y="128"/>
                    </a:cubicBezTo>
                    <a:cubicBezTo>
                      <a:pt x="49" y="130"/>
                      <a:pt x="49" y="133"/>
                      <a:pt x="49" y="135"/>
                    </a:cubicBezTo>
                    <a:cubicBezTo>
                      <a:pt x="33" y="135"/>
                      <a:pt x="17" y="135"/>
                      <a:pt x="1" y="135"/>
                    </a:cubicBezTo>
                    <a:cubicBezTo>
                      <a:pt x="0" y="134"/>
                      <a:pt x="0" y="133"/>
                      <a:pt x="0" y="132"/>
                    </a:cubicBezTo>
                    <a:cubicBezTo>
                      <a:pt x="0" y="131"/>
                      <a:pt x="0" y="130"/>
                      <a:pt x="0" y="128"/>
                    </a:cubicBezTo>
                    <a:cubicBezTo>
                      <a:pt x="3" y="128"/>
                      <a:pt x="6" y="128"/>
                      <a:pt x="9" y="127"/>
                    </a:cubicBezTo>
                    <a:cubicBezTo>
                      <a:pt x="14" y="126"/>
                      <a:pt x="15" y="125"/>
                      <a:pt x="16" y="120"/>
                    </a:cubicBezTo>
                    <a:cubicBezTo>
                      <a:pt x="16" y="117"/>
                      <a:pt x="17" y="114"/>
                      <a:pt x="17" y="111"/>
                    </a:cubicBezTo>
                    <a:cubicBezTo>
                      <a:pt x="17" y="81"/>
                      <a:pt x="17" y="52"/>
                      <a:pt x="17" y="22"/>
                    </a:cubicBezTo>
                    <a:cubicBezTo>
                      <a:pt x="17" y="20"/>
                      <a:pt x="16" y="17"/>
                      <a:pt x="16" y="15"/>
                    </a:cubicBezTo>
                    <a:cubicBezTo>
                      <a:pt x="15" y="11"/>
                      <a:pt x="13" y="9"/>
                      <a:pt x="9" y="9"/>
                    </a:cubicBezTo>
                    <a:cubicBezTo>
                      <a:pt x="6" y="8"/>
                      <a:pt x="3" y="8"/>
                      <a:pt x="0" y="8"/>
                    </a:cubicBezTo>
                    <a:cubicBezTo>
                      <a:pt x="0" y="5"/>
                      <a:pt x="0" y="3"/>
                      <a:pt x="0" y="1"/>
                    </a:cubicBezTo>
                    <a:cubicBezTo>
                      <a:pt x="2" y="1"/>
                      <a:pt x="3" y="0"/>
                      <a:pt x="4" y="0"/>
                    </a:cubicBezTo>
                    <a:cubicBezTo>
                      <a:pt x="26" y="0"/>
                      <a:pt x="49" y="0"/>
                      <a:pt x="71" y="0"/>
                    </a:cubicBezTo>
                    <a:cubicBezTo>
                      <a:pt x="79" y="0"/>
                      <a:pt x="86" y="1"/>
                      <a:pt x="94" y="4"/>
                    </a:cubicBezTo>
                    <a:cubicBezTo>
                      <a:pt x="108" y="9"/>
                      <a:pt x="115" y="18"/>
                      <a:pt x="116" y="32"/>
                    </a:cubicBezTo>
                    <a:cubicBezTo>
                      <a:pt x="117" y="48"/>
                      <a:pt x="110" y="60"/>
                      <a:pt x="97" y="66"/>
                    </a:cubicBezTo>
                    <a:cubicBezTo>
                      <a:pt x="91" y="68"/>
                      <a:pt x="86" y="70"/>
                      <a:pt x="80" y="70"/>
                    </a:cubicBezTo>
                    <a:cubicBezTo>
                      <a:pt x="77" y="70"/>
                      <a:pt x="74" y="71"/>
                      <a:pt x="71" y="71"/>
                    </a:cubicBezTo>
                    <a:cubicBezTo>
                      <a:pt x="72" y="73"/>
                      <a:pt x="73" y="74"/>
                      <a:pt x="73" y="75"/>
                    </a:cubicBezTo>
                    <a:cubicBezTo>
                      <a:pt x="84" y="88"/>
                      <a:pt x="94" y="101"/>
                      <a:pt x="104" y="114"/>
                    </a:cubicBezTo>
                    <a:cubicBezTo>
                      <a:pt x="105" y="115"/>
                      <a:pt x="105" y="115"/>
                      <a:pt x="105" y="116"/>
                    </a:cubicBezTo>
                    <a:cubicBezTo>
                      <a:pt x="111" y="122"/>
                      <a:pt x="117" y="128"/>
                      <a:pt x="127" y="128"/>
                    </a:cubicBezTo>
                    <a:cubicBezTo>
                      <a:pt x="127" y="130"/>
                      <a:pt x="127" y="133"/>
                      <a:pt x="127" y="135"/>
                    </a:cubicBezTo>
                    <a:cubicBezTo>
                      <a:pt x="124" y="135"/>
                      <a:pt x="120" y="135"/>
                      <a:pt x="116" y="135"/>
                    </a:cubicBezTo>
                    <a:cubicBezTo>
                      <a:pt x="111" y="135"/>
                      <a:pt x="107" y="135"/>
                      <a:pt x="102" y="136"/>
                    </a:cubicBezTo>
                    <a:cubicBezTo>
                      <a:pt x="99" y="136"/>
                      <a:pt x="97" y="134"/>
                      <a:pt x="96" y="132"/>
                    </a:cubicBezTo>
                    <a:cubicBezTo>
                      <a:pt x="83" y="115"/>
                      <a:pt x="71" y="99"/>
                      <a:pt x="59" y="82"/>
                    </a:cubicBezTo>
                    <a:cubicBezTo>
                      <a:pt x="57" y="79"/>
                      <a:pt x="54" y="76"/>
                      <a:pt x="52" y="73"/>
                    </a:cubicBezTo>
                    <a:cubicBezTo>
                      <a:pt x="51" y="72"/>
                      <a:pt x="50" y="71"/>
                      <a:pt x="49" y="71"/>
                    </a:cubicBezTo>
                    <a:cubicBezTo>
                      <a:pt x="44" y="71"/>
                      <a:pt x="39" y="71"/>
                      <a:pt x="34" y="71"/>
                    </a:cubicBezTo>
                    <a:close/>
                    <a:moveTo>
                      <a:pt x="34" y="61"/>
                    </a:moveTo>
                    <a:cubicBezTo>
                      <a:pt x="35" y="62"/>
                      <a:pt x="36" y="62"/>
                      <a:pt x="36" y="62"/>
                    </a:cubicBezTo>
                    <a:cubicBezTo>
                      <a:pt x="46" y="62"/>
                      <a:pt x="56" y="62"/>
                      <a:pt x="66" y="62"/>
                    </a:cubicBezTo>
                    <a:cubicBezTo>
                      <a:pt x="72" y="61"/>
                      <a:pt x="77" y="60"/>
                      <a:pt x="82" y="59"/>
                    </a:cubicBezTo>
                    <a:cubicBezTo>
                      <a:pt x="90" y="56"/>
                      <a:pt x="94" y="51"/>
                      <a:pt x="96" y="44"/>
                    </a:cubicBezTo>
                    <a:cubicBezTo>
                      <a:pt x="96" y="39"/>
                      <a:pt x="97" y="34"/>
                      <a:pt x="96" y="29"/>
                    </a:cubicBezTo>
                    <a:cubicBezTo>
                      <a:pt x="95" y="20"/>
                      <a:pt x="90" y="15"/>
                      <a:pt x="81" y="12"/>
                    </a:cubicBezTo>
                    <a:cubicBezTo>
                      <a:pt x="77" y="11"/>
                      <a:pt x="74" y="11"/>
                      <a:pt x="70" y="11"/>
                    </a:cubicBezTo>
                    <a:cubicBezTo>
                      <a:pt x="59" y="10"/>
                      <a:pt x="48" y="11"/>
                      <a:pt x="37" y="11"/>
                    </a:cubicBezTo>
                    <a:cubicBezTo>
                      <a:pt x="36" y="11"/>
                      <a:pt x="35" y="11"/>
                      <a:pt x="34" y="11"/>
                    </a:cubicBezTo>
                    <a:cubicBezTo>
                      <a:pt x="34" y="28"/>
                      <a:pt x="34" y="44"/>
                      <a:pt x="34"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1" name="Freeform 18">
                <a:extLst>
                  <a:ext uri="{FF2B5EF4-FFF2-40B4-BE49-F238E27FC236}">
                    <a16:creationId xmlns:a16="http://schemas.microsoft.com/office/drawing/2014/main" id="{029271E6-BD5F-4E7D-809E-C4511BA4F756}"/>
                  </a:ext>
                </a:extLst>
              </p:cNvPr>
              <p:cNvSpPr>
                <a:spLocks/>
              </p:cNvSpPr>
              <p:nvPr/>
            </p:nvSpPr>
            <p:spPr bwMode="auto">
              <a:xfrm>
                <a:off x="5333898" y="3887973"/>
                <a:ext cx="362030" cy="384457"/>
              </a:xfrm>
              <a:custGeom>
                <a:avLst/>
                <a:gdLst>
                  <a:gd name="T0" fmla="*/ 50 w 127"/>
                  <a:gd name="T1" fmla="*/ 70 h 135"/>
                  <a:gd name="T2" fmla="*/ 34 w 127"/>
                  <a:gd name="T3" fmla="*/ 87 h 135"/>
                  <a:gd name="T4" fmla="*/ 33 w 127"/>
                  <a:gd name="T5" fmla="*/ 90 h 135"/>
                  <a:gd name="T6" fmla="*/ 33 w 127"/>
                  <a:gd name="T7" fmla="*/ 116 h 135"/>
                  <a:gd name="T8" fmla="*/ 34 w 127"/>
                  <a:gd name="T9" fmla="*/ 120 h 135"/>
                  <a:gd name="T10" fmla="*/ 41 w 127"/>
                  <a:gd name="T11" fmla="*/ 127 h 135"/>
                  <a:gd name="T12" fmla="*/ 49 w 127"/>
                  <a:gd name="T13" fmla="*/ 128 h 135"/>
                  <a:gd name="T14" fmla="*/ 49 w 127"/>
                  <a:gd name="T15" fmla="*/ 135 h 135"/>
                  <a:gd name="T16" fmla="*/ 0 w 127"/>
                  <a:gd name="T17" fmla="*/ 135 h 135"/>
                  <a:gd name="T18" fmla="*/ 0 w 127"/>
                  <a:gd name="T19" fmla="*/ 128 h 135"/>
                  <a:gd name="T20" fmla="*/ 7 w 127"/>
                  <a:gd name="T21" fmla="*/ 128 h 135"/>
                  <a:gd name="T22" fmla="*/ 16 w 127"/>
                  <a:gd name="T23" fmla="*/ 118 h 135"/>
                  <a:gd name="T24" fmla="*/ 16 w 127"/>
                  <a:gd name="T25" fmla="*/ 111 h 135"/>
                  <a:gd name="T26" fmla="*/ 16 w 127"/>
                  <a:gd name="T27" fmla="*/ 24 h 135"/>
                  <a:gd name="T28" fmla="*/ 16 w 127"/>
                  <a:gd name="T29" fmla="*/ 16 h 135"/>
                  <a:gd name="T30" fmla="*/ 8 w 127"/>
                  <a:gd name="T31" fmla="*/ 9 h 135"/>
                  <a:gd name="T32" fmla="*/ 0 w 127"/>
                  <a:gd name="T33" fmla="*/ 8 h 135"/>
                  <a:gd name="T34" fmla="*/ 0 w 127"/>
                  <a:gd name="T35" fmla="*/ 1 h 135"/>
                  <a:gd name="T36" fmla="*/ 49 w 127"/>
                  <a:gd name="T37" fmla="*/ 1 h 135"/>
                  <a:gd name="T38" fmla="*/ 50 w 127"/>
                  <a:gd name="T39" fmla="*/ 8 h 135"/>
                  <a:gd name="T40" fmla="*/ 41 w 127"/>
                  <a:gd name="T41" fmla="*/ 9 h 135"/>
                  <a:gd name="T42" fmla="*/ 34 w 127"/>
                  <a:gd name="T43" fmla="*/ 16 h 135"/>
                  <a:gd name="T44" fmla="*/ 33 w 127"/>
                  <a:gd name="T45" fmla="*/ 23 h 135"/>
                  <a:gd name="T46" fmla="*/ 33 w 127"/>
                  <a:gd name="T47" fmla="*/ 70 h 135"/>
                  <a:gd name="T48" fmla="*/ 33 w 127"/>
                  <a:gd name="T49" fmla="*/ 73 h 135"/>
                  <a:gd name="T50" fmla="*/ 36 w 127"/>
                  <a:gd name="T51" fmla="*/ 71 h 135"/>
                  <a:gd name="T52" fmla="*/ 83 w 127"/>
                  <a:gd name="T53" fmla="*/ 19 h 135"/>
                  <a:gd name="T54" fmla="*/ 86 w 127"/>
                  <a:gd name="T55" fmla="*/ 14 h 135"/>
                  <a:gd name="T56" fmla="*/ 84 w 127"/>
                  <a:gd name="T57" fmla="*/ 9 h 135"/>
                  <a:gd name="T58" fmla="*/ 76 w 127"/>
                  <a:gd name="T59" fmla="*/ 8 h 135"/>
                  <a:gd name="T60" fmla="*/ 76 w 127"/>
                  <a:gd name="T61" fmla="*/ 1 h 135"/>
                  <a:gd name="T62" fmla="*/ 122 w 127"/>
                  <a:gd name="T63" fmla="*/ 1 h 135"/>
                  <a:gd name="T64" fmla="*/ 122 w 127"/>
                  <a:gd name="T65" fmla="*/ 8 h 135"/>
                  <a:gd name="T66" fmla="*/ 118 w 127"/>
                  <a:gd name="T67" fmla="*/ 8 h 135"/>
                  <a:gd name="T68" fmla="*/ 99 w 127"/>
                  <a:gd name="T69" fmla="*/ 18 h 135"/>
                  <a:gd name="T70" fmla="*/ 77 w 127"/>
                  <a:gd name="T71" fmla="*/ 41 h 135"/>
                  <a:gd name="T72" fmla="*/ 62 w 127"/>
                  <a:gd name="T73" fmla="*/ 57 h 135"/>
                  <a:gd name="T74" fmla="*/ 64 w 127"/>
                  <a:gd name="T75" fmla="*/ 61 h 135"/>
                  <a:gd name="T76" fmla="*/ 102 w 127"/>
                  <a:gd name="T77" fmla="*/ 113 h 135"/>
                  <a:gd name="T78" fmla="*/ 108 w 127"/>
                  <a:gd name="T79" fmla="*/ 120 h 135"/>
                  <a:gd name="T80" fmla="*/ 123 w 127"/>
                  <a:gd name="T81" fmla="*/ 127 h 135"/>
                  <a:gd name="T82" fmla="*/ 127 w 127"/>
                  <a:gd name="T83" fmla="*/ 128 h 135"/>
                  <a:gd name="T84" fmla="*/ 127 w 127"/>
                  <a:gd name="T85" fmla="*/ 135 h 135"/>
                  <a:gd name="T86" fmla="*/ 73 w 127"/>
                  <a:gd name="T87" fmla="*/ 135 h 135"/>
                  <a:gd name="T88" fmla="*/ 73 w 127"/>
                  <a:gd name="T89" fmla="*/ 128 h 135"/>
                  <a:gd name="T90" fmla="*/ 80 w 127"/>
                  <a:gd name="T91" fmla="*/ 127 h 135"/>
                  <a:gd name="T92" fmla="*/ 84 w 127"/>
                  <a:gd name="T93" fmla="*/ 120 h 135"/>
                  <a:gd name="T94" fmla="*/ 82 w 127"/>
                  <a:gd name="T95" fmla="*/ 115 h 135"/>
                  <a:gd name="T96" fmla="*/ 51 w 127"/>
                  <a:gd name="T97" fmla="*/ 72 h 135"/>
                  <a:gd name="T98" fmla="*/ 50 w 127"/>
                  <a:gd name="T99"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5">
                    <a:moveTo>
                      <a:pt x="50" y="70"/>
                    </a:moveTo>
                    <a:cubicBezTo>
                      <a:pt x="44" y="76"/>
                      <a:pt x="39" y="81"/>
                      <a:pt x="34" y="87"/>
                    </a:cubicBezTo>
                    <a:cubicBezTo>
                      <a:pt x="33" y="88"/>
                      <a:pt x="33" y="89"/>
                      <a:pt x="33" y="90"/>
                    </a:cubicBezTo>
                    <a:cubicBezTo>
                      <a:pt x="33" y="99"/>
                      <a:pt x="33" y="107"/>
                      <a:pt x="33" y="116"/>
                    </a:cubicBezTo>
                    <a:cubicBezTo>
                      <a:pt x="33" y="117"/>
                      <a:pt x="33" y="118"/>
                      <a:pt x="34" y="120"/>
                    </a:cubicBezTo>
                    <a:cubicBezTo>
                      <a:pt x="35" y="125"/>
                      <a:pt x="36" y="126"/>
                      <a:pt x="41" y="127"/>
                    </a:cubicBezTo>
                    <a:cubicBezTo>
                      <a:pt x="44" y="127"/>
                      <a:pt x="46" y="128"/>
                      <a:pt x="49" y="128"/>
                    </a:cubicBezTo>
                    <a:cubicBezTo>
                      <a:pt x="49" y="130"/>
                      <a:pt x="49" y="133"/>
                      <a:pt x="49" y="135"/>
                    </a:cubicBezTo>
                    <a:cubicBezTo>
                      <a:pt x="33" y="135"/>
                      <a:pt x="17" y="135"/>
                      <a:pt x="0" y="135"/>
                    </a:cubicBezTo>
                    <a:cubicBezTo>
                      <a:pt x="0" y="133"/>
                      <a:pt x="0" y="131"/>
                      <a:pt x="0" y="128"/>
                    </a:cubicBezTo>
                    <a:cubicBezTo>
                      <a:pt x="2" y="128"/>
                      <a:pt x="5" y="128"/>
                      <a:pt x="7" y="128"/>
                    </a:cubicBezTo>
                    <a:cubicBezTo>
                      <a:pt x="14" y="127"/>
                      <a:pt x="16" y="125"/>
                      <a:pt x="16" y="118"/>
                    </a:cubicBezTo>
                    <a:cubicBezTo>
                      <a:pt x="16" y="115"/>
                      <a:pt x="16" y="113"/>
                      <a:pt x="16" y="111"/>
                    </a:cubicBezTo>
                    <a:cubicBezTo>
                      <a:pt x="16" y="82"/>
                      <a:pt x="16" y="53"/>
                      <a:pt x="16" y="24"/>
                    </a:cubicBezTo>
                    <a:cubicBezTo>
                      <a:pt x="16" y="21"/>
                      <a:pt x="16" y="18"/>
                      <a:pt x="16" y="16"/>
                    </a:cubicBezTo>
                    <a:cubicBezTo>
                      <a:pt x="15" y="11"/>
                      <a:pt x="13" y="9"/>
                      <a:pt x="8" y="9"/>
                    </a:cubicBezTo>
                    <a:cubicBezTo>
                      <a:pt x="5" y="8"/>
                      <a:pt x="3" y="8"/>
                      <a:pt x="0" y="8"/>
                    </a:cubicBezTo>
                    <a:cubicBezTo>
                      <a:pt x="0" y="5"/>
                      <a:pt x="0" y="3"/>
                      <a:pt x="0" y="1"/>
                    </a:cubicBezTo>
                    <a:cubicBezTo>
                      <a:pt x="4" y="0"/>
                      <a:pt x="40" y="0"/>
                      <a:pt x="49" y="1"/>
                    </a:cubicBezTo>
                    <a:cubicBezTo>
                      <a:pt x="49" y="3"/>
                      <a:pt x="50" y="5"/>
                      <a:pt x="50" y="8"/>
                    </a:cubicBezTo>
                    <a:cubicBezTo>
                      <a:pt x="47" y="8"/>
                      <a:pt x="44" y="8"/>
                      <a:pt x="41" y="9"/>
                    </a:cubicBezTo>
                    <a:cubicBezTo>
                      <a:pt x="37" y="9"/>
                      <a:pt x="34" y="11"/>
                      <a:pt x="34" y="16"/>
                    </a:cubicBezTo>
                    <a:cubicBezTo>
                      <a:pt x="33" y="18"/>
                      <a:pt x="33" y="20"/>
                      <a:pt x="33" y="23"/>
                    </a:cubicBezTo>
                    <a:cubicBezTo>
                      <a:pt x="33" y="39"/>
                      <a:pt x="33" y="54"/>
                      <a:pt x="33" y="70"/>
                    </a:cubicBezTo>
                    <a:cubicBezTo>
                      <a:pt x="33" y="71"/>
                      <a:pt x="33" y="72"/>
                      <a:pt x="33" y="73"/>
                    </a:cubicBezTo>
                    <a:cubicBezTo>
                      <a:pt x="35" y="72"/>
                      <a:pt x="36" y="72"/>
                      <a:pt x="36" y="71"/>
                    </a:cubicBezTo>
                    <a:cubicBezTo>
                      <a:pt x="52" y="54"/>
                      <a:pt x="67" y="37"/>
                      <a:pt x="83" y="19"/>
                    </a:cubicBezTo>
                    <a:cubicBezTo>
                      <a:pt x="84" y="18"/>
                      <a:pt x="85" y="16"/>
                      <a:pt x="86" y="14"/>
                    </a:cubicBezTo>
                    <a:cubicBezTo>
                      <a:pt x="88" y="12"/>
                      <a:pt x="87" y="10"/>
                      <a:pt x="84" y="9"/>
                    </a:cubicBezTo>
                    <a:cubicBezTo>
                      <a:pt x="81" y="8"/>
                      <a:pt x="79" y="8"/>
                      <a:pt x="76" y="8"/>
                    </a:cubicBezTo>
                    <a:cubicBezTo>
                      <a:pt x="76" y="5"/>
                      <a:pt x="76" y="3"/>
                      <a:pt x="76" y="1"/>
                    </a:cubicBezTo>
                    <a:cubicBezTo>
                      <a:pt x="79" y="0"/>
                      <a:pt x="114" y="0"/>
                      <a:pt x="122" y="1"/>
                    </a:cubicBezTo>
                    <a:cubicBezTo>
                      <a:pt x="122" y="3"/>
                      <a:pt x="122" y="5"/>
                      <a:pt x="122" y="8"/>
                    </a:cubicBezTo>
                    <a:cubicBezTo>
                      <a:pt x="121" y="8"/>
                      <a:pt x="120" y="8"/>
                      <a:pt x="118" y="8"/>
                    </a:cubicBezTo>
                    <a:cubicBezTo>
                      <a:pt x="111" y="9"/>
                      <a:pt x="104" y="12"/>
                      <a:pt x="99" y="18"/>
                    </a:cubicBezTo>
                    <a:cubicBezTo>
                      <a:pt x="92" y="25"/>
                      <a:pt x="85" y="33"/>
                      <a:pt x="77" y="41"/>
                    </a:cubicBezTo>
                    <a:cubicBezTo>
                      <a:pt x="72" y="46"/>
                      <a:pt x="67" y="52"/>
                      <a:pt x="62" y="57"/>
                    </a:cubicBezTo>
                    <a:cubicBezTo>
                      <a:pt x="63" y="58"/>
                      <a:pt x="64" y="59"/>
                      <a:pt x="64" y="61"/>
                    </a:cubicBezTo>
                    <a:cubicBezTo>
                      <a:pt x="77" y="78"/>
                      <a:pt x="90" y="95"/>
                      <a:pt x="102" y="113"/>
                    </a:cubicBezTo>
                    <a:cubicBezTo>
                      <a:pt x="104" y="115"/>
                      <a:pt x="106" y="118"/>
                      <a:pt x="108" y="120"/>
                    </a:cubicBezTo>
                    <a:cubicBezTo>
                      <a:pt x="112" y="124"/>
                      <a:pt x="117" y="127"/>
                      <a:pt x="123" y="127"/>
                    </a:cubicBezTo>
                    <a:cubicBezTo>
                      <a:pt x="124" y="128"/>
                      <a:pt x="125" y="128"/>
                      <a:pt x="127" y="128"/>
                    </a:cubicBezTo>
                    <a:cubicBezTo>
                      <a:pt x="127" y="130"/>
                      <a:pt x="127" y="133"/>
                      <a:pt x="127" y="135"/>
                    </a:cubicBezTo>
                    <a:cubicBezTo>
                      <a:pt x="109" y="135"/>
                      <a:pt x="91" y="135"/>
                      <a:pt x="73" y="135"/>
                    </a:cubicBezTo>
                    <a:cubicBezTo>
                      <a:pt x="73" y="133"/>
                      <a:pt x="73" y="131"/>
                      <a:pt x="73" y="128"/>
                    </a:cubicBezTo>
                    <a:cubicBezTo>
                      <a:pt x="75" y="128"/>
                      <a:pt x="78" y="128"/>
                      <a:pt x="80" y="127"/>
                    </a:cubicBezTo>
                    <a:cubicBezTo>
                      <a:pt x="85" y="127"/>
                      <a:pt x="86" y="125"/>
                      <a:pt x="84" y="120"/>
                    </a:cubicBezTo>
                    <a:cubicBezTo>
                      <a:pt x="84" y="118"/>
                      <a:pt x="83" y="117"/>
                      <a:pt x="82" y="115"/>
                    </a:cubicBezTo>
                    <a:cubicBezTo>
                      <a:pt x="72" y="101"/>
                      <a:pt x="61" y="86"/>
                      <a:pt x="51" y="72"/>
                    </a:cubicBezTo>
                    <a:cubicBezTo>
                      <a:pt x="51" y="71"/>
                      <a:pt x="50" y="71"/>
                      <a:pt x="50" y="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2" name="Freeform 19">
                <a:extLst>
                  <a:ext uri="{FF2B5EF4-FFF2-40B4-BE49-F238E27FC236}">
                    <a16:creationId xmlns:a16="http://schemas.microsoft.com/office/drawing/2014/main" id="{F0E374B4-1D8A-4254-9BF8-9478B61B7867}"/>
                  </a:ext>
                </a:extLst>
              </p:cNvPr>
              <p:cNvSpPr>
                <a:spLocks/>
              </p:cNvSpPr>
              <p:nvPr/>
            </p:nvSpPr>
            <p:spPr bwMode="auto">
              <a:xfrm>
                <a:off x="7278607" y="3887973"/>
                <a:ext cx="358826" cy="384457"/>
              </a:xfrm>
              <a:custGeom>
                <a:avLst/>
                <a:gdLst>
                  <a:gd name="T0" fmla="*/ 28 w 126"/>
                  <a:gd name="T1" fmla="*/ 16 h 135"/>
                  <a:gd name="T2" fmla="*/ 28 w 126"/>
                  <a:gd name="T3" fmla="*/ 20 h 135"/>
                  <a:gd name="T4" fmla="*/ 28 w 126"/>
                  <a:gd name="T5" fmla="*/ 109 h 135"/>
                  <a:gd name="T6" fmla="*/ 28 w 126"/>
                  <a:gd name="T7" fmla="*/ 119 h 135"/>
                  <a:gd name="T8" fmla="*/ 37 w 126"/>
                  <a:gd name="T9" fmla="*/ 127 h 135"/>
                  <a:gd name="T10" fmla="*/ 44 w 126"/>
                  <a:gd name="T11" fmla="*/ 128 h 135"/>
                  <a:gd name="T12" fmla="*/ 44 w 126"/>
                  <a:gd name="T13" fmla="*/ 135 h 135"/>
                  <a:gd name="T14" fmla="*/ 0 w 126"/>
                  <a:gd name="T15" fmla="*/ 135 h 135"/>
                  <a:gd name="T16" fmla="*/ 0 w 126"/>
                  <a:gd name="T17" fmla="*/ 128 h 135"/>
                  <a:gd name="T18" fmla="*/ 8 w 126"/>
                  <a:gd name="T19" fmla="*/ 127 h 135"/>
                  <a:gd name="T20" fmla="*/ 16 w 126"/>
                  <a:gd name="T21" fmla="*/ 120 h 135"/>
                  <a:gd name="T22" fmla="*/ 16 w 126"/>
                  <a:gd name="T23" fmla="*/ 113 h 135"/>
                  <a:gd name="T24" fmla="*/ 16 w 126"/>
                  <a:gd name="T25" fmla="*/ 19 h 135"/>
                  <a:gd name="T26" fmla="*/ 16 w 126"/>
                  <a:gd name="T27" fmla="*/ 15 h 135"/>
                  <a:gd name="T28" fmla="*/ 9 w 126"/>
                  <a:gd name="T29" fmla="*/ 9 h 135"/>
                  <a:gd name="T30" fmla="*/ 5 w 126"/>
                  <a:gd name="T31" fmla="*/ 8 h 135"/>
                  <a:gd name="T32" fmla="*/ 1 w 126"/>
                  <a:gd name="T33" fmla="*/ 8 h 135"/>
                  <a:gd name="T34" fmla="*/ 1 w 126"/>
                  <a:gd name="T35" fmla="*/ 1 h 135"/>
                  <a:gd name="T36" fmla="*/ 40 w 126"/>
                  <a:gd name="T37" fmla="*/ 1 h 135"/>
                  <a:gd name="T38" fmla="*/ 98 w 126"/>
                  <a:gd name="T39" fmla="*/ 100 h 135"/>
                  <a:gd name="T40" fmla="*/ 99 w 126"/>
                  <a:gd name="T41" fmla="*/ 100 h 135"/>
                  <a:gd name="T42" fmla="*/ 99 w 126"/>
                  <a:gd name="T43" fmla="*/ 96 h 135"/>
                  <a:gd name="T44" fmla="*/ 99 w 126"/>
                  <a:gd name="T45" fmla="*/ 24 h 135"/>
                  <a:gd name="T46" fmla="*/ 98 w 126"/>
                  <a:gd name="T47" fmla="*/ 16 h 135"/>
                  <a:gd name="T48" fmla="*/ 90 w 126"/>
                  <a:gd name="T49" fmla="*/ 9 h 135"/>
                  <a:gd name="T50" fmla="*/ 83 w 126"/>
                  <a:gd name="T51" fmla="*/ 8 h 135"/>
                  <a:gd name="T52" fmla="*/ 83 w 126"/>
                  <a:gd name="T53" fmla="*/ 1 h 135"/>
                  <a:gd name="T54" fmla="*/ 126 w 126"/>
                  <a:gd name="T55" fmla="*/ 1 h 135"/>
                  <a:gd name="T56" fmla="*/ 126 w 126"/>
                  <a:gd name="T57" fmla="*/ 8 h 135"/>
                  <a:gd name="T58" fmla="*/ 119 w 126"/>
                  <a:gd name="T59" fmla="*/ 9 h 135"/>
                  <a:gd name="T60" fmla="*/ 111 w 126"/>
                  <a:gd name="T61" fmla="*/ 16 h 135"/>
                  <a:gd name="T62" fmla="*/ 110 w 126"/>
                  <a:gd name="T63" fmla="*/ 27 h 135"/>
                  <a:gd name="T64" fmla="*/ 110 w 126"/>
                  <a:gd name="T65" fmla="*/ 129 h 135"/>
                  <a:gd name="T66" fmla="*/ 110 w 126"/>
                  <a:gd name="T67" fmla="*/ 135 h 135"/>
                  <a:gd name="T68" fmla="*/ 99 w 126"/>
                  <a:gd name="T69" fmla="*/ 135 h 135"/>
                  <a:gd name="T70" fmla="*/ 29 w 126"/>
                  <a:gd name="T71" fmla="*/ 15 h 135"/>
                  <a:gd name="T72" fmla="*/ 28 w 126"/>
                  <a:gd name="T73" fmla="*/ 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35">
                    <a:moveTo>
                      <a:pt x="28" y="16"/>
                    </a:moveTo>
                    <a:cubicBezTo>
                      <a:pt x="28" y="17"/>
                      <a:pt x="28" y="19"/>
                      <a:pt x="28" y="20"/>
                    </a:cubicBezTo>
                    <a:cubicBezTo>
                      <a:pt x="28" y="50"/>
                      <a:pt x="28" y="79"/>
                      <a:pt x="28" y="109"/>
                    </a:cubicBezTo>
                    <a:cubicBezTo>
                      <a:pt x="28" y="112"/>
                      <a:pt x="28" y="115"/>
                      <a:pt x="28" y="119"/>
                    </a:cubicBezTo>
                    <a:cubicBezTo>
                      <a:pt x="29" y="124"/>
                      <a:pt x="31" y="126"/>
                      <a:pt x="37" y="127"/>
                    </a:cubicBezTo>
                    <a:cubicBezTo>
                      <a:pt x="39" y="127"/>
                      <a:pt x="41" y="128"/>
                      <a:pt x="44" y="128"/>
                    </a:cubicBezTo>
                    <a:cubicBezTo>
                      <a:pt x="44" y="130"/>
                      <a:pt x="44" y="133"/>
                      <a:pt x="44" y="135"/>
                    </a:cubicBezTo>
                    <a:cubicBezTo>
                      <a:pt x="29" y="135"/>
                      <a:pt x="15" y="135"/>
                      <a:pt x="0" y="135"/>
                    </a:cubicBezTo>
                    <a:cubicBezTo>
                      <a:pt x="0" y="133"/>
                      <a:pt x="0" y="131"/>
                      <a:pt x="0" y="128"/>
                    </a:cubicBezTo>
                    <a:cubicBezTo>
                      <a:pt x="3" y="128"/>
                      <a:pt x="5" y="127"/>
                      <a:pt x="8" y="127"/>
                    </a:cubicBezTo>
                    <a:cubicBezTo>
                      <a:pt x="12" y="127"/>
                      <a:pt x="15" y="124"/>
                      <a:pt x="16" y="120"/>
                    </a:cubicBezTo>
                    <a:cubicBezTo>
                      <a:pt x="16" y="118"/>
                      <a:pt x="16" y="115"/>
                      <a:pt x="16" y="113"/>
                    </a:cubicBezTo>
                    <a:cubicBezTo>
                      <a:pt x="16" y="82"/>
                      <a:pt x="16" y="50"/>
                      <a:pt x="16" y="19"/>
                    </a:cubicBezTo>
                    <a:cubicBezTo>
                      <a:pt x="16" y="18"/>
                      <a:pt x="16" y="17"/>
                      <a:pt x="16" y="15"/>
                    </a:cubicBezTo>
                    <a:cubicBezTo>
                      <a:pt x="16" y="11"/>
                      <a:pt x="14" y="9"/>
                      <a:pt x="9" y="9"/>
                    </a:cubicBezTo>
                    <a:cubicBezTo>
                      <a:pt x="8" y="8"/>
                      <a:pt x="7" y="8"/>
                      <a:pt x="5" y="8"/>
                    </a:cubicBezTo>
                    <a:cubicBezTo>
                      <a:pt x="4" y="8"/>
                      <a:pt x="2" y="8"/>
                      <a:pt x="1" y="8"/>
                    </a:cubicBezTo>
                    <a:cubicBezTo>
                      <a:pt x="1" y="5"/>
                      <a:pt x="1" y="3"/>
                      <a:pt x="1" y="1"/>
                    </a:cubicBezTo>
                    <a:cubicBezTo>
                      <a:pt x="14" y="1"/>
                      <a:pt x="27" y="1"/>
                      <a:pt x="40" y="1"/>
                    </a:cubicBezTo>
                    <a:cubicBezTo>
                      <a:pt x="59" y="34"/>
                      <a:pt x="79" y="67"/>
                      <a:pt x="98" y="100"/>
                    </a:cubicBezTo>
                    <a:cubicBezTo>
                      <a:pt x="98" y="100"/>
                      <a:pt x="99" y="100"/>
                      <a:pt x="99" y="100"/>
                    </a:cubicBezTo>
                    <a:cubicBezTo>
                      <a:pt x="99" y="99"/>
                      <a:pt x="99" y="97"/>
                      <a:pt x="99" y="96"/>
                    </a:cubicBezTo>
                    <a:cubicBezTo>
                      <a:pt x="99" y="72"/>
                      <a:pt x="99" y="48"/>
                      <a:pt x="99" y="24"/>
                    </a:cubicBezTo>
                    <a:cubicBezTo>
                      <a:pt x="99" y="21"/>
                      <a:pt x="99" y="19"/>
                      <a:pt x="98" y="16"/>
                    </a:cubicBezTo>
                    <a:cubicBezTo>
                      <a:pt x="97" y="12"/>
                      <a:pt x="94" y="9"/>
                      <a:pt x="90" y="9"/>
                    </a:cubicBezTo>
                    <a:cubicBezTo>
                      <a:pt x="88" y="8"/>
                      <a:pt x="86" y="8"/>
                      <a:pt x="83" y="8"/>
                    </a:cubicBezTo>
                    <a:cubicBezTo>
                      <a:pt x="83" y="5"/>
                      <a:pt x="83" y="3"/>
                      <a:pt x="83" y="1"/>
                    </a:cubicBezTo>
                    <a:cubicBezTo>
                      <a:pt x="87" y="0"/>
                      <a:pt x="115" y="0"/>
                      <a:pt x="126" y="1"/>
                    </a:cubicBezTo>
                    <a:cubicBezTo>
                      <a:pt x="126" y="3"/>
                      <a:pt x="126" y="5"/>
                      <a:pt x="126" y="8"/>
                    </a:cubicBezTo>
                    <a:cubicBezTo>
                      <a:pt x="124" y="8"/>
                      <a:pt x="122" y="8"/>
                      <a:pt x="119" y="9"/>
                    </a:cubicBezTo>
                    <a:cubicBezTo>
                      <a:pt x="115" y="9"/>
                      <a:pt x="112" y="12"/>
                      <a:pt x="111" y="16"/>
                    </a:cubicBezTo>
                    <a:cubicBezTo>
                      <a:pt x="111" y="20"/>
                      <a:pt x="110" y="23"/>
                      <a:pt x="110" y="27"/>
                    </a:cubicBezTo>
                    <a:cubicBezTo>
                      <a:pt x="110" y="61"/>
                      <a:pt x="110" y="95"/>
                      <a:pt x="110" y="129"/>
                    </a:cubicBezTo>
                    <a:cubicBezTo>
                      <a:pt x="110" y="131"/>
                      <a:pt x="110" y="133"/>
                      <a:pt x="110" y="135"/>
                    </a:cubicBezTo>
                    <a:cubicBezTo>
                      <a:pt x="106" y="135"/>
                      <a:pt x="103" y="135"/>
                      <a:pt x="99" y="135"/>
                    </a:cubicBezTo>
                    <a:cubicBezTo>
                      <a:pt x="76" y="95"/>
                      <a:pt x="52" y="55"/>
                      <a:pt x="29" y="15"/>
                    </a:cubicBezTo>
                    <a:cubicBezTo>
                      <a:pt x="28" y="15"/>
                      <a:pt x="28" y="15"/>
                      <a:pt x="28"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3" name="Freeform 20">
                <a:extLst>
                  <a:ext uri="{FF2B5EF4-FFF2-40B4-BE49-F238E27FC236}">
                    <a16:creationId xmlns:a16="http://schemas.microsoft.com/office/drawing/2014/main" id="{AFBC22B1-E0E5-491D-8D3A-0CADD301B3F1}"/>
                  </a:ext>
                </a:extLst>
              </p:cNvPr>
              <p:cNvSpPr>
                <a:spLocks/>
              </p:cNvSpPr>
              <p:nvPr/>
            </p:nvSpPr>
            <p:spPr bwMode="auto">
              <a:xfrm>
                <a:off x="8233341" y="3887973"/>
                <a:ext cx="352419" cy="384457"/>
              </a:xfrm>
              <a:custGeom>
                <a:avLst/>
                <a:gdLst>
                  <a:gd name="T0" fmla="*/ 0 w 124"/>
                  <a:gd name="T1" fmla="*/ 8 h 135"/>
                  <a:gd name="T2" fmla="*/ 0 w 124"/>
                  <a:gd name="T3" fmla="*/ 1 h 135"/>
                  <a:gd name="T4" fmla="*/ 105 w 124"/>
                  <a:gd name="T5" fmla="*/ 1 h 135"/>
                  <a:gd name="T6" fmla="*/ 117 w 124"/>
                  <a:gd name="T7" fmla="*/ 35 h 135"/>
                  <a:gd name="T8" fmla="*/ 110 w 124"/>
                  <a:gd name="T9" fmla="*/ 39 h 135"/>
                  <a:gd name="T10" fmla="*/ 107 w 124"/>
                  <a:gd name="T11" fmla="*/ 33 h 135"/>
                  <a:gd name="T12" fmla="*/ 78 w 124"/>
                  <a:gd name="T13" fmla="*/ 11 h 135"/>
                  <a:gd name="T14" fmla="*/ 34 w 124"/>
                  <a:gd name="T15" fmla="*/ 11 h 135"/>
                  <a:gd name="T16" fmla="*/ 34 w 124"/>
                  <a:gd name="T17" fmla="*/ 61 h 135"/>
                  <a:gd name="T18" fmla="*/ 55 w 124"/>
                  <a:gd name="T19" fmla="*/ 60 h 135"/>
                  <a:gd name="T20" fmla="*/ 69 w 124"/>
                  <a:gd name="T21" fmla="*/ 45 h 135"/>
                  <a:gd name="T22" fmla="*/ 70 w 124"/>
                  <a:gd name="T23" fmla="*/ 36 h 135"/>
                  <a:gd name="T24" fmla="*/ 78 w 124"/>
                  <a:gd name="T25" fmla="*/ 36 h 135"/>
                  <a:gd name="T26" fmla="*/ 78 w 124"/>
                  <a:gd name="T27" fmla="*/ 95 h 135"/>
                  <a:gd name="T28" fmla="*/ 74 w 124"/>
                  <a:gd name="T29" fmla="*/ 95 h 135"/>
                  <a:gd name="T30" fmla="*/ 70 w 124"/>
                  <a:gd name="T31" fmla="*/ 95 h 135"/>
                  <a:gd name="T32" fmla="*/ 70 w 124"/>
                  <a:gd name="T33" fmla="*/ 88 h 135"/>
                  <a:gd name="T34" fmla="*/ 68 w 124"/>
                  <a:gd name="T35" fmla="*/ 81 h 135"/>
                  <a:gd name="T36" fmla="*/ 58 w 124"/>
                  <a:gd name="T37" fmla="*/ 71 h 135"/>
                  <a:gd name="T38" fmla="*/ 34 w 124"/>
                  <a:gd name="T39" fmla="*/ 70 h 135"/>
                  <a:gd name="T40" fmla="*/ 33 w 124"/>
                  <a:gd name="T41" fmla="*/ 74 h 135"/>
                  <a:gd name="T42" fmla="*/ 33 w 124"/>
                  <a:gd name="T43" fmla="*/ 115 h 135"/>
                  <a:gd name="T44" fmla="*/ 43 w 124"/>
                  <a:gd name="T45" fmla="*/ 125 h 135"/>
                  <a:gd name="T46" fmla="*/ 69 w 124"/>
                  <a:gd name="T47" fmla="*/ 125 h 135"/>
                  <a:gd name="T48" fmla="*/ 112 w 124"/>
                  <a:gd name="T49" fmla="*/ 97 h 135"/>
                  <a:gd name="T50" fmla="*/ 115 w 124"/>
                  <a:gd name="T51" fmla="*/ 90 h 135"/>
                  <a:gd name="T52" fmla="*/ 124 w 124"/>
                  <a:gd name="T53" fmla="*/ 93 h 135"/>
                  <a:gd name="T54" fmla="*/ 109 w 124"/>
                  <a:gd name="T55" fmla="*/ 135 h 135"/>
                  <a:gd name="T56" fmla="*/ 0 w 124"/>
                  <a:gd name="T57" fmla="*/ 135 h 135"/>
                  <a:gd name="T58" fmla="*/ 0 w 124"/>
                  <a:gd name="T59" fmla="*/ 128 h 135"/>
                  <a:gd name="T60" fmla="*/ 8 w 124"/>
                  <a:gd name="T61" fmla="*/ 127 h 135"/>
                  <a:gd name="T62" fmla="*/ 15 w 124"/>
                  <a:gd name="T63" fmla="*/ 120 h 135"/>
                  <a:gd name="T64" fmla="*/ 16 w 124"/>
                  <a:gd name="T65" fmla="*/ 113 h 135"/>
                  <a:gd name="T66" fmla="*/ 16 w 124"/>
                  <a:gd name="T67" fmla="*/ 21 h 135"/>
                  <a:gd name="T68" fmla="*/ 16 w 124"/>
                  <a:gd name="T69" fmla="*/ 16 h 135"/>
                  <a:gd name="T70" fmla="*/ 8 w 124"/>
                  <a:gd name="T71" fmla="*/ 9 h 135"/>
                  <a:gd name="T72" fmla="*/ 4 w 124"/>
                  <a:gd name="T73" fmla="*/ 8 h 135"/>
                  <a:gd name="T74" fmla="*/ 0 w 124"/>
                  <a:gd name="T75"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35">
                    <a:moveTo>
                      <a:pt x="0" y="8"/>
                    </a:moveTo>
                    <a:cubicBezTo>
                      <a:pt x="0" y="5"/>
                      <a:pt x="0" y="3"/>
                      <a:pt x="0" y="1"/>
                    </a:cubicBezTo>
                    <a:cubicBezTo>
                      <a:pt x="3" y="0"/>
                      <a:pt x="98" y="0"/>
                      <a:pt x="105" y="1"/>
                    </a:cubicBezTo>
                    <a:cubicBezTo>
                      <a:pt x="109" y="12"/>
                      <a:pt x="113" y="24"/>
                      <a:pt x="117" y="35"/>
                    </a:cubicBezTo>
                    <a:cubicBezTo>
                      <a:pt x="115" y="37"/>
                      <a:pt x="112" y="38"/>
                      <a:pt x="110" y="39"/>
                    </a:cubicBezTo>
                    <a:cubicBezTo>
                      <a:pt x="109" y="36"/>
                      <a:pt x="108" y="35"/>
                      <a:pt x="107" y="33"/>
                    </a:cubicBezTo>
                    <a:cubicBezTo>
                      <a:pt x="101" y="20"/>
                      <a:pt x="92" y="13"/>
                      <a:pt x="78" y="11"/>
                    </a:cubicBezTo>
                    <a:cubicBezTo>
                      <a:pt x="63" y="10"/>
                      <a:pt x="48" y="11"/>
                      <a:pt x="34" y="11"/>
                    </a:cubicBezTo>
                    <a:cubicBezTo>
                      <a:pt x="33" y="15"/>
                      <a:pt x="33" y="55"/>
                      <a:pt x="34" y="61"/>
                    </a:cubicBezTo>
                    <a:cubicBezTo>
                      <a:pt x="41" y="61"/>
                      <a:pt x="48" y="61"/>
                      <a:pt x="55" y="60"/>
                    </a:cubicBezTo>
                    <a:cubicBezTo>
                      <a:pt x="64" y="59"/>
                      <a:pt x="68" y="54"/>
                      <a:pt x="69" y="45"/>
                    </a:cubicBezTo>
                    <a:cubicBezTo>
                      <a:pt x="70" y="42"/>
                      <a:pt x="70" y="39"/>
                      <a:pt x="70" y="36"/>
                    </a:cubicBezTo>
                    <a:cubicBezTo>
                      <a:pt x="73" y="36"/>
                      <a:pt x="75" y="36"/>
                      <a:pt x="78" y="36"/>
                    </a:cubicBezTo>
                    <a:cubicBezTo>
                      <a:pt x="78" y="56"/>
                      <a:pt x="78" y="75"/>
                      <a:pt x="78" y="95"/>
                    </a:cubicBezTo>
                    <a:cubicBezTo>
                      <a:pt x="77" y="95"/>
                      <a:pt x="76" y="95"/>
                      <a:pt x="74" y="95"/>
                    </a:cubicBezTo>
                    <a:cubicBezTo>
                      <a:pt x="73" y="95"/>
                      <a:pt x="72" y="95"/>
                      <a:pt x="70" y="95"/>
                    </a:cubicBezTo>
                    <a:cubicBezTo>
                      <a:pt x="70" y="93"/>
                      <a:pt x="70" y="90"/>
                      <a:pt x="70" y="88"/>
                    </a:cubicBezTo>
                    <a:cubicBezTo>
                      <a:pt x="69" y="86"/>
                      <a:pt x="69" y="83"/>
                      <a:pt x="68" y="81"/>
                    </a:cubicBezTo>
                    <a:cubicBezTo>
                      <a:pt x="67" y="75"/>
                      <a:pt x="64" y="72"/>
                      <a:pt x="58" y="71"/>
                    </a:cubicBezTo>
                    <a:cubicBezTo>
                      <a:pt x="50" y="69"/>
                      <a:pt x="42" y="70"/>
                      <a:pt x="34" y="70"/>
                    </a:cubicBezTo>
                    <a:cubicBezTo>
                      <a:pt x="33" y="72"/>
                      <a:pt x="33" y="73"/>
                      <a:pt x="33" y="74"/>
                    </a:cubicBezTo>
                    <a:cubicBezTo>
                      <a:pt x="33" y="88"/>
                      <a:pt x="33" y="102"/>
                      <a:pt x="33" y="115"/>
                    </a:cubicBezTo>
                    <a:cubicBezTo>
                      <a:pt x="33" y="124"/>
                      <a:pt x="34" y="125"/>
                      <a:pt x="43" y="125"/>
                    </a:cubicBezTo>
                    <a:cubicBezTo>
                      <a:pt x="52" y="125"/>
                      <a:pt x="60" y="125"/>
                      <a:pt x="69" y="125"/>
                    </a:cubicBezTo>
                    <a:cubicBezTo>
                      <a:pt x="89" y="125"/>
                      <a:pt x="104" y="115"/>
                      <a:pt x="112" y="97"/>
                    </a:cubicBezTo>
                    <a:cubicBezTo>
                      <a:pt x="113" y="95"/>
                      <a:pt x="114" y="93"/>
                      <a:pt x="115" y="90"/>
                    </a:cubicBezTo>
                    <a:cubicBezTo>
                      <a:pt x="118" y="91"/>
                      <a:pt x="121" y="92"/>
                      <a:pt x="124" y="93"/>
                    </a:cubicBezTo>
                    <a:cubicBezTo>
                      <a:pt x="119" y="108"/>
                      <a:pt x="114" y="121"/>
                      <a:pt x="109" y="135"/>
                    </a:cubicBezTo>
                    <a:cubicBezTo>
                      <a:pt x="73" y="135"/>
                      <a:pt x="37" y="135"/>
                      <a:pt x="0" y="135"/>
                    </a:cubicBezTo>
                    <a:cubicBezTo>
                      <a:pt x="0" y="133"/>
                      <a:pt x="0" y="131"/>
                      <a:pt x="0" y="128"/>
                    </a:cubicBezTo>
                    <a:cubicBezTo>
                      <a:pt x="3" y="128"/>
                      <a:pt x="6" y="128"/>
                      <a:pt x="8" y="127"/>
                    </a:cubicBezTo>
                    <a:cubicBezTo>
                      <a:pt x="13" y="126"/>
                      <a:pt x="15" y="125"/>
                      <a:pt x="15" y="120"/>
                    </a:cubicBezTo>
                    <a:cubicBezTo>
                      <a:pt x="16" y="118"/>
                      <a:pt x="16" y="115"/>
                      <a:pt x="16" y="113"/>
                    </a:cubicBezTo>
                    <a:cubicBezTo>
                      <a:pt x="16" y="82"/>
                      <a:pt x="16" y="52"/>
                      <a:pt x="16" y="21"/>
                    </a:cubicBezTo>
                    <a:cubicBezTo>
                      <a:pt x="16" y="20"/>
                      <a:pt x="16" y="18"/>
                      <a:pt x="16" y="16"/>
                    </a:cubicBezTo>
                    <a:cubicBezTo>
                      <a:pt x="15" y="11"/>
                      <a:pt x="13" y="9"/>
                      <a:pt x="8" y="9"/>
                    </a:cubicBezTo>
                    <a:cubicBezTo>
                      <a:pt x="7" y="9"/>
                      <a:pt x="6" y="8"/>
                      <a:pt x="4" y="8"/>
                    </a:cubicBezTo>
                    <a:cubicBezTo>
                      <a:pt x="3" y="8"/>
                      <a:pt x="2" y="8"/>
                      <a:pt x="0"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4" name="Freeform 21">
                <a:extLst>
                  <a:ext uri="{FF2B5EF4-FFF2-40B4-BE49-F238E27FC236}">
                    <a16:creationId xmlns:a16="http://schemas.microsoft.com/office/drawing/2014/main" id="{52A94EBF-BEA5-40C1-BA72-F097DF0149EB}"/>
                  </a:ext>
                </a:extLst>
              </p:cNvPr>
              <p:cNvSpPr>
                <a:spLocks/>
              </p:cNvSpPr>
              <p:nvPr/>
            </p:nvSpPr>
            <p:spPr bwMode="auto">
              <a:xfrm>
                <a:off x="4949441" y="3891177"/>
                <a:ext cx="352419" cy="381253"/>
              </a:xfrm>
              <a:custGeom>
                <a:avLst/>
                <a:gdLst>
                  <a:gd name="T0" fmla="*/ 33 w 123"/>
                  <a:gd name="T1" fmla="*/ 60 h 134"/>
                  <a:gd name="T2" fmla="*/ 55 w 123"/>
                  <a:gd name="T3" fmla="*/ 59 h 134"/>
                  <a:gd name="T4" fmla="*/ 68 w 123"/>
                  <a:gd name="T5" fmla="*/ 45 h 134"/>
                  <a:gd name="T6" fmla="*/ 70 w 123"/>
                  <a:gd name="T7" fmla="*/ 35 h 134"/>
                  <a:gd name="T8" fmla="*/ 77 w 123"/>
                  <a:gd name="T9" fmla="*/ 35 h 134"/>
                  <a:gd name="T10" fmla="*/ 77 w 123"/>
                  <a:gd name="T11" fmla="*/ 94 h 134"/>
                  <a:gd name="T12" fmla="*/ 75 w 123"/>
                  <a:gd name="T13" fmla="*/ 94 h 134"/>
                  <a:gd name="T14" fmla="*/ 70 w 123"/>
                  <a:gd name="T15" fmla="*/ 94 h 134"/>
                  <a:gd name="T16" fmla="*/ 69 w 123"/>
                  <a:gd name="T17" fmla="*/ 83 h 134"/>
                  <a:gd name="T18" fmla="*/ 54 w 123"/>
                  <a:gd name="T19" fmla="*/ 69 h 134"/>
                  <a:gd name="T20" fmla="*/ 33 w 123"/>
                  <a:gd name="T21" fmla="*/ 69 h 134"/>
                  <a:gd name="T22" fmla="*/ 33 w 123"/>
                  <a:gd name="T23" fmla="*/ 73 h 134"/>
                  <a:gd name="T24" fmla="*/ 33 w 123"/>
                  <a:gd name="T25" fmla="*/ 114 h 134"/>
                  <a:gd name="T26" fmla="*/ 43 w 123"/>
                  <a:gd name="T27" fmla="*/ 124 h 134"/>
                  <a:gd name="T28" fmla="*/ 68 w 123"/>
                  <a:gd name="T29" fmla="*/ 124 h 134"/>
                  <a:gd name="T30" fmla="*/ 112 w 123"/>
                  <a:gd name="T31" fmla="*/ 96 h 134"/>
                  <a:gd name="T32" fmla="*/ 115 w 123"/>
                  <a:gd name="T33" fmla="*/ 90 h 134"/>
                  <a:gd name="T34" fmla="*/ 115 w 123"/>
                  <a:gd name="T35" fmla="*/ 90 h 134"/>
                  <a:gd name="T36" fmla="*/ 123 w 123"/>
                  <a:gd name="T37" fmla="*/ 92 h 134"/>
                  <a:gd name="T38" fmla="*/ 109 w 123"/>
                  <a:gd name="T39" fmla="*/ 134 h 134"/>
                  <a:gd name="T40" fmla="*/ 0 w 123"/>
                  <a:gd name="T41" fmla="*/ 134 h 134"/>
                  <a:gd name="T42" fmla="*/ 0 w 123"/>
                  <a:gd name="T43" fmla="*/ 127 h 134"/>
                  <a:gd name="T44" fmla="*/ 8 w 123"/>
                  <a:gd name="T45" fmla="*/ 126 h 134"/>
                  <a:gd name="T46" fmla="*/ 15 w 123"/>
                  <a:gd name="T47" fmla="*/ 120 h 134"/>
                  <a:gd name="T48" fmla="*/ 16 w 123"/>
                  <a:gd name="T49" fmla="*/ 113 h 134"/>
                  <a:gd name="T50" fmla="*/ 16 w 123"/>
                  <a:gd name="T51" fmla="*/ 20 h 134"/>
                  <a:gd name="T52" fmla="*/ 5 w 123"/>
                  <a:gd name="T53" fmla="*/ 7 h 134"/>
                  <a:gd name="T54" fmla="*/ 0 w 123"/>
                  <a:gd name="T55" fmla="*/ 7 h 134"/>
                  <a:gd name="T56" fmla="*/ 0 w 123"/>
                  <a:gd name="T57" fmla="*/ 0 h 134"/>
                  <a:gd name="T58" fmla="*/ 105 w 123"/>
                  <a:gd name="T59" fmla="*/ 0 h 134"/>
                  <a:gd name="T60" fmla="*/ 117 w 123"/>
                  <a:gd name="T61" fmla="*/ 35 h 134"/>
                  <a:gd name="T62" fmla="*/ 109 w 123"/>
                  <a:gd name="T63" fmla="*/ 38 h 134"/>
                  <a:gd name="T64" fmla="*/ 107 w 123"/>
                  <a:gd name="T65" fmla="*/ 34 h 134"/>
                  <a:gd name="T66" fmla="*/ 105 w 123"/>
                  <a:gd name="T67" fmla="*/ 29 h 134"/>
                  <a:gd name="T68" fmla="*/ 78 w 123"/>
                  <a:gd name="T69" fmla="*/ 11 h 134"/>
                  <a:gd name="T70" fmla="*/ 42 w 123"/>
                  <a:gd name="T71" fmla="*/ 10 h 134"/>
                  <a:gd name="T72" fmla="*/ 33 w 123"/>
                  <a:gd name="T73" fmla="*/ 10 h 134"/>
                  <a:gd name="T74" fmla="*/ 33 w 123"/>
                  <a:gd name="T75" fmla="*/ 6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4">
                    <a:moveTo>
                      <a:pt x="33" y="60"/>
                    </a:moveTo>
                    <a:cubicBezTo>
                      <a:pt x="41" y="60"/>
                      <a:pt x="48" y="61"/>
                      <a:pt x="55" y="59"/>
                    </a:cubicBezTo>
                    <a:cubicBezTo>
                      <a:pt x="63" y="57"/>
                      <a:pt x="67" y="53"/>
                      <a:pt x="68" y="45"/>
                    </a:cubicBezTo>
                    <a:cubicBezTo>
                      <a:pt x="69" y="42"/>
                      <a:pt x="69" y="39"/>
                      <a:pt x="70" y="35"/>
                    </a:cubicBezTo>
                    <a:cubicBezTo>
                      <a:pt x="72" y="35"/>
                      <a:pt x="75" y="35"/>
                      <a:pt x="77" y="35"/>
                    </a:cubicBezTo>
                    <a:cubicBezTo>
                      <a:pt x="77" y="55"/>
                      <a:pt x="77" y="74"/>
                      <a:pt x="77" y="94"/>
                    </a:cubicBezTo>
                    <a:cubicBezTo>
                      <a:pt x="76" y="94"/>
                      <a:pt x="75" y="94"/>
                      <a:pt x="75" y="94"/>
                    </a:cubicBezTo>
                    <a:cubicBezTo>
                      <a:pt x="73" y="94"/>
                      <a:pt x="71" y="94"/>
                      <a:pt x="70" y="94"/>
                    </a:cubicBezTo>
                    <a:cubicBezTo>
                      <a:pt x="69" y="90"/>
                      <a:pt x="69" y="86"/>
                      <a:pt x="69" y="83"/>
                    </a:cubicBezTo>
                    <a:cubicBezTo>
                      <a:pt x="67" y="74"/>
                      <a:pt x="63" y="70"/>
                      <a:pt x="54" y="69"/>
                    </a:cubicBezTo>
                    <a:cubicBezTo>
                      <a:pt x="47" y="69"/>
                      <a:pt x="40" y="69"/>
                      <a:pt x="33" y="69"/>
                    </a:cubicBezTo>
                    <a:cubicBezTo>
                      <a:pt x="33" y="71"/>
                      <a:pt x="33" y="72"/>
                      <a:pt x="33" y="73"/>
                    </a:cubicBezTo>
                    <a:cubicBezTo>
                      <a:pt x="33" y="87"/>
                      <a:pt x="33" y="101"/>
                      <a:pt x="33" y="114"/>
                    </a:cubicBezTo>
                    <a:cubicBezTo>
                      <a:pt x="33" y="123"/>
                      <a:pt x="34" y="124"/>
                      <a:pt x="43" y="124"/>
                    </a:cubicBezTo>
                    <a:cubicBezTo>
                      <a:pt x="51" y="124"/>
                      <a:pt x="60" y="124"/>
                      <a:pt x="68" y="124"/>
                    </a:cubicBezTo>
                    <a:cubicBezTo>
                      <a:pt x="89" y="124"/>
                      <a:pt x="103" y="114"/>
                      <a:pt x="112" y="96"/>
                    </a:cubicBezTo>
                    <a:cubicBezTo>
                      <a:pt x="113" y="94"/>
                      <a:pt x="114" y="92"/>
                      <a:pt x="115" y="90"/>
                    </a:cubicBezTo>
                    <a:cubicBezTo>
                      <a:pt x="115" y="90"/>
                      <a:pt x="115" y="90"/>
                      <a:pt x="115" y="90"/>
                    </a:cubicBezTo>
                    <a:cubicBezTo>
                      <a:pt x="118" y="90"/>
                      <a:pt x="120" y="91"/>
                      <a:pt x="123" y="92"/>
                    </a:cubicBezTo>
                    <a:cubicBezTo>
                      <a:pt x="118" y="107"/>
                      <a:pt x="113" y="120"/>
                      <a:pt x="109" y="134"/>
                    </a:cubicBezTo>
                    <a:cubicBezTo>
                      <a:pt x="72" y="134"/>
                      <a:pt x="36" y="134"/>
                      <a:pt x="0" y="134"/>
                    </a:cubicBezTo>
                    <a:cubicBezTo>
                      <a:pt x="0" y="132"/>
                      <a:pt x="0" y="130"/>
                      <a:pt x="0" y="127"/>
                    </a:cubicBezTo>
                    <a:cubicBezTo>
                      <a:pt x="2" y="127"/>
                      <a:pt x="5" y="126"/>
                      <a:pt x="8" y="126"/>
                    </a:cubicBezTo>
                    <a:cubicBezTo>
                      <a:pt x="12" y="126"/>
                      <a:pt x="14" y="124"/>
                      <a:pt x="15" y="120"/>
                    </a:cubicBezTo>
                    <a:cubicBezTo>
                      <a:pt x="15" y="118"/>
                      <a:pt x="16" y="115"/>
                      <a:pt x="16" y="113"/>
                    </a:cubicBezTo>
                    <a:cubicBezTo>
                      <a:pt x="16" y="82"/>
                      <a:pt x="16" y="51"/>
                      <a:pt x="16" y="20"/>
                    </a:cubicBezTo>
                    <a:cubicBezTo>
                      <a:pt x="16" y="10"/>
                      <a:pt x="14" y="8"/>
                      <a:pt x="5" y="7"/>
                    </a:cubicBezTo>
                    <a:cubicBezTo>
                      <a:pt x="3" y="7"/>
                      <a:pt x="1" y="7"/>
                      <a:pt x="0" y="7"/>
                    </a:cubicBezTo>
                    <a:cubicBezTo>
                      <a:pt x="0" y="4"/>
                      <a:pt x="0" y="2"/>
                      <a:pt x="0" y="0"/>
                    </a:cubicBezTo>
                    <a:cubicBezTo>
                      <a:pt x="34" y="0"/>
                      <a:pt x="69" y="0"/>
                      <a:pt x="105" y="0"/>
                    </a:cubicBezTo>
                    <a:cubicBezTo>
                      <a:pt x="109" y="11"/>
                      <a:pt x="112" y="22"/>
                      <a:pt x="117" y="35"/>
                    </a:cubicBezTo>
                    <a:cubicBezTo>
                      <a:pt x="114" y="36"/>
                      <a:pt x="112" y="37"/>
                      <a:pt x="109" y="38"/>
                    </a:cubicBezTo>
                    <a:cubicBezTo>
                      <a:pt x="108" y="36"/>
                      <a:pt x="108" y="35"/>
                      <a:pt x="107" y="34"/>
                    </a:cubicBezTo>
                    <a:cubicBezTo>
                      <a:pt x="107" y="32"/>
                      <a:pt x="106" y="31"/>
                      <a:pt x="105" y="29"/>
                    </a:cubicBezTo>
                    <a:cubicBezTo>
                      <a:pt x="100" y="18"/>
                      <a:pt x="90" y="11"/>
                      <a:pt x="78" y="11"/>
                    </a:cubicBezTo>
                    <a:cubicBezTo>
                      <a:pt x="66" y="10"/>
                      <a:pt x="54" y="10"/>
                      <a:pt x="42" y="10"/>
                    </a:cubicBezTo>
                    <a:cubicBezTo>
                      <a:pt x="39" y="10"/>
                      <a:pt x="36" y="10"/>
                      <a:pt x="33" y="10"/>
                    </a:cubicBezTo>
                    <a:cubicBezTo>
                      <a:pt x="33" y="26"/>
                      <a:pt x="33" y="43"/>
                      <a:pt x="33" y="6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5" name="Freeform 22">
                <a:extLst>
                  <a:ext uri="{FF2B5EF4-FFF2-40B4-BE49-F238E27FC236}">
                    <a16:creationId xmlns:a16="http://schemas.microsoft.com/office/drawing/2014/main" id="{13446D84-1439-4CA9-B653-7FB33B0DC865}"/>
                  </a:ext>
                </a:extLst>
              </p:cNvPr>
              <p:cNvSpPr>
                <a:spLocks/>
              </p:cNvSpPr>
              <p:nvPr/>
            </p:nvSpPr>
            <p:spPr bwMode="auto">
              <a:xfrm>
                <a:off x="5897767" y="3891177"/>
                <a:ext cx="358826" cy="381253"/>
              </a:xfrm>
              <a:custGeom>
                <a:avLst/>
                <a:gdLst>
                  <a:gd name="T0" fmla="*/ 43 w 126"/>
                  <a:gd name="T1" fmla="*/ 134 h 134"/>
                  <a:gd name="T2" fmla="*/ 0 w 126"/>
                  <a:gd name="T3" fmla="*/ 134 h 134"/>
                  <a:gd name="T4" fmla="*/ 0 w 126"/>
                  <a:gd name="T5" fmla="*/ 127 h 134"/>
                  <a:gd name="T6" fmla="*/ 7 w 126"/>
                  <a:gd name="T7" fmla="*/ 126 h 134"/>
                  <a:gd name="T8" fmla="*/ 16 w 126"/>
                  <a:gd name="T9" fmla="*/ 118 h 134"/>
                  <a:gd name="T10" fmla="*/ 16 w 126"/>
                  <a:gd name="T11" fmla="*/ 110 h 134"/>
                  <a:gd name="T12" fmla="*/ 16 w 126"/>
                  <a:gd name="T13" fmla="*/ 18 h 134"/>
                  <a:gd name="T14" fmla="*/ 5 w 126"/>
                  <a:gd name="T15" fmla="*/ 7 h 134"/>
                  <a:gd name="T16" fmla="*/ 0 w 126"/>
                  <a:gd name="T17" fmla="*/ 7 h 134"/>
                  <a:gd name="T18" fmla="*/ 0 w 126"/>
                  <a:gd name="T19" fmla="*/ 0 h 134"/>
                  <a:gd name="T20" fmla="*/ 40 w 126"/>
                  <a:gd name="T21" fmla="*/ 0 h 134"/>
                  <a:gd name="T22" fmla="*/ 98 w 126"/>
                  <a:gd name="T23" fmla="*/ 100 h 134"/>
                  <a:gd name="T24" fmla="*/ 99 w 126"/>
                  <a:gd name="T25" fmla="*/ 96 h 134"/>
                  <a:gd name="T26" fmla="*/ 99 w 126"/>
                  <a:gd name="T27" fmla="*/ 24 h 134"/>
                  <a:gd name="T28" fmla="*/ 98 w 126"/>
                  <a:gd name="T29" fmla="*/ 17 h 134"/>
                  <a:gd name="T30" fmla="*/ 89 w 126"/>
                  <a:gd name="T31" fmla="*/ 7 h 134"/>
                  <a:gd name="T32" fmla="*/ 83 w 126"/>
                  <a:gd name="T33" fmla="*/ 7 h 134"/>
                  <a:gd name="T34" fmla="*/ 83 w 126"/>
                  <a:gd name="T35" fmla="*/ 4 h 134"/>
                  <a:gd name="T36" fmla="*/ 83 w 126"/>
                  <a:gd name="T37" fmla="*/ 0 h 134"/>
                  <a:gd name="T38" fmla="*/ 125 w 126"/>
                  <a:gd name="T39" fmla="*/ 0 h 134"/>
                  <a:gd name="T40" fmla="*/ 126 w 126"/>
                  <a:gd name="T41" fmla="*/ 3 h 134"/>
                  <a:gd name="T42" fmla="*/ 126 w 126"/>
                  <a:gd name="T43" fmla="*/ 7 h 134"/>
                  <a:gd name="T44" fmla="*/ 120 w 126"/>
                  <a:gd name="T45" fmla="*/ 7 h 134"/>
                  <a:gd name="T46" fmla="*/ 110 w 126"/>
                  <a:gd name="T47" fmla="*/ 16 h 134"/>
                  <a:gd name="T48" fmla="*/ 110 w 126"/>
                  <a:gd name="T49" fmla="*/ 26 h 134"/>
                  <a:gd name="T50" fmla="*/ 110 w 126"/>
                  <a:gd name="T51" fmla="*/ 128 h 134"/>
                  <a:gd name="T52" fmla="*/ 110 w 126"/>
                  <a:gd name="T53" fmla="*/ 134 h 134"/>
                  <a:gd name="T54" fmla="*/ 98 w 126"/>
                  <a:gd name="T55" fmla="*/ 134 h 134"/>
                  <a:gd name="T56" fmla="*/ 28 w 126"/>
                  <a:gd name="T57" fmla="*/ 14 h 134"/>
                  <a:gd name="T58" fmla="*/ 28 w 126"/>
                  <a:gd name="T59" fmla="*/ 14 h 134"/>
                  <a:gd name="T60" fmla="*/ 27 w 126"/>
                  <a:gd name="T61" fmla="*/ 17 h 134"/>
                  <a:gd name="T62" fmla="*/ 27 w 126"/>
                  <a:gd name="T63" fmla="*/ 110 h 134"/>
                  <a:gd name="T64" fmla="*/ 28 w 126"/>
                  <a:gd name="T65" fmla="*/ 118 h 134"/>
                  <a:gd name="T66" fmla="*/ 36 w 126"/>
                  <a:gd name="T67" fmla="*/ 126 h 134"/>
                  <a:gd name="T68" fmla="*/ 43 w 126"/>
                  <a:gd name="T69" fmla="*/ 127 h 134"/>
                  <a:gd name="T70" fmla="*/ 43 w 126"/>
                  <a:gd name="T7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 h="134">
                    <a:moveTo>
                      <a:pt x="43" y="134"/>
                    </a:moveTo>
                    <a:cubicBezTo>
                      <a:pt x="29" y="134"/>
                      <a:pt x="14" y="134"/>
                      <a:pt x="0" y="134"/>
                    </a:cubicBezTo>
                    <a:cubicBezTo>
                      <a:pt x="0" y="132"/>
                      <a:pt x="0" y="130"/>
                      <a:pt x="0" y="127"/>
                    </a:cubicBezTo>
                    <a:cubicBezTo>
                      <a:pt x="2" y="127"/>
                      <a:pt x="5" y="127"/>
                      <a:pt x="7" y="126"/>
                    </a:cubicBezTo>
                    <a:cubicBezTo>
                      <a:pt x="13" y="125"/>
                      <a:pt x="15" y="123"/>
                      <a:pt x="16" y="118"/>
                    </a:cubicBezTo>
                    <a:cubicBezTo>
                      <a:pt x="16" y="115"/>
                      <a:pt x="16" y="113"/>
                      <a:pt x="16" y="110"/>
                    </a:cubicBezTo>
                    <a:cubicBezTo>
                      <a:pt x="16" y="80"/>
                      <a:pt x="16" y="49"/>
                      <a:pt x="16" y="18"/>
                    </a:cubicBezTo>
                    <a:cubicBezTo>
                      <a:pt x="16" y="9"/>
                      <a:pt x="14" y="8"/>
                      <a:pt x="5" y="7"/>
                    </a:cubicBezTo>
                    <a:cubicBezTo>
                      <a:pt x="4" y="7"/>
                      <a:pt x="2" y="7"/>
                      <a:pt x="0" y="7"/>
                    </a:cubicBezTo>
                    <a:cubicBezTo>
                      <a:pt x="0" y="4"/>
                      <a:pt x="0" y="2"/>
                      <a:pt x="0" y="0"/>
                    </a:cubicBezTo>
                    <a:cubicBezTo>
                      <a:pt x="13" y="0"/>
                      <a:pt x="26" y="0"/>
                      <a:pt x="40" y="0"/>
                    </a:cubicBezTo>
                    <a:cubicBezTo>
                      <a:pt x="59" y="33"/>
                      <a:pt x="78" y="66"/>
                      <a:pt x="98" y="100"/>
                    </a:cubicBezTo>
                    <a:cubicBezTo>
                      <a:pt x="98" y="98"/>
                      <a:pt x="99" y="97"/>
                      <a:pt x="99" y="96"/>
                    </a:cubicBezTo>
                    <a:cubicBezTo>
                      <a:pt x="99" y="72"/>
                      <a:pt x="99" y="48"/>
                      <a:pt x="99" y="24"/>
                    </a:cubicBezTo>
                    <a:cubicBezTo>
                      <a:pt x="99" y="22"/>
                      <a:pt x="99" y="19"/>
                      <a:pt x="98" y="17"/>
                    </a:cubicBezTo>
                    <a:cubicBezTo>
                      <a:pt x="97" y="11"/>
                      <a:pt x="95" y="8"/>
                      <a:pt x="89" y="7"/>
                    </a:cubicBezTo>
                    <a:cubicBezTo>
                      <a:pt x="87" y="7"/>
                      <a:pt x="85" y="7"/>
                      <a:pt x="83" y="7"/>
                    </a:cubicBezTo>
                    <a:cubicBezTo>
                      <a:pt x="83" y="6"/>
                      <a:pt x="83" y="5"/>
                      <a:pt x="83" y="4"/>
                    </a:cubicBezTo>
                    <a:cubicBezTo>
                      <a:pt x="83" y="2"/>
                      <a:pt x="83" y="1"/>
                      <a:pt x="83" y="0"/>
                    </a:cubicBezTo>
                    <a:cubicBezTo>
                      <a:pt x="97" y="0"/>
                      <a:pt x="111" y="0"/>
                      <a:pt x="125" y="0"/>
                    </a:cubicBezTo>
                    <a:cubicBezTo>
                      <a:pt x="125" y="1"/>
                      <a:pt x="126" y="2"/>
                      <a:pt x="126" y="3"/>
                    </a:cubicBezTo>
                    <a:cubicBezTo>
                      <a:pt x="126" y="4"/>
                      <a:pt x="126" y="5"/>
                      <a:pt x="126" y="7"/>
                    </a:cubicBezTo>
                    <a:cubicBezTo>
                      <a:pt x="124" y="7"/>
                      <a:pt x="122" y="7"/>
                      <a:pt x="120" y="7"/>
                    </a:cubicBezTo>
                    <a:cubicBezTo>
                      <a:pt x="114" y="8"/>
                      <a:pt x="111" y="11"/>
                      <a:pt x="110" y="16"/>
                    </a:cubicBezTo>
                    <a:cubicBezTo>
                      <a:pt x="110" y="20"/>
                      <a:pt x="110" y="23"/>
                      <a:pt x="110" y="26"/>
                    </a:cubicBezTo>
                    <a:cubicBezTo>
                      <a:pt x="110" y="60"/>
                      <a:pt x="110" y="94"/>
                      <a:pt x="110" y="128"/>
                    </a:cubicBezTo>
                    <a:cubicBezTo>
                      <a:pt x="110" y="130"/>
                      <a:pt x="110" y="132"/>
                      <a:pt x="110" y="134"/>
                    </a:cubicBezTo>
                    <a:cubicBezTo>
                      <a:pt x="106" y="134"/>
                      <a:pt x="102" y="134"/>
                      <a:pt x="98" y="134"/>
                    </a:cubicBezTo>
                    <a:cubicBezTo>
                      <a:pt x="75" y="94"/>
                      <a:pt x="52" y="54"/>
                      <a:pt x="28" y="14"/>
                    </a:cubicBezTo>
                    <a:cubicBezTo>
                      <a:pt x="28" y="14"/>
                      <a:pt x="28" y="14"/>
                      <a:pt x="28" y="14"/>
                    </a:cubicBezTo>
                    <a:cubicBezTo>
                      <a:pt x="27" y="15"/>
                      <a:pt x="27" y="16"/>
                      <a:pt x="27" y="17"/>
                    </a:cubicBezTo>
                    <a:cubicBezTo>
                      <a:pt x="27" y="48"/>
                      <a:pt x="27" y="79"/>
                      <a:pt x="27" y="110"/>
                    </a:cubicBezTo>
                    <a:cubicBezTo>
                      <a:pt x="27" y="113"/>
                      <a:pt x="27" y="116"/>
                      <a:pt x="28" y="118"/>
                    </a:cubicBezTo>
                    <a:cubicBezTo>
                      <a:pt x="29" y="123"/>
                      <a:pt x="31" y="125"/>
                      <a:pt x="36" y="126"/>
                    </a:cubicBezTo>
                    <a:cubicBezTo>
                      <a:pt x="38" y="126"/>
                      <a:pt x="41" y="127"/>
                      <a:pt x="43" y="127"/>
                    </a:cubicBezTo>
                    <a:cubicBezTo>
                      <a:pt x="43" y="129"/>
                      <a:pt x="43" y="132"/>
                      <a:pt x="43"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6" name="Freeform 23">
                <a:extLst>
                  <a:ext uri="{FF2B5EF4-FFF2-40B4-BE49-F238E27FC236}">
                    <a16:creationId xmlns:a16="http://schemas.microsoft.com/office/drawing/2014/main" id="{E2D267E0-CB35-4383-8A83-2AE643C7ECFF}"/>
                  </a:ext>
                </a:extLst>
              </p:cNvPr>
              <p:cNvSpPr>
                <a:spLocks/>
              </p:cNvSpPr>
              <p:nvPr/>
            </p:nvSpPr>
            <p:spPr bwMode="auto">
              <a:xfrm>
                <a:off x="6285428" y="3878362"/>
                <a:ext cx="397272" cy="410087"/>
              </a:xfrm>
              <a:custGeom>
                <a:avLst/>
                <a:gdLst>
                  <a:gd name="T0" fmla="*/ 87 w 139"/>
                  <a:gd name="T1" fmla="*/ 79 h 144"/>
                  <a:gd name="T2" fmla="*/ 87 w 139"/>
                  <a:gd name="T3" fmla="*/ 71 h 144"/>
                  <a:gd name="T4" fmla="*/ 139 w 139"/>
                  <a:gd name="T5" fmla="*/ 71 h 144"/>
                  <a:gd name="T6" fmla="*/ 139 w 139"/>
                  <a:gd name="T7" fmla="*/ 79 h 144"/>
                  <a:gd name="T8" fmla="*/ 133 w 139"/>
                  <a:gd name="T9" fmla="*/ 79 h 144"/>
                  <a:gd name="T10" fmla="*/ 124 w 139"/>
                  <a:gd name="T11" fmla="*/ 88 h 144"/>
                  <a:gd name="T12" fmla="*/ 124 w 139"/>
                  <a:gd name="T13" fmla="*/ 95 h 144"/>
                  <a:gd name="T14" fmla="*/ 124 w 139"/>
                  <a:gd name="T15" fmla="*/ 134 h 144"/>
                  <a:gd name="T16" fmla="*/ 124 w 139"/>
                  <a:gd name="T17" fmla="*/ 139 h 144"/>
                  <a:gd name="T18" fmla="*/ 115 w 139"/>
                  <a:gd name="T19" fmla="*/ 139 h 144"/>
                  <a:gd name="T20" fmla="*/ 110 w 139"/>
                  <a:gd name="T21" fmla="*/ 128 h 144"/>
                  <a:gd name="T22" fmla="*/ 105 w 139"/>
                  <a:gd name="T23" fmla="*/ 131 h 144"/>
                  <a:gd name="T24" fmla="*/ 56 w 139"/>
                  <a:gd name="T25" fmla="*/ 141 h 144"/>
                  <a:gd name="T26" fmla="*/ 10 w 139"/>
                  <a:gd name="T27" fmla="*/ 103 h 144"/>
                  <a:gd name="T28" fmla="*/ 15 w 139"/>
                  <a:gd name="T29" fmla="*/ 33 h 144"/>
                  <a:gd name="T30" fmla="*/ 56 w 139"/>
                  <a:gd name="T31" fmla="*/ 3 h 144"/>
                  <a:gd name="T32" fmla="*/ 99 w 139"/>
                  <a:gd name="T33" fmla="*/ 11 h 144"/>
                  <a:gd name="T34" fmla="*/ 102 w 139"/>
                  <a:gd name="T35" fmla="*/ 13 h 144"/>
                  <a:gd name="T36" fmla="*/ 105 w 139"/>
                  <a:gd name="T37" fmla="*/ 5 h 144"/>
                  <a:gd name="T38" fmla="*/ 112 w 139"/>
                  <a:gd name="T39" fmla="*/ 5 h 144"/>
                  <a:gd name="T40" fmla="*/ 122 w 139"/>
                  <a:gd name="T41" fmla="*/ 46 h 144"/>
                  <a:gd name="T42" fmla="*/ 114 w 139"/>
                  <a:gd name="T43" fmla="*/ 49 h 144"/>
                  <a:gd name="T44" fmla="*/ 112 w 139"/>
                  <a:gd name="T45" fmla="*/ 44 h 144"/>
                  <a:gd name="T46" fmla="*/ 100 w 139"/>
                  <a:gd name="T47" fmla="*/ 25 h 144"/>
                  <a:gd name="T48" fmla="*/ 42 w 139"/>
                  <a:gd name="T49" fmla="*/ 23 h 144"/>
                  <a:gd name="T50" fmla="*/ 24 w 139"/>
                  <a:gd name="T51" fmla="*/ 62 h 144"/>
                  <a:gd name="T52" fmla="*/ 34 w 139"/>
                  <a:gd name="T53" fmla="*/ 109 h 144"/>
                  <a:gd name="T54" fmla="*/ 77 w 139"/>
                  <a:gd name="T55" fmla="*/ 131 h 144"/>
                  <a:gd name="T56" fmla="*/ 101 w 139"/>
                  <a:gd name="T57" fmla="*/ 120 h 144"/>
                  <a:gd name="T58" fmla="*/ 106 w 139"/>
                  <a:gd name="T59" fmla="*/ 109 h 144"/>
                  <a:gd name="T60" fmla="*/ 106 w 139"/>
                  <a:gd name="T61" fmla="*/ 90 h 144"/>
                  <a:gd name="T62" fmla="*/ 96 w 139"/>
                  <a:gd name="T63" fmla="*/ 79 h 144"/>
                  <a:gd name="T64" fmla="*/ 87 w 139"/>
                  <a:gd name="T65"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144">
                    <a:moveTo>
                      <a:pt x="87" y="79"/>
                    </a:moveTo>
                    <a:cubicBezTo>
                      <a:pt x="87" y="76"/>
                      <a:pt x="87" y="74"/>
                      <a:pt x="87" y="71"/>
                    </a:cubicBezTo>
                    <a:cubicBezTo>
                      <a:pt x="105" y="71"/>
                      <a:pt x="122" y="71"/>
                      <a:pt x="139" y="71"/>
                    </a:cubicBezTo>
                    <a:cubicBezTo>
                      <a:pt x="139" y="74"/>
                      <a:pt x="139" y="76"/>
                      <a:pt x="139" y="79"/>
                    </a:cubicBezTo>
                    <a:cubicBezTo>
                      <a:pt x="137" y="79"/>
                      <a:pt x="135" y="79"/>
                      <a:pt x="133" y="79"/>
                    </a:cubicBezTo>
                    <a:cubicBezTo>
                      <a:pt x="127" y="79"/>
                      <a:pt x="125" y="81"/>
                      <a:pt x="124" y="88"/>
                    </a:cubicBezTo>
                    <a:cubicBezTo>
                      <a:pt x="124" y="90"/>
                      <a:pt x="124" y="93"/>
                      <a:pt x="124" y="95"/>
                    </a:cubicBezTo>
                    <a:cubicBezTo>
                      <a:pt x="124" y="108"/>
                      <a:pt x="124" y="121"/>
                      <a:pt x="124" y="134"/>
                    </a:cubicBezTo>
                    <a:cubicBezTo>
                      <a:pt x="124" y="135"/>
                      <a:pt x="124" y="137"/>
                      <a:pt x="124" y="139"/>
                    </a:cubicBezTo>
                    <a:cubicBezTo>
                      <a:pt x="121" y="139"/>
                      <a:pt x="118" y="139"/>
                      <a:pt x="115" y="139"/>
                    </a:cubicBezTo>
                    <a:cubicBezTo>
                      <a:pt x="113" y="136"/>
                      <a:pt x="112" y="132"/>
                      <a:pt x="110" y="128"/>
                    </a:cubicBezTo>
                    <a:cubicBezTo>
                      <a:pt x="108" y="129"/>
                      <a:pt x="107" y="130"/>
                      <a:pt x="105" y="131"/>
                    </a:cubicBezTo>
                    <a:cubicBezTo>
                      <a:pt x="90" y="140"/>
                      <a:pt x="74" y="144"/>
                      <a:pt x="56" y="141"/>
                    </a:cubicBezTo>
                    <a:cubicBezTo>
                      <a:pt x="34" y="137"/>
                      <a:pt x="18" y="124"/>
                      <a:pt x="10" y="103"/>
                    </a:cubicBezTo>
                    <a:cubicBezTo>
                      <a:pt x="0" y="79"/>
                      <a:pt x="1" y="55"/>
                      <a:pt x="15" y="33"/>
                    </a:cubicBezTo>
                    <a:cubicBezTo>
                      <a:pt x="24" y="17"/>
                      <a:pt x="38" y="6"/>
                      <a:pt x="56" y="3"/>
                    </a:cubicBezTo>
                    <a:cubicBezTo>
                      <a:pt x="71" y="0"/>
                      <a:pt x="86" y="2"/>
                      <a:pt x="99" y="11"/>
                    </a:cubicBezTo>
                    <a:cubicBezTo>
                      <a:pt x="100" y="12"/>
                      <a:pt x="101" y="12"/>
                      <a:pt x="102" y="13"/>
                    </a:cubicBezTo>
                    <a:cubicBezTo>
                      <a:pt x="103" y="10"/>
                      <a:pt x="104" y="7"/>
                      <a:pt x="105" y="5"/>
                    </a:cubicBezTo>
                    <a:cubicBezTo>
                      <a:pt x="107" y="5"/>
                      <a:pt x="109" y="5"/>
                      <a:pt x="112" y="5"/>
                    </a:cubicBezTo>
                    <a:cubicBezTo>
                      <a:pt x="115" y="18"/>
                      <a:pt x="119" y="32"/>
                      <a:pt x="122" y="46"/>
                    </a:cubicBezTo>
                    <a:cubicBezTo>
                      <a:pt x="120" y="47"/>
                      <a:pt x="117" y="48"/>
                      <a:pt x="114" y="49"/>
                    </a:cubicBezTo>
                    <a:cubicBezTo>
                      <a:pt x="114" y="47"/>
                      <a:pt x="113" y="45"/>
                      <a:pt x="112" y="44"/>
                    </a:cubicBezTo>
                    <a:cubicBezTo>
                      <a:pt x="109" y="37"/>
                      <a:pt x="105" y="30"/>
                      <a:pt x="100" y="25"/>
                    </a:cubicBezTo>
                    <a:cubicBezTo>
                      <a:pt x="84" y="8"/>
                      <a:pt x="59" y="7"/>
                      <a:pt x="42" y="23"/>
                    </a:cubicBezTo>
                    <a:cubicBezTo>
                      <a:pt x="31" y="34"/>
                      <a:pt x="25" y="47"/>
                      <a:pt x="24" y="62"/>
                    </a:cubicBezTo>
                    <a:cubicBezTo>
                      <a:pt x="22" y="79"/>
                      <a:pt x="25" y="95"/>
                      <a:pt x="34" y="109"/>
                    </a:cubicBezTo>
                    <a:cubicBezTo>
                      <a:pt x="44" y="125"/>
                      <a:pt x="59" y="132"/>
                      <a:pt x="77" y="131"/>
                    </a:cubicBezTo>
                    <a:cubicBezTo>
                      <a:pt x="86" y="130"/>
                      <a:pt x="94" y="127"/>
                      <a:pt x="101" y="120"/>
                    </a:cubicBezTo>
                    <a:cubicBezTo>
                      <a:pt x="104" y="117"/>
                      <a:pt x="106" y="114"/>
                      <a:pt x="106" y="109"/>
                    </a:cubicBezTo>
                    <a:cubicBezTo>
                      <a:pt x="106" y="103"/>
                      <a:pt x="107" y="96"/>
                      <a:pt x="106" y="90"/>
                    </a:cubicBezTo>
                    <a:cubicBezTo>
                      <a:pt x="106" y="82"/>
                      <a:pt x="104" y="81"/>
                      <a:pt x="96" y="79"/>
                    </a:cubicBezTo>
                    <a:cubicBezTo>
                      <a:pt x="94" y="79"/>
                      <a:pt x="91" y="79"/>
                      <a:pt x="87"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7" name="Freeform 25">
                <a:extLst>
                  <a:ext uri="{FF2B5EF4-FFF2-40B4-BE49-F238E27FC236}">
                    <a16:creationId xmlns:a16="http://schemas.microsoft.com/office/drawing/2014/main" id="{42C70476-1D30-4F1C-8855-748E43ECBF5C}"/>
                  </a:ext>
                </a:extLst>
              </p:cNvPr>
              <p:cNvSpPr>
                <a:spLocks/>
              </p:cNvSpPr>
              <p:nvPr/>
            </p:nvSpPr>
            <p:spPr bwMode="auto">
              <a:xfrm>
                <a:off x="9005458" y="3884769"/>
                <a:ext cx="323584" cy="397272"/>
              </a:xfrm>
              <a:custGeom>
                <a:avLst/>
                <a:gdLst>
                  <a:gd name="T0" fmla="*/ 103 w 113"/>
                  <a:gd name="T1" fmla="*/ 44 h 140"/>
                  <a:gd name="T2" fmla="*/ 95 w 113"/>
                  <a:gd name="T3" fmla="*/ 46 h 140"/>
                  <a:gd name="T4" fmla="*/ 92 w 113"/>
                  <a:gd name="T5" fmla="*/ 41 h 140"/>
                  <a:gd name="T6" fmla="*/ 72 w 113"/>
                  <a:gd name="T7" fmla="*/ 18 h 140"/>
                  <a:gd name="T8" fmla="*/ 38 w 113"/>
                  <a:gd name="T9" fmla="*/ 12 h 140"/>
                  <a:gd name="T10" fmla="*/ 25 w 113"/>
                  <a:gd name="T11" fmla="*/ 19 h 140"/>
                  <a:gd name="T12" fmla="*/ 26 w 113"/>
                  <a:gd name="T13" fmla="*/ 44 h 140"/>
                  <a:gd name="T14" fmla="*/ 42 w 113"/>
                  <a:gd name="T15" fmla="*/ 53 h 140"/>
                  <a:gd name="T16" fmla="*/ 70 w 113"/>
                  <a:gd name="T17" fmla="*/ 62 h 140"/>
                  <a:gd name="T18" fmla="*/ 90 w 113"/>
                  <a:gd name="T19" fmla="*/ 70 h 140"/>
                  <a:gd name="T20" fmla="*/ 97 w 113"/>
                  <a:gd name="T21" fmla="*/ 125 h 140"/>
                  <a:gd name="T22" fmla="*/ 56 w 113"/>
                  <a:gd name="T23" fmla="*/ 140 h 140"/>
                  <a:gd name="T24" fmla="*/ 25 w 113"/>
                  <a:gd name="T25" fmla="*/ 128 h 140"/>
                  <a:gd name="T26" fmla="*/ 21 w 113"/>
                  <a:gd name="T27" fmla="*/ 125 h 140"/>
                  <a:gd name="T28" fmla="*/ 16 w 113"/>
                  <a:gd name="T29" fmla="*/ 137 h 140"/>
                  <a:gd name="T30" fmla="*/ 10 w 113"/>
                  <a:gd name="T31" fmla="*/ 137 h 140"/>
                  <a:gd name="T32" fmla="*/ 1 w 113"/>
                  <a:gd name="T33" fmla="*/ 89 h 140"/>
                  <a:gd name="T34" fmla="*/ 10 w 113"/>
                  <a:gd name="T35" fmla="*/ 87 h 140"/>
                  <a:gd name="T36" fmla="*/ 13 w 113"/>
                  <a:gd name="T37" fmla="*/ 95 h 140"/>
                  <a:gd name="T38" fmla="*/ 36 w 113"/>
                  <a:gd name="T39" fmla="*/ 122 h 140"/>
                  <a:gd name="T40" fmla="*/ 69 w 113"/>
                  <a:gd name="T41" fmla="*/ 128 h 140"/>
                  <a:gd name="T42" fmla="*/ 85 w 113"/>
                  <a:gd name="T43" fmla="*/ 119 h 140"/>
                  <a:gd name="T44" fmla="*/ 81 w 113"/>
                  <a:gd name="T45" fmla="*/ 86 h 140"/>
                  <a:gd name="T46" fmla="*/ 63 w 113"/>
                  <a:gd name="T47" fmla="*/ 79 h 140"/>
                  <a:gd name="T48" fmla="*/ 38 w 113"/>
                  <a:gd name="T49" fmla="*/ 71 h 140"/>
                  <a:gd name="T50" fmla="*/ 19 w 113"/>
                  <a:gd name="T51" fmla="*/ 62 h 140"/>
                  <a:gd name="T52" fmla="*/ 15 w 113"/>
                  <a:gd name="T53" fmla="*/ 13 h 140"/>
                  <a:gd name="T54" fmla="*/ 51 w 113"/>
                  <a:gd name="T55" fmla="*/ 0 h 140"/>
                  <a:gd name="T56" fmla="*/ 81 w 113"/>
                  <a:gd name="T57" fmla="*/ 10 h 140"/>
                  <a:gd name="T58" fmla="*/ 82 w 113"/>
                  <a:gd name="T59" fmla="*/ 11 h 140"/>
                  <a:gd name="T60" fmla="*/ 83 w 113"/>
                  <a:gd name="T61" fmla="*/ 11 h 140"/>
                  <a:gd name="T62" fmla="*/ 87 w 113"/>
                  <a:gd name="T63" fmla="*/ 2 h 140"/>
                  <a:gd name="T64" fmla="*/ 93 w 113"/>
                  <a:gd name="T65" fmla="*/ 2 h 140"/>
                  <a:gd name="T66" fmla="*/ 103 w 113"/>
                  <a:gd name="T67"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 h="140">
                    <a:moveTo>
                      <a:pt x="103" y="44"/>
                    </a:moveTo>
                    <a:cubicBezTo>
                      <a:pt x="100" y="45"/>
                      <a:pt x="98" y="45"/>
                      <a:pt x="95" y="46"/>
                    </a:cubicBezTo>
                    <a:cubicBezTo>
                      <a:pt x="94" y="44"/>
                      <a:pt x="93" y="43"/>
                      <a:pt x="92" y="41"/>
                    </a:cubicBezTo>
                    <a:cubicBezTo>
                      <a:pt x="87" y="32"/>
                      <a:pt x="81" y="24"/>
                      <a:pt x="72" y="18"/>
                    </a:cubicBezTo>
                    <a:cubicBezTo>
                      <a:pt x="61" y="11"/>
                      <a:pt x="50" y="9"/>
                      <a:pt x="38" y="12"/>
                    </a:cubicBezTo>
                    <a:cubicBezTo>
                      <a:pt x="33" y="13"/>
                      <a:pt x="28" y="16"/>
                      <a:pt x="25" y="19"/>
                    </a:cubicBezTo>
                    <a:cubicBezTo>
                      <a:pt x="18" y="27"/>
                      <a:pt x="19" y="38"/>
                      <a:pt x="26" y="44"/>
                    </a:cubicBezTo>
                    <a:cubicBezTo>
                      <a:pt x="31" y="49"/>
                      <a:pt x="36" y="51"/>
                      <a:pt x="42" y="53"/>
                    </a:cubicBezTo>
                    <a:cubicBezTo>
                      <a:pt x="51" y="56"/>
                      <a:pt x="61" y="59"/>
                      <a:pt x="70" y="62"/>
                    </a:cubicBezTo>
                    <a:cubicBezTo>
                      <a:pt x="77" y="64"/>
                      <a:pt x="84" y="67"/>
                      <a:pt x="90" y="70"/>
                    </a:cubicBezTo>
                    <a:cubicBezTo>
                      <a:pt x="113" y="83"/>
                      <a:pt x="112" y="111"/>
                      <a:pt x="97" y="125"/>
                    </a:cubicBezTo>
                    <a:cubicBezTo>
                      <a:pt x="85" y="137"/>
                      <a:pt x="71" y="140"/>
                      <a:pt x="56" y="140"/>
                    </a:cubicBezTo>
                    <a:cubicBezTo>
                      <a:pt x="44" y="139"/>
                      <a:pt x="34" y="135"/>
                      <a:pt x="25" y="128"/>
                    </a:cubicBezTo>
                    <a:cubicBezTo>
                      <a:pt x="24" y="127"/>
                      <a:pt x="23" y="126"/>
                      <a:pt x="21" y="125"/>
                    </a:cubicBezTo>
                    <a:cubicBezTo>
                      <a:pt x="19" y="129"/>
                      <a:pt x="18" y="133"/>
                      <a:pt x="16" y="137"/>
                    </a:cubicBezTo>
                    <a:cubicBezTo>
                      <a:pt x="14" y="137"/>
                      <a:pt x="12" y="137"/>
                      <a:pt x="10" y="137"/>
                    </a:cubicBezTo>
                    <a:cubicBezTo>
                      <a:pt x="7" y="121"/>
                      <a:pt x="4" y="105"/>
                      <a:pt x="1" y="89"/>
                    </a:cubicBezTo>
                    <a:cubicBezTo>
                      <a:pt x="4" y="88"/>
                      <a:pt x="7" y="88"/>
                      <a:pt x="10" y="87"/>
                    </a:cubicBezTo>
                    <a:cubicBezTo>
                      <a:pt x="11" y="90"/>
                      <a:pt x="12" y="93"/>
                      <a:pt x="13" y="95"/>
                    </a:cubicBezTo>
                    <a:cubicBezTo>
                      <a:pt x="18" y="106"/>
                      <a:pt x="26" y="116"/>
                      <a:pt x="36" y="122"/>
                    </a:cubicBezTo>
                    <a:cubicBezTo>
                      <a:pt x="46" y="129"/>
                      <a:pt x="57" y="131"/>
                      <a:pt x="69" y="128"/>
                    </a:cubicBezTo>
                    <a:cubicBezTo>
                      <a:pt x="75" y="127"/>
                      <a:pt x="80" y="123"/>
                      <a:pt x="85" y="119"/>
                    </a:cubicBezTo>
                    <a:cubicBezTo>
                      <a:pt x="94" y="110"/>
                      <a:pt x="94" y="93"/>
                      <a:pt x="81" y="86"/>
                    </a:cubicBezTo>
                    <a:cubicBezTo>
                      <a:pt x="75" y="83"/>
                      <a:pt x="69" y="81"/>
                      <a:pt x="63" y="79"/>
                    </a:cubicBezTo>
                    <a:cubicBezTo>
                      <a:pt x="55" y="76"/>
                      <a:pt x="46" y="74"/>
                      <a:pt x="38" y="71"/>
                    </a:cubicBezTo>
                    <a:cubicBezTo>
                      <a:pt x="31" y="69"/>
                      <a:pt x="25" y="66"/>
                      <a:pt x="19" y="62"/>
                    </a:cubicBezTo>
                    <a:cubicBezTo>
                      <a:pt x="1" y="51"/>
                      <a:pt x="0" y="27"/>
                      <a:pt x="15" y="13"/>
                    </a:cubicBezTo>
                    <a:cubicBezTo>
                      <a:pt x="25" y="3"/>
                      <a:pt x="37" y="0"/>
                      <a:pt x="51" y="0"/>
                    </a:cubicBezTo>
                    <a:cubicBezTo>
                      <a:pt x="62" y="0"/>
                      <a:pt x="72" y="3"/>
                      <a:pt x="81" y="10"/>
                    </a:cubicBezTo>
                    <a:cubicBezTo>
                      <a:pt x="81" y="10"/>
                      <a:pt x="81" y="11"/>
                      <a:pt x="82" y="11"/>
                    </a:cubicBezTo>
                    <a:cubicBezTo>
                      <a:pt x="82" y="11"/>
                      <a:pt x="82" y="11"/>
                      <a:pt x="83" y="11"/>
                    </a:cubicBezTo>
                    <a:cubicBezTo>
                      <a:pt x="84" y="8"/>
                      <a:pt x="85" y="5"/>
                      <a:pt x="87" y="2"/>
                    </a:cubicBezTo>
                    <a:cubicBezTo>
                      <a:pt x="89" y="2"/>
                      <a:pt x="91" y="2"/>
                      <a:pt x="93" y="2"/>
                    </a:cubicBezTo>
                    <a:cubicBezTo>
                      <a:pt x="96" y="16"/>
                      <a:pt x="100" y="30"/>
                      <a:pt x="103"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8" name="Freeform 27">
                <a:extLst>
                  <a:ext uri="{FF2B5EF4-FFF2-40B4-BE49-F238E27FC236}">
                    <a16:creationId xmlns:a16="http://schemas.microsoft.com/office/drawing/2014/main" id="{4136D2AD-C6EE-4398-B384-19DEE0F1B390}"/>
                  </a:ext>
                </a:extLst>
              </p:cNvPr>
              <p:cNvSpPr>
                <a:spLocks noEditPoints="1"/>
              </p:cNvSpPr>
              <p:nvPr/>
            </p:nvSpPr>
            <p:spPr bwMode="auto">
              <a:xfrm>
                <a:off x="4616246" y="3887973"/>
                <a:ext cx="323584" cy="384457"/>
              </a:xfrm>
              <a:custGeom>
                <a:avLst/>
                <a:gdLst>
                  <a:gd name="T0" fmla="*/ 33 w 113"/>
                  <a:gd name="T1" fmla="*/ 78 h 135"/>
                  <a:gd name="T2" fmla="*/ 33 w 113"/>
                  <a:gd name="T3" fmla="*/ 82 h 135"/>
                  <a:gd name="T4" fmla="*/ 33 w 113"/>
                  <a:gd name="T5" fmla="*/ 114 h 135"/>
                  <a:gd name="T6" fmla="*/ 33 w 113"/>
                  <a:gd name="T7" fmla="*/ 118 h 135"/>
                  <a:gd name="T8" fmla="*/ 43 w 113"/>
                  <a:gd name="T9" fmla="*/ 128 h 135"/>
                  <a:gd name="T10" fmla="*/ 49 w 113"/>
                  <a:gd name="T11" fmla="*/ 128 h 135"/>
                  <a:gd name="T12" fmla="*/ 49 w 113"/>
                  <a:gd name="T13" fmla="*/ 135 h 135"/>
                  <a:gd name="T14" fmla="*/ 0 w 113"/>
                  <a:gd name="T15" fmla="*/ 135 h 135"/>
                  <a:gd name="T16" fmla="*/ 0 w 113"/>
                  <a:gd name="T17" fmla="*/ 128 h 135"/>
                  <a:gd name="T18" fmla="*/ 8 w 113"/>
                  <a:gd name="T19" fmla="*/ 127 h 135"/>
                  <a:gd name="T20" fmla="*/ 15 w 113"/>
                  <a:gd name="T21" fmla="*/ 120 h 135"/>
                  <a:gd name="T22" fmla="*/ 15 w 113"/>
                  <a:gd name="T23" fmla="*/ 114 h 135"/>
                  <a:gd name="T24" fmla="*/ 15 w 113"/>
                  <a:gd name="T25" fmla="*/ 21 h 135"/>
                  <a:gd name="T26" fmla="*/ 15 w 113"/>
                  <a:gd name="T27" fmla="*/ 14 h 135"/>
                  <a:gd name="T28" fmla="*/ 9 w 113"/>
                  <a:gd name="T29" fmla="*/ 9 h 135"/>
                  <a:gd name="T30" fmla="*/ 0 w 113"/>
                  <a:gd name="T31" fmla="*/ 8 h 135"/>
                  <a:gd name="T32" fmla="*/ 0 w 113"/>
                  <a:gd name="T33" fmla="*/ 1 h 135"/>
                  <a:gd name="T34" fmla="*/ 4 w 113"/>
                  <a:gd name="T35" fmla="*/ 0 h 135"/>
                  <a:gd name="T36" fmla="*/ 56 w 113"/>
                  <a:gd name="T37" fmla="*/ 0 h 135"/>
                  <a:gd name="T38" fmla="*/ 73 w 113"/>
                  <a:gd name="T39" fmla="*/ 1 h 135"/>
                  <a:gd name="T40" fmla="*/ 106 w 113"/>
                  <a:gd name="T41" fmla="*/ 50 h 135"/>
                  <a:gd name="T42" fmla="*/ 78 w 113"/>
                  <a:gd name="T43" fmla="*/ 76 h 135"/>
                  <a:gd name="T44" fmla="*/ 55 w 113"/>
                  <a:gd name="T45" fmla="*/ 78 h 135"/>
                  <a:gd name="T46" fmla="*/ 33 w 113"/>
                  <a:gd name="T47" fmla="*/ 78 h 135"/>
                  <a:gd name="T48" fmla="*/ 33 w 113"/>
                  <a:gd name="T49" fmla="*/ 68 h 135"/>
                  <a:gd name="T50" fmla="*/ 67 w 113"/>
                  <a:gd name="T51" fmla="*/ 67 h 135"/>
                  <a:gd name="T52" fmla="*/ 85 w 113"/>
                  <a:gd name="T53" fmla="*/ 52 h 135"/>
                  <a:gd name="T54" fmla="*/ 87 w 113"/>
                  <a:gd name="T55" fmla="*/ 29 h 135"/>
                  <a:gd name="T56" fmla="*/ 66 w 113"/>
                  <a:gd name="T57" fmla="*/ 11 h 135"/>
                  <a:gd name="T58" fmla="*/ 34 w 113"/>
                  <a:gd name="T59" fmla="*/ 11 h 135"/>
                  <a:gd name="T60" fmla="*/ 33 w 113"/>
                  <a:gd name="T61" fmla="*/ 11 h 135"/>
                  <a:gd name="T62" fmla="*/ 33 w 113"/>
                  <a:gd name="T63"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35">
                    <a:moveTo>
                      <a:pt x="33" y="78"/>
                    </a:moveTo>
                    <a:cubicBezTo>
                      <a:pt x="33" y="80"/>
                      <a:pt x="33" y="81"/>
                      <a:pt x="33" y="82"/>
                    </a:cubicBezTo>
                    <a:cubicBezTo>
                      <a:pt x="33" y="93"/>
                      <a:pt x="33" y="103"/>
                      <a:pt x="33" y="114"/>
                    </a:cubicBezTo>
                    <a:cubicBezTo>
                      <a:pt x="33" y="115"/>
                      <a:pt x="33" y="117"/>
                      <a:pt x="33" y="118"/>
                    </a:cubicBezTo>
                    <a:cubicBezTo>
                      <a:pt x="34" y="125"/>
                      <a:pt x="35" y="127"/>
                      <a:pt x="43" y="128"/>
                    </a:cubicBezTo>
                    <a:cubicBezTo>
                      <a:pt x="45" y="128"/>
                      <a:pt x="47" y="128"/>
                      <a:pt x="49" y="128"/>
                    </a:cubicBezTo>
                    <a:cubicBezTo>
                      <a:pt x="49" y="130"/>
                      <a:pt x="49" y="133"/>
                      <a:pt x="49" y="135"/>
                    </a:cubicBezTo>
                    <a:cubicBezTo>
                      <a:pt x="33" y="135"/>
                      <a:pt x="16" y="135"/>
                      <a:pt x="0" y="135"/>
                    </a:cubicBezTo>
                    <a:cubicBezTo>
                      <a:pt x="0" y="133"/>
                      <a:pt x="0" y="131"/>
                      <a:pt x="0" y="128"/>
                    </a:cubicBezTo>
                    <a:cubicBezTo>
                      <a:pt x="2" y="128"/>
                      <a:pt x="5" y="128"/>
                      <a:pt x="8" y="127"/>
                    </a:cubicBezTo>
                    <a:cubicBezTo>
                      <a:pt x="13" y="126"/>
                      <a:pt x="14" y="125"/>
                      <a:pt x="15" y="120"/>
                    </a:cubicBezTo>
                    <a:cubicBezTo>
                      <a:pt x="15" y="118"/>
                      <a:pt x="15" y="116"/>
                      <a:pt x="15" y="114"/>
                    </a:cubicBezTo>
                    <a:cubicBezTo>
                      <a:pt x="16" y="83"/>
                      <a:pt x="16" y="52"/>
                      <a:pt x="15" y="21"/>
                    </a:cubicBezTo>
                    <a:cubicBezTo>
                      <a:pt x="15" y="19"/>
                      <a:pt x="15" y="16"/>
                      <a:pt x="15" y="14"/>
                    </a:cubicBezTo>
                    <a:cubicBezTo>
                      <a:pt x="14" y="11"/>
                      <a:pt x="12" y="9"/>
                      <a:pt x="9" y="9"/>
                    </a:cubicBezTo>
                    <a:cubicBezTo>
                      <a:pt x="6" y="8"/>
                      <a:pt x="3" y="8"/>
                      <a:pt x="0" y="8"/>
                    </a:cubicBezTo>
                    <a:cubicBezTo>
                      <a:pt x="0" y="5"/>
                      <a:pt x="0" y="3"/>
                      <a:pt x="0" y="1"/>
                    </a:cubicBezTo>
                    <a:cubicBezTo>
                      <a:pt x="1" y="0"/>
                      <a:pt x="3" y="0"/>
                      <a:pt x="4" y="0"/>
                    </a:cubicBezTo>
                    <a:cubicBezTo>
                      <a:pt x="21" y="0"/>
                      <a:pt x="39" y="0"/>
                      <a:pt x="56" y="0"/>
                    </a:cubicBezTo>
                    <a:cubicBezTo>
                      <a:pt x="62" y="0"/>
                      <a:pt x="68" y="1"/>
                      <a:pt x="73" y="1"/>
                    </a:cubicBezTo>
                    <a:cubicBezTo>
                      <a:pt x="98" y="4"/>
                      <a:pt x="113" y="26"/>
                      <a:pt x="106" y="50"/>
                    </a:cubicBezTo>
                    <a:cubicBezTo>
                      <a:pt x="102" y="64"/>
                      <a:pt x="93" y="73"/>
                      <a:pt x="78" y="76"/>
                    </a:cubicBezTo>
                    <a:cubicBezTo>
                      <a:pt x="70" y="77"/>
                      <a:pt x="63" y="77"/>
                      <a:pt x="55" y="78"/>
                    </a:cubicBezTo>
                    <a:cubicBezTo>
                      <a:pt x="48" y="78"/>
                      <a:pt x="41" y="78"/>
                      <a:pt x="33" y="78"/>
                    </a:cubicBezTo>
                    <a:close/>
                    <a:moveTo>
                      <a:pt x="33" y="68"/>
                    </a:moveTo>
                    <a:cubicBezTo>
                      <a:pt x="45" y="67"/>
                      <a:pt x="56" y="68"/>
                      <a:pt x="67" y="67"/>
                    </a:cubicBezTo>
                    <a:cubicBezTo>
                      <a:pt x="76" y="66"/>
                      <a:pt x="82" y="60"/>
                      <a:pt x="85" y="52"/>
                    </a:cubicBezTo>
                    <a:cubicBezTo>
                      <a:pt x="89" y="45"/>
                      <a:pt x="89" y="37"/>
                      <a:pt x="87" y="29"/>
                    </a:cubicBezTo>
                    <a:cubicBezTo>
                      <a:pt x="84" y="19"/>
                      <a:pt x="78" y="12"/>
                      <a:pt x="66" y="11"/>
                    </a:cubicBezTo>
                    <a:cubicBezTo>
                      <a:pt x="56" y="11"/>
                      <a:pt x="45" y="11"/>
                      <a:pt x="34" y="11"/>
                    </a:cubicBezTo>
                    <a:cubicBezTo>
                      <a:pt x="34" y="11"/>
                      <a:pt x="34" y="11"/>
                      <a:pt x="33" y="11"/>
                    </a:cubicBezTo>
                    <a:cubicBezTo>
                      <a:pt x="33" y="30"/>
                      <a:pt x="33" y="48"/>
                      <a:pt x="3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9" name="Freeform 29">
                <a:extLst>
                  <a:ext uri="{FF2B5EF4-FFF2-40B4-BE49-F238E27FC236}">
                    <a16:creationId xmlns:a16="http://schemas.microsoft.com/office/drawing/2014/main" id="{26056B2E-6223-4FEE-8248-F2EA17DBAF5B}"/>
                  </a:ext>
                </a:extLst>
              </p:cNvPr>
              <p:cNvSpPr>
                <a:spLocks/>
              </p:cNvSpPr>
              <p:nvPr/>
            </p:nvSpPr>
            <p:spPr bwMode="auto">
              <a:xfrm>
                <a:off x="6858909" y="3891177"/>
                <a:ext cx="381253" cy="394068"/>
              </a:xfrm>
              <a:custGeom>
                <a:avLst/>
                <a:gdLst>
                  <a:gd name="T0" fmla="*/ 49 w 133"/>
                  <a:gd name="T1" fmla="*/ 0 h 138"/>
                  <a:gd name="T2" fmla="*/ 49 w 133"/>
                  <a:gd name="T3" fmla="*/ 7 h 138"/>
                  <a:gd name="T4" fmla="*/ 41 w 133"/>
                  <a:gd name="T5" fmla="*/ 8 h 138"/>
                  <a:gd name="T6" fmla="*/ 34 w 133"/>
                  <a:gd name="T7" fmla="*/ 15 h 138"/>
                  <a:gd name="T8" fmla="*/ 33 w 133"/>
                  <a:gd name="T9" fmla="*/ 23 h 138"/>
                  <a:gd name="T10" fmla="*/ 33 w 133"/>
                  <a:gd name="T11" fmla="*/ 83 h 138"/>
                  <a:gd name="T12" fmla="*/ 34 w 133"/>
                  <a:gd name="T13" fmla="*/ 96 h 138"/>
                  <a:gd name="T14" fmla="*/ 60 w 133"/>
                  <a:gd name="T15" fmla="*/ 124 h 138"/>
                  <a:gd name="T16" fmla="*/ 100 w 133"/>
                  <a:gd name="T17" fmla="*/ 110 h 138"/>
                  <a:gd name="T18" fmla="*/ 106 w 133"/>
                  <a:gd name="T19" fmla="*/ 94 h 138"/>
                  <a:gd name="T20" fmla="*/ 107 w 133"/>
                  <a:gd name="T21" fmla="*/ 80 h 138"/>
                  <a:gd name="T22" fmla="*/ 107 w 133"/>
                  <a:gd name="T23" fmla="*/ 24 h 138"/>
                  <a:gd name="T24" fmla="*/ 106 w 133"/>
                  <a:gd name="T25" fmla="*/ 15 h 138"/>
                  <a:gd name="T26" fmla="*/ 97 w 133"/>
                  <a:gd name="T27" fmla="*/ 8 h 138"/>
                  <a:gd name="T28" fmla="*/ 91 w 133"/>
                  <a:gd name="T29" fmla="*/ 7 h 138"/>
                  <a:gd name="T30" fmla="*/ 91 w 133"/>
                  <a:gd name="T31" fmla="*/ 0 h 138"/>
                  <a:gd name="T32" fmla="*/ 133 w 133"/>
                  <a:gd name="T33" fmla="*/ 0 h 138"/>
                  <a:gd name="T34" fmla="*/ 133 w 133"/>
                  <a:gd name="T35" fmla="*/ 7 h 138"/>
                  <a:gd name="T36" fmla="*/ 126 w 133"/>
                  <a:gd name="T37" fmla="*/ 8 h 138"/>
                  <a:gd name="T38" fmla="*/ 118 w 133"/>
                  <a:gd name="T39" fmla="*/ 15 h 138"/>
                  <a:gd name="T40" fmla="*/ 118 w 133"/>
                  <a:gd name="T41" fmla="*/ 25 h 138"/>
                  <a:gd name="T42" fmla="*/ 117 w 133"/>
                  <a:gd name="T43" fmla="*/ 88 h 138"/>
                  <a:gd name="T44" fmla="*/ 114 w 133"/>
                  <a:gd name="T45" fmla="*/ 105 h 138"/>
                  <a:gd name="T46" fmla="*/ 74 w 133"/>
                  <a:gd name="T47" fmla="*/ 136 h 138"/>
                  <a:gd name="T48" fmla="*/ 35 w 133"/>
                  <a:gd name="T49" fmla="*/ 127 h 138"/>
                  <a:gd name="T50" fmla="*/ 17 w 133"/>
                  <a:gd name="T51" fmla="*/ 96 h 138"/>
                  <a:gd name="T52" fmla="*/ 16 w 133"/>
                  <a:gd name="T53" fmla="*/ 83 h 138"/>
                  <a:gd name="T54" fmla="*/ 16 w 133"/>
                  <a:gd name="T55" fmla="*/ 25 h 138"/>
                  <a:gd name="T56" fmla="*/ 16 w 133"/>
                  <a:gd name="T57" fmla="*/ 15 h 138"/>
                  <a:gd name="T58" fmla="*/ 8 w 133"/>
                  <a:gd name="T59" fmla="*/ 8 h 138"/>
                  <a:gd name="T60" fmla="*/ 0 w 133"/>
                  <a:gd name="T61" fmla="*/ 7 h 138"/>
                  <a:gd name="T62" fmla="*/ 0 w 133"/>
                  <a:gd name="T63" fmla="*/ 0 h 138"/>
                  <a:gd name="T64" fmla="*/ 49 w 133"/>
                  <a:gd name="T6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8">
                    <a:moveTo>
                      <a:pt x="49" y="0"/>
                    </a:moveTo>
                    <a:cubicBezTo>
                      <a:pt x="49" y="2"/>
                      <a:pt x="49" y="4"/>
                      <a:pt x="49" y="7"/>
                    </a:cubicBezTo>
                    <a:cubicBezTo>
                      <a:pt x="46" y="7"/>
                      <a:pt x="44" y="7"/>
                      <a:pt x="41" y="8"/>
                    </a:cubicBezTo>
                    <a:cubicBezTo>
                      <a:pt x="36" y="8"/>
                      <a:pt x="34" y="10"/>
                      <a:pt x="34" y="15"/>
                    </a:cubicBezTo>
                    <a:cubicBezTo>
                      <a:pt x="33" y="17"/>
                      <a:pt x="33" y="20"/>
                      <a:pt x="33" y="23"/>
                    </a:cubicBezTo>
                    <a:cubicBezTo>
                      <a:pt x="33" y="43"/>
                      <a:pt x="33" y="63"/>
                      <a:pt x="33" y="83"/>
                    </a:cubicBezTo>
                    <a:cubicBezTo>
                      <a:pt x="33" y="87"/>
                      <a:pt x="33" y="92"/>
                      <a:pt x="34" y="96"/>
                    </a:cubicBezTo>
                    <a:cubicBezTo>
                      <a:pt x="36" y="112"/>
                      <a:pt x="46" y="120"/>
                      <a:pt x="60" y="124"/>
                    </a:cubicBezTo>
                    <a:cubicBezTo>
                      <a:pt x="76" y="128"/>
                      <a:pt x="89" y="123"/>
                      <a:pt x="100" y="110"/>
                    </a:cubicBezTo>
                    <a:cubicBezTo>
                      <a:pt x="104" y="106"/>
                      <a:pt x="105" y="100"/>
                      <a:pt x="106" y="94"/>
                    </a:cubicBezTo>
                    <a:cubicBezTo>
                      <a:pt x="106" y="90"/>
                      <a:pt x="106" y="85"/>
                      <a:pt x="107" y="80"/>
                    </a:cubicBezTo>
                    <a:cubicBezTo>
                      <a:pt x="107" y="62"/>
                      <a:pt x="107" y="43"/>
                      <a:pt x="107" y="24"/>
                    </a:cubicBezTo>
                    <a:cubicBezTo>
                      <a:pt x="107" y="21"/>
                      <a:pt x="106" y="18"/>
                      <a:pt x="106" y="15"/>
                    </a:cubicBezTo>
                    <a:cubicBezTo>
                      <a:pt x="105" y="10"/>
                      <a:pt x="103" y="8"/>
                      <a:pt x="97" y="8"/>
                    </a:cubicBezTo>
                    <a:cubicBezTo>
                      <a:pt x="95" y="7"/>
                      <a:pt x="93" y="7"/>
                      <a:pt x="91" y="7"/>
                    </a:cubicBezTo>
                    <a:cubicBezTo>
                      <a:pt x="91" y="4"/>
                      <a:pt x="91" y="2"/>
                      <a:pt x="91" y="0"/>
                    </a:cubicBezTo>
                    <a:cubicBezTo>
                      <a:pt x="105" y="0"/>
                      <a:pt x="119" y="0"/>
                      <a:pt x="133" y="0"/>
                    </a:cubicBezTo>
                    <a:cubicBezTo>
                      <a:pt x="133" y="2"/>
                      <a:pt x="133" y="4"/>
                      <a:pt x="133" y="7"/>
                    </a:cubicBezTo>
                    <a:cubicBezTo>
                      <a:pt x="131" y="7"/>
                      <a:pt x="128" y="7"/>
                      <a:pt x="126" y="8"/>
                    </a:cubicBezTo>
                    <a:cubicBezTo>
                      <a:pt x="121" y="8"/>
                      <a:pt x="119" y="11"/>
                      <a:pt x="118" y="15"/>
                    </a:cubicBezTo>
                    <a:cubicBezTo>
                      <a:pt x="118" y="18"/>
                      <a:pt x="118" y="22"/>
                      <a:pt x="118" y="25"/>
                    </a:cubicBezTo>
                    <a:cubicBezTo>
                      <a:pt x="117" y="46"/>
                      <a:pt x="118" y="67"/>
                      <a:pt x="117" y="88"/>
                    </a:cubicBezTo>
                    <a:cubicBezTo>
                      <a:pt x="117" y="94"/>
                      <a:pt x="116" y="99"/>
                      <a:pt x="114" y="105"/>
                    </a:cubicBezTo>
                    <a:cubicBezTo>
                      <a:pt x="108" y="124"/>
                      <a:pt x="94" y="134"/>
                      <a:pt x="74" y="136"/>
                    </a:cubicBezTo>
                    <a:cubicBezTo>
                      <a:pt x="60" y="138"/>
                      <a:pt x="47" y="135"/>
                      <a:pt x="35" y="127"/>
                    </a:cubicBezTo>
                    <a:cubicBezTo>
                      <a:pt x="24" y="120"/>
                      <a:pt x="18" y="109"/>
                      <a:pt x="17" y="96"/>
                    </a:cubicBezTo>
                    <a:cubicBezTo>
                      <a:pt x="16" y="92"/>
                      <a:pt x="16" y="87"/>
                      <a:pt x="16" y="83"/>
                    </a:cubicBezTo>
                    <a:cubicBezTo>
                      <a:pt x="16" y="64"/>
                      <a:pt x="16" y="45"/>
                      <a:pt x="16" y="25"/>
                    </a:cubicBezTo>
                    <a:cubicBezTo>
                      <a:pt x="16" y="22"/>
                      <a:pt x="16" y="18"/>
                      <a:pt x="16" y="15"/>
                    </a:cubicBezTo>
                    <a:cubicBezTo>
                      <a:pt x="15" y="10"/>
                      <a:pt x="13" y="8"/>
                      <a:pt x="8" y="8"/>
                    </a:cubicBezTo>
                    <a:cubicBezTo>
                      <a:pt x="5" y="7"/>
                      <a:pt x="3" y="7"/>
                      <a:pt x="0" y="7"/>
                    </a:cubicBezTo>
                    <a:cubicBezTo>
                      <a:pt x="0" y="4"/>
                      <a:pt x="0" y="2"/>
                      <a:pt x="0" y="0"/>
                    </a:cubicBezTo>
                    <a:cubicBezTo>
                      <a:pt x="16" y="0"/>
                      <a:pt x="32" y="0"/>
                      <a:pt x="49"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0" name="Freeform 30">
                <a:extLst>
                  <a:ext uri="{FF2B5EF4-FFF2-40B4-BE49-F238E27FC236}">
                    <a16:creationId xmlns:a16="http://schemas.microsoft.com/office/drawing/2014/main" id="{006B390B-42C2-4B79-90D3-881CC2CFDCE9}"/>
                  </a:ext>
                </a:extLst>
              </p:cNvPr>
              <p:cNvSpPr>
                <a:spLocks/>
              </p:cNvSpPr>
              <p:nvPr/>
            </p:nvSpPr>
            <p:spPr bwMode="auto">
              <a:xfrm>
                <a:off x="7832866" y="3891177"/>
                <a:ext cx="378049" cy="390864"/>
              </a:xfrm>
              <a:custGeom>
                <a:avLst/>
                <a:gdLst>
                  <a:gd name="T0" fmla="*/ 73 w 133"/>
                  <a:gd name="T1" fmla="*/ 137 h 137"/>
                  <a:gd name="T2" fmla="*/ 64 w 133"/>
                  <a:gd name="T3" fmla="*/ 137 h 137"/>
                  <a:gd name="T4" fmla="*/ 58 w 133"/>
                  <a:gd name="T5" fmla="*/ 133 h 137"/>
                  <a:gd name="T6" fmla="*/ 39 w 133"/>
                  <a:gd name="T7" fmla="*/ 80 h 137"/>
                  <a:gd name="T8" fmla="*/ 17 w 133"/>
                  <a:gd name="T9" fmla="*/ 23 h 137"/>
                  <a:gd name="T10" fmla="*/ 13 w 133"/>
                  <a:gd name="T11" fmla="*/ 14 h 137"/>
                  <a:gd name="T12" fmla="*/ 4 w 133"/>
                  <a:gd name="T13" fmla="*/ 7 h 137"/>
                  <a:gd name="T14" fmla="*/ 0 w 133"/>
                  <a:gd name="T15" fmla="*/ 7 h 137"/>
                  <a:gd name="T16" fmla="*/ 0 w 133"/>
                  <a:gd name="T17" fmla="*/ 0 h 137"/>
                  <a:gd name="T18" fmla="*/ 47 w 133"/>
                  <a:gd name="T19" fmla="*/ 0 h 137"/>
                  <a:gd name="T20" fmla="*/ 47 w 133"/>
                  <a:gd name="T21" fmla="*/ 7 h 137"/>
                  <a:gd name="T22" fmla="*/ 39 w 133"/>
                  <a:gd name="T23" fmla="*/ 8 h 137"/>
                  <a:gd name="T24" fmla="*/ 34 w 133"/>
                  <a:gd name="T25" fmla="*/ 15 h 137"/>
                  <a:gd name="T26" fmla="*/ 35 w 133"/>
                  <a:gd name="T27" fmla="*/ 20 h 137"/>
                  <a:gd name="T28" fmla="*/ 68 w 133"/>
                  <a:gd name="T29" fmla="*/ 112 h 137"/>
                  <a:gd name="T30" fmla="*/ 70 w 133"/>
                  <a:gd name="T31" fmla="*/ 116 h 137"/>
                  <a:gd name="T32" fmla="*/ 72 w 133"/>
                  <a:gd name="T33" fmla="*/ 113 h 137"/>
                  <a:gd name="T34" fmla="*/ 106 w 133"/>
                  <a:gd name="T35" fmla="*/ 18 h 137"/>
                  <a:gd name="T36" fmla="*/ 106 w 133"/>
                  <a:gd name="T37" fmla="*/ 16 h 137"/>
                  <a:gd name="T38" fmla="*/ 101 w 133"/>
                  <a:gd name="T39" fmla="*/ 7 h 137"/>
                  <a:gd name="T40" fmla="*/ 94 w 133"/>
                  <a:gd name="T41" fmla="*/ 7 h 137"/>
                  <a:gd name="T42" fmla="*/ 94 w 133"/>
                  <a:gd name="T43" fmla="*/ 0 h 137"/>
                  <a:gd name="T44" fmla="*/ 133 w 133"/>
                  <a:gd name="T45" fmla="*/ 0 h 137"/>
                  <a:gd name="T46" fmla="*/ 133 w 133"/>
                  <a:gd name="T47" fmla="*/ 7 h 137"/>
                  <a:gd name="T48" fmla="*/ 130 w 133"/>
                  <a:gd name="T49" fmla="*/ 7 h 137"/>
                  <a:gd name="T50" fmla="*/ 119 w 133"/>
                  <a:gd name="T51" fmla="*/ 16 h 137"/>
                  <a:gd name="T52" fmla="*/ 110 w 133"/>
                  <a:gd name="T53" fmla="*/ 38 h 137"/>
                  <a:gd name="T54" fmla="*/ 74 w 133"/>
                  <a:gd name="T55" fmla="*/ 133 h 137"/>
                  <a:gd name="T56" fmla="*/ 73 w 133"/>
                  <a:gd name="T5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7">
                    <a:moveTo>
                      <a:pt x="73" y="137"/>
                    </a:moveTo>
                    <a:cubicBezTo>
                      <a:pt x="69" y="137"/>
                      <a:pt x="66" y="137"/>
                      <a:pt x="64" y="137"/>
                    </a:cubicBezTo>
                    <a:cubicBezTo>
                      <a:pt x="61" y="137"/>
                      <a:pt x="59" y="136"/>
                      <a:pt x="58" y="133"/>
                    </a:cubicBezTo>
                    <a:cubicBezTo>
                      <a:pt x="52" y="115"/>
                      <a:pt x="45" y="98"/>
                      <a:pt x="39" y="80"/>
                    </a:cubicBezTo>
                    <a:cubicBezTo>
                      <a:pt x="31" y="61"/>
                      <a:pt x="24" y="42"/>
                      <a:pt x="17" y="23"/>
                    </a:cubicBezTo>
                    <a:cubicBezTo>
                      <a:pt x="16" y="20"/>
                      <a:pt x="15" y="17"/>
                      <a:pt x="13" y="14"/>
                    </a:cubicBezTo>
                    <a:cubicBezTo>
                      <a:pt x="11" y="10"/>
                      <a:pt x="8" y="8"/>
                      <a:pt x="4" y="7"/>
                    </a:cubicBezTo>
                    <a:cubicBezTo>
                      <a:pt x="3" y="7"/>
                      <a:pt x="2" y="7"/>
                      <a:pt x="0" y="7"/>
                    </a:cubicBezTo>
                    <a:cubicBezTo>
                      <a:pt x="0" y="4"/>
                      <a:pt x="0" y="2"/>
                      <a:pt x="0" y="0"/>
                    </a:cubicBezTo>
                    <a:cubicBezTo>
                      <a:pt x="16" y="0"/>
                      <a:pt x="31" y="0"/>
                      <a:pt x="47" y="0"/>
                    </a:cubicBezTo>
                    <a:cubicBezTo>
                      <a:pt x="47" y="2"/>
                      <a:pt x="47" y="4"/>
                      <a:pt x="47" y="7"/>
                    </a:cubicBezTo>
                    <a:cubicBezTo>
                      <a:pt x="44" y="7"/>
                      <a:pt x="42" y="7"/>
                      <a:pt x="39" y="8"/>
                    </a:cubicBezTo>
                    <a:cubicBezTo>
                      <a:pt x="34" y="8"/>
                      <a:pt x="33" y="10"/>
                      <a:pt x="34" y="15"/>
                    </a:cubicBezTo>
                    <a:cubicBezTo>
                      <a:pt x="34" y="17"/>
                      <a:pt x="35" y="19"/>
                      <a:pt x="35" y="20"/>
                    </a:cubicBezTo>
                    <a:cubicBezTo>
                      <a:pt x="46" y="51"/>
                      <a:pt x="57" y="81"/>
                      <a:pt x="68" y="112"/>
                    </a:cubicBezTo>
                    <a:cubicBezTo>
                      <a:pt x="69" y="113"/>
                      <a:pt x="69" y="114"/>
                      <a:pt x="70" y="116"/>
                    </a:cubicBezTo>
                    <a:cubicBezTo>
                      <a:pt x="71" y="114"/>
                      <a:pt x="71" y="113"/>
                      <a:pt x="72" y="113"/>
                    </a:cubicBezTo>
                    <a:cubicBezTo>
                      <a:pt x="83" y="81"/>
                      <a:pt x="94" y="50"/>
                      <a:pt x="106" y="18"/>
                    </a:cubicBezTo>
                    <a:cubicBezTo>
                      <a:pt x="106" y="17"/>
                      <a:pt x="106" y="17"/>
                      <a:pt x="106" y="16"/>
                    </a:cubicBezTo>
                    <a:cubicBezTo>
                      <a:pt x="107" y="10"/>
                      <a:pt x="106" y="8"/>
                      <a:pt x="101" y="7"/>
                    </a:cubicBezTo>
                    <a:cubicBezTo>
                      <a:pt x="98" y="7"/>
                      <a:pt x="96" y="7"/>
                      <a:pt x="94" y="7"/>
                    </a:cubicBezTo>
                    <a:cubicBezTo>
                      <a:pt x="94" y="4"/>
                      <a:pt x="94" y="2"/>
                      <a:pt x="94" y="0"/>
                    </a:cubicBezTo>
                    <a:cubicBezTo>
                      <a:pt x="106" y="0"/>
                      <a:pt x="119" y="0"/>
                      <a:pt x="133" y="0"/>
                    </a:cubicBezTo>
                    <a:cubicBezTo>
                      <a:pt x="133" y="2"/>
                      <a:pt x="133" y="4"/>
                      <a:pt x="133" y="7"/>
                    </a:cubicBezTo>
                    <a:cubicBezTo>
                      <a:pt x="132" y="7"/>
                      <a:pt x="131" y="7"/>
                      <a:pt x="130" y="7"/>
                    </a:cubicBezTo>
                    <a:cubicBezTo>
                      <a:pt x="124" y="8"/>
                      <a:pt x="121" y="11"/>
                      <a:pt x="119" y="16"/>
                    </a:cubicBezTo>
                    <a:cubicBezTo>
                      <a:pt x="116" y="24"/>
                      <a:pt x="113" y="31"/>
                      <a:pt x="110" y="38"/>
                    </a:cubicBezTo>
                    <a:cubicBezTo>
                      <a:pt x="98" y="70"/>
                      <a:pt x="86" y="101"/>
                      <a:pt x="74" y="133"/>
                    </a:cubicBezTo>
                    <a:cubicBezTo>
                      <a:pt x="74" y="134"/>
                      <a:pt x="73" y="135"/>
                      <a:pt x="73" y="1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1" name="Freeform 31">
                <a:extLst>
                  <a:ext uri="{FF2B5EF4-FFF2-40B4-BE49-F238E27FC236}">
                    <a16:creationId xmlns:a16="http://schemas.microsoft.com/office/drawing/2014/main" id="{50061FAB-489C-4780-AFC9-07435CFCBEA5}"/>
                  </a:ext>
                </a:extLst>
              </p:cNvPr>
              <p:cNvSpPr>
                <a:spLocks/>
              </p:cNvSpPr>
              <p:nvPr/>
            </p:nvSpPr>
            <p:spPr bwMode="auto">
              <a:xfrm>
                <a:off x="9844855" y="3891177"/>
                <a:ext cx="342807" cy="384457"/>
              </a:xfrm>
              <a:custGeom>
                <a:avLst/>
                <a:gdLst>
                  <a:gd name="T0" fmla="*/ 85 w 120"/>
                  <a:gd name="T1" fmla="*/ 127 h 135"/>
                  <a:gd name="T2" fmla="*/ 85 w 120"/>
                  <a:gd name="T3" fmla="*/ 134 h 135"/>
                  <a:gd name="T4" fmla="*/ 35 w 120"/>
                  <a:gd name="T5" fmla="*/ 134 h 135"/>
                  <a:gd name="T6" fmla="*/ 35 w 120"/>
                  <a:gd name="T7" fmla="*/ 127 h 135"/>
                  <a:gd name="T8" fmla="*/ 44 w 120"/>
                  <a:gd name="T9" fmla="*/ 126 h 135"/>
                  <a:gd name="T10" fmla="*/ 50 w 120"/>
                  <a:gd name="T11" fmla="*/ 120 h 135"/>
                  <a:gd name="T12" fmla="*/ 51 w 120"/>
                  <a:gd name="T13" fmla="*/ 113 h 135"/>
                  <a:gd name="T14" fmla="*/ 51 w 120"/>
                  <a:gd name="T15" fmla="*/ 85 h 135"/>
                  <a:gd name="T16" fmla="*/ 50 w 120"/>
                  <a:gd name="T17" fmla="*/ 79 h 135"/>
                  <a:gd name="T18" fmla="*/ 17 w 120"/>
                  <a:gd name="T19" fmla="*/ 19 h 135"/>
                  <a:gd name="T20" fmla="*/ 15 w 120"/>
                  <a:gd name="T21" fmla="*/ 15 h 135"/>
                  <a:gd name="T22" fmla="*/ 3 w 120"/>
                  <a:gd name="T23" fmla="*/ 7 h 135"/>
                  <a:gd name="T24" fmla="*/ 0 w 120"/>
                  <a:gd name="T25" fmla="*/ 7 h 135"/>
                  <a:gd name="T26" fmla="*/ 0 w 120"/>
                  <a:gd name="T27" fmla="*/ 0 h 135"/>
                  <a:gd name="T28" fmla="*/ 48 w 120"/>
                  <a:gd name="T29" fmla="*/ 0 h 135"/>
                  <a:gd name="T30" fmla="*/ 48 w 120"/>
                  <a:gd name="T31" fmla="*/ 7 h 135"/>
                  <a:gd name="T32" fmla="*/ 40 w 120"/>
                  <a:gd name="T33" fmla="*/ 7 h 135"/>
                  <a:gd name="T34" fmla="*/ 36 w 120"/>
                  <a:gd name="T35" fmla="*/ 14 h 135"/>
                  <a:gd name="T36" fmla="*/ 37 w 120"/>
                  <a:gd name="T37" fmla="*/ 18 h 135"/>
                  <a:gd name="T38" fmla="*/ 61 w 120"/>
                  <a:gd name="T39" fmla="*/ 64 h 135"/>
                  <a:gd name="T40" fmla="*/ 63 w 120"/>
                  <a:gd name="T41" fmla="*/ 68 h 135"/>
                  <a:gd name="T42" fmla="*/ 66 w 120"/>
                  <a:gd name="T43" fmla="*/ 64 h 135"/>
                  <a:gd name="T44" fmla="*/ 91 w 120"/>
                  <a:gd name="T45" fmla="*/ 18 h 135"/>
                  <a:gd name="T46" fmla="*/ 93 w 120"/>
                  <a:gd name="T47" fmla="*/ 12 h 135"/>
                  <a:gd name="T48" fmla="*/ 90 w 120"/>
                  <a:gd name="T49" fmla="*/ 8 h 135"/>
                  <a:gd name="T50" fmla="*/ 81 w 120"/>
                  <a:gd name="T51" fmla="*/ 7 h 135"/>
                  <a:gd name="T52" fmla="*/ 81 w 120"/>
                  <a:gd name="T53" fmla="*/ 0 h 135"/>
                  <a:gd name="T54" fmla="*/ 120 w 120"/>
                  <a:gd name="T55" fmla="*/ 0 h 135"/>
                  <a:gd name="T56" fmla="*/ 120 w 120"/>
                  <a:gd name="T57" fmla="*/ 7 h 135"/>
                  <a:gd name="T58" fmla="*/ 115 w 120"/>
                  <a:gd name="T59" fmla="*/ 8 h 135"/>
                  <a:gd name="T60" fmla="*/ 108 w 120"/>
                  <a:gd name="T61" fmla="*/ 12 h 135"/>
                  <a:gd name="T62" fmla="*/ 103 w 120"/>
                  <a:gd name="T63" fmla="*/ 19 h 135"/>
                  <a:gd name="T64" fmla="*/ 71 w 120"/>
                  <a:gd name="T65" fmla="*/ 75 h 135"/>
                  <a:gd name="T66" fmla="*/ 69 w 120"/>
                  <a:gd name="T67" fmla="*/ 82 h 135"/>
                  <a:gd name="T68" fmla="*/ 69 w 120"/>
                  <a:gd name="T69" fmla="*/ 111 h 135"/>
                  <a:gd name="T70" fmla="*/ 69 w 120"/>
                  <a:gd name="T71" fmla="*/ 118 h 135"/>
                  <a:gd name="T72" fmla="*/ 77 w 120"/>
                  <a:gd name="T73" fmla="*/ 126 h 135"/>
                  <a:gd name="T74" fmla="*/ 85 w 120"/>
                  <a:gd name="T75"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35">
                    <a:moveTo>
                      <a:pt x="85" y="127"/>
                    </a:moveTo>
                    <a:cubicBezTo>
                      <a:pt x="85" y="130"/>
                      <a:pt x="85" y="132"/>
                      <a:pt x="85" y="134"/>
                    </a:cubicBezTo>
                    <a:cubicBezTo>
                      <a:pt x="81" y="135"/>
                      <a:pt x="44" y="135"/>
                      <a:pt x="35" y="134"/>
                    </a:cubicBezTo>
                    <a:cubicBezTo>
                      <a:pt x="35" y="132"/>
                      <a:pt x="35" y="130"/>
                      <a:pt x="35" y="127"/>
                    </a:cubicBezTo>
                    <a:cubicBezTo>
                      <a:pt x="38" y="127"/>
                      <a:pt x="41" y="126"/>
                      <a:pt x="44" y="126"/>
                    </a:cubicBezTo>
                    <a:cubicBezTo>
                      <a:pt x="48" y="126"/>
                      <a:pt x="50" y="124"/>
                      <a:pt x="50" y="120"/>
                    </a:cubicBezTo>
                    <a:cubicBezTo>
                      <a:pt x="51" y="118"/>
                      <a:pt x="51" y="115"/>
                      <a:pt x="51" y="113"/>
                    </a:cubicBezTo>
                    <a:cubicBezTo>
                      <a:pt x="51" y="104"/>
                      <a:pt x="51" y="95"/>
                      <a:pt x="51" y="85"/>
                    </a:cubicBezTo>
                    <a:cubicBezTo>
                      <a:pt x="51" y="83"/>
                      <a:pt x="51" y="81"/>
                      <a:pt x="50" y="79"/>
                    </a:cubicBezTo>
                    <a:cubicBezTo>
                      <a:pt x="39" y="59"/>
                      <a:pt x="28" y="39"/>
                      <a:pt x="17" y="19"/>
                    </a:cubicBezTo>
                    <a:cubicBezTo>
                      <a:pt x="16" y="17"/>
                      <a:pt x="15" y="16"/>
                      <a:pt x="15" y="15"/>
                    </a:cubicBezTo>
                    <a:cubicBezTo>
                      <a:pt x="12" y="10"/>
                      <a:pt x="9" y="7"/>
                      <a:pt x="3" y="7"/>
                    </a:cubicBezTo>
                    <a:cubicBezTo>
                      <a:pt x="2" y="7"/>
                      <a:pt x="1" y="7"/>
                      <a:pt x="0" y="7"/>
                    </a:cubicBezTo>
                    <a:cubicBezTo>
                      <a:pt x="0" y="4"/>
                      <a:pt x="0" y="2"/>
                      <a:pt x="0" y="0"/>
                    </a:cubicBezTo>
                    <a:cubicBezTo>
                      <a:pt x="16" y="0"/>
                      <a:pt x="31" y="0"/>
                      <a:pt x="48" y="0"/>
                    </a:cubicBezTo>
                    <a:cubicBezTo>
                      <a:pt x="48" y="2"/>
                      <a:pt x="48" y="4"/>
                      <a:pt x="48" y="7"/>
                    </a:cubicBezTo>
                    <a:cubicBezTo>
                      <a:pt x="45" y="7"/>
                      <a:pt x="42" y="7"/>
                      <a:pt x="40" y="7"/>
                    </a:cubicBezTo>
                    <a:cubicBezTo>
                      <a:pt x="35" y="8"/>
                      <a:pt x="34" y="10"/>
                      <a:pt x="36" y="14"/>
                    </a:cubicBezTo>
                    <a:cubicBezTo>
                      <a:pt x="36" y="15"/>
                      <a:pt x="37" y="17"/>
                      <a:pt x="37" y="18"/>
                    </a:cubicBezTo>
                    <a:cubicBezTo>
                      <a:pt x="45" y="33"/>
                      <a:pt x="53" y="49"/>
                      <a:pt x="61" y="64"/>
                    </a:cubicBezTo>
                    <a:cubicBezTo>
                      <a:pt x="61" y="65"/>
                      <a:pt x="62" y="66"/>
                      <a:pt x="63" y="68"/>
                    </a:cubicBezTo>
                    <a:cubicBezTo>
                      <a:pt x="64" y="66"/>
                      <a:pt x="65" y="65"/>
                      <a:pt x="66" y="64"/>
                    </a:cubicBezTo>
                    <a:cubicBezTo>
                      <a:pt x="74" y="49"/>
                      <a:pt x="82" y="34"/>
                      <a:pt x="91" y="18"/>
                    </a:cubicBezTo>
                    <a:cubicBezTo>
                      <a:pt x="92" y="16"/>
                      <a:pt x="93" y="14"/>
                      <a:pt x="93" y="12"/>
                    </a:cubicBezTo>
                    <a:cubicBezTo>
                      <a:pt x="94" y="9"/>
                      <a:pt x="93" y="8"/>
                      <a:pt x="90" y="8"/>
                    </a:cubicBezTo>
                    <a:cubicBezTo>
                      <a:pt x="87" y="7"/>
                      <a:pt x="85" y="7"/>
                      <a:pt x="81" y="7"/>
                    </a:cubicBezTo>
                    <a:cubicBezTo>
                      <a:pt x="81" y="4"/>
                      <a:pt x="81" y="2"/>
                      <a:pt x="81" y="0"/>
                    </a:cubicBezTo>
                    <a:cubicBezTo>
                      <a:pt x="94" y="0"/>
                      <a:pt x="107" y="0"/>
                      <a:pt x="120" y="0"/>
                    </a:cubicBezTo>
                    <a:cubicBezTo>
                      <a:pt x="120" y="2"/>
                      <a:pt x="120" y="4"/>
                      <a:pt x="120" y="7"/>
                    </a:cubicBezTo>
                    <a:cubicBezTo>
                      <a:pt x="119" y="7"/>
                      <a:pt x="117" y="7"/>
                      <a:pt x="115" y="8"/>
                    </a:cubicBezTo>
                    <a:cubicBezTo>
                      <a:pt x="112" y="8"/>
                      <a:pt x="109" y="9"/>
                      <a:pt x="108" y="12"/>
                    </a:cubicBezTo>
                    <a:cubicBezTo>
                      <a:pt x="106" y="14"/>
                      <a:pt x="104" y="17"/>
                      <a:pt x="103" y="19"/>
                    </a:cubicBezTo>
                    <a:cubicBezTo>
                      <a:pt x="92" y="38"/>
                      <a:pt x="81" y="56"/>
                      <a:pt x="71" y="75"/>
                    </a:cubicBezTo>
                    <a:cubicBezTo>
                      <a:pt x="69" y="77"/>
                      <a:pt x="68" y="80"/>
                      <a:pt x="69" y="82"/>
                    </a:cubicBezTo>
                    <a:cubicBezTo>
                      <a:pt x="69" y="92"/>
                      <a:pt x="69" y="102"/>
                      <a:pt x="69" y="111"/>
                    </a:cubicBezTo>
                    <a:cubicBezTo>
                      <a:pt x="69" y="114"/>
                      <a:pt x="69" y="116"/>
                      <a:pt x="69" y="118"/>
                    </a:cubicBezTo>
                    <a:cubicBezTo>
                      <a:pt x="70" y="124"/>
                      <a:pt x="71" y="125"/>
                      <a:pt x="77" y="126"/>
                    </a:cubicBezTo>
                    <a:cubicBezTo>
                      <a:pt x="80" y="126"/>
                      <a:pt x="82" y="127"/>
                      <a:pt x="85"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2" name="Freeform 32">
                <a:extLst>
                  <a:ext uri="{FF2B5EF4-FFF2-40B4-BE49-F238E27FC236}">
                    <a16:creationId xmlns:a16="http://schemas.microsoft.com/office/drawing/2014/main" id="{D30E14B5-5B2E-42F0-B3FB-A799A167FB3B}"/>
                  </a:ext>
                </a:extLst>
              </p:cNvPr>
              <p:cNvSpPr>
                <a:spLocks/>
              </p:cNvSpPr>
              <p:nvPr/>
            </p:nvSpPr>
            <p:spPr bwMode="auto">
              <a:xfrm>
                <a:off x="9514863" y="3878362"/>
                <a:ext cx="329992" cy="394068"/>
              </a:xfrm>
              <a:custGeom>
                <a:avLst/>
                <a:gdLst>
                  <a:gd name="T0" fmla="*/ 108 w 116"/>
                  <a:gd name="T1" fmla="*/ 42 h 139"/>
                  <a:gd name="T2" fmla="*/ 102 w 116"/>
                  <a:gd name="T3" fmla="*/ 29 h 139"/>
                  <a:gd name="T4" fmla="*/ 72 w 116"/>
                  <a:gd name="T5" fmla="*/ 14 h 139"/>
                  <a:gd name="T6" fmla="*/ 67 w 116"/>
                  <a:gd name="T7" fmla="*/ 18 h 139"/>
                  <a:gd name="T8" fmla="*/ 66 w 116"/>
                  <a:gd name="T9" fmla="*/ 24 h 139"/>
                  <a:gd name="T10" fmla="*/ 66 w 116"/>
                  <a:gd name="T11" fmla="*/ 115 h 139"/>
                  <a:gd name="T12" fmla="*/ 67 w 116"/>
                  <a:gd name="T13" fmla="*/ 123 h 139"/>
                  <a:gd name="T14" fmla="*/ 75 w 116"/>
                  <a:gd name="T15" fmla="*/ 131 h 139"/>
                  <a:gd name="T16" fmla="*/ 83 w 116"/>
                  <a:gd name="T17" fmla="*/ 132 h 139"/>
                  <a:gd name="T18" fmla="*/ 83 w 116"/>
                  <a:gd name="T19" fmla="*/ 139 h 139"/>
                  <a:gd name="T20" fmla="*/ 33 w 116"/>
                  <a:gd name="T21" fmla="*/ 139 h 139"/>
                  <a:gd name="T22" fmla="*/ 33 w 116"/>
                  <a:gd name="T23" fmla="*/ 132 h 139"/>
                  <a:gd name="T24" fmla="*/ 41 w 116"/>
                  <a:gd name="T25" fmla="*/ 131 h 139"/>
                  <a:gd name="T26" fmla="*/ 49 w 116"/>
                  <a:gd name="T27" fmla="*/ 123 h 139"/>
                  <a:gd name="T28" fmla="*/ 49 w 116"/>
                  <a:gd name="T29" fmla="*/ 118 h 139"/>
                  <a:gd name="T30" fmla="*/ 49 w 116"/>
                  <a:gd name="T31" fmla="*/ 22 h 139"/>
                  <a:gd name="T32" fmla="*/ 41 w 116"/>
                  <a:gd name="T33" fmla="*/ 14 h 139"/>
                  <a:gd name="T34" fmla="*/ 32 w 116"/>
                  <a:gd name="T35" fmla="*/ 15 h 139"/>
                  <a:gd name="T36" fmla="*/ 18 w 116"/>
                  <a:gd name="T37" fmla="*/ 23 h 139"/>
                  <a:gd name="T38" fmla="*/ 11 w 116"/>
                  <a:gd name="T39" fmla="*/ 36 h 139"/>
                  <a:gd name="T40" fmla="*/ 8 w 116"/>
                  <a:gd name="T41" fmla="*/ 42 h 139"/>
                  <a:gd name="T42" fmla="*/ 0 w 116"/>
                  <a:gd name="T43" fmla="*/ 39 h 139"/>
                  <a:gd name="T44" fmla="*/ 13 w 116"/>
                  <a:gd name="T45" fmla="*/ 0 h 139"/>
                  <a:gd name="T46" fmla="*/ 19 w 116"/>
                  <a:gd name="T47" fmla="*/ 0 h 139"/>
                  <a:gd name="T48" fmla="*/ 21 w 116"/>
                  <a:gd name="T49" fmla="*/ 4 h 139"/>
                  <a:gd name="T50" fmla="*/ 95 w 116"/>
                  <a:gd name="T51" fmla="*/ 4 h 139"/>
                  <a:gd name="T52" fmla="*/ 97 w 116"/>
                  <a:gd name="T53" fmla="*/ 0 h 139"/>
                  <a:gd name="T54" fmla="*/ 103 w 116"/>
                  <a:gd name="T55" fmla="*/ 0 h 139"/>
                  <a:gd name="T56" fmla="*/ 116 w 116"/>
                  <a:gd name="T57" fmla="*/ 39 h 139"/>
                  <a:gd name="T58" fmla="*/ 108 w 116"/>
                  <a:gd name="T59"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39">
                    <a:moveTo>
                      <a:pt x="108" y="42"/>
                    </a:moveTo>
                    <a:cubicBezTo>
                      <a:pt x="106" y="37"/>
                      <a:pt x="104" y="33"/>
                      <a:pt x="102" y="29"/>
                    </a:cubicBezTo>
                    <a:cubicBezTo>
                      <a:pt x="96" y="17"/>
                      <a:pt x="85" y="13"/>
                      <a:pt x="72" y="14"/>
                    </a:cubicBezTo>
                    <a:cubicBezTo>
                      <a:pt x="68" y="14"/>
                      <a:pt x="67" y="15"/>
                      <a:pt x="67" y="18"/>
                    </a:cubicBezTo>
                    <a:cubicBezTo>
                      <a:pt x="66" y="20"/>
                      <a:pt x="66" y="22"/>
                      <a:pt x="66" y="24"/>
                    </a:cubicBezTo>
                    <a:cubicBezTo>
                      <a:pt x="66" y="54"/>
                      <a:pt x="66" y="85"/>
                      <a:pt x="66" y="115"/>
                    </a:cubicBezTo>
                    <a:cubicBezTo>
                      <a:pt x="66" y="118"/>
                      <a:pt x="67" y="120"/>
                      <a:pt x="67" y="123"/>
                    </a:cubicBezTo>
                    <a:cubicBezTo>
                      <a:pt x="68" y="128"/>
                      <a:pt x="70" y="130"/>
                      <a:pt x="75" y="131"/>
                    </a:cubicBezTo>
                    <a:cubicBezTo>
                      <a:pt x="78" y="131"/>
                      <a:pt x="80" y="132"/>
                      <a:pt x="83" y="132"/>
                    </a:cubicBezTo>
                    <a:cubicBezTo>
                      <a:pt x="83" y="134"/>
                      <a:pt x="83" y="137"/>
                      <a:pt x="83" y="139"/>
                    </a:cubicBezTo>
                    <a:cubicBezTo>
                      <a:pt x="66" y="139"/>
                      <a:pt x="50" y="139"/>
                      <a:pt x="33" y="139"/>
                    </a:cubicBezTo>
                    <a:cubicBezTo>
                      <a:pt x="33" y="137"/>
                      <a:pt x="33" y="135"/>
                      <a:pt x="33" y="132"/>
                    </a:cubicBezTo>
                    <a:cubicBezTo>
                      <a:pt x="36" y="132"/>
                      <a:pt x="39" y="131"/>
                      <a:pt x="41" y="131"/>
                    </a:cubicBezTo>
                    <a:cubicBezTo>
                      <a:pt x="47" y="130"/>
                      <a:pt x="49" y="128"/>
                      <a:pt x="49" y="123"/>
                    </a:cubicBezTo>
                    <a:cubicBezTo>
                      <a:pt x="49" y="121"/>
                      <a:pt x="49" y="120"/>
                      <a:pt x="49" y="118"/>
                    </a:cubicBezTo>
                    <a:cubicBezTo>
                      <a:pt x="49" y="86"/>
                      <a:pt x="49" y="54"/>
                      <a:pt x="49" y="22"/>
                    </a:cubicBezTo>
                    <a:cubicBezTo>
                      <a:pt x="49" y="14"/>
                      <a:pt x="49" y="13"/>
                      <a:pt x="41" y="14"/>
                    </a:cubicBezTo>
                    <a:cubicBezTo>
                      <a:pt x="38" y="14"/>
                      <a:pt x="35" y="14"/>
                      <a:pt x="32" y="15"/>
                    </a:cubicBezTo>
                    <a:cubicBezTo>
                      <a:pt x="26" y="16"/>
                      <a:pt x="21" y="18"/>
                      <a:pt x="18" y="23"/>
                    </a:cubicBezTo>
                    <a:cubicBezTo>
                      <a:pt x="15" y="27"/>
                      <a:pt x="13" y="32"/>
                      <a:pt x="11" y="36"/>
                    </a:cubicBezTo>
                    <a:cubicBezTo>
                      <a:pt x="10" y="38"/>
                      <a:pt x="9" y="40"/>
                      <a:pt x="8" y="42"/>
                    </a:cubicBezTo>
                    <a:cubicBezTo>
                      <a:pt x="5" y="41"/>
                      <a:pt x="3" y="40"/>
                      <a:pt x="0" y="39"/>
                    </a:cubicBezTo>
                    <a:cubicBezTo>
                      <a:pt x="5" y="26"/>
                      <a:pt x="9" y="13"/>
                      <a:pt x="13" y="0"/>
                    </a:cubicBezTo>
                    <a:cubicBezTo>
                      <a:pt x="15" y="0"/>
                      <a:pt x="17" y="0"/>
                      <a:pt x="19" y="0"/>
                    </a:cubicBezTo>
                    <a:cubicBezTo>
                      <a:pt x="20" y="1"/>
                      <a:pt x="20" y="3"/>
                      <a:pt x="21" y="4"/>
                    </a:cubicBezTo>
                    <a:cubicBezTo>
                      <a:pt x="46" y="4"/>
                      <a:pt x="70" y="4"/>
                      <a:pt x="95" y="4"/>
                    </a:cubicBezTo>
                    <a:cubicBezTo>
                      <a:pt x="95" y="3"/>
                      <a:pt x="96" y="1"/>
                      <a:pt x="97" y="0"/>
                    </a:cubicBezTo>
                    <a:cubicBezTo>
                      <a:pt x="98" y="0"/>
                      <a:pt x="100" y="0"/>
                      <a:pt x="103" y="0"/>
                    </a:cubicBezTo>
                    <a:cubicBezTo>
                      <a:pt x="107" y="13"/>
                      <a:pt x="112" y="26"/>
                      <a:pt x="116" y="39"/>
                    </a:cubicBezTo>
                    <a:cubicBezTo>
                      <a:pt x="113" y="40"/>
                      <a:pt x="111" y="41"/>
                      <a:pt x="108" y="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3" name="Freeform 33">
                <a:extLst>
                  <a:ext uri="{FF2B5EF4-FFF2-40B4-BE49-F238E27FC236}">
                    <a16:creationId xmlns:a16="http://schemas.microsoft.com/office/drawing/2014/main" id="{80557463-D295-47EE-83FE-4E7C2CFE5CA8}"/>
                  </a:ext>
                </a:extLst>
              </p:cNvPr>
              <p:cNvSpPr>
                <a:spLocks/>
              </p:cNvSpPr>
              <p:nvPr/>
            </p:nvSpPr>
            <p:spPr bwMode="auto">
              <a:xfrm>
                <a:off x="5715150" y="3891177"/>
                <a:ext cx="140967" cy="381253"/>
              </a:xfrm>
              <a:custGeom>
                <a:avLst/>
                <a:gdLst>
                  <a:gd name="T0" fmla="*/ 0 w 50"/>
                  <a:gd name="T1" fmla="*/ 134 h 134"/>
                  <a:gd name="T2" fmla="*/ 0 w 50"/>
                  <a:gd name="T3" fmla="*/ 127 h 134"/>
                  <a:gd name="T4" fmla="*/ 9 w 50"/>
                  <a:gd name="T5" fmla="*/ 126 h 134"/>
                  <a:gd name="T6" fmla="*/ 16 w 50"/>
                  <a:gd name="T7" fmla="*/ 119 h 134"/>
                  <a:gd name="T8" fmla="*/ 16 w 50"/>
                  <a:gd name="T9" fmla="*/ 113 h 134"/>
                  <a:gd name="T10" fmla="*/ 16 w 50"/>
                  <a:gd name="T11" fmla="*/ 21 h 134"/>
                  <a:gd name="T12" fmla="*/ 16 w 50"/>
                  <a:gd name="T13" fmla="*/ 13 h 134"/>
                  <a:gd name="T14" fmla="*/ 9 w 50"/>
                  <a:gd name="T15" fmla="*/ 8 h 134"/>
                  <a:gd name="T16" fmla="*/ 1 w 50"/>
                  <a:gd name="T17" fmla="*/ 7 h 134"/>
                  <a:gd name="T18" fmla="*/ 1 w 50"/>
                  <a:gd name="T19" fmla="*/ 0 h 134"/>
                  <a:gd name="T20" fmla="*/ 49 w 50"/>
                  <a:gd name="T21" fmla="*/ 0 h 134"/>
                  <a:gd name="T22" fmla="*/ 49 w 50"/>
                  <a:gd name="T23" fmla="*/ 7 h 134"/>
                  <a:gd name="T24" fmla="*/ 42 w 50"/>
                  <a:gd name="T25" fmla="*/ 8 h 134"/>
                  <a:gd name="T26" fmla="*/ 34 w 50"/>
                  <a:gd name="T27" fmla="*/ 15 h 134"/>
                  <a:gd name="T28" fmla="*/ 33 w 50"/>
                  <a:gd name="T29" fmla="*/ 23 h 134"/>
                  <a:gd name="T30" fmla="*/ 33 w 50"/>
                  <a:gd name="T31" fmla="*/ 113 h 134"/>
                  <a:gd name="T32" fmla="*/ 46 w 50"/>
                  <a:gd name="T33" fmla="*/ 127 h 134"/>
                  <a:gd name="T34" fmla="*/ 49 w 50"/>
                  <a:gd name="T35" fmla="*/ 127 h 134"/>
                  <a:gd name="T36" fmla="*/ 50 w 50"/>
                  <a:gd name="T37" fmla="*/ 131 h 134"/>
                  <a:gd name="T38" fmla="*/ 49 w 50"/>
                  <a:gd name="T39" fmla="*/ 134 h 134"/>
                  <a:gd name="T40" fmla="*/ 0 w 50"/>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4">
                    <a:moveTo>
                      <a:pt x="0" y="134"/>
                    </a:moveTo>
                    <a:cubicBezTo>
                      <a:pt x="0" y="132"/>
                      <a:pt x="0" y="130"/>
                      <a:pt x="0" y="127"/>
                    </a:cubicBezTo>
                    <a:cubicBezTo>
                      <a:pt x="3" y="127"/>
                      <a:pt x="6" y="127"/>
                      <a:pt x="9" y="126"/>
                    </a:cubicBezTo>
                    <a:cubicBezTo>
                      <a:pt x="13" y="125"/>
                      <a:pt x="15" y="124"/>
                      <a:pt x="16" y="119"/>
                    </a:cubicBezTo>
                    <a:cubicBezTo>
                      <a:pt x="16" y="117"/>
                      <a:pt x="16" y="115"/>
                      <a:pt x="16" y="113"/>
                    </a:cubicBezTo>
                    <a:cubicBezTo>
                      <a:pt x="16" y="82"/>
                      <a:pt x="16" y="52"/>
                      <a:pt x="16" y="21"/>
                    </a:cubicBezTo>
                    <a:cubicBezTo>
                      <a:pt x="16" y="18"/>
                      <a:pt x="16" y="16"/>
                      <a:pt x="16" y="13"/>
                    </a:cubicBezTo>
                    <a:cubicBezTo>
                      <a:pt x="15" y="10"/>
                      <a:pt x="13" y="8"/>
                      <a:pt x="9" y="8"/>
                    </a:cubicBezTo>
                    <a:cubicBezTo>
                      <a:pt x="6" y="7"/>
                      <a:pt x="4" y="7"/>
                      <a:pt x="1" y="7"/>
                    </a:cubicBezTo>
                    <a:cubicBezTo>
                      <a:pt x="1" y="4"/>
                      <a:pt x="1" y="2"/>
                      <a:pt x="1" y="0"/>
                    </a:cubicBezTo>
                    <a:cubicBezTo>
                      <a:pt x="17" y="0"/>
                      <a:pt x="33" y="0"/>
                      <a:pt x="49" y="0"/>
                    </a:cubicBezTo>
                    <a:cubicBezTo>
                      <a:pt x="49" y="2"/>
                      <a:pt x="49" y="4"/>
                      <a:pt x="49" y="7"/>
                    </a:cubicBezTo>
                    <a:cubicBezTo>
                      <a:pt x="47" y="7"/>
                      <a:pt x="44" y="7"/>
                      <a:pt x="42" y="8"/>
                    </a:cubicBezTo>
                    <a:cubicBezTo>
                      <a:pt x="38" y="8"/>
                      <a:pt x="35" y="10"/>
                      <a:pt x="34" y="15"/>
                    </a:cubicBezTo>
                    <a:cubicBezTo>
                      <a:pt x="34" y="17"/>
                      <a:pt x="33" y="20"/>
                      <a:pt x="33" y="23"/>
                    </a:cubicBezTo>
                    <a:cubicBezTo>
                      <a:pt x="33" y="53"/>
                      <a:pt x="33" y="83"/>
                      <a:pt x="33" y="113"/>
                    </a:cubicBezTo>
                    <a:cubicBezTo>
                      <a:pt x="33" y="124"/>
                      <a:pt x="36" y="126"/>
                      <a:pt x="46" y="127"/>
                    </a:cubicBezTo>
                    <a:cubicBezTo>
                      <a:pt x="47" y="127"/>
                      <a:pt x="48" y="127"/>
                      <a:pt x="49" y="127"/>
                    </a:cubicBezTo>
                    <a:cubicBezTo>
                      <a:pt x="49" y="128"/>
                      <a:pt x="50" y="129"/>
                      <a:pt x="50" y="131"/>
                    </a:cubicBezTo>
                    <a:cubicBezTo>
                      <a:pt x="50" y="132"/>
                      <a:pt x="49" y="133"/>
                      <a:pt x="49" y="134"/>
                    </a:cubicBezTo>
                    <a:cubicBezTo>
                      <a:pt x="33" y="134"/>
                      <a:pt x="17" y="134"/>
                      <a:pt x="0"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4" name="Freeform 34">
                <a:extLst>
                  <a:ext uri="{FF2B5EF4-FFF2-40B4-BE49-F238E27FC236}">
                    <a16:creationId xmlns:a16="http://schemas.microsoft.com/office/drawing/2014/main" id="{59C332FA-9D18-4C13-8F66-7832ED72F4F6}"/>
                  </a:ext>
                </a:extLst>
              </p:cNvPr>
              <p:cNvSpPr>
                <a:spLocks/>
              </p:cNvSpPr>
              <p:nvPr/>
            </p:nvSpPr>
            <p:spPr bwMode="auto">
              <a:xfrm>
                <a:off x="9354673" y="3891177"/>
                <a:ext cx="137764" cy="384457"/>
              </a:xfrm>
              <a:custGeom>
                <a:avLst/>
                <a:gdLst>
                  <a:gd name="T0" fmla="*/ 0 w 49"/>
                  <a:gd name="T1" fmla="*/ 7 h 135"/>
                  <a:gd name="T2" fmla="*/ 0 w 49"/>
                  <a:gd name="T3" fmla="*/ 0 h 135"/>
                  <a:gd name="T4" fmla="*/ 49 w 49"/>
                  <a:gd name="T5" fmla="*/ 0 h 135"/>
                  <a:gd name="T6" fmla="*/ 49 w 49"/>
                  <a:gd name="T7" fmla="*/ 7 h 135"/>
                  <a:gd name="T8" fmla="*/ 42 w 49"/>
                  <a:gd name="T9" fmla="*/ 8 h 135"/>
                  <a:gd name="T10" fmla="*/ 34 w 49"/>
                  <a:gd name="T11" fmla="*/ 15 h 135"/>
                  <a:gd name="T12" fmla="*/ 33 w 49"/>
                  <a:gd name="T13" fmla="*/ 23 h 135"/>
                  <a:gd name="T14" fmla="*/ 33 w 49"/>
                  <a:gd name="T15" fmla="*/ 113 h 135"/>
                  <a:gd name="T16" fmla="*/ 46 w 49"/>
                  <a:gd name="T17" fmla="*/ 127 h 135"/>
                  <a:gd name="T18" fmla="*/ 49 w 49"/>
                  <a:gd name="T19" fmla="*/ 127 h 135"/>
                  <a:gd name="T20" fmla="*/ 49 w 49"/>
                  <a:gd name="T21" fmla="*/ 134 h 135"/>
                  <a:gd name="T22" fmla="*/ 0 w 49"/>
                  <a:gd name="T23" fmla="*/ 134 h 135"/>
                  <a:gd name="T24" fmla="*/ 0 w 49"/>
                  <a:gd name="T25" fmla="*/ 127 h 135"/>
                  <a:gd name="T26" fmla="*/ 7 w 49"/>
                  <a:gd name="T27" fmla="*/ 126 h 135"/>
                  <a:gd name="T28" fmla="*/ 16 w 49"/>
                  <a:gd name="T29" fmla="*/ 118 h 135"/>
                  <a:gd name="T30" fmla="*/ 16 w 49"/>
                  <a:gd name="T31" fmla="*/ 113 h 135"/>
                  <a:gd name="T32" fmla="*/ 16 w 49"/>
                  <a:gd name="T33" fmla="*/ 20 h 135"/>
                  <a:gd name="T34" fmla="*/ 15 w 49"/>
                  <a:gd name="T35" fmla="*/ 13 h 135"/>
                  <a:gd name="T36" fmla="*/ 9 w 49"/>
                  <a:gd name="T37" fmla="*/ 8 h 135"/>
                  <a:gd name="T38" fmla="*/ 0 w 49"/>
                  <a:gd name="T39"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35">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5" y="10"/>
                      <a:pt x="34" y="15"/>
                    </a:cubicBezTo>
                    <a:cubicBezTo>
                      <a:pt x="33" y="18"/>
                      <a:pt x="33" y="20"/>
                      <a:pt x="33" y="23"/>
                    </a:cubicBezTo>
                    <a:cubicBezTo>
                      <a:pt x="33" y="53"/>
                      <a:pt x="33" y="83"/>
                      <a:pt x="33" y="113"/>
                    </a:cubicBezTo>
                    <a:cubicBezTo>
                      <a:pt x="33" y="124"/>
                      <a:pt x="35" y="126"/>
                      <a:pt x="46" y="127"/>
                    </a:cubicBezTo>
                    <a:cubicBezTo>
                      <a:pt x="47" y="127"/>
                      <a:pt x="48" y="127"/>
                      <a:pt x="49" y="127"/>
                    </a:cubicBezTo>
                    <a:cubicBezTo>
                      <a:pt x="49" y="129"/>
                      <a:pt x="49" y="132"/>
                      <a:pt x="49" y="134"/>
                    </a:cubicBezTo>
                    <a:cubicBezTo>
                      <a:pt x="45" y="135"/>
                      <a:pt x="9" y="135"/>
                      <a:pt x="0" y="134"/>
                    </a:cubicBezTo>
                    <a:cubicBezTo>
                      <a:pt x="0" y="132"/>
                      <a:pt x="0" y="130"/>
                      <a:pt x="0" y="127"/>
                    </a:cubicBezTo>
                    <a:cubicBezTo>
                      <a:pt x="3" y="127"/>
                      <a:pt x="5" y="127"/>
                      <a:pt x="7" y="126"/>
                    </a:cubicBezTo>
                    <a:cubicBezTo>
                      <a:pt x="13" y="126"/>
                      <a:pt x="15" y="124"/>
                      <a:pt x="16" y="118"/>
                    </a:cubicBezTo>
                    <a:cubicBezTo>
                      <a:pt x="16" y="117"/>
                      <a:pt x="16" y="115"/>
                      <a:pt x="16" y="113"/>
                    </a:cubicBezTo>
                    <a:cubicBezTo>
                      <a:pt x="16" y="82"/>
                      <a:pt x="16" y="51"/>
                      <a:pt x="16" y="20"/>
                    </a:cubicBezTo>
                    <a:cubicBezTo>
                      <a:pt x="16" y="18"/>
                      <a:pt x="15" y="16"/>
                      <a:pt x="15" y="13"/>
                    </a:cubicBezTo>
                    <a:cubicBezTo>
                      <a:pt x="14" y="10"/>
                      <a:pt x="12" y="8"/>
                      <a:pt x="9" y="8"/>
                    </a:cubicBezTo>
                    <a:cubicBezTo>
                      <a:pt x="6"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5" name="Freeform 35">
                <a:extLst>
                  <a:ext uri="{FF2B5EF4-FFF2-40B4-BE49-F238E27FC236}">
                    <a16:creationId xmlns:a16="http://schemas.microsoft.com/office/drawing/2014/main" id="{65E12940-8A45-4E0C-84AF-6AA4577F53A2}"/>
                  </a:ext>
                </a:extLst>
              </p:cNvPr>
              <p:cNvSpPr>
                <a:spLocks/>
              </p:cNvSpPr>
              <p:nvPr/>
            </p:nvSpPr>
            <p:spPr bwMode="auto">
              <a:xfrm>
                <a:off x="7675879" y="3891177"/>
                <a:ext cx="137764" cy="381253"/>
              </a:xfrm>
              <a:custGeom>
                <a:avLst/>
                <a:gdLst>
                  <a:gd name="T0" fmla="*/ 0 w 49"/>
                  <a:gd name="T1" fmla="*/ 7 h 134"/>
                  <a:gd name="T2" fmla="*/ 0 w 49"/>
                  <a:gd name="T3" fmla="*/ 0 h 134"/>
                  <a:gd name="T4" fmla="*/ 49 w 49"/>
                  <a:gd name="T5" fmla="*/ 0 h 134"/>
                  <a:gd name="T6" fmla="*/ 49 w 49"/>
                  <a:gd name="T7" fmla="*/ 7 h 134"/>
                  <a:gd name="T8" fmla="*/ 42 w 49"/>
                  <a:gd name="T9" fmla="*/ 8 h 134"/>
                  <a:gd name="T10" fmla="*/ 34 w 49"/>
                  <a:gd name="T11" fmla="*/ 15 h 134"/>
                  <a:gd name="T12" fmla="*/ 33 w 49"/>
                  <a:gd name="T13" fmla="*/ 23 h 134"/>
                  <a:gd name="T14" fmla="*/ 33 w 49"/>
                  <a:gd name="T15" fmla="*/ 112 h 134"/>
                  <a:gd name="T16" fmla="*/ 34 w 49"/>
                  <a:gd name="T17" fmla="*/ 120 h 134"/>
                  <a:gd name="T18" fmla="*/ 40 w 49"/>
                  <a:gd name="T19" fmla="*/ 126 h 134"/>
                  <a:gd name="T20" fmla="*/ 49 w 49"/>
                  <a:gd name="T21" fmla="*/ 127 h 134"/>
                  <a:gd name="T22" fmla="*/ 49 w 49"/>
                  <a:gd name="T23" fmla="*/ 134 h 134"/>
                  <a:gd name="T24" fmla="*/ 0 w 49"/>
                  <a:gd name="T25" fmla="*/ 134 h 134"/>
                  <a:gd name="T26" fmla="*/ 0 w 49"/>
                  <a:gd name="T27" fmla="*/ 127 h 134"/>
                  <a:gd name="T28" fmla="*/ 8 w 49"/>
                  <a:gd name="T29" fmla="*/ 126 h 134"/>
                  <a:gd name="T30" fmla="*/ 15 w 49"/>
                  <a:gd name="T31" fmla="*/ 119 h 134"/>
                  <a:gd name="T32" fmla="*/ 16 w 49"/>
                  <a:gd name="T33" fmla="*/ 110 h 134"/>
                  <a:gd name="T34" fmla="*/ 16 w 49"/>
                  <a:gd name="T35" fmla="*/ 25 h 134"/>
                  <a:gd name="T36" fmla="*/ 15 w 49"/>
                  <a:gd name="T37" fmla="*/ 15 h 134"/>
                  <a:gd name="T38" fmla="*/ 8 w 49"/>
                  <a:gd name="T39" fmla="*/ 8 h 134"/>
                  <a:gd name="T40" fmla="*/ 0 w 49"/>
                  <a:gd name="T41"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4">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4" y="10"/>
                      <a:pt x="34" y="15"/>
                    </a:cubicBezTo>
                    <a:cubicBezTo>
                      <a:pt x="33" y="18"/>
                      <a:pt x="33" y="21"/>
                      <a:pt x="33" y="23"/>
                    </a:cubicBezTo>
                    <a:cubicBezTo>
                      <a:pt x="33" y="53"/>
                      <a:pt x="33" y="83"/>
                      <a:pt x="33" y="112"/>
                    </a:cubicBezTo>
                    <a:cubicBezTo>
                      <a:pt x="33" y="115"/>
                      <a:pt x="33" y="118"/>
                      <a:pt x="34" y="120"/>
                    </a:cubicBezTo>
                    <a:cubicBezTo>
                      <a:pt x="34" y="124"/>
                      <a:pt x="36" y="126"/>
                      <a:pt x="40" y="126"/>
                    </a:cubicBezTo>
                    <a:cubicBezTo>
                      <a:pt x="43" y="126"/>
                      <a:pt x="45" y="127"/>
                      <a:pt x="49" y="127"/>
                    </a:cubicBezTo>
                    <a:cubicBezTo>
                      <a:pt x="49" y="129"/>
                      <a:pt x="49" y="132"/>
                      <a:pt x="49" y="134"/>
                    </a:cubicBezTo>
                    <a:cubicBezTo>
                      <a:pt x="33" y="134"/>
                      <a:pt x="16" y="134"/>
                      <a:pt x="0" y="134"/>
                    </a:cubicBezTo>
                    <a:cubicBezTo>
                      <a:pt x="0" y="132"/>
                      <a:pt x="0" y="130"/>
                      <a:pt x="0" y="127"/>
                    </a:cubicBezTo>
                    <a:cubicBezTo>
                      <a:pt x="3" y="127"/>
                      <a:pt x="6" y="127"/>
                      <a:pt x="8" y="126"/>
                    </a:cubicBezTo>
                    <a:cubicBezTo>
                      <a:pt x="13" y="125"/>
                      <a:pt x="15" y="123"/>
                      <a:pt x="15" y="119"/>
                    </a:cubicBezTo>
                    <a:cubicBezTo>
                      <a:pt x="16" y="116"/>
                      <a:pt x="16" y="113"/>
                      <a:pt x="16" y="110"/>
                    </a:cubicBezTo>
                    <a:cubicBezTo>
                      <a:pt x="16" y="81"/>
                      <a:pt x="16" y="53"/>
                      <a:pt x="16" y="25"/>
                    </a:cubicBezTo>
                    <a:cubicBezTo>
                      <a:pt x="16" y="21"/>
                      <a:pt x="16" y="18"/>
                      <a:pt x="15" y="15"/>
                    </a:cubicBezTo>
                    <a:cubicBezTo>
                      <a:pt x="15" y="10"/>
                      <a:pt x="13" y="8"/>
                      <a:pt x="8" y="8"/>
                    </a:cubicBezTo>
                    <a:cubicBezTo>
                      <a:pt x="5"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3" name="组合 122">
              <a:extLst>
                <a:ext uri="{FF2B5EF4-FFF2-40B4-BE49-F238E27FC236}">
                  <a16:creationId xmlns:a16="http://schemas.microsoft.com/office/drawing/2014/main" id="{F4DC8654-6333-43BF-BBD2-8CC0F92462C8}"/>
                </a:ext>
              </a:extLst>
            </p:cNvPr>
            <p:cNvGrpSpPr/>
            <p:nvPr userDrawn="1"/>
          </p:nvGrpSpPr>
          <p:grpSpPr>
            <a:xfrm>
              <a:off x="10237120" y="539555"/>
              <a:ext cx="1312962" cy="375239"/>
              <a:chOff x="4606634" y="2048989"/>
              <a:chExt cx="5593843" cy="1598699"/>
            </a:xfrm>
            <a:solidFill>
              <a:schemeClr val="accent1">
                <a:alpha val="80000"/>
              </a:schemeClr>
            </a:solidFill>
          </p:grpSpPr>
          <p:sp>
            <p:nvSpPr>
              <p:cNvPr id="148" name="Freeform 9">
                <a:extLst>
                  <a:ext uri="{FF2B5EF4-FFF2-40B4-BE49-F238E27FC236}">
                    <a16:creationId xmlns:a16="http://schemas.microsoft.com/office/drawing/2014/main" id="{1BD02196-28F9-45E0-99D4-C63C486392BF}"/>
                  </a:ext>
                </a:extLst>
              </p:cNvPr>
              <p:cNvSpPr>
                <a:spLocks noEditPoints="1"/>
              </p:cNvSpPr>
              <p:nvPr/>
            </p:nvSpPr>
            <p:spPr bwMode="auto">
              <a:xfrm>
                <a:off x="9274578" y="2071415"/>
                <a:ext cx="925899" cy="1034829"/>
              </a:xfrm>
              <a:custGeom>
                <a:avLst/>
                <a:gdLst>
                  <a:gd name="T0" fmla="*/ 324 w 325"/>
                  <a:gd name="T1" fmla="*/ 106 h 363"/>
                  <a:gd name="T2" fmla="*/ 283 w 325"/>
                  <a:gd name="T3" fmla="*/ 179 h 363"/>
                  <a:gd name="T4" fmla="*/ 247 w 325"/>
                  <a:gd name="T5" fmla="*/ 214 h 363"/>
                  <a:gd name="T6" fmla="*/ 241 w 325"/>
                  <a:gd name="T7" fmla="*/ 228 h 363"/>
                  <a:gd name="T8" fmla="*/ 271 w 325"/>
                  <a:gd name="T9" fmla="*/ 230 h 363"/>
                  <a:gd name="T10" fmla="*/ 282 w 325"/>
                  <a:gd name="T11" fmla="*/ 240 h 363"/>
                  <a:gd name="T12" fmla="*/ 269 w 325"/>
                  <a:gd name="T13" fmla="*/ 277 h 363"/>
                  <a:gd name="T14" fmla="*/ 223 w 325"/>
                  <a:gd name="T15" fmla="*/ 316 h 363"/>
                  <a:gd name="T16" fmla="*/ 176 w 325"/>
                  <a:gd name="T17" fmla="*/ 340 h 363"/>
                  <a:gd name="T18" fmla="*/ 160 w 325"/>
                  <a:gd name="T19" fmla="*/ 339 h 363"/>
                  <a:gd name="T20" fmla="*/ 165 w 325"/>
                  <a:gd name="T21" fmla="*/ 329 h 363"/>
                  <a:gd name="T22" fmla="*/ 195 w 325"/>
                  <a:gd name="T23" fmla="*/ 302 h 363"/>
                  <a:gd name="T24" fmla="*/ 214 w 325"/>
                  <a:gd name="T25" fmla="*/ 282 h 363"/>
                  <a:gd name="T26" fmla="*/ 223 w 325"/>
                  <a:gd name="T27" fmla="*/ 265 h 363"/>
                  <a:gd name="T28" fmla="*/ 220 w 325"/>
                  <a:gd name="T29" fmla="*/ 257 h 363"/>
                  <a:gd name="T30" fmla="*/ 179 w 325"/>
                  <a:gd name="T31" fmla="*/ 289 h 363"/>
                  <a:gd name="T32" fmla="*/ 106 w 325"/>
                  <a:gd name="T33" fmla="*/ 335 h 363"/>
                  <a:gd name="T34" fmla="*/ 20 w 325"/>
                  <a:gd name="T35" fmla="*/ 363 h 363"/>
                  <a:gd name="T36" fmla="*/ 4 w 325"/>
                  <a:gd name="T37" fmla="*/ 360 h 363"/>
                  <a:gd name="T38" fmla="*/ 78 w 325"/>
                  <a:gd name="T39" fmla="*/ 306 h 363"/>
                  <a:gd name="T40" fmla="*/ 102 w 325"/>
                  <a:gd name="T41" fmla="*/ 295 h 363"/>
                  <a:gd name="T42" fmla="*/ 208 w 325"/>
                  <a:gd name="T43" fmla="*/ 238 h 363"/>
                  <a:gd name="T44" fmla="*/ 207 w 325"/>
                  <a:gd name="T45" fmla="*/ 232 h 363"/>
                  <a:gd name="T46" fmla="*/ 171 w 325"/>
                  <a:gd name="T47" fmla="*/ 243 h 363"/>
                  <a:gd name="T48" fmla="*/ 163 w 325"/>
                  <a:gd name="T49" fmla="*/ 239 h 363"/>
                  <a:gd name="T50" fmla="*/ 170 w 325"/>
                  <a:gd name="T51" fmla="*/ 226 h 363"/>
                  <a:gd name="T52" fmla="*/ 154 w 325"/>
                  <a:gd name="T53" fmla="*/ 206 h 363"/>
                  <a:gd name="T54" fmla="*/ 122 w 325"/>
                  <a:gd name="T55" fmla="*/ 224 h 363"/>
                  <a:gd name="T56" fmla="*/ 99 w 325"/>
                  <a:gd name="T57" fmla="*/ 236 h 363"/>
                  <a:gd name="T58" fmla="*/ 100 w 325"/>
                  <a:gd name="T59" fmla="*/ 222 h 363"/>
                  <a:gd name="T60" fmla="*/ 116 w 325"/>
                  <a:gd name="T61" fmla="*/ 204 h 363"/>
                  <a:gd name="T62" fmla="*/ 118 w 325"/>
                  <a:gd name="T63" fmla="*/ 183 h 363"/>
                  <a:gd name="T64" fmla="*/ 116 w 325"/>
                  <a:gd name="T65" fmla="*/ 174 h 363"/>
                  <a:gd name="T66" fmla="*/ 143 w 325"/>
                  <a:gd name="T67" fmla="*/ 167 h 363"/>
                  <a:gd name="T68" fmla="*/ 158 w 325"/>
                  <a:gd name="T69" fmla="*/ 145 h 363"/>
                  <a:gd name="T70" fmla="*/ 147 w 325"/>
                  <a:gd name="T71" fmla="*/ 144 h 363"/>
                  <a:gd name="T72" fmla="*/ 132 w 325"/>
                  <a:gd name="T73" fmla="*/ 141 h 363"/>
                  <a:gd name="T74" fmla="*/ 141 w 325"/>
                  <a:gd name="T75" fmla="*/ 129 h 363"/>
                  <a:gd name="T76" fmla="*/ 140 w 325"/>
                  <a:gd name="T77" fmla="*/ 115 h 363"/>
                  <a:gd name="T78" fmla="*/ 112 w 325"/>
                  <a:gd name="T79" fmla="*/ 96 h 363"/>
                  <a:gd name="T80" fmla="*/ 127 w 325"/>
                  <a:gd name="T81" fmla="*/ 92 h 363"/>
                  <a:gd name="T82" fmla="*/ 167 w 325"/>
                  <a:gd name="T83" fmla="*/ 81 h 363"/>
                  <a:gd name="T84" fmla="*/ 203 w 325"/>
                  <a:gd name="T85" fmla="*/ 36 h 363"/>
                  <a:gd name="T86" fmla="*/ 204 w 325"/>
                  <a:gd name="T87" fmla="*/ 10 h 363"/>
                  <a:gd name="T88" fmla="*/ 216 w 325"/>
                  <a:gd name="T89" fmla="*/ 3 h 363"/>
                  <a:gd name="T90" fmla="*/ 224 w 325"/>
                  <a:gd name="T91" fmla="*/ 56 h 363"/>
                  <a:gd name="T92" fmla="*/ 205 w 325"/>
                  <a:gd name="T93" fmla="*/ 91 h 363"/>
                  <a:gd name="T94" fmla="*/ 208 w 325"/>
                  <a:gd name="T95" fmla="*/ 105 h 363"/>
                  <a:gd name="T96" fmla="*/ 267 w 325"/>
                  <a:gd name="T97" fmla="*/ 87 h 363"/>
                  <a:gd name="T98" fmla="*/ 297 w 325"/>
                  <a:gd name="T99" fmla="*/ 85 h 363"/>
                  <a:gd name="T100" fmla="*/ 309 w 325"/>
                  <a:gd name="T101" fmla="*/ 86 h 363"/>
                  <a:gd name="T102" fmla="*/ 325 w 325"/>
                  <a:gd name="T103" fmla="*/ 104 h 363"/>
                  <a:gd name="T104" fmla="*/ 198 w 325"/>
                  <a:gd name="T105" fmla="*/ 126 h 363"/>
                  <a:gd name="T106" fmla="*/ 164 w 325"/>
                  <a:gd name="T107" fmla="*/ 175 h 363"/>
                  <a:gd name="T108" fmla="*/ 181 w 325"/>
                  <a:gd name="T109" fmla="*/ 191 h 363"/>
                  <a:gd name="T110" fmla="*/ 186 w 325"/>
                  <a:gd name="T111" fmla="*/ 173 h 363"/>
                  <a:gd name="T112" fmla="*/ 199 w 325"/>
                  <a:gd name="T113" fmla="*/ 170 h 363"/>
                  <a:gd name="T114" fmla="*/ 206 w 325"/>
                  <a:gd name="T115" fmla="*/ 204 h 363"/>
                  <a:gd name="T116" fmla="*/ 217 w 325"/>
                  <a:gd name="T117" fmla="*/ 206 h 363"/>
                  <a:gd name="T118" fmla="*/ 229 w 325"/>
                  <a:gd name="T119" fmla="*/ 188 h 363"/>
                  <a:gd name="T120" fmla="*/ 261 w 325"/>
                  <a:gd name="T121" fmla="*/ 141 h 363"/>
                  <a:gd name="T122" fmla="*/ 250 w 325"/>
                  <a:gd name="T123" fmla="*/ 134 h 363"/>
                  <a:gd name="T124" fmla="*/ 206 w 325"/>
                  <a:gd name="T125" fmla="*/ 12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 h="363">
                    <a:moveTo>
                      <a:pt x="325" y="104"/>
                    </a:moveTo>
                    <a:cubicBezTo>
                      <a:pt x="325" y="104"/>
                      <a:pt x="324" y="105"/>
                      <a:pt x="324" y="106"/>
                    </a:cubicBezTo>
                    <a:cubicBezTo>
                      <a:pt x="323" y="108"/>
                      <a:pt x="323" y="111"/>
                      <a:pt x="322" y="114"/>
                    </a:cubicBezTo>
                    <a:cubicBezTo>
                      <a:pt x="312" y="138"/>
                      <a:pt x="300" y="160"/>
                      <a:pt x="283" y="179"/>
                    </a:cubicBezTo>
                    <a:cubicBezTo>
                      <a:pt x="275" y="188"/>
                      <a:pt x="267" y="197"/>
                      <a:pt x="259" y="205"/>
                    </a:cubicBezTo>
                    <a:cubicBezTo>
                      <a:pt x="255" y="209"/>
                      <a:pt x="251" y="211"/>
                      <a:pt x="247" y="214"/>
                    </a:cubicBezTo>
                    <a:cubicBezTo>
                      <a:pt x="244" y="217"/>
                      <a:pt x="241" y="219"/>
                      <a:pt x="239" y="223"/>
                    </a:cubicBezTo>
                    <a:cubicBezTo>
                      <a:pt x="237" y="226"/>
                      <a:pt x="238" y="227"/>
                      <a:pt x="241" y="228"/>
                    </a:cubicBezTo>
                    <a:cubicBezTo>
                      <a:pt x="243" y="228"/>
                      <a:pt x="245" y="228"/>
                      <a:pt x="246" y="228"/>
                    </a:cubicBezTo>
                    <a:cubicBezTo>
                      <a:pt x="255" y="229"/>
                      <a:pt x="263" y="230"/>
                      <a:pt x="271" y="230"/>
                    </a:cubicBezTo>
                    <a:cubicBezTo>
                      <a:pt x="272" y="230"/>
                      <a:pt x="274" y="231"/>
                      <a:pt x="275" y="231"/>
                    </a:cubicBezTo>
                    <a:cubicBezTo>
                      <a:pt x="280" y="233"/>
                      <a:pt x="282" y="235"/>
                      <a:pt x="282" y="240"/>
                    </a:cubicBezTo>
                    <a:cubicBezTo>
                      <a:pt x="283" y="247"/>
                      <a:pt x="282" y="253"/>
                      <a:pt x="279" y="259"/>
                    </a:cubicBezTo>
                    <a:cubicBezTo>
                      <a:pt x="277" y="265"/>
                      <a:pt x="273" y="271"/>
                      <a:pt x="269" y="277"/>
                    </a:cubicBezTo>
                    <a:cubicBezTo>
                      <a:pt x="260" y="289"/>
                      <a:pt x="248" y="298"/>
                      <a:pt x="237" y="307"/>
                    </a:cubicBezTo>
                    <a:cubicBezTo>
                      <a:pt x="233" y="311"/>
                      <a:pt x="228" y="314"/>
                      <a:pt x="223" y="316"/>
                    </a:cubicBezTo>
                    <a:cubicBezTo>
                      <a:pt x="213" y="321"/>
                      <a:pt x="203" y="327"/>
                      <a:pt x="193" y="332"/>
                    </a:cubicBezTo>
                    <a:cubicBezTo>
                      <a:pt x="187" y="334"/>
                      <a:pt x="182" y="337"/>
                      <a:pt x="176" y="340"/>
                    </a:cubicBezTo>
                    <a:cubicBezTo>
                      <a:pt x="173" y="341"/>
                      <a:pt x="169" y="341"/>
                      <a:pt x="166" y="342"/>
                    </a:cubicBezTo>
                    <a:cubicBezTo>
                      <a:pt x="164" y="342"/>
                      <a:pt x="161" y="341"/>
                      <a:pt x="160" y="339"/>
                    </a:cubicBezTo>
                    <a:cubicBezTo>
                      <a:pt x="159" y="337"/>
                      <a:pt x="160" y="335"/>
                      <a:pt x="162" y="333"/>
                    </a:cubicBezTo>
                    <a:cubicBezTo>
                      <a:pt x="163" y="332"/>
                      <a:pt x="164" y="330"/>
                      <a:pt x="165" y="329"/>
                    </a:cubicBezTo>
                    <a:cubicBezTo>
                      <a:pt x="173" y="323"/>
                      <a:pt x="181" y="316"/>
                      <a:pt x="189" y="310"/>
                    </a:cubicBezTo>
                    <a:cubicBezTo>
                      <a:pt x="192" y="307"/>
                      <a:pt x="194" y="305"/>
                      <a:pt x="195" y="302"/>
                    </a:cubicBezTo>
                    <a:cubicBezTo>
                      <a:pt x="196" y="300"/>
                      <a:pt x="198" y="297"/>
                      <a:pt x="200" y="295"/>
                    </a:cubicBezTo>
                    <a:cubicBezTo>
                      <a:pt x="205" y="291"/>
                      <a:pt x="210" y="287"/>
                      <a:pt x="214" y="282"/>
                    </a:cubicBezTo>
                    <a:cubicBezTo>
                      <a:pt x="217" y="280"/>
                      <a:pt x="218" y="278"/>
                      <a:pt x="219" y="275"/>
                    </a:cubicBezTo>
                    <a:cubicBezTo>
                      <a:pt x="219" y="271"/>
                      <a:pt x="221" y="268"/>
                      <a:pt x="223" y="265"/>
                    </a:cubicBezTo>
                    <a:cubicBezTo>
                      <a:pt x="225" y="263"/>
                      <a:pt x="227" y="261"/>
                      <a:pt x="229" y="259"/>
                    </a:cubicBezTo>
                    <a:cubicBezTo>
                      <a:pt x="227" y="256"/>
                      <a:pt x="224" y="256"/>
                      <a:pt x="220" y="257"/>
                    </a:cubicBezTo>
                    <a:cubicBezTo>
                      <a:pt x="212" y="260"/>
                      <a:pt x="205" y="264"/>
                      <a:pt x="199" y="270"/>
                    </a:cubicBezTo>
                    <a:cubicBezTo>
                      <a:pt x="192" y="276"/>
                      <a:pt x="186" y="282"/>
                      <a:pt x="179" y="289"/>
                    </a:cubicBezTo>
                    <a:cubicBezTo>
                      <a:pt x="169" y="299"/>
                      <a:pt x="157" y="307"/>
                      <a:pt x="144" y="314"/>
                    </a:cubicBezTo>
                    <a:cubicBezTo>
                      <a:pt x="131" y="320"/>
                      <a:pt x="119" y="328"/>
                      <a:pt x="106" y="335"/>
                    </a:cubicBezTo>
                    <a:cubicBezTo>
                      <a:pt x="89" y="344"/>
                      <a:pt x="72" y="352"/>
                      <a:pt x="53" y="357"/>
                    </a:cubicBezTo>
                    <a:cubicBezTo>
                      <a:pt x="43" y="361"/>
                      <a:pt x="32" y="363"/>
                      <a:pt x="20" y="363"/>
                    </a:cubicBezTo>
                    <a:cubicBezTo>
                      <a:pt x="16" y="362"/>
                      <a:pt x="12" y="361"/>
                      <a:pt x="7" y="361"/>
                    </a:cubicBezTo>
                    <a:cubicBezTo>
                      <a:pt x="6" y="361"/>
                      <a:pt x="5" y="360"/>
                      <a:pt x="4" y="360"/>
                    </a:cubicBezTo>
                    <a:cubicBezTo>
                      <a:pt x="0" y="358"/>
                      <a:pt x="0" y="355"/>
                      <a:pt x="4" y="352"/>
                    </a:cubicBezTo>
                    <a:cubicBezTo>
                      <a:pt x="28" y="337"/>
                      <a:pt x="53" y="321"/>
                      <a:pt x="78" y="306"/>
                    </a:cubicBezTo>
                    <a:cubicBezTo>
                      <a:pt x="84" y="302"/>
                      <a:pt x="91" y="298"/>
                      <a:pt x="98" y="297"/>
                    </a:cubicBezTo>
                    <a:cubicBezTo>
                      <a:pt x="100" y="296"/>
                      <a:pt x="101" y="295"/>
                      <a:pt x="102" y="295"/>
                    </a:cubicBezTo>
                    <a:cubicBezTo>
                      <a:pt x="135" y="275"/>
                      <a:pt x="169" y="257"/>
                      <a:pt x="204" y="241"/>
                    </a:cubicBezTo>
                    <a:cubicBezTo>
                      <a:pt x="205" y="240"/>
                      <a:pt x="207" y="239"/>
                      <a:pt x="208" y="238"/>
                    </a:cubicBezTo>
                    <a:cubicBezTo>
                      <a:pt x="209" y="237"/>
                      <a:pt x="210" y="235"/>
                      <a:pt x="210" y="234"/>
                    </a:cubicBezTo>
                    <a:cubicBezTo>
                      <a:pt x="210" y="233"/>
                      <a:pt x="208" y="232"/>
                      <a:pt x="207" y="232"/>
                    </a:cubicBezTo>
                    <a:cubicBezTo>
                      <a:pt x="201" y="231"/>
                      <a:pt x="196" y="233"/>
                      <a:pt x="190" y="235"/>
                    </a:cubicBezTo>
                    <a:cubicBezTo>
                      <a:pt x="184" y="238"/>
                      <a:pt x="178" y="240"/>
                      <a:pt x="171" y="243"/>
                    </a:cubicBezTo>
                    <a:cubicBezTo>
                      <a:pt x="170" y="243"/>
                      <a:pt x="169" y="244"/>
                      <a:pt x="168" y="244"/>
                    </a:cubicBezTo>
                    <a:cubicBezTo>
                      <a:pt x="164" y="244"/>
                      <a:pt x="163" y="244"/>
                      <a:pt x="163" y="239"/>
                    </a:cubicBezTo>
                    <a:cubicBezTo>
                      <a:pt x="163" y="236"/>
                      <a:pt x="164" y="233"/>
                      <a:pt x="166" y="231"/>
                    </a:cubicBezTo>
                    <a:cubicBezTo>
                      <a:pt x="167" y="229"/>
                      <a:pt x="169" y="228"/>
                      <a:pt x="170" y="226"/>
                    </a:cubicBezTo>
                    <a:cubicBezTo>
                      <a:pt x="172" y="222"/>
                      <a:pt x="172" y="218"/>
                      <a:pt x="168" y="215"/>
                    </a:cubicBezTo>
                    <a:cubicBezTo>
                      <a:pt x="164" y="212"/>
                      <a:pt x="159" y="209"/>
                      <a:pt x="154" y="206"/>
                    </a:cubicBezTo>
                    <a:cubicBezTo>
                      <a:pt x="148" y="203"/>
                      <a:pt x="143" y="205"/>
                      <a:pt x="138" y="210"/>
                    </a:cubicBezTo>
                    <a:cubicBezTo>
                      <a:pt x="133" y="215"/>
                      <a:pt x="128" y="219"/>
                      <a:pt x="122" y="224"/>
                    </a:cubicBezTo>
                    <a:cubicBezTo>
                      <a:pt x="118" y="228"/>
                      <a:pt x="112" y="231"/>
                      <a:pt x="107" y="235"/>
                    </a:cubicBezTo>
                    <a:cubicBezTo>
                      <a:pt x="105" y="236"/>
                      <a:pt x="102" y="238"/>
                      <a:pt x="99" y="236"/>
                    </a:cubicBezTo>
                    <a:cubicBezTo>
                      <a:pt x="97" y="234"/>
                      <a:pt x="97" y="231"/>
                      <a:pt x="98" y="229"/>
                    </a:cubicBezTo>
                    <a:cubicBezTo>
                      <a:pt x="98" y="226"/>
                      <a:pt x="99" y="224"/>
                      <a:pt x="100" y="222"/>
                    </a:cubicBezTo>
                    <a:cubicBezTo>
                      <a:pt x="102" y="219"/>
                      <a:pt x="105" y="217"/>
                      <a:pt x="107" y="214"/>
                    </a:cubicBezTo>
                    <a:cubicBezTo>
                      <a:pt x="110" y="211"/>
                      <a:pt x="113" y="208"/>
                      <a:pt x="116" y="204"/>
                    </a:cubicBezTo>
                    <a:cubicBezTo>
                      <a:pt x="118" y="202"/>
                      <a:pt x="119" y="198"/>
                      <a:pt x="120" y="195"/>
                    </a:cubicBezTo>
                    <a:cubicBezTo>
                      <a:pt x="122" y="191"/>
                      <a:pt x="122" y="187"/>
                      <a:pt x="118" y="183"/>
                    </a:cubicBezTo>
                    <a:cubicBezTo>
                      <a:pt x="116" y="182"/>
                      <a:pt x="115" y="181"/>
                      <a:pt x="115" y="179"/>
                    </a:cubicBezTo>
                    <a:cubicBezTo>
                      <a:pt x="113" y="177"/>
                      <a:pt x="113" y="175"/>
                      <a:pt x="116" y="174"/>
                    </a:cubicBezTo>
                    <a:cubicBezTo>
                      <a:pt x="123" y="173"/>
                      <a:pt x="130" y="171"/>
                      <a:pt x="137" y="170"/>
                    </a:cubicBezTo>
                    <a:cubicBezTo>
                      <a:pt x="140" y="170"/>
                      <a:pt x="141" y="169"/>
                      <a:pt x="143" y="167"/>
                    </a:cubicBezTo>
                    <a:cubicBezTo>
                      <a:pt x="146" y="163"/>
                      <a:pt x="150" y="159"/>
                      <a:pt x="153" y="155"/>
                    </a:cubicBezTo>
                    <a:cubicBezTo>
                      <a:pt x="155" y="152"/>
                      <a:pt x="157" y="149"/>
                      <a:pt x="158" y="145"/>
                    </a:cubicBezTo>
                    <a:cubicBezTo>
                      <a:pt x="159" y="141"/>
                      <a:pt x="157" y="140"/>
                      <a:pt x="154" y="141"/>
                    </a:cubicBezTo>
                    <a:cubicBezTo>
                      <a:pt x="151" y="141"/>
                      <a:pt x="149" y="142"/>
                      <a:pt x="147" y="144"/>
                    </a:cubicBezTo>
                    <a:cubicBezTo>
                      <a:pt x="144" y="146"/>
                      <a:pt x="140" y="146"/>
                      <a:pt x="137" y="145"/>
                    </a:cubicBezTo>
                    <a:cubicBezTo>
                      <a:pt x="134" y="145"/>
                      <a:pt x="133" y="144"/>
                      <a:pt x="132" y="141"/>
                    </a:cubicBezTo>
                    <a:cubicBezTo>
                      <a:pt x="132" y="139"/>
                      <a:pt x="132" y="137"/>
                      <a:pt x="134" y="135"/>
                    </a:cubicBezTo>
                    <a:cubicBezTo>
                      <a:pt x="137" y="133"/>
                      <a:pt x="139" y="131"/>
                      <a:pt x="141" y="129"/>
                    </a:cubicBezTo>
                    <a:cubicBezTo>
                      <a:pt x="143" y="126"/>
                      <a:pt x="144" y="123"/>
                      <a:pt x="144" y="119"/>
                    </a:cubicBezTo>
                    <a:cubicBezTo>
                      <a:pt x="144" y="116"/>
                      <a:pt x="143" y="115"/>
                      <a:pt x="140" y="115"/>
                    </a:cubicBezTo>
                    <a:cubicBezTo>
                      <a:pt x="136" y="115"/>
                      <a:pt x="132" y="115"/>
                      <a:pt x="129" y="114"/>
                    </a:cubicBezTo>
                    <a:cubicBezTo>
                      <a:pt x="119" y="112"/>
                      <a:pt x="114" y="106"/>
                      <a:pt x="112" y="96"/>
                    </a:cubicBezTo>
                    <a:cubicBezTo>
                      <a:pt x="112" y="91"/>
                      <a:pt x="113" y="90"/>
                      <a:pt x="118" y="91"/>
                    </a:cubicBezTo>
                    <a:cubicBezTo>
                      <a:pt x="121" y="91"/>
                      <a:pt x="124" y="91"/>
                      <a:pt x="127" y="92"/>
                    </a:cubicBezTo>
                    <a:cubicBezTo>
                      <a:pt x="137" y="93"/>
                      <a:pt x="146" y="92"/>
                      <a:pt x="155" y="86"/>
                    </a:cubicBezTo>
                    <a:cubicBezTo>
                      <a:pt x="158" y="83"/>
                      <a:pt x="163" y="82"/>
                      <a:pt x="167" y="81"/>
                    </a:cubicBezTo>
                    <a:cubicBezTo>
                      <a:pt x="174" y="79"/>
                      <a:pt x="180" y="76"/>
                      <a:pt x="184" y="70"/>
                    </a:cubicBezTo>
                    <a:cubicBezTo>
                      <a:pt x="193" y="60"/>
                      <a:pt x="200" y="49"/>
                      <a:pt x="203" y="36"/>
                    </a:cubicBezTo>
                    <a:cubicBezTo>
                      <a:pt x="204" y="30"/>
                      <a:pt x="205" y="23"/>
                      <a:pt x="205" y="17"/>
                    </a:cubicBezTo>
                    <a:cubicBezTo>
                      <a:pt x="204" y="15"/>
                      <a:pt x="204" y="13"/>
                      <a:pt x="204" y="10"/>
                    </a:cubicBezTo>
                    <a:cubicBezTo>
                      <a:pt x="204" y="7"/>
                      <a:pt x="204" y="4"/>
                      <a:pt x="207" y="2"/>
                    </a:cubicBezTo>
                    <a:cubicBezTo>
                      <a:pt x="211" y="0"/>
                      <a:pt x="213" y="2"/>
                      <a:pt x="216" y="3"/>
                    </a:cubicBezTo>
                    <a:cubicBezTo>
                      <a:pt x="230" y="11"/>
                      <a:pt x="236" y="28"/>
                      <a:pt x="230" y="43"/>
                    </a:cubicBezTo>
                    <a:cubicBezTo>
                      <a:pt x="229" y="48"/>
                      <a:pt x="226" y="52"/>
                      <a:pt x="224" y="56"/>
                    </a:cubicBezTo>
                    <a:cubicBezTo>
                      <a:pt x="219" y="64"/>
                      <a:pt x="214" y="72"/>
                      <a:pt x="209" y="80"/>
                    </a:cubicBezTo>
                    <a:cubicBezTo>
                      <a:pt x="207" y="83"/>
                      <a:pt x="206" y="87"/>
                      <a:pt x="205" y="91"/>
                    </a:cubicBezTo>
                    <a:cubicBezTo>
                      <a:pt x="204" y="93"/>
                      <a:pt x="203" y="95"/>
                      <a:pt x="203" y="98"/>
                    </a:cubicBezTo>
                    <a:cubicBezTo>
                      <a:pt x="203" y="102"/>
                      <a:pt x="205" y="104"/>
                      <a:pt x="208" y="105"/>
                    </a:cubicBezTo>
                    <a:cubicBezTo>
                      <a:pt x="213" y="106"/>
                      <a:pt x="217" y="105"/>
                      <a:pt x="221" y="104"/>
                    </a:cubicBezTo>
                    <a:cubicBezTo>
                      <a:pt x="236" y="97"/>
                      <a:pt x="251" y="91"/>
                      <a:pt x="267" y="87"/>
                    </a:cubicBezTo>
                    <a:cubicBezTo>
                      <a:pt x="274" y="85"/>
                      <a:pt x="280" y="84"/>
                      <a:pt x="287" y="82"/>
                    </a:cubicBezTo>
                    <a:cubicBezTo>
                      <a:pt x="290" y="82"/>
                      <a:pt x="294" y="82"/>
                      <a:pt x="297" y="85"/>
                    </a:cubicBezTo>
                    <a:cubicBezTo>
                      <a:pt x="299" y="86"/>
                      <a:pt x="301" y="86"/>
                      <a:pt x="304" y="86"/>
                    </a:cubicBezTo>
                    <a:cubicBezTo>
                      <a:pt x="305" y="87"/>
                      <a:pt x="307" y="86"/>
                      <a:pt x="309" y="86"/>
                    </a:cubicBezTo>
                    <a:cubicBezTo>
                      <a:pt x="317" y="86"/>
                      <a:pt x="323" y="89"/>
                      <a:pt x="325" y="97"/>
                    </a:cubicBezTo>
                    <a:cubicBezTo>
                      <a:pt x="325" y="99"/>
                      <a:pt x="325" y="101"/>
                      <a:pt x="325" y="104"/>
                    </a:cubicBezTo>
                    <a:close/>
                    <a:moveTo>
                      <a:pt x="206" y="122"/>
                    </a:moveTo>
                    <a:cubicBezTo>
                      <a:pt x="203" y="122"/>
                      <a:pt x="200" y="123"/>
                      <a:pt x="198" y="126"/>
                    </a:cubicBezTo>
                    <a:cubicBezTo>
                      <a:pt x="189" y="138"/>
                      <a:pt x="179" y="150"/>
                      <a:pt x="169" y="162"/>
                    </a:cubicBezTo>
                    <a:cubicBezTo>
                      <a:pt x="166" y="166"/>
                      <a:pt x="164" y="170"/>
                      <a:pt x="164" y="175"/>
                    </a:cubicBezTo>
                    <a:cubicBezTo>
                      <a:pt x="162" y="184"/>
                      <a:pt x="165" y="188"/>
                      <a:pt x="173" y="193"/>
                    </a:cubicBezTo>
                    <a:cubicBezTo>
                      <a:pt x="176" y="195"/>
                      <a:pt x="179" y="194"/>
                      <a:pt x="181" y="191"/>
                    </a:cubicBezTo>
                    <a:cubicBezTo>
                      <a:pt x="183" y="188"/>
                      <a:pt x="183" y="186"/>
                      <a:pt x="184" y="183"/>
                    </a:cubicBezTo>
                    <a:cubicBezTo>
                      <a:pt x="185" y="180"/>
                      <a:pt x="185" y="176"/>
                      <a:pt x="186" y="173"/>
                    </a:cubicBezTo>
                    <a:cubicBezTo>
                      <a:pt x="187" y="171"/>
                      <a:pt x="188" y="168"/>
                      <a:pt x="190" y="167"/>
                    </a:cubicBezTo>
                    <a:cubicBezTo>
                      <a:pt x="194" y="164"/>
                      <a:pt x="197" y="165"/>
                      <a:pt x="199" y="170"/>
                    </a:cubicBezTo>
                    <a:cubicBezTo>
                      <a:pt x="199" y="171"/>
                      <a:pt x="199" y="171"/>
                      <a:pt x="199" y="172"/>
                    </a:cubicBezTo>
                    <a:cubicBezTo>
                      <a:pt x="202" y="183"/>
                      <a:pt x="205" y="193"/>
                      <a:pt x="206" y="204"/>
                    </a:cubicBezTo>
                    <a:cubicBezTo>
                      <a:pt x="206" y="206"/>
                      <a:pt x="207" y="209"/>
                      <a:pt x="210" y="210"/>
                    </a:cubicBezTo>
                    <a:cubicBezTo>
                      <a:pt x="214" y="210"/>
                      <a:pt x="215" y="208"/>
                      <a:pt x="217" y="206"/>
                    </a:cubicBezTo>
                    <a:cubicBezTo>
                      <a:pt x="217" y="205"/>
                      <a:pt x="217" y="205"/>
                      <a:pt x="218" y="204"/>
                    </a:cubicBezTo>
                    <a:cubicBezTo>
                      <a:pt x="221" y="199"/>
                      <a:pt x="225" y="193"/>
                      <a:pt x="229" y="188"/>
                    </a:cubicBezTo>
                    <a:cubicBezTo>
                      <a:pt x="237" y="177"/>
                      <a:pt x="246" y="167"/>
                      <a:pt x="255" y="157"/>
                    </a:cubicBezTo>
                    <a:cubicBezTo>
                      <a:pt x="259" y="152"/>
                      <a:pt x="261" y="147"/>
                      <a:pt x="261" y="141"/>
                    </a:cubicBezTo>
                    <a:cubicBezTo>
                      <a:pt x="261" y="137"/>
                      <a:pt x="259" y="135"/>
                      <a:pt x="255" y="134"/>
                    </a:cubicBezTo>
                    <a:cubicBezTo>
                      <a:pt x="253" y="134"/>
                      <a:pt x="251" y="134"/>
                      <a:pt x="250" y="134"/>
                    </a:cubicBezTo>
                    <a:cubicBezTo>
                      <a:pt x="240" y="131"/>
                      <a:pt x="231" y="129"/>
                      <a:pt x="221" y="126"/>
                    </a:cubicBezTo>
                    <a:cubicBezTo>
                      <a:pt x="216" y="125"/>
                      <a:pt x="211" y="123"/>
                      <a:pt x="206"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9" name="Freeform 10">
                <a:extLst>
                  <a:ext uri="{FF2B5EF4-FFF2-40B4-BE49-F238E27FC236}">
                    <a16:creationId xmlns:a16="http://schemas.microsoft.com/office/drawing/2014/main" id="{F635BA25-F85D-4FD0-B0FF-9852A3FB35CC}"/>
                  </a:ext>
                </a:extLst>
              </p:cNvPr>
              <p:cNvSpPr>
                <a:spLocks/>
              </p:cNvSpPr>
              <p:nvPr/>
            </p:nvSpPr>
            <p:spPr bwMode="auto">
              <a:xfrm>
                <a:off x="7550931" y="2257236"/>
                <a:ext cx="1089293" cy="1169389"/>
              </a:xfrm>
              <a:custGeom>
                <a:avLst/>
                <a:gdLst>
                  <a:gd name="T0" fmla="*/ 83 w 383"/>
                  <a:gd name="T1" fmla="*/ 410 h 411"/>
                  <a:gd name="T2" fmla="*/ 111 w 383"/>
                  <a:gd name="T3" fmla="*/ 380 h 411"/>
                  <a:gd name="T4" fmla="*/ 136 w 383"/>
                  <a:gd name="T5" fmla="*/ 371 h 411"/>
                  <a:gd name="T6" fmla="*/ 198 w 383"/>
                  <a:gd name="T7" fmla="*/ 294 h 411"/>
                  <a:gd name="T8" fmla="*/ 201 w 383"/>
                  <a:gd name="T9" fmla="*/ 280 h 411"/>
                  <a:gd name="T10" fmla="*/ 197 w 383"/>
                  <a:gd name="T11" fmla="*/ 274 h 411"/>
                  <a:gd name="T12" fmla="*/ 166 w 383"/>
                  <a:gd name="T13" fmla="*/ 283 h 411"/>
                  <a:gd name="T14" fmla="*/ 144 w 383"/>
                  <a:gd name="T15" fmla="*/ 291 h 411"/>
                  <a:gd name="T16" fmla="*/ 123 w 383"/>
                  <a:gd name="T17" fmla="*/ 305 h 411"/>
                  <a:gd name="T18" fmla="*/ 62 w 383"/>
                  <a:gd name="T19" fmla="*/ 344 h 411"/>
                  <a:gd name="T20" fmla="*/ 34 w 383"/>
                  <a:gd name="T21" fmla="*/ 353 h 411"/>
                  <a:gd name="T22" fmla="*/ 9 w 383"/>
                  <a:gd name="T23" fmla="*/ 344 h 411"/>
                  <a:gd name="T24" fmla="*/ 1 w 383"/>
                  <a:gd name="T25" fmla="*/ 322 h 411"/>
                  <a:gd name="T26" fmla="*/ 0 w 383"/>
                  <a:gd name="T27" fmla="*/ 288 h 411"/>
                  <a:gd name="T28" fmla="*/ 1 w 383"/>
                  <a:gd name="T29" fmla="*/ 283 h 411"/>
                  <a:gd name="T30" fmla="*/ 6 w 383"/>
                  <a:gd name="T31" fmla="*/ 282 h 411"/>
                  <a:gd name="T32" fmla="*/ 8 w 383"/>
                  <a:gd name="T33" fmla="*/ 285 h 411"/>
                  <a:gd name="T34" fmla="*/ 10 w 383"/>
                  <a:gd name="T35" fmla="*/ 290 h 411"/>
                  <a:gd name="T36" fmla="*/ 32 w 383"/>
                  <a:gd name="T37" fmla="*/ 298 h 411"/>
                  <a:gd name="T38" fmla="*/ 46 w 383"/>
                  <a:gd name="T39" fmla="*/ 293 h 411"/>
                  <a:gd name="T40" fmla="*/ 53 w 383"/>
                  <a:gd name="T41" fmla="*/ 291 h 411"/>
                  <a:gd name="T42" fmla="*/ 65 w 383"/>
                  <a:gd name="T43" fmla="*/ 288 h 411"/>
                  <a:gd name="T44" fmla="*/ 100 w 383"/>
                  <a:gd name="T45" fmla="*/ 268 h 411"/>
                  <a:gd name="T46" fmla="*/ 156 w 383"/>
                  <a:gd name="T47" fmla="*/ 244 h 411"/>
                  <a:gd name="T48" fmla="*/ 197 w 383"/>
                  <a:gd name="T49" fmla="*/ 229 h 411"/>
                  <a:gd name="T50" fmla="*/ 203 w 383"/>
                  <a:gd name="T51" fmla="*/ 226 h 411"/>
                  <a:gd name="T52" fmla="*/ 219 w 383"/>
                  <a:gd name="T53" fmla="*/ 204 h 411"/>
                  <a:gd name="T54" fmla="*/ 222 w 383"/>
                  <a:gd name="T55" fmla="*/ 124 h 411"/>
                  <a:gd name="T56" fmla="*/ 210 w 383"/>
                  <a:gd name="T57" fmla="*/ 69 h 411"/>
                  <a:gd name="T58" fmla="*/ 197 w 383"/>
                  <a:gd name="T59" fmla="*/ 36 h 411"/>
                  <a:gd name="T60" fmla="*/ 194 w 383"/>
                  <a:gd name="T61" fmla="*/ 10 h 411"/>
                  <a:gd name="T62" fmla="*/ 205 w 383"/>
                  <a:gd name="T63" fmla="*/ 2 h 411"/>
                  <a:gd name="T64" fmla="*/ 230 w 383"/>
                  <a:gd name="T65" fmla="*/ 7 h 411"/>
                  <a:gd name="T66" fmla="*/ 237 w 383"/>
                  <a:gd name="T67" fmla="*/ 10 h 411"/>
                  <a:gd name="T68" fmla="*/ 248 w 383"/>
                  <a:gd name="T69" fmla="*/ 19 h 411"/>
                  <a:gd name="T70" fmla="*/ 265 w 383"/>
                  <a:gd name="T71" fmla="*/ 29 h 411"/>
                  <a:gd name="T72" fmla="*/ 280 w 383"/>
                  <a:gd name="T73" fmla="*/ 49 h 411"/>
                  <a:gd name="T74" fmla="*/ 278 w 383"/>
                  <a:gd name="T75" fmla="*/ 66 h 411"/>
                  <a:gd name="T76" fmla="*/ 273 w 383"/>
                  <a:gd name="T77" fmla="*/ 72 h 411"/>
                  <a:gd name="T78" fmla="*/ 270 w 383"/>
                  <a:gd name="T79" fmla="*/ 77 h 411"/>
                  <a:gd name="T80" fmla="*/ 271 w 383"/>
                  <a:gd name="T81" fmla="*/ 158 h 411"/>
                  <a:gd name="T82" fmla="*/ 273 w 383"/>
                  <a:gd name="T83" fmla="*/ 179 h 411"/>
                  <a:gd name="T84" fmla="*/ 278 w 383"/>
                  <a:gd name="T85" fmla="*/ 182 h 411"/>
                  <a:gd name="T86" fmla="*/ 313 w 383"/>
                  <a:gd name="T87" fmla="*/ 160 h 411"/>
                  <a:gd name="T88" fmla="*/ 325 w 383"/>
                  <a:gd name="T89" fmla="*/ 144 h 411"/>
                  <a:gd name="T90" fmla="*/ 341 w 383"/>
                  <a:gd name="T91" fmla="*/ 128 h 411"/>
                  <a:gd name="T92" fmla="*/ 369 w 383"/>
                  <a:gd name="T93" fmla="*/ 122 h 411"/>
                  <a:gd name="T94" fmla="*/ 380 w 383"/>
                  <a:gd name="T95" fmla="*/ 141 h 411"/>
                  <a:gd name="T96" fmla="*/ 372 w 383"/>
                  <a:gd name="T97" fmla="*/ 154 h 411"/>
                  <a:gd name="T98" fmla="*/ 355 w 383"/>
                  <a:gd name="T99" fmla="*/ 169 h 411"/>
                  <a:gd name="T100" fmla="*/ 314 w 383"/>
                  <a:gd name="T101" fmla="*/ 199 h 411"/>
                  <a:gd name="T102" fmla="*/ 275 w 383"/>
                  <a:gd name="T103" fmla="*/ 229 h 411"/>
                  <a:gd name="T104" fmla="*/ 271 w 383"/>
                  <a:gd name="T105" fmla="*/ 238 h 411"/>
                  <a:gd name="T106" fmla="*/ 254 w 383"/>
                  <a:gd name="T107" fmla="*/ 310 h 411"/>
                  <a:gd name="T108" fmla="*/ 250 w 383"/>
                  <a:gd name="T109" fmla="*/ 320 h 411"/>
                  <a:gd name="T110" fmla="*/ 247 w 383"/>
                  <a:gd name="T111" fmla="*/ 325 h 411"/>
                  <a:gd name="T112" fmla="*/ 173 w 383"/>
                  <a:gd name="T113" fmla="*/ 386 h 411"/>
                  <a:gd name="T114" fmla="*/ 95 w 383"/>
                  <a:gd name="T115" fmla="*/ 410 h 411"/>
                  <a:gd name="T116" fmla="*/ 88 w 383"/>
                  <a:gd name="T117" fmla="*/ 411 h 411"/>
                  <a:gd name="T118" fmla="*/ 83 w 383"/>
                  <a:gd name="T119" fmla="*/ 4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3" h="411">
                    <a:moveTo>
                      <a:pt x="83" y="410"/>
                    </a:moveTo>
                    <a:cubicBezTo>
                      <a:pt x="89" y="396"/>
                      <a:pt x="96" y="385"/>
                      <a:pt x="111" y="380"/>
                    </a:cubicBezTo>
                    <a:cubicBezTo>
                      <a:pt x="120" y="378"/>
                      <a:pt x="128" y="375"/>
                      <a:pt x="136" y="371"/>
                    </a:cubicBezTo>
                    <a:cubicBezTo>
                      <a:pt x="168" y="355"/>
                      <a:pt x="188" y="328"/>
                      <a:pt x="198" y="294"/>
                    </a:cubicBezTo>
                    <a:cubicBezTo>
                      <a:pt x="199" y="289"/>
                      <a:pt x="200" y="284"/>
                      <a:pt x="201" y="280"/>
                    </a:cubicBezTo>
                    <a:cubicBezTo>
                      <a:pt x="202" y="275"/>
                      <a:pt x="201" y="274"/>
                      <a:pt x="197" y="274"/>
                    </a:cubicBezTo>
                    <a:cubicBezTo>
                      <a:pt x="186" y="275"/>
                      <a:pt x="176" y="278"/>
                      <a:pt x="166" y="283"/>
                    </a:cubicBezTo>
                    <a:cubicBezTo>
                      <a:pt x="159" y="286"/>
                      <a:pt x="152" y="289"/>
                      <a:pt x="144" y="291"/>
                    </a:cubicBezTo>
                    <a:cubicBezTo>
                      <a:pt x="136" y="294"/>
                      <a:pt x="130" y="300"/>
                      <a:pt x="123" y="305"/>
                    </a:cubicBezTo>
                    <a:cubicBezTo>
                      <a:pt x="105" y="321"/>
                      <a:pt x="84" y="334"/>
                      <a:pt x="62" y="344"/>
                    </a:cubicBezTo>
                    <a:cubicBezTo>
                      <a:pt x="53" y="348"/>
                      <a:pt x="43" y="351"/>
                      <a:pt x="34" y="353"/>
                    </a:cubicBezTo>
                    <a:cubicBezTo>
                      <a:pt x="24" y="356"/>
                      <a:pt x="15" y="352"/>
                      <a:pt x="9" y="344"/>
                    </a:cubicBezTo>
                    <a:cubicBezTo>
                      <a:pt x="4" y="338"/>
                      <a:pt x="1" y="330"/>
                      <a:pt x="1" y="322"/>
                    </a:cubicBezTo>
                    <a:cubicBezTo>
                      <a:pt x="1" y="310"/>
                      <a:pt x="0" y="299"/>
                      <a:pt x="0" y="288"/>
                    </a:cubicBezTo>
                    <a:cubicBezTo>
                      <a:pt x="0" y="286"/>
                      <a:pt x="0" y="284"/>
                      <a:pt x="1" y="283"/>
                    </a:cubicBezTo>
                    <a:cubicBezTo>
                      <a:pt x="1" y="280"/>
                      <a:pt x="4" y="279"/>
                      <a:pt x="6" y="282"/>
                    </a:cubicBezTo>
                    <a:cubicBezTo>
                      <a:pt x="7" y="283"/>
                      <a:pt x="7" y="284"/>
                      <a:pt x="8" y="285"/>
                    </a:cubicBezTo>
                    <a:cubicBezTo>
                      <a:pt x="9" y="286"/>
                      <a:pt x="9" y="288"/>
                      <a:pt x="10" y="290"/>
                    </a:cubicBezTo>
                    <a:cubicBezTo>
                      <a:pt x="16" y="297"/>
                      <a:pt x="23" y="301"/>
                      <a:pt x="32" y="298"/>
                    </a:cubicBezTo>
                    <a:cubicBezTo>
                      <a:pt x="37" y="297"/>
                      <a:pt x="41" y="295"/>
                      <a:pt x="46" y="293"/>
                    </a:cubicBezTo>
                    <a:cubicBezTo>
                      <a:pt x="48" y="292"/>
                      <a:pt x="51" y="291"/>
                      <a:pt x="53" y="291"/>
                    </a:cubicBezTo>
                    <a:cubicBezTo>
                      <a:pt x="58" y="292"/>
                      <a:pt x="61" y="290"/>
                      <a:pt x="65" y="288"/>
                    </a:cubicBezTo>
                    <a:cubicBezTo>
                      <a:pt x="77" y="282"/>
                      <a:pt x="89" y="275"/>
                      <a:pt x="100" y="268"/>
                    </a:cubicBezTo>
                    <a:cubicBezTo>
                      <a:pt x="118" y="258"/>
                      <a:pt x="137" y="251"/>
                      <a:pt x="156" y="244"/>
                    </a:cubicBezTo>
                    <a:cubicBezTo>
                      <a:pt x="169" y="239"/>
                      <a:pt x="183" y="234"/>
                      <a:pt x="197" y="229"/>
                    </a:cubicBezTo>
                    <a:cubicBezTo>
                      <a:pt x="199" y="228"/>
                      <a:pt x="201" y="227"/>
                      <a:pt x="203" y="226"/>
                    </a:cubicBezTo>
                    <a:cubicBezTo>
                      <a:pt x="212" y="222"/>
                      <a:pt x="218" y="215"/>
                      <a:pt x="219" y="204"/>
                    </a:cubicBezTo>
                    <a:cubicBezTo>
                      <a:pt x="221" y="178"/>
                      <a:pt x="223" y="151"/>
                      <a:pt x="222" y="124"/>
                    </a:cubicBezTo>
                    <a:cubicBezTo>
                      <a:pt x="221" y="105"/>
                      <a:pt x="218" y="87"/>
                      <a:pt x="210" y="69"/>
                    </a:cubicBezTo>
                    <a:cubicBezTo>
                      <a:pt x="205" y="58"/>
                      <a:pt x="201" y="47"/>
                      <a:pt x="197" y="36"/>
                    </a:cubicBezTo>
                    <a:cubicBezTo>
                      <a:pt x="194" y="28"/>
                      <a:pt x="193" y="19"/>
                      <a:pt x="194" y="10"/>
                    </a:cubicBezTo>
                    <a:cubicBezTo>
                      <a:pt x="194" y="4"/>
                      <a:pt x="199" y="0"/>
                      <a:pt x="205" y="2"/>
                    </a:cubicBezTo>
                    <a:cubicBezTo>
                      <a:pt x="213" y="4"/>
                      <a:pt x="222" y="5"/>
                      <a:pt x="230" y="7"/>
                    </a:cubicBezTo>
                    <a:cubicBezTo>
                      <a:pt x="233" y="7"/>
                      <a:pt x="235" y="9"/>
                      <a:pt x="237" y="10"/>
                    </a:cubicBezTo>
                    <a:cubicBezTo>
                      <a:pt x="241" y="13"/>
                      <a:pt x="244" y="16"/>
                      <a:pt x="248" y="19"/>
                    </a:cubicBezTo>
                    <a:cubicBezTo>
                      <a:pt x="253" y="23"/>
                      <a:pt x="259" y="26"/>
                      <a:pt x="265" y="29"/>
                    </a:cubicBezTo>
                    <a:cubicBezTo>
                      <a:pt x="274" y="33"/>
                      <a:pt x="279" y="40"/>
                      <a:pt x="280" y="49"/>
                    </a:cubicBezTo>
                    <a:cubicBezTo>
                      <a:pt x="280" y="55"/>
                      <a:pt x="280" y="60"/>
                      <a:pt x="278" y="66"/>
                    </a:cubicBezTo>
                    <a:cubicBezTo>
                      <a:pt x="277" y="68"/>
                      <a:pt x="275" y="70"/>
                      <a:pt x="273" y="72"/>
                    </a:cubicBezTo>
                    <a:cubicBezTo>
                      <a:pt x="271" y="74"/>
                      <a:pt x="270" y="75"/>
                      <a:pt x="270" y="77"/>
                    </a:cubicBezTo>
                    <a:cubicBezTo>
                      <a:pt x="271" y="104"/>
                      <a:pt x="271" y="131"/>
                      <a:pt x="271" y="158"/>
                    </a:cubicBezTo>
                    <a:cubicBezTo>
                      <a:pt x="272" y="165"/>
                      <a:pt x="272" y="172"/>
                      <a:pt x="273" y="179"/>
                    </a:cubicBezTo>
                    <a:cubicBezTo>
                      <a:pt x="274" y="183"/>
                      <a:pt x="275" y="184"/>
                      <a:pt x="278" y="182"/>
                    </a:cubicBezTo>
                    <a:cubicBezTo>
                      <a:pt x="291" y="176"/>
                      <a:pt x="303" y="170"/>
                      <a:pt x="313" y="160"/>
                    </a:cubicBezTo>
                    <a:cubicBezTo>
                      <a:pt x="317" y="155"/>
                      <a:pt x="321" y="150"/>
                      <a:pt x="325" y="144"/>
                    </a:cubicBezTo>
                    <a:cubicBezTo>
                      <a:pt x="330" y="138"/>
                      <a:pt x="335" y="132"/>
                      <a:pt x="341" y="128"/>
                    </a:cubicBezTo>
                    <a:cubicBezTo>
                      <a:pt x="350" y="122"/>
                      <a:pt x="359" y="120"/>
                      <a:pt x="369" y="122"/>
                    </a:cubicBezTo>
                    <a:cubicBezTo>
                      <a:pt x="379" y="124"/>
                      <a:pt x="383" y="131"/>
                      <a:pt x="380" y="141"/>
                    </a:cubicBezTo>
                    <a:cubicBezTo>
                      <a:pt x="379" y="146"/>
                      <a:pt x="376" y="151"/>
                      <a:pt x="372" y="154"/>
                    </a:cubicBezTo>
                    <a:cubicBezTo>
                      <a:pt x="367" y="160"/>
                      <a:pt x="361" y="165"/>
                      <a:pt x="355" y="169"/>
                    </a:cubicBezTo>
                    <a:cubicBezTo>
                      <a:pt x="341" y="178"/>
                      <a:pt x="328" y="189"/>
                      <a:pt x="314" y="199"/>
                    </a:cubicBezTo>
                    <a:cubicBezTo>
                      <a:pt x="301" y="209"/>
                      <a:pt x="289" y="219"/>
                      <a:pt x="275" y="229"/>
                    </a:cubicBezTo>
                    <a:cubicBezTo>
                      <a:pt x="272" y="232"/>
                      <a:pt x="271" y="234"/>
                      <a:pt x="271" y="238"/>
                    </a:cubicBezTo>
                    <a:cubicBezTo>
                      <a:pt x="267" y="263"/>
                      <a:pt x="262" y="287"/>
                      <a:pt x="254" y="310"/>
                    </a:cubicBezTo>
                    <a:cubicBezTo>
                      <a:pt x="253" y="314"/>
                      <a:pt x="251" y="317"/>
                      <a:pt x="250" y="320"/>
                    </a:cubicBezTo>
                    <a:cubicBezTo>
                      <a:pt x="249" y="322"/>
                      <a:pt x="249" y="324"/>
                      <a:pt x="247" y="325"/>
                    </a:cubicBezTo>
                    <a:cubicBezTo>
                      <a:pt x="226" y="349"/>
                      <a:pt x="202" y="371"/>
                      <a:pt x="173" y="386"/>
                    </a:cubicBezTo>
                    <a:cubicBezTo>
                      <a:pt x="149" y="400"/>
                      <a:pt x="123" y="408"/>
                      <a:pt x="95" y="410"/>
                    </a:cubicBezTo>
                    <a:cubicBezTo>
                      <a:pt x="93" y="410"/>
                      <a:pt x="90" y="411"/>
                      <a:pt x="88" y="411"/>
                    </a:cubicBezTo>
                    <a:cubicBezTo>
                      <a:pt x="87" y="411"/>
                      <a:pt x="85" y="411"/>
                      <a:pt x="83"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0" name="Freeform 11">
                <a:extLst>
                  <a:ext uri="{FF2B5EF4-FFF2-40B4-BE49-F238E27FC236}">
                    <a16:creationId xmlns:a16="http://schemas.microsoft.com/office/drawing/2014/main" id="{3039E95C-D1CC-46F7-9248-92AECF3DF875}"/>
                  </a:ext>
                </a:extLst>
              </p:cNvPr>
              <p:cNvSpPr>
                <a:spLocks noEditPoints="1"/>
              </p:cNvSpPr>
              <p:nvPr/>
            </p:nvSpPr>
            <p:spPr bwMode="auto">
              <a:xfrm>
                <a:off x="4606634" y="2270052"/>
                <a:ext cx="551054" cy="1278318"/>
              </a:xfrm>
              <a:custGeom>
                <a:avLst/>
                <a:gdLst>
                  <a:gd name="T0" fmla="*/ 127 w 193"/>
                  <a:gd name="T1" fmla="*/ 371 h 449"/>
                  <a:gd name="T2" fmla="*/ 63 w 193"/>
                  <a:gd name="T3" fmla="*/ 417 h 449"/>
                  <a:gd name="T4" fmla="*/ 47 w 193"/>
                  <a:gd name="T5" fmla="*/ 433 h 449"/>
                  <a:gd name="T6" fmla="*/ 7 w 193"/>
                  <a:gd name="T7" fmla="*/ 434 h 449"/>
                  <a:gd name="T8" fmla="*/ 1 w 193"/>
                  <a:gd name="T9" fmla="*/ 383 h 449"/>
                  <a:gd name="T10" fmla="*/ 33 w 193"/>
                  <a:gd name="T11" fmla="*/ 331 h 449"/>
                  <a:gd name="T12" fmla="*/ 49 w 193"/>
                  <a:gd name="T13" fmla="*/ 286 h 449"/>
                  <a:gd name="T14" fmla="*/ 50 w 193"/>
                  <a:gd name="T15" fmla="*/ 233 h 449"/>
                  <a:gd name="T16" fmla="*/ 38 w 193"/>
                  <a:gd name="T17" fmla="*/ 207 h 449"/>
                  <a:gd name="T18" fmla="*/ 54 w 193"/>
                  <a:gd name="T19" fmla="*/ 201 h 449"/>
                  <a:gd name="T20" fmla="*/ 75 w 193"/>
                  <a:gd name="T21" fmla="*/ 209 h 449"/>
                  <a:gd name="T22" fmla="*/ 107 w 193"/>
                  <a:gd name="T23" fmla="*/ 223 h 449"/>
                  <a:gd name="T24" fmla="*/ 126 w 193"/>
                  <a:gd name="T25" fmla="*/ 233 h 449"/>
                  <a:gd name="T26" fmla="*/ 133 w 193"/>
                  <a:gd name="T27" fmla="*/ 231 h 449"/>
                  <a:gd name="T28" fmla="*/ 135 w 193"/>
                  <a:gd name="T29" fmla="*/ 200 h 449"/>
                  <a:gd name="T30" fmla="*/ 133 w 193"/>
                  <a:gd name="T31" fmla="*/ 99 h 449"/>
                  <a:gd name="T32" fmla="*/ 105 w 193"/>
                  <a:gd name="T33" fmla="*/ 55 h 449"/>
                  <a:gd name="T34" fmla="*/ 77 w 193"/>
                  <a:gd name="T35" fmla="*/ 9 h 449"/>
                  <a:gd name="T36" fmla="*/ 95 w 193"/>
                  <a:gd name="T37" fmla="*/ 6 h 449"/>
                  <a:gd name="T38" fmla="*/ 165 w 193"/>
                  <a:gd name="T39" fmla="*/ 52 h 449"/>
                  <a:gd name="T40" fmla="*/ 189 w 193"/>
                  <a:gd name="T41" fmla="*/ 83 h 449"/>
                  <a:gd name="T42" fmla="*/ 189 w 193"/>
                  <a:gd name="T43" fmla="*/ 292 h 449"/>
                  <a:gd name="T44" fmla="*/ 165 w 193"/>
                  <a:gd name="T45" fmla="*/ 409 h 449"/>
                  <a:gd name="T46" fmla="*/ 145 w 193"/>
                  <a:gd name="T47" fmla="*/ 428 h 449"/>
                  <a:gd name="T48" fmla="*/ 134 w 193"/>
                  <a:gd name="T49" fmla="*/ 415 h 449"/>
                  <a:gd name="T50" fmla="*/ 131 w 193"/>
                  <a:gd name="T51" fmla="*/ 367 h 449"/>
                  <a:gd name="T52" fmla="*/ 124 w 193"/>
                  <a:gd name="T53" fmla="*/ 264 h 449"/>
                  <a:gd name="T54" fmla="*/ 102 w 193"/>
                  <a:gd name="T55" fmla="*/ 280 h 449"/>
                  <a:gd name="T56" fmla="*/ 81 w 193"/>
                  <a:gd name="T57" fmla="*/ 296 h 449"/>
                  <a:gd name="T58" fmla="*/ 59 w 193"/>
                  <a:gd name="T59" fmla="*/ 331 h 449"/>
                  <a:gd name="T60" fmla="*/ 31 w 193"/>
                  <a:gd name="T61" fmla="*/ 373 h 449"/>
                  <a:gd name="T62" fmla="*/ 46 w 193"/>
                  <a:gd name="T63" fmla="*/ 382 h 449"/>
                  <a:gd name="T64" fmla="*/ 78 w 193"/>
                  <a:gd name="T65" fmla="*/ 363 h 449"/>
                  <a:gd name="T66" fmla="*/ 114 w 193"/>
                  <a:gd name="T67" fmla="*/ 346 h 449"/>
                  <a:gd name="T68" fmla="*/ 133 w 193"/>
                  <a:gd name="T69" fmla="*/ 325 h 449"/>
                  <a:gd name="T70" fmla="*/ 132 w 193"/>
                  <a:gd name="T71" fmla="*/ 2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 h="449">
                    <a:moveTo>
                      <a:pt x="131" y="367"/>
                    </a:moveTo>
                    <a:cubicBezTo>
                      <a:pt x="129" y="369"/>
                      <a:pt x="128" y="370"/>
                      <a:pt x="127" y="371"/>
                    </a:cubicBezTo>
                    <a:cubicBezTo>
                      <a:pt x="112" y="385"/>
                      <a:pt x="97" y="397"/>
                      <a:pt x="80" y="408"/>
                    </a:cubicBezTo>
                    <a:cubicBezTo>
                      <a:pt x="74" y="411"/>
                      <a:pt x="69" y="414"/>
                      <a:pt x="63" y="417"/>
                    </a:cubicBezTo>
                    <a:cubicBezTo>
                      <a:pt x="61" y="419"/>
                      <a:pt x="59" y="420"/>
                      <a:pt x="57" y="422"/>
                    </a:cubicBezTo>
                    <a:cubicBezTo>
                      <a:pt x="54" y="426"/>
                      <a:pt x="50" y="430"/>
                      <a:pt x="47" y="433"/>
                    </a:cubicBezTo>
                    <a:cubicBezTo>
                      <a:pt x="44" y="436"/>
                      <a:pt x="41" y="439"/>
                      <a:pt x="38" y="441"/>
                    </a:cubicBezTo>
                    <a:cubicBezTo>
                      <a:pt x="27" y="449"/>
                      <a:pt x="13" y="446"/>
                      <a:pt x="7" y="434"/>
                    </a:cubicBezTo>
                    <a:cubicBezTo>
                      <a:pt x="4" y="428"/>
                      <a:pt x="2" y="421"/>
                      <a:pt x="1" y="415"/>
                    </a:cubicBezTo>
                    <a:cubicBezTo>
                      <a:pt x="0" y="404"/>
                      <a:pt x="0" y="394"/>
                      <a:pt x="1" y="383"/>
                    </a:cubicBezTo>
                    <a:cubicBezTo>
                      <a:pt x="2" y="379"/>
                      <a:pt x="3" y="374"/>
                      <a:pt x="7" y="372"/>
                    </a:cubicBezTo>
                    <a:cubicBezTo>
                      <a:pt x="20" y="361"/>
                      <a:pt x="28" y="346"/>
                      <a:pt x="33" y="331"/>
                    </a:cubicBezTo>
                    <a:cubicBezTo>
                      <a:pt x="36" y="325"/>
                      <a:pt x="37" y="319"/>
                      <a:pt x="39" y="313"/>
                    </a:cubicBezTo>
                    <a:cubicBezTo>
                      <a:pt x="42" y="304"/>
                      <a:pt x="45" y="294"/>
                      <a:pt x="49" y="286"/>
                    </a:cubicBezTo>
                    <a:cubicBezTo>
                      <a:pt x="56" y="272"/>
                      <a:pt x="56" y="258"/>
                      <a:pt x="53" y="244"/>
                    </a:cubicBezTo>
                    <a:cubicBezTo>
                      <a:pt x="52" y="240"/>
                      <a:pt x="51" y="237"/>
                      <a:pt x="50" y="233"/>
                    </a:cubicBezTo>
                    <a:cubicBezTo>
                      <a:pt x="49" y="229"/>
                      <a:pt x="47" y="225"/>
                      <a:pt x="44" y="221"/>
                    </a:cubicBezTo>
                    <a:cubicBezTo>
                      <a:pt x="42" y="217"/>
                      <a:pt x="39" y="212"/>
                      <a:pt x="38" y="207"/>
                    </a:cubicBezTo>
                    <a:cubicBezTo>
                      <a:pt x="36" y="202"/>
                      <a:pt x="38" y="199"/>
                      <a:pt x="44" y="199"/>
                    </a:cubicBezTo>
                    <a:cubicBezTo>
                      <a:pt x="48" y="199"/>
                      <a:pt x="51" y="199"/>
                      <a:pt x="54" y="201"/>
                    </a:cubicBezTo>
                    <a:cubicBezTo>
                      <a:pt x="55" y="202"/>
                      <a:pt x="56" y="203"/>
                      <a:pt x="57" y="203"/>
                    </a:cubicBezTo>
                    <a:cubicBezTo>
                      <a:pt x="62" y="208"/>
                      <a:pt x="68" y="209"/>
                      <a:pt x="75" y="209"/>
                    </a:cubicBezTo>
                    <a:cubicBezTo>
                      <a:pt x="83" y="209"/>
                      <a:pt x="90" y="212"/>
                      <a:pt x="96" y="218"/>
                    </a:cubicBezTo>
                    <a:cubicBezTo>
                      <a:pt x="99" y="221"/>
                      <a:pt x="103" y="223"/>
                      <a:pt x="107" y="223"/>
                    </a:cubicBezTo>
                    <a:cubicBezTo>
                      <a:pt x="110" y="223"/>
                      <a:pt x="112" y="224"/>
                      <a:pt x="115" y="225"/>
                    </a:cubicBezTo>
                    <a:cubicBezTo>
                      <a:pt x="120" y="226"/>
                      <a:pt x="124" y="229"/>
                      <a:pt x="126" y="233"/>
                    </a:cubicBezTo>
                    <a:cubicBezTo>
                      <a:pt x="126" y="234"/>
                      <a:pt x="127" y="235"/>
                      <a:pt x="128" y="236"/>
                    </a:cubicBezTo>
                    <a:cubicBezTo>
                      <a:pt x="131" y="236"/>
                      <a:pt x="132" y="234"/>
                      <a:pt x="133" y="231"/>
                    </a:cubicBezTo>
                    <a:cubicBezTo>
                      <a:pt x="134" y="229"/>
                      <a:pt x="134" y="227"/>
                      <a:pt x="134" y="225"/>
                    </a:cubicBezTo>
                    <a:cubicBezTo>
                      <a:pt x="134" y="217"/>
                      <a:pt x="134" y="208"/>
                      <a:pt x="135" y="200"/>
                    </a:cubicBezTo>
                    <a:cubicBezTo>
                      <a:pt x="137" y="176"/>
                      <a:pt x="139" y="151"/>
                      <a:pt x="137" y="127"/>
                    </a:cubicBezTo>
                    <a:cubicBezTo>
                      <a:pt x="137" y="118"/>
                      <a:pt x="135" y="109"/>
                      <a:pt x="133" y="99"/>
                    </a:cubicBezTo>
                    <a:cubicBezTo>
                      <a:pt x="132" y="90"/>
                      <a:pt x="127" y="81"/>
                      <a:pt x="121" y="74"/>
                    </a:cubicBezTo>
                    <a:cubicBezTo>
                      <a:pt x="116" y="67"/>
                      <a:pt x="111" y="61"/>
                      <a:pt x="105" y="55"/>
                    </a:cubicBezTo>
                    <a:cubicBezTo>
                      <a:pt x="98" y="46"/>
                      <a:pt x="90" y="36"/>
                      <a:pt x="83" y="27"/>
                    </a:cubicBezTo>
                    <a:cubicBezTo>
                      <a:pt x="79" y="22"/>
                      <a:pt x="77" y="15"/>
                      <a:pt x="77" y="9"/>
                    </a:cubicBezTo>
                    <a:cubicBezTo>
                      <a:pt x="77" y="3"/>
                      <a:pt x="80" y="0"/>
                      <a:pt x="86" y="2"/>
                    </a:cubicBezTo>
                    <a:cubicBezTo>
                      <a:pt x="89" y="2"/>
                      <a:pt x="92" y="4"/>
                      <a:pt x="95" y="6"/>
                    </a:cubicBezTo>
                    <a:cubicBezTo>
                      <a:pt x="105" y="15"/>
                      <a:pt x="116" y="22"/>
                      <a:pt x="128" y="28"/>
                    </a:cubicBezTo>
                    <a:cubicBezTo>
                      <a:pt x="141" y="35"/>
                      <a:pt x="154" y="43"/>
                      <a:pt x="165" y="52"/>
                    </a:cubicBezTo>
                    <a:cubicBezTo>
                      <a:pt x="172" y="58"/>
                      <a:pt x="179" y="64"/>
                      <a:pt x="184" y="72"/>
                    </a:cubicBezTo>
                    <a:cubicBezTo>
                      <a:pt x="186" y="75"/>
                      <a:pt x="188" y="78"/>
                      <a:pt x="189" y="83"/>
                    </a:cubicBezTo>
                    <a:cubicBezTo>
                      <a:pt x="192" y="122"/>
                      <a:pt x="193" y="162"/>
                      <a:pt x="193" y="202"/>
                    </a:cubicBezTo>
                    <a:cubicBezTo>
                      <a:pt x="193" y="232"/>
                      <a:pt x="192" y="262"/>
                      <a:pt x="189" y="292"/>
                    </a:cubicBezTo>
                    <a:cubicBezTo>
                      <a:pt x="186" y="321"/>
                      <a:pt x="183" y="350"/>
                      <a:pt x="176" y="378"/>
                    </a:cubicBezTo>
                    <a:cubicBezTo>
                      <a:pt x="173" y="388"/>
                      <a:pt x="170" y="399"/>
                      <a:pt x="165" y="409"/>
                    </a:cubicBezTo>
                    <a:cubicBezTo>
                      <a:pt x="162" y="414"/>
                      <a:pt x="159" y="419"/>
                      <a:pt x="155" y="423"/>
                    </a:cubicBezTo>
                    <a:cubicBezTo>
                      <a:pt x="152" y="426"/>
                      <a:pt x="149" y="428"/>
                      <a:pt x="145" y="428"/>
                    </a:cubicBezTo>
                    <a:cubicBezTo>
                      <a:pt x="140" y="429"/>
                      <a:pt x="136" y="427"/>
                      <a:pt x="135" y="422"/>
                    </a:cubicBezTo>
                    <a:cubicBezTo>
                      <a:pt x="135" y="420"/>
                      <a:pt x="135" y="418"/>
                      <a:pt x="134" y="415"/>
                    </a:cubicBezTo>
                    <a:cubicBezTo>
                      <a:pt x="134" y="407"/>
                      <a:pt x="135" y="399"/>
                      <a:pt x="135" y="391"/>
                    </a:cubicBezTo>
                    <a:cubicBezTo>
                      <a:pt x="134" y="383"/>
                      <a:pt x="134" y="375"/>
                      <a:pt x="131" y="367"/>
                    </a:cubicBezTo>
                    <a:close/>
                    <a:moveTo>
                      <a:pt x="132" y="255"/>
                    </a:moveTo>
                    <a:cubicBezTo>
                      <a:pt x="127" y="257"/>
                      <a:pt x="125" y="260"/>
                      <a:pt x="124" y="264"/>
                    </a:cubicBezTo>
                    <a:cubicBezTo>
                      <a:pt x="123" y="267"/>
                      <a:pt x="122" y="271"/>
                      <a:pt x="119" y="273"/>
                    </a:cubicBezTo>
                    <a:cubicBezTo>
                      <a:pt x="114" y="277"/>
                      <a:pt x="108" y="280"/>
                      <a:pt x="102" y="280"/>
                    </a:cubicBezTo>
                    <a:cubicBezTo>
                      <a:pt x="97" y="280"/>
                      <a:pt x="94" y="282"/>
                      <a:pt x="91" y="285"/>
                    </a:cubicBezTo>
                    <a:cubicBezTo>
                      <a:pt x="87" y="289"/>
                      <a:pt x="84" y="292"/>
                      <a:pt x="81" y="296"/>
                    </a:cubicBezTo>
                    <a:cubicBezTo>
                      <a:pt x="78" y="299"/>
                      <a:pt x="76" y="302"/>
                      <a:pt x="75" y="305"/>
                    </a:cubicBezTo>
                    <a:cubicBezTo>
                      <a:pt x="71" y="315"/>
                      <a:pt x="66" y="323"/>
                      <a:pt x="59" y="331"/>
                    </a:cubicBezTo>
                    <a:cubicBezTo>
                      <a:pt x="54" y="337"/>
                      <a:pt x="50" y="343"/>
                      <a:pt x="45" y="349"/>
                    </a:cubicBezTo>
                    <a:cubicBezTo>
                      <a:pt x="39" y="356"/>
                      <a:pt x="34" y="364"/>
                      <a:pt x="31" y="373"/>
                    </a:cubicBezTo>
                    <a:cubicBezTo>
                      <a:pt x="29" y="377"/>
                      <a:pt x="29" y="379"/>
                      <a:pt x="34" y="381"/>
                    </a:cubicBezTo>
                    <a:cubicBezTo>
                      <a:pt x="38" y="382"/>
                      <a:pt x="42" y="383"/>
                      <a:pt x="46" y="382"/>
                    </a:cubicBezTo>
                    <a:cubicBezTo>
                      <a:pt x="53" y="381"/>
                      <a:pt x="59" y="378"/>
                      <a:pt x="64" y="374"/>
                    </a:cubicBezTo>
                    <a:cubicBezTo>
                      <a:pt x="69" y="371"/>
                      <a:pt x="73" y="367"/>
                      <a:pt x="78" y="363"/>
                    </a:cubicBezTo>
                    <a:cubicBezTo>
                      <a:pt x="81" y="361"/>
                      <a:pt x="83" y="359"/>
                      <a:pt x="87" y="358"/>
                    </a:cubicBezTo>
                    <a:cubicBezTo>
                      <a:pt x="97" y="356"/>
                      <a:pt x="106" y="351"/>
                      <a:pt x="114" y="346"/>
                    </a:cubicBezTo>
                    <a:cubicBezTo>
                      <a:pt x="119" y="343"/>
                      <a:pt x="123" y="340"/>
                      <a:pt x="127" y="338"/>
                    </a:cubicBezTo>
                    <a:cubicBezTo>
                      <a:pt x="131" y="335"/>
                      <a:pt x="133" y="331"/>
                      <a:pt x="133" y="325"/>
                    </a:cubicBezTo>
                    <a:cubicBezTo>
                      <a:pt x="132" y="304"/>
                      <a:pt x="132" y="282"/>
                      <a:pt x="132" y="260"/>
                    </a:cubicBezTo>
                    <a:cubicBezTo>
                      <a:pt x="132" y="259"/>
                      <a:pt x="132" y="257"/>
                      <a:pt x="132"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1" name="Freeform 12">
                <a:extLst>
                  <a:ext uri="{FF2B5EF4-FFF2-40B4-BE49-F238E27FC236}">
                    <a16:creationId xmlns:a16="http://schemas.microsoft.com/office/drawing/2014/main" id="{D829A78B-B6EB-4549-B14A-40D05309B0CA}"/>
                  </a:ext>
                </a:extLst>
              </p:cNvPr>
              <p:cNvSpPr>
                <a:spLocks/>
              </p:cNvSpPr>
              <p:nvPr/>
            </p:nvSpPr>
            <p:spPr bwMode="auto">
              <a:xfrm>
                <a:off x="5375547" y="2443057"/>
                <a:ext cx="650372" cy="900269"/>
              </a:xfrm>
              <a:custGeom>
                <a:avLst/>
                <a:gdLst>
                  <a:gd name="T0" fmla="*/ 34 w 229"/>
                  <a:gd name="T1" fmla="*/ 0 h 316"/>
                  <a:gd name="T2" fmla="*/ 37 w 229"/>
                  <a:gd name="T3" fmla="*/ 2 h 316"/>
                  <a:gd name="T4" fmla="*/ 69 w 229"/>
                  <a:gd name="T5" fmla="*/ 32 h 316"/>
                  <a:gd name="T6" fmla="*/ 73 w 229"/>
                  <a:gd name="T7" fmla="*/ 38 h 316"/>
                  <a:gd name="T8" fmla="*/ 99 w 229"/>
                  <a:gd name="T9" fmla="*/ 117 h 316"/>
                  <a:gd name="T10" fmla="*/ 101 w 229"/>
                  <a:gd name="T11" fmla="*/ 128 h 316"/>
                  <a:gd name="T12" fmla="*/ 112 w 229"/>
                  <a:gd name="T13" fmla="*/ 132 h 316"/>
                  <a:gd name="T14" fmla="*/ 120 w 229"/>
                  <a:gd name="T15" fmla="*/ 127 h 316"/>
                  <a:gd name="T16" fmla="*/ 145 w 229"/>
                  <a:gd name="T17" fmla="*/ 109 h 316"/>
                  <a:gd name="T18" fmla="*/ 148 w 229"/>
                  <a:gd name="T19" fmla="*/ 103 h 316"/>
                  <a:gd name="T20" fmla="*/ 148 w 229"/>
                  <a:gd name="T21" fmla="*/ 80 h 316"/>
                  <a:gd name="T22" fmla="*/ 159 w 229"/>
                  <a:gd name="T23" fmla="*/ 69 h 316"/>
                  <a:gd name="T24" fmla="*/ 162 w 229"/>
                  <a:gd name="T25" fmla="*/ 71 h 316"/>
                  <a:gd name="T26" fmla="*/ 164 w 229"/>
                  <a:gd name="T27" fmla="*/ 75 h 316"/>
                  <a:gd name="T28" fmla="*/ 171 w 229"/>
                  <a:gd name="T29" fmla="*/ 86 h 316"/>
                  <a:gd name="T30" fmla="*/ 204 w 229"/>
                  <a:gd name="T31" fmla="*/ 104 h 316"/>
                  <a:gd name="T32" fmla="*/ 209 w 229"/>
                  <a:gd name="T33" fmla="*/ 112 h 316"/>
                  <a:gd name="T34" fmla="*/ 169 w 229"/>
                  <a:gd name="T35" fmla="*/ 170 h 316"/>
                  <a:gd name="T36" fmla="*/ 128 w 229"/>
                  <a:gd name="T37" fmla="*/ 175 h 316"/>
                  <a:gd name="T38" fmla="*/ 114 w 229"/>
                  <a:gd name="T39" fmla="*/ 190 h 316"/>
                  <a:gd name="T40" fmla="*/ 115 w 229"/>
                  <a:gd name="T41" fmla="*/ 196 h 316"/>
                  <a:gd name="T42" fmla="*/ 115 w 229"/>
                  <a:gd name="T43" fmla="*/ 219 h 316"/>
                  <a:gd name="T44" fmla="*/ 109 w 229"/>
                  <a:gd name="T45" fmla="*/ 226 h 316"/>
                  <a:gd name="T46" fmla="*/ 89 w 229"/>
                  <a:gd name="T47" fmla="*/ 246 h 316"/>
                  <a:gd name="T48" fmla="*/ 95 w 229"/>
                  <a:gd name="T49" fmla="*/ 260 h 316"/>
                  <a:gd name="T50" fmla="*/ 113 w 229"/>
                  <a:gd name="T51" fmla="*/ 259 h 316"/>
                  <a:gd name="T52" fmla="*/ 148 w 229"/>
                  <a:gd name="T53" fmla="*/ 248 h 316"/>
                  <a:gd name="T54" fmla="*/ 170 w 229"/>
                  <a:gd name="T55" fmla="*/ 243 h 316"/>
                  <a:gd name="T56" fmla="*/ 187 w 229"/>
                  <a:gd name="T57" fmla="*/ 237 h 316"/>
                  <a:gd name="T58" fmla="*/ 212 w 229"/>
                  <a:gd name="T59" fmla="*/ 229 h 316"/>
                  <a:gd name="T60" fmla="*/ 220 w 229"/>
                  <a:gd name="T61" fmla="*/ 229 h 316"/>
                  <a:gd name="T62" fmla="*/ 227 w 229"/>
                  <a:gd name="T63" fmla="*/ 241 h 316"/>
                  <a:gd name="T64" fmla="*/ 214 w 229"/>
                  <a:gd name="T65" fmla="*/ 267 h 316"/>
                  <a:gd name="T66" fmla="*/ 203 w 229"/>
                  <a:gd name="T67" fmla="*/ 277 h 316"/>
                  <a:gd name="T68" fmla="*/ 174 w 229"/>
                  <a:gd name="T69" fmla="*/ 289 h 316"/>
                  <a:gd name="T70" fmla="*/ 140 w 229"/>
                  <a:gd name="T71" fmla="*/ 298 h 316"/>
                  <a:gd name="T72" fmla="*/ 127 w 229"/>
                  <a:gd name="T73" fmla="*/ 298 h 316"/>
                  <a:gd name="T74" fmla="*/ 116 w 229"/>
                  <a:gd name="T75" fmla="*/ 301 h 316"/>
                  <a:gd name="T76" fmla="*/ 55 w 229"/>
                  <a:gd name="T77" fmla="*/ 304 h 316"/>
                  <a:gd name="T78" fmla="*/ 44 w 229"/>
                  <a:gd name="T79" fmla="*/ 292 h 316"/>
                  <a:gd name="T80" fmla="*/ 27 w 229"/>
                  <a:gd name="T81" fmla="*/ 257 h 316"/>
                  <a:gd name="T82" fmla="*/ 25 w 229"/>
                  <a:gd name="T83" fmla="*/ 252 h 316"/>
                  <a:gd name="T84" fmla="*/ 18 w 229"/>
                  <a:gd name="T85" fmla="*/ 217 h 316"/>
                  <a:gd name="T86" fmla="*/ 18 w 229"/>
                  <a:gd name="T87" fmla="*/ 210 h 316"/>
                  <a:gd name="T88" fmla="*/ 1 w 229"/>
                  <a:gd name="T89" fmla="*/ 140 h 316"/>
                  <a:gd name="T90" fmla="*/ 0 w 229"/>
                  <a:gd name="T91" fmla="*/ 134 h 316"/>
                  <a:gd name="T92" fmla="*/ 18 w 229"/>
                  <a:gd name="T93" fmla="*/ 50 h 316"/>
                  <a:gd name="T94" fmla="*/ 32 w 229"/>
                  <a:gd name="T95" fmla="*/ 4 h 316"/>
                  <a:gd name="T96" fmla="*/ 34 w 229"/>
                  <a:gd name="T9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316">
                    <a:moveTo>
                      <a:pt x="34" y="0"/>
                    </a:moveTo>
                    <a:cubicBezTo>
                      <a:pt x="35" y="1"/>
                      <a:pt x="36" y="2"/>
                      <a:pt x="37" y="2"/>
                    </a:cubicBezTo>
                    <a:cubicBezTo>
                      <a:pt x="48" y="12"/>
                      <a:pt x="58" y="22"/>
                      <a:pt x="69" y="32"/>
                    </a:cubicBezTo>
                    <a:cubicBezTo>
                      <a:pt x="71" y="34"/>
                      <a:pt x="72" y="36"/>
                      <a:pt x="73" y="38"/>
                    </a:cubicBezTo>
                    <a:cubicBezTo>
                      <a:pt x="86" y="63"/>
                      <a:pt x="94" y="89"/>
                      <a:pt x="99" y="117"/>
                    </a:cubicBezTo>
                    <a:cubicBezTo>
                      <a:pt x="99" y="120"/>
                      <a:pt x="100" y="124"/>
                      <a:pt x="101" y="128"/>
                    </a:cubicBezTo>
                    <a:cubicBezTo>
                      <a:pt x="103" y="133"/>
                      <a:pt x="107" y="134"/>
                      <a:pt x="112" y="132"/>
                    </a:cubicBezTo>
                    <a:cubicBezTo>
                      <a:pt x="115" y="130"/>
                      <a:pt x="117" y="129"/>
                      <a:pt x="120" y="127"/>
                    </a:cubicBezTo>
                    <a:cubicBezTo>
                      <a:pt x="128" y="121"/>
                      <a:pt x="136" y="115"/>
                      <a:pt x="145" y="109"/>
                    </a:cubicBezTo>
                    <a:cubicBezTo>
                      <a:pt x="147" y="108"/>
                      <a:pt x="148" y="106"/>
                      <a:pt x="148" y="103"/>
                    </a:cubicBezTo>
                    <a:cubicBezTo>
                      <a:pt x="148" y="95"/>
                      <a:pt x="148" y="88"/>
                      <a:pt x="148" y="80"/>
                    </a:cubicBezTo>
                    <a:cubicBezTo>
                      <a:pt x="148" y="75"/>
                      <a:pt x="153" y="69"/>
                      <a:pt x="159" y="69"/>
                    </a:cubicBezTo>
                    <a:cubicBezTo>
                      <a:pt x="160" y="69"/>
                      <a:pt x="162" y="70"/>
                      <a:pt x="162" y="71"/>
                    </a:cubicBezTo>
                    <a:cubicBezTo>
                      <a:pt x="163" y="72"/>
                      <a:pt x="164" y="73"/>
                      <a:pt x="164" y="75"/>
                    </a:cubicBezTo>
                    <a:cubicBezTo>
                      <a:pt x="164" y="79"/>
                      <a:pt x="167" y="83"/>
                      <a:pt x="171" y="86"/>
                    </a:cubicBezTo>
                    <a:cubicBezTo>
                      <a:pt x="181" y="94"/>
                      <a:pt x="192" y="100"/>
                      <a:pt x="204" y="104"/>
                    </a:cubicBezTo>
                    <a:cubicBezTo>
                      <a:pt x="208" y="106"/>
                      <a:pt x="209" y="108"/>
                      <a:pt x="209" y="112"/>
                    </a:cubicBezTo>
                    <a:cubicBezTo>
                      <a:pt x="210" y="140"/>
                      <a:pt x="196" y="160"/>
                      <a:pt x="169" y="170"/>
                    </a:cubicBezTo>
                    <a:cubicBezTo>
                      <a:pt x="156" y="175"/>
                      <a:pt x="142" y="177"/>
                      <a:pt x="128" y="175"/>
                    </a:cubicBezTo>
                    <a:cubicBezTo>
                      <a:pt x="119" y="173"/>
                      <a:pt x="112" y="182"/>
                      <a:pt x="114" y="190"/>
                    </a:cubicBezTo>
                    <a:cubicBezTo>
                      <a:pt x="114" y="192"/>
                      <a:pt x="115" y="194"/>
                      <a:pt x="115" y="196"/>
                    </a:cubicBezTo>
                    <a:cubicBezTo>
                      <a:pt x="118" y="203"/>
                      <a:pt x="118" y="211"/>
                      <a:pt x="115" y="219"/>
                    </a:cubicBezTo>
                    <a:cubicBezTo>
                      <a:pt x="114" y="222"/>
                      <a:pt x="112" y="224"/>
                      <a:pt x="109" y="226"/>
                    </a:cubicBezTo>
                    <a:cubicBezTo>
                      <a:pt x="101" y="231"/>
                      <a:pt x="95" y="238"/>
                      <a:pt x="89" y="246"/>
                    </a:cubicBezTo>
                    <a:cubicBezTo>
                      <a:pt x="84" y="254"/>
                      <a:pt x="85" y="258"/>
                      <a:pt x="95" y="260"/>
                    </a:cubicBezTo>
                    <a:cubicBezTo>
                      <a:pt x="101" y="261"/>
                      <a:pt x="107" y="261"/>
                      <a:pt x="113" y="259"/>
                    </a:cubicBezTo>
                    <a:cubicBezTo>
                      <a:pt x="125" y="256"/>
                      <a:pt x="137" y="252"/>
                      <a:pt x="148" y="248"/>
                    </a:cubicBezTo>
                    <a:cubicBezTo>
                      <a:pt x="155" y="245"/>
                      <a:pt x="162" y="243"/>
                      <a:pt x="170" y="243"/>
                    </a:cubicBezTo>
                    <a:cubicBezTo>
                      <a:pt x="176" y="242"/>
                      <a:pt x="182" y="240"/>
                      <a:pt x="187" y="237"/>
                    </a:cubicBezTo>
                    <a:cubicBezTo>
                      <a:pt x="195" y="234"/>
                      <a:pt x="203" y="230"/>
                      <a:pt x="212" y="229"/>
                    </a:cubicBezTo>
                    <a:cubicBezTo>
                      <a:pt x="214" y="229"/>
                      <a:pt x="217" y="229"/>
                      <a:pt x="220" y="229"/>
                    </a:cubicBezTo>
                    <a:cubicBezTo>
                      <a:pt x="226" y="230"/>
                      <a:pt x="229" y="236"/>
                      <a:pt x="227" y="241"/>
                    </a:cubicBezTo>
                    <a:cubicBezTo>
                      <a:pt x="223" y="250"/>
                      <a:pt x="218" y="259"/>
                      <a:pt x="214" y="267"/>
                    </a:cubicBezTo>
                    <a:cubicBezTo>
                      <a:pt x="211" y="271"/>
                      <a:pt x="207" y="274"/>
                      <a:pt x="203" y="277"/>
                    </a:cubicBezTo>
                    <a:cubicBezTo>
                      <a:pt x="194" y="282"/>
                      <a:pt x="184" y="286"/>
                      <a:pt x="174" y="289"/>
                    </a:cubicBezTo>
                    <a:cubicBezTo>
                      <a:pt x="163" y="292"/>
                      <a:pt x="151" y="295"/>
                      <a:pt x="140" y="298"/>
                    </a:cubicBezTo>
                    <a:cubicBezTo>
                      <a:pt x="136" y="299"/>
                      <a:pt x="131" y="298"/>
                      <a:pt x="127" y="298"/>
                    </a:cubicBezTo>
                    <a:cubicBezTo>
                      <a:pt x="122" y="298"/>
                      <a:pt x="119" y="299"/>
                      <a:pt x="116" y="301"/>
                    </a:cubicBezTo>
                    <a:cubicBezTo>
                      <a:pt x="97" y="315"/>
                      <a:pt x="74" y="316"/>
                      <a:pt x="55" y="304"/>
                    </a:cubicBezTo>
                    <a:cubicBezTo>
                      <a:pt x="51" y="301"/>
                      <a:pt x="47" y="297"/>
                      <a:pt x="44" y="292"/>
                    </a:cubicBezTo>
                    <a:cubicBezTo>
                      <a:pt x="37" y="281"/>
                      <a:pt x="32" y="269"/>
                      <a:pt x="27" y="257"/>
                    </a:cubicBezTo>
                    <a:cubicBezTo>
                      <a:pt x="26" y="255"/>
                      <a:pt x="26" y="254"/>
                      <a:pt x="25" y="252"/>
                    </a:cubicBezTo>
                    <a:cubicBezTo>
                      <a:pt x="20" y="241"/>
                      <a:pt x="17" y="230"/>
                      <a:pt x="18" y="217"/>
                    </a:cubicBezTo>
                    <a:cubicBezTo>
                      <a:pt x="19" y="215"/>
                      <a:pt x="18" y="213"/>
                      <a:pt x="18" y="210"/>
                    </a:cubicBezTo>
                    <a:cubicBezTo>
                      <a:pt x="12" y="187"/>
                      <a:pt x="6" y="163"/>
                      <a:pt x="1" y="140"/>
                    </a:cubicBezTo>
                    <a:cubicBezTo>
                      <a:pt x="0" y="138"/>
                      <a:pt x="0" y="136"/>
                      <a:pt x="0" y="134"/>
                    </a:cubicBezTo>
                    <a:cubicBezTo>
                      <a:pt x="6" y="106"/>
                      <a:pt x="12" y="78"/>
                      <a:pt x="18" y="50"/>
                    </a:cubicBezTo>
                    <a:cubicBezTo>
                      <a:pt x="22" y="35"/>
                      <a:pt x="26" y="19"/>
                      <a:pt x="32" y="4"/>
                    </a:cubicBezTo>
                    <a:cubicBezTo>
                      <a:pt x="33" y="2"/>
                      <a:pt x="33" y="1"/>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2" name="Freeform 13">
                <a:extLst>
                  <a:ext uri="{FF2B5EF4-FFF2-40B4-BE49-F238E27FC236}">
                    <a16:creationId xmlns:a16="http://schemas.microsoft.com/office/drawing/2014/main" id="{E842F311-7DA4-44B7-A236-43EEB282428F}"/>
                  </a:ext>
                </a:extLst>
              </p:cNvPr>
              <p:cNvSpPr>
                <a:spLocks/>
              </p:cNvSpPr>
              <p:nvPr/>
            </p:nvSpPr>
            <p:spPr bwMode="auto">
              <a:xfrm>
                <a:off x="6355912" y="2792272"/>
                <a:ext cx="772117" cy="855416"/>
              </a:xfrm>
              <a:custGeom>
                <a:avLst/>
                <a:gdLst>
                  <a:gd name="T0" fmla="*/ 194 w 271"/>
                  <a:gd name="T1" fmla="*/ 98 h 300"/>
                  <a:gd name="T2" fmla="*/ 236 w 271"/>
                  <a:gd name="T3" fmla="*/ 96 h 300"/>
                  <a:gd name="T4" fmla="*/ 237 w 271"/>
                  <a:gd name="T5" fmla="*/ 111 h 300"/>
                  <a:gd name="T6" fmla="*/ 175 w 271"/>
                  <a:gd name="T7" fmla="*/ 150 h 300"/>
                  <a:gd name="T8" fmla="*/ 169 w 271"/>
                  <a:gd name="T9" fmla="*/ 195 h 300"/>
                  <a:gd name="T10" fmla="*/ 177 w 271"/>
                  <a:gd name="T11" fmla="*/ 299 h 300"/>
                  <a:gd name="T12" fmla="*/ 159 w 271"/>
                  <a:gd name="T13" fmla="*/ 285 h 300"/>
                  <a:gd name="T14" fmla="*/ 150 w 271"/>
                  <a:gd name="T15" fmla="*/ 266 h 300"/>
                  <a:gd name="T16" fmla="*/ 133 w 271"/>
                  <a:gd name="T17" fmla="*/ 260 h 300"/>
                  <a:gd name="T18" fmla="*/ 132 w 271"/>
                  <a:gd name="T19" fmla="*/ 243 h 300"/>
                  <a:gd name="T20" fmla="*/ 149 w 271"/>
                  <a:gd name="T21" fmla="*/ 232 h 300"/>
                  <a:gd name="T22" fmla="*/ 139 w 271"/>
                  <a:gd name="T23" fmla="*/ 197 h 300"/>
                  <a:gd name="T24" fmla="*/ 117 w 271"/>
                  <a:gd name="T25" fmla="*/ 216 h 300"/>
                  <a:gd name="T26" fmla="*/ 101 w 271"/>
                  <a:gd name="T27" fmla="*/ 235 h 300"/>
                  <a:gd name="T28" fmla="*/ 26 w 271"/>
                  <a:gd name="T29" fmla="*/ 293 h 300"/>
                  <a:gd name="T30" fmla="*/ 0 w 271"/>
                  <a:gd name="T31" fmla="*/ 243 h 300"/>
                  <a:gd name="T32" fmla="*/ 9 w 271"/>
                  <a:gd name="T33" fmla="*/ 237 h 300"/>
                  <a:gd name="T34" fmla="*/ 32 w 271"/>
                  <a:gd name="T35" fmla="*/ 234 h 300"/>
                  <a:gd name="T36" fmla="*/ 59 w 271"/>
                  <a:gd name="T37" fmla="*/ 219 h 300"/>
                  <a:gd name="T38" fmla="*/ 116 w 271"/>
                  <a:gd name="T39" fmla="*/ 185 h 300"/>
                  <a:gd name="T40" fmla="*/ 145 w 271"/>
                  <a:gd name="T41" fmla="*/ 155 h 300"/>
                  <a:gd name="T42" fmla="*/ 133 w 271"/>
                  <a:gd name="T43" fmla="*/ 142 h 300"/>
                  <a:gd name="T44" fmla="*/ 145 w 271"/>
                  <a:gd name="T45" fmla="*/ 112 h 300"/>
                  <a:gd name="T46" fmla="*/ 143 w 271"/>
                  <a:gd name="T47" fmla="*/ 104 h 300"/>
                  <a:gd name="T48" fmla="*/ 124 w 271"/>
                  <a:gd name="T49" fmla="*/ 108 h 300"/>
                  <a:gd name="T50" fmla="*/ 121 w 271"/>
                  <a:gd name="T51" fmla="*/ 140 h 300"/>
                  <a:gd name="T52" fmla="*/ 87 w 271"/>
                  <a:gd name="T53" fmla="*/ 188 h 300"/>
                  <a:gd name="T54" fmla="*/ 73 w 271"/>
                  <a:gd name="T55" fmla="*/ 176 h 300"/>
                  <a:gd name="T56" fmla="*/ 67 w 271"/>
                  <a:gd name="T57" fmla="*/ 159 h 300"/>
                  <a:gd name="T58" fmla="*/ 66 w 271"/>
                  <a:gd name="T59" fmla="*/ 63 h 300"/>
                  <a:gd name="T60" fmla="*/ 72 w 271"/>
                  <a:gd name="T61" fmla="*/ 47 h 300"/>
                  <a:gd name="T62" fmla="*/ 88 w 271"/>
                  <a:gd name="T63" fmla="*/ 55 h 300"/>
                  <a:gd name="T64" fmla="*/ 109 w 271"/>
                  <a:gd name="T65" fmla="*/ 63 h 300"/>
                  <a:gd name="T66" fmla="*/ 160 w 271"/>
                  <a:gd name="T67" fmla="*/ 28 h 300"/>
                  <a:gd name="T68" fmla="*/ 187 w 271"/>
                  <a:gd name="T69" fmla="*/ 16 h 300"/>
                  <a:gd name="T70" fmla="*/ 258 w 271"/>
                  <a:gd name="T71" fmla="*/ 4 h 300"/>
                  <a:gd name="T72" fmla="*/ 271 w 271"/>
                  <a:gd name="T73" fmla="*/ 16 h 300"/>
                  <a:gd name="T74" fmla="*/ 248 w 271"/>
                  <a:gd name="T75" fmla="*/ 37 h 300"/>
                  <a:gd name="T76" fmla="*/ 215 w 271"/>
                  <a:gd name="T77" fmla="*/ 67 h 300"/>
                  <a:gd name="T78" fmla="*/ 186 w 271"/>
                  <a:gd name="T79" fmla="*/ 9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300">
                    <a:moveTo>
                      <a:pt x="185" y="102"/>
                    </a:moveTo>
                    <a:cubicBezTo>
                      <a:pt x="188" y="101"/>
                      <a:pt x="191" y="99"/>
                      <a:pt x="194" y="98"/>
                    </a:cubicBezTo>
                    <a:cubicBezTo>
                      <a:pt x="200" y="94"/>
                      <a:pt x="206" y="91"/>
                      <a:pt x="213" y="90"/>
                    </a:cubicBezTo>
                    <a:cubicBezTo>
                      <a:pt x="221" y="89"/>
                      <a:pt x="229" y="92"/>
                      <a:pt x="236" y="96"/>
                    </a:cubicBezTo>
                    <a:cubicBezTo>
                      <a:pt x="237" y="97"/>
                      <a:pt x="238" y="98"/>
                      <a:pt x="239" y="99"/>
                    </a:cubicBezTo>
                    <a:cubicBezTo>
                      <a:pt x="242" y="103"/>
                      <a:pt x="242" y="108"/>
                      <a:pt x="237" y="111"/>
                    </a:cubicBezTo>
                    <a:cubicBezTo>
                      <a:pt x="220" y="127"/>
                      <a:pt x="200" y="139"/>
                      <a:pt x="179" y="148"/>
                    </a:cubicBezTo>
                    <a:cubicBezTo>
                      <a:pt x="178" y="149"/>
                      <a:pt x="176" y="149"/>
                      <a:pt x="175" y="150"/>
                    </a:cubicBezTo>
                    <a:cubicBezTo>
                      <a:pt x="167" y="153"/>
                      <a:pt x="164" y="159"/>
                      <a:pt x="163" y="168"/>
                    </a:cubicBezTo>
                    <a:cubicBezTo>
                      <a:pt x="163" y="177"/>
                      <a:pt x="165" y="187"/>
                      <a:pt x="169" y="195"/>
                    </a:cubicBezTo>
                    <a:cubicBezTo>
                      <a:pt x="182" y="226"/>
                      <a:pt x="186" y="259"/>
                      <a:pt x="185" y="292"/>
                    </a:cubicBezTo>
                    <a:cubicBezTo>
                      <a:pt x="185" y="298"/>
                      <a:pt x="183" y="300"/>
                      <a:pt x="177" y="299"/>
                    </a:cubicBezTo>
                    <a:cubicBezTo>
                      <a:pt x="171" y="299"/>
                      <a:pt x="165" y="297"/>
                      <a:pt x="161" y="292"/>
                    </a:cubicBezTo>
                    <a:cubicBezTo>
                      <a:pt x="159" y="290"/>
                      <a:pt x="159" y="287"/>
                      <a:pt x="159" y="285"/>
                    </a:cubicBezTo>
                    <a:cubicBezTo>
                      <a:pt x="159" y="284"/>
                      <a:pt x="159" y="282"/>
                      <a:pt x="159" y="281"/>
                    </a:cubicBezTo>
                    <a:cubicBezTo>
                      <a:pt x="159" y="274"/>
                      <a:pt x="156" y="269"/>
                      <a:pt x="150" y="266"/>
                    </a:cubicBezTo>
                    <a:cubicBezTo>
                      <a:pt x="146" y="263"/>
                      <a:pt x="141" y="262"/>
                      <a:pt x="136" y="260"/>
                    </a:cubicBezTo>
                    <a:cubicBezTo>
                      <a:pt x="135" y="260"/>
                      <a:pt x="134" y="260"/>
                      <a:pt x="133" y="260"/>
                    </a:cubicBezTo>
                    <a:cubicBezTo>
                      <a:pt x="129" y="258"/>
                      <a:pt x="126" y="255"/>
                      <a:pt x="126" y="252"/>
                    </a:cubicBezTo>
                    <a:cubicBezTo>
                      <a:pt x="125" y="248"/>
                      <a:pt x="128" y="244"/>
                      <a:pt x="132" y="243"/>
                    </a:cubicBezTo>
                    <a:cubicBezTo>
                      <a:pt x="134" y="242"/>
                      <a:pt x="136" y="242"/>
                      <a:pt x="138" y="242"/>
                    </a:cubicBezTo>
                    <a:cubicBezTo>
                      <a:pt x="144" y="241"/>
                      <a:pt x="147" y="238"/>
                      <a:pt x="149" y="232"/>
                    </a:cubicBezTo>
                    <a:cubicBezTo>
                      <a:pt x="153" y="220"/>
                      <a:pt x="151" y="208"/>
                      <a:pt x="144" y="197"/>
                    </a:cubicBezTo>
                    <a:cubicBezTo>
                      <a:pt x="142" y="195"/>
                      <a:pt x="141" y="195"/>
                      <a:pt x="139" y="197"/>
                    </a:cubicBezTo>
                    <a:cubicBezTo>
                      <a:pt x="138" y="197"/>
                      <a:pt x="137" y="198"/>
                      <a:pt x="136" y="199"/>
                    </a:cubicBezTo>
                    <a:cubicBezTo>
                      <a:pt x="129" y="205"/>
                      <a:pt x="123" y="210"/>
                      <a:pt x="117" y="216"/>
                    </a:cubicBezTo>
                    <a:cubicBezTo>
                      <a:pt x="112" y="220"/>
                      <a:pt x="108" y="225"/>
                      <a:pt x="105" y="231"/>
                    </a:cubicBezTo>
                    <a:cubicBezTo>
                      <a:pt x="104" y="232"/>
                      <a:pt x="103" y="233"/>
                      <a:pt x="101" y="235"/>
                    </a:cubicBezTo>
                    <a:cubicBezTo>
                      <a:pt x="84" y="253"/>
                      <a:pt x="66" y="270"/>
                      <a:pt x="48" y="288"/>
                    </a:cubicBezTo>
                    <a:cubicBezTo>
                      <a:pt x="41" y="296"/>
                      <a:pt x="35" y="297"/>
                      <a:pt x="26" y="293"/>
                    </a:cubicBezTo>
                    <a:cubicBezTo>
                      <a:pt x="20" y="291"/>
                      <a:pt x="16" y="287"/>
                      <a:pt x="13" y="282"/>
                    </a:cubicBezTo>
                    <a:cubicBezTo>
                      <a:pt x="4" y="271"/>
                      <a:pt x="1" y="257"/>
                      <a:pt x="0" y="243"/>
                    </a:cubicBezTo>
                    <a:cubicBezTo>
                      <a:pt x="0" y="240"/>
                      <a:pt x="1" y="239"/>
                      <a:pt x="3" y="239"/>
                    </a:cubicBezTo>
                    <a:cubicBezTo>
                      <a:pt x="5" y="238"/>
                      <a:pt x="7" y="237"/>
                      <a:pt x="9" y="237"/>
                    </a:cubicBezTo>
                    <a:cubicBezTo>
                      <a:pt x="13" y="235"/>
                      <a:pt x="16" y="235"/>
                      <a:pt x="20" y="237"/>
                    </a:cubicBezTo>
                    <a:cubicBezTo>
                      <a:pt x="24" y="239"/>
                      <a:pt x="28" y="238"/>
                      <a:pt x="32" y="234"/>
                    </a:cubicBezTo>
                    <a:cubicBezTo>
                      <a:pt x="34" y="233"/>
                      <a:pt x="37" y="231"/>
                      <a:pt x="39" y="230"/>
                    </a:cubicBezTo>
                    <a:cubicBezTo>
                      <a:pt x="46" y="226"/>
                      <a:pt x="52" y="222"/>
                      <a:pt x="59" y="219"/>
                    </a:cubicBezTo>
                    <a:cubicBezTo>
                      <a:pt x="60" y="218"/>
                      <a:pt x="62" y="217"/>
                      <a:pt x="63" y="216"/>
                    </a:cubicBezTo>
                    <a:cubicBezTo>
                      <a:pt x="81" y="206"/>
                      <a:pt x="98" y="195"/>
                      <a:pt x="116" y="185"/>
                    </a:cubicBezTo>
                    <a:cubicBezTo>
                      <a:pt x="122" y="181"/>
                      <a:pt x="128" y="177"/>
                      <a:pt x="134" y="172"/>
                    </a:cubicBezTo>
                    <a:cubicBezTo>
                      <a:pt x="139" y="168"/>
                      <a:pt x="143" y="163"/>
                      <a:pt x="145" y="155"/>
                    </a:cubicBezTo>
                    <a:cubicBezTo>
                      <a:pt x="143" y="155"/>
                      <a:pt x="142" y="154"/>
                      <a:pt x="140" y="154"/>
                    </a:cubicBezTo>
                    <a:cubicBezTo>
                      <a:pt x="134" y="152"/>
                      <a:pt x="132" y="148"/>
                      <a:pt x="133" y="142"/>
                    </a:cubicBezTo>
                    <a:cubicBezTo>
                      <a:pt x="134" y="140"/>
                      <a:pt x="135" y="137"/>
                      <a:pt x="136" y="135"/>
                    </a:cubicBezTo>
                    <a:cubicBezTo>
                      <a:pt x="139" y="127"/>
                      <a:pt x="142" y="119"/>
                      <a:pt x="145" y="112"/>
                    </a:cubicBezTo>
                    <a:cubicBezTo>
                      <a:pt x="145" y="111"/>
                      <a:pt x="146" y="110"/>
                      <a:pt x="146" y="109"/>
                    </a:cubicBezTo>
                    <a:cubicBezTo>
                      <a:pt x="147" y="105"/>
                      <a:pt x="146" y="104"/>
                      <a:pt x="143" y="104"/>
                    </a:cubicBezTo>
                    <a:cubicBezTo>
                      <a:pt x="140" y="104"/>
                      <a:pt x="138" y="104"/>
                      <a:pt x="135" y="105"/>
                    </a:cubicBezTo>
                    <a:cubicBezTo>
                      <a:pt x="132" y="106"/>
                      <a:pt x="128" y="107"/>
                      <a:pt x="124" y="108"/>
                    </a:cubicBezTo>
                    <a:cubicBezTo>
                      <a:pt x="122" y="109"/>
                      <a:pt x="121" y="111"/>
                      <a:pt x="121" y="113"/>
                    </a:cubicBezTo>
                    <a:cubicBezTo>
                      <a:pt x="121" y="122"/>
                      <a:pt x="121" y="131"/>
                      <a:pt x="121" y="140"/>
                    </a:cubicBezTo>
                    <a:cubicBezTo>
                      <a:pt x="121" y="142"/>
                      <a:pt x="120" y="144"/>
                      <a:pt x="119" y="146"/>
                    </a:cubicBezTo>
                    <a:cubicBezTo>
                      <a:pt x="108" y="160"/>
                      <a:pt x="98" y="174"/>
                      <a:pt x="87" y="188"/>
                    </a:cubicBezTo>
                    <a:cubicBezTo>
                      <a:pt x="87" y="189"/>
                      <a:pt x="86" y="189"/>
                      <a:pt x="86" y="190"/>
                    </a:cubicBezTo>
                    <a:cubicBezTo>
                      <a:pt x="81" y="185"/>
                      <a:pt x="77" y="181"/>
                      <a:pt x="73" y="176"/>
                    </a:cubicBezTo>
                    <a:cubicBezTo>
                      <a:pt x="70" y="173"/>
                      <a:pt x="69" y="170"/>
                      <a:pt x="69" y="166"/>
                    </a:cubicBezTo>
                    <a:cubicBezTo>
                      <a:pt x="68" y="164"/>
                      <a:pt x="68" y="161"/>
                      <a:pt x="67" y="159"/>
                    </a:cubicBezTo>
                    <a:cubicBezTo>
                      <a:pt x="58" y="138"/>
                      <a:pt x="57" y="117"/>
                      <a:pt x="63" y="95"/>
                    </a:cubicBezTo>
                    <a:cubicBezTo>
                      <a:pt x="67" y="84"/>
                      <a:pt x="67" y="74"/>
                      <a:pt x="66" y="63"/>
                    </a:cubicBezTo>
                    <a:cubicBezTo>
                      <a:pt x="66" y="60"/>
                      <a:pt x="66" y="57"/>
                      <a:pt x="66" y="54"/>
                    </a:cubicBezTo>
                    <a:cubicBezTo>
                      <a:pt x="66" y="50"/>
                      <a:pt x="68" y="47"/>
                      <a:pt x="72" y="47"/>
                    </a:cubicBezTo>
                    <a:cubicBezTo>
                      <a:pt x="75" y="46"/>
                      <a:pt x="78" y="47"/>
                      <a:pt x="80" y="48"/>
                    </a:cubicBezTo>
                    <a:cubicBezTo>
                      <a:pt x="83" y="50"/>
                      <a:pt x="85" y="52"/>
                      <a:pt x="88" y="55"/>
                    </a:cubicBezTo>
                    <a:cubicBezTo>
                      <a:pt x="90" y="57"/>
                      <a:pt x="91" y="59"/>
                      <a:pt x="93" y="61"/>
                    </a:cubicBezTo>
                    <a:cubicBezTo>
                      <a:pt x="99" y="66"/>
                      <a:pt x="103" y="67"/>
                      <a:pt x="109" y="63"/>
                    </a:cubicBezTo>
                    <a:cubicBezTo>
                      <a:pt x="117" y="58"/>
                      <a:pt x="125" y="53"/>
                      <a:pt x="133" y="48"/>
                    </a:cubicBezTo>
                    <a:cubicBezTo>
                      <a:pt x="142" y="41"/>
                      <a:pt x="151" y="35"/>
                      <a:pt x="160" y="28"/>
                    </a:cubicBezTo>
                    <a:cubicBezTo>
                      <a:pt x="163" y="25"/>
                      <a:pt x="167" y="24"/>
                      <a:pt x="171" y="23"/>
                    </a:cubicBezTo>
                    <a:cubicBezTo>
                      <a:pt x="177" y="23"/>
                      <a:pt x="182" y="20"/>
                      <a:pt x="187" y="16"/>
                    </a:cubicBezTo>
                    <a:cubicBezTo>
                      <a:pt x="196" y="6"/>
                      <a:pt x="208" y="2"/>
                      <a:pt x="221" y="1"/>
                    </a:cubicBezTo>
                    <a:cubicBezTo>
                      <a:pt x="233" y="0"/>
                      <a:pt x="246" y="0"/>
                      <a:pt x="258" y="4"/>
                    </a:cubicBezTo>
                    <a:cubicBezTo>
                      <a:pt x="261" y="5"/>
                      <a:pt x="264" y="7"/>
                      <a:pt x="267" y="9"/>
                    </a:cubicBezTo>
                    <a:cubicBezTo>
                      <a:pt x="270" y="10"/>
                      <a:pt x="271" y="13"/>
                      <a:pt x="271" y="16"/>
                    </a:cubicBezTo>
                    <a:cubicBezTo>
                      <a:pt x="271" y="18"/>
                      <a:pt x="271" y="19"/>
                      <a:pt x="269" y="21"/>
                    </a:cubicBezTo>
                    <a:cubicBezTo>
                      <a:pt x="262" y="26"/>
                      <a:pt x="255" y="31"/>
                      <a:pt x="248" y="37"/>
                    </a:cubicBezTo>
                    <a:cubicBezTo>
                      <a:pt x="240" y="43"/>
                      <a:pt x="232" y="50"/>
                      <a:pt x="226" y="58"/>
                    </a:cubicBezTo>
                    <a:cubicBezTo>
                      <a:pt x="223" y="62"/>
                      <a:pt x="219" y="65"/>
                      <a:pt x="215" y="67"/>
                    </a:cubicBezTo>
                    <a:cubicBezTo>
                      <a:pt x="213" y="68"/>
                      <a:pt x="212" y="69"/>
                      <a:pt x="211" y="70"/>
                    </a:cubicBezTo>
                    <a:cubicBezTo>
                      <a:pt x="202" y="79"/>
                      <a:pt x="194" y="87"/>
                      <a:pt x="186" y="95"/>
                    </a:cubicBezTo>
                    <a:cubicBezTo>
                      <a:pt x="184" y="97"/>
                      <a:pt x="183" y="99"/>
                      <a:pt x="1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3" name="Freeform 14">
                <a:extLst>
                  <a:ext uri="{FF2B5EF4-FFF2-40B4-BE49-F238E27FC236}">
                    <a16:creationId xmlns:a16="http://schemas.microsoft.com/office/drawing/2014/main" id="{170B97E9-7C5C-402F-9D53-9AA87182C27F}"/>
                  </a:ext>
                </a:extLst>
              </p:cNvPr>
              <p:cNvSpPr>
                <a:spLocks/>
              </p:cNvSpPr>
              <p:nvPr/>
            </p:nvSpPr>
            <p:spPr bwMode="auto">
              <a:xfrm>
                <a:off x="9143222" y="3099837"/>
                <a:ext cx="797747" cy="506201"/>
              </a:xfrm>
              <a:custGeom>
                <a:avLst/>
                <a:gdLst>
                  <a:gd name="T0" fmla="*/ 16 w 280"/>
                  <a:gd name="T1" fmla="*/ 133 h 178"/>
                  <a:gd name="T2" fmla="*/ 14 w 280"/>
                  <a:gd name="T3" fmla="*/ 124 h 178"/>
                  <a:gd name="T4" fmla="*/ 2 w 280"/>
                  <a:gd name="T5" fmla="*/ 103 h 178"/>
                  <a:gd name="T6" fmla="*/ 6 w 280"/>
                  <a:gd name="T7" fmla="*/ 81 h 178"/>
                  <a:gd name="T8" fmla="*/ 16 w 280"/>
                  <a:gd name="T9" fmla="*/ 77 h 178"/>
                  <a:gd name="T10" fmla="*/ 22 w 280"/>
                  <a:gd name="T11" fmla="*/ 77 h 178"/>
                  <a:gd name="T12" fmla="*/ 40 w 280"/>
                  <a:gd name="T13" fmla="*/ 71 h 178"/>
                  <a:gd name="T14" fmla="*/ 54 w 280"/>
                  <a:gd name="T15" fmla="*/ 64 h 178"/>
                  <a:gd name="T16" fmla="*/ 63 w 280"/>
                  <a:gd name="T17" fmla="*/ 61 h 178"/>
                  <a:gd name="T18" fmla="*/ 144 w 280"/>
                  <a:gd name="T19" fmla="*/ 25 h 178"/>
                  <a:gd name="T20" fmla="*/ 169 w 280"/>
                  <a:gd name="T21" fmla="*/ 16 h 178"/>
                  <a:gd name="T22" fmla="*/ 186 w 280"/>
                  <a:gd name="T23" fmla="*/ 13 h 178"/>
                  <a:gd name="T24" fmla="*/ 209 w 280"/>
                  <a:gd name="T25" fmla="*/ 9 h 178"/>
                  <a:gd name="T26" fmla="*/ 224 w 280"/>
                  <a:gd name="T27" fmla="*/ 3 h 178"/>
                  <a:gd name="T28" fmla="*/ 233 w 280"/>
                  <a:gd name="T29" fmla="*/ 0 h 178"/>
                  <a:gd name="T30" fmla="*/ 265 w 280"/>
                  <a:gd name="T31" fmla="*/ 5 h 178"/>
                  <a:gd name="T32" fmla="*/ 274 w 280"/>
                  <a:gd name="T33" fmla="*/ 29 h 178"/>
                  <a:gd name="T34" fmla="*/ 256 w 280"/>
                  <a:gd name="T35" fmla="*/ 50 h 178"/>
                  <a:gd name="T36" fmla="*/ 245 w 280"/>
                  <a:gd name="T37" fmla="*/ 53 h 178"/>
                  <a:gd name="T38" fmla="*/ 220 w 280"/>
                  <a:gd name="T39" fmla="*/ 56 h 178"/>
                  <a:gd name="T40" fmla="*/ 213 w 280"/>
                  <a:gd name="T41" fmla="*/ 58 h 178"/>
                  <a:gd name="T42" fmla="*/ 208 w 280"/>
                  <a:gd name="T43" fmla="*/ 67 h 178"/>
                  <a:gd name="T44" fmla="*/ 210 w 280"/>
                  <a:gd name="T45" fmla="*/ 76 h 178"/>
                  <a:gd name="T46" fmla="*/ 218 w 280"/>
                  <a:gd name="T47" fmla="*/ 92 h 178"/>
                  <a:gd name="T48" fmla="*/ 224 w 280"/>
                  <a:gd name="T49" fmla="*/ 115 h 178"/>
                  <a:gd name="T50" fmla="*/ 220 w 280"/>
                  <a:gd name="T51" fmla="*/ 146 h 178"/>
                  <a:gd name="T52" fmla="*/ 197 w 280"/>
                  <a:gd name="T53" fmla="*/ 163 h 178"/>
                  <a:gd name="T54" fmla="*/ 189 w 280"/>
                  <a:gd name="T55" fmla="*/ 163 h 178"/>
                  <a:gd name="T56" fmla="*/ 181 w 280"/>
                  <a:gd name="T57" fmla="*/ 167 h 178"/>
                  <a:gd name="T58" fmla="*/ 178 w 280"/>
                  <a:gd name="T59" fmla="*/ 170 h 178"/>
                  <a:gd name="T60" fmla="*/ 156 w 280"/>
                  <a:gd name="T61" fmla="*/ 175 h 178"/>
                  <a:gd name="T62" fmla="*/ 140 w 280"/>
                  <a:gd name="T63" fmla="*/ 166 h 178"/>
                  <a:gd name="T64" fmla="*/ 126 w 280"/>
                  <a:gd name="T65" fmla="*/ 162 h 178"/>
                  <a:gd name="T66" fmla="*/ 119 w 280"/>
                  <a:gd name="T67" fmla="*/ 160 h 178"/>
                  <a:gd name="T68" fmla="*/ 113 w 280"/>
                  <a:gd name="T69" fmla="*/ 150 h 178"/>
                  <a:gd name="T70" fmla="*/ 115 w 280"/>
                  <a:gd name="T71" fmla="*/ 147 h 178"/>
                  <a:gd name="T72" fmla="*/ 122 w 280"/>
                  <a:gd name="T73" fmla="*/ 147 h 178"/>
                  <a:gd name="T74" fmla="*/ 166 w 280"/>
                  <a:gd name="T75" fmla="*/ 141 h 178"/>
                  <a:gd name="T76" fmla="*/ 185 w 280"/>
                  <a:gd name="T77" fmla="*/ 129 h 178"/>
                  <a:gd name="T78" fmla="*/ 188 w 280"/>
                  <a:gd name="T79" fmla="*/ 120 h 178"/>
                  <a:gd name="T80" fmla="*/ 185 w 280"/>
                  <a:gd name="T81" fmla="*/ 92 h 178"/>
                  <a:gd name="T82" fmla="*/ 184 w 280"/>
                  <a:gd name="T83" fmla="*/ 77 h 178"/>
                  <a:gd name="T84" fmla="*/ 179 w 280"/>
                  <a:gd name="T85" fmla="*/ 71 h 178"/>
                  <a:gd name="T86" fmla="*/ 163 w 280"/>
                  <a:gd name="T87" fmla="*/ 75 h 178"/>
                  <a:gd name="T88" fmla="*/ 158 w 280"/>
                  <a:gd name="T89" fmla="*/ 79 h 178"/>
                  <a:gd name="T90" fmla="*/ 145 w 280"/>
                  <a:gd name="T91" fmla="*/ 82 h 178"/>
                  <a:gd name="T92" fmla="*/ 116 w 280"/>
                  <a:gd name="T93" fmla="*/ 91 h 178"/>
                  <a:gd name="T94" fmla="*/ 80 w 280"/>
                  <a:gd name="T95" fmla="*/ 118 h 178"/>
                  <a:gd name="T96" fmla="*/ 52 w 280"/>
                  <a:gd name="T97" fmla="*/ 135 h 178"/>
                  <a:gd name="T98" fmla="*/ 22 w 280"/>
                  <a:gd name="T99" fmla="*/ 136 h 178"/>
                  <a:gd name="T100" fmla="*/ 18 w 280"/>
                  <a:gd name="T101" fmla="*/ 134 h 178"/>
                  <a:gd name="T102" fmla="*/ 16 w 280"/>
                  <a:gd name="T103"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0" h="178">
                    <a:moveTo>
                      <a:pt x="16" y="133"/>
                    </a:moveTo>
                    <a:cubicBezTo>
                      <a:pt x="18" y="129"/>
                      <a:pt x="16" y="127"/>
                      <a:pt x="14" y="124"/>
                    </a:cubicBezTo>
                    <a:cubicBezTo>
                      <a:pt x="9" y="118"/>
                      <a:pt x="5" y="111"/>
                      <a:pt x="2" y="103"/>
                    </a:cubicBezTo>
                    <a:cubicBezTo>
                      <a:pt x="0" y="95"/>
                      <a:pt x="1" y="88"/>
                      <a:pt x="6" y="81"/>
                    </a:cubicBezTo>
                    <a:cubicBezTo>
                      <a:pt x="9" y="78"/>
                      <a:pt x="12" y="76"/>
                      <a:pt x="16" y="77"/>
                    </a:cubicBezTo>
                    <a:cubicBezTo>
                      <a:pt x="18" y="77"/>
                      <a:pt x="20" y="76"/>
                      <a:pt x="22" y="77"/>
                    </a:cubicBezTo>
                    <a:cubicBezTo>
                      <a:pt x="29" y="79"/>
                      <a:pt x="36" y="76"/>
                      <a:pt x="40" y="71"/>
                    </a:cubicBezTo>
                    <a:cubicBezTo>
                      <a:pt x="44" y="67"/>
                      <a:pt x="49" y="65"/>
                      <a:pt x="54" y="64"/>
                    </a:cubicBezTo>
                    <a:cubicBezTo>
                      <a:pt x="57" y="64"/>
                      <a:pt x="60" y="62"/>
                      <a:pt x="63" y="61"/>
                    </a:cubicBezTo>
                    <a:cubicBezTo>
                      <a:pt x="89" y="47"/>
                      <a:pt x="116" y="35"/>
                      <a:pt x="144" y="25"/>
                    </a:cubicBezTo>
                    <a:cubicBezTo>
                      <a:pt x="152" y="22"/>
                      <a:pt x="161" y="19"/>
                      <a:pt x="169" y="16"/>
                    </a:cubicBezTo>
                    <a:cubicBezTo>
                      <a:pt x="174" y="14"/>
                      <a:pt x="180" y="14"/>
                      <a:pt x="186" y="13"/>
                    </a:cubicBezTo>
                    <a:cubicBezTo>
                      <a:pt x="194" y="12"/>
                      <a:pt x="201" y="11"/>
                      <a:pt x="209" y="9"/>
                    </a:cubicBezTo>
                    <a:cubicBezTo>
                      <a:pt x="214" y="8"/>
                      <a:pt x="219" y="5"/>
                      <a:pt x="224" y="3"/>
                    </a:cubicBezTo>
                    <a:cubicBezTo>
                      <a:pt x="227" y="1"/>
                      <a:pt x="230" y="0"/>
                      <a:pt x="233" y="0"/>
                    </a:cubicBezTo>
                    <a:cubicBezTo>
                      <a:pt x="244" y="0"/>
                      <a:pt x="255" y="1"/>
                      <a:pt x="265" y="5"/>
                    </a:cubicBezTo>
                    <a:cubicBezTo>
                      <a:pt x="276" y="9"/>
                      <a:pt x="280" y="19"/>
                      <a:pt x="274" y="29"/>
                    </a:cubicBezTo>
                    <a:cubicBezTo>
                      <a:pt x="270" y="38"/>
                      <a:pt x="263" y="45"/>
                      <a:pt x="256" y="50"/>
                    </a:cubicBezTo>
                    <a:cubicBezTo>
                      <a:pt x="252" y="53"/>
                      <a:pt x="249" y="53"/>
                      <a:pt x="245" y="53"/>
                    </a:cubicBezTo>
                    <a:cubicBezTo>
                      <a:pt x="236" y="54"/>
                      <a:pt x="228" y="55"/>
                      <a:pt x="220" y="56"/>
                    </a:cubicBezTo>
                    <a:cubicBezTo>
                      <a:pt x="218" y="57"/>
                      <a:pt x="215" y="57"/>
                      <a:pt x="213" y="58"/>
                    </a:cubicBezTo>
                    <a:cubicBezTo>
                      <a:pt x="209" y="60"/>
                      <a:pt x="208" y="63"/>
                      <a:pt x="208" y="67"/>
                    </a:cubicBezTo>
                    <a:cubicBezTo>
                      <a:pt x="208" y="70"/>
                      <a:pt x="209" y="73"/>
                      <a:pt x="210" y="76"/>
                    </a:cubicBezTo>
                    <a:cubicBezTo>
                      <a:pt x="213" y="82"/>
                      <a:pt x="215" y="87"/>
                      <a:pt x="218" y="92"/>
                    </a:cubicBezTo>
                    <a:cubicBezTo>
                      <a:pt x="221" y="100"/>
                      <a:pt x="224" y="107"/>
                      <a:pt x="224" y="115"/>
                    </a:cubicBezTo>
                    <a:cubicBezTo>
                      <a:pt x="224" y="126"/>
                      <a:pt x="223" y="136"/>
                      <a:pt x="220" y="146"/>
                    </a:cubicBezTo>
                    <a:cubicBezTo>
                      <a:pt x="216" y="157"/>
                      <a:pt x="209" y="162"/>
                      <a:pt x="197" y="163"/>
                    </a:cubicBezTo>
                    <a:cubicBezTo>
                      <a:pt x="194" y="163"/>
                      <a:pt x="192" y="163"/>
                      <a:pt x="189" y="163"/>
                    </a:cubicBezTo>
                    <a:cubicBezTo>
                      <a:pt x="186" y="163"/>
                      <a:pt x="183" y="163"/>
                      <a:pt x="181" y="167"/>
                    </a:cubicBezTo>
                    <a:cubicBezTo>
                      <a:pt x="180" y="168"/>
                      <a:pt x="179" y="169"/>
                      <a:pt x="178" y="170"/>
                    </a:cubicBezTo>
                    <a:cubicBezTo>
                      <a:pt x="171" y="176"/>
                      <a:pt x="164" y="178"/>
                      <a:pt x="156" y="175"/>
                    </a:cubicBezTo>
                    <a:cubicBezTo>
                      <a:pt x="151" y="172"/>
                      <a:pt x="145" y="169"/>
                      <a:pt x="140" y="166"/>
                    </a:cubicBezTo>
                    <a:cubicBezTo>
                      <a:pt x="136" y="163"/>
                      <a:pt x="132" y="162"/>
                      <a:pt x="126" y="162"/>
                    </a:cubicBezTo>
                    <a:cubicBezTo>
                      <a:pt x="124" y="162"/>
                      <a:pt x="121" y="163"/>
                      <a:pt x="119" y="160"/>
                    </a:cubicBezTo>
                    <a:cubicBezTo>
                      <a:pt x="116" y="157"/>
                      <a:pt x="114" y="154"/>
                      <a:pt x="113" y="150"/>
                    </a:cubicBezTo>
                    <a:cubicBezTo>
                      <a:pt x="112" y="148"/>
                      <a:pt x="113" y="147"/>
                      <a:pt x="115" y="147"/>
                    </a:cubicBezTo>
                    <a:cubicBezTo>
                      <a:pt x="117" y="147"/>
                      <a:pt x="120" y="147"/>
                      <a:pt x="122" y="147"/>
                    </a:cubicBezTo>
                    <a:cubicBezTo>
                      <a:pt x="137" y="148"/>
                      <a:pt x="152" y="146"/>
                      <a:pt x="166" y="141"/>
                    </a:cubicBezTo>
                    <a:cubicBezTo>
                      <a:pt x="173" y="138"/>
                      <a:pt x="179" y="134"/>
                      <a:pt x="185" y="129"/>
                    </a:cubicBezTo>
                    <a:cubicBezTo>
                      <a:pt x="188" y="126"/>
                      <a:pt x="189" y="123"/>
                      <a:pt x="188" y="120"/>
                    </a:cubicBezTo>
                    <a:cubicBezTo>
                      <a:pt x="187" y="111"/>
                      <a:pt x="186" y="102"/>
                      <a:pt x="185" y="92"/>
                    </a:cubicBezTo>
                    <a:cubicBezTo>
                      <a:pt x="184" y="87"/>
                      <a:pt x="184" y="82"/>
                      <a:pt x="184" y="77"/>
                    </a:cubicBezTo>
                    <a:cubicBezTo>
                      <a:pt x="184" y="73"/>
                      <a:pt x="183" y="71"/>
                      <a:pt x="179" y="71"/>
                    </a:cubicBezTo>
                    <a:cubicBezTo>
                      <a:pt x="173" y="70"/>
                      <a:pt x="168" y="70"/>
                      <a:pt x="163" y="75"/>
                    </a:cubicBezTo>
                    <a:cubicBezTo>
                      <a:pt x="162" y="76"/>
                      <a:pt x="160" y="77"/>
                      <a:pt x="158" y="79"/>
                    </a:cubicBezTo>
                    <a:cubicBezTo>
                      <a:pt x="154" y="81"/>
                      <a:pt x="150" y="83"/>
                      <a:pt x="145" y="82"/>
                    </a:cubicBezTo>
                    <a:cubicBezTo>
                      <a:pt x="134" y="82"/>
                      <a:pt x="124" y="85"/>
                      <a:pt x="116" y="91"/>
                    </a:cubicBezTo>
                    <a:cubicBezTo>
                      <a:pt x="104" y="100"/>
                      <a:pt x="92" y="109"/>
                      <a:pt x="80" y="118"/>
                    </a:cubicBezTo>
                    <a:cubicBezTo>
                      <a:pt x="71" y="124"/>
                      <a:pt x="62" y="131"/>
                      <a:pt x="52" y="135"/>
                    </a:cubicBezTo>
                    <a:cubicBezTo>
                      <a:pt x="42" y="139"/>
                      <a:pt x="32" y="140"/>
                      <a:pt x="22" y="136"/>
                    </a:cubicBezTo>
                    <a:cubicBezTo>
                      <a:pt x="20" y="136"/>
                      <a:pt x="19" y="135"/>
                      <a:pt x="18" y="134"/>
                    </a:cubicBezTo>
                    <a:cubicBezTo>
                      <a:pt x="17" y="134"/>
                      <a:pt x="17" y="134"/>
                      <a:pt x="1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4" name="Freeform 15">
                <a:extLst>
                  <a:ext uri="{FF2B5EF4-FFF2-40B4-BE49-F238E27FC236}">
                    <a16:creationId xmlns:a16="http://schemas.microsoft.com/office/drawing/2014/main" id="{8F85E7F0-D6E4-48F0-A113-2A9E57A84215}"/>
                  </a:ext>
                </a:extLst>
              </p:cNvPr>
              <p:cNvSpPr>
                <a:spLocks/>
              </p:cNvSpPr>
              <p:nvPr/>
            </p:nvSpPr>
            <p:spPr bwMode="auto">
              <a:xfrm>
                <a:off x="6548140" y="2449465"/>
                <a:ext cx="605519" cy="323584"/>
              </a:xfrm>
              <a:custGeom>
                <a:avLst/>
                <a:gdLst>
                  <a:gd name="T0" fmla="*/ 197 w 212"/>
                  <a:gd name="T1" fmla="*/ 0 h 114"/>
                  <a:gd name="T2" fmla="*/ 205 w 212"/>
                  <a:gd name="T3" fmla="*/ 0 h 114"/>
                  <a:gd name="T4" fmla="*/ 211 w 212"/>
                  <a:gd name="T5" fmla="*/ 9 h 114"/>
                  <a:gd name="T6" fmla="*/ 191 w 212"/>
                  <a:gd name="T7" fmla="*/ 29 h 114"/>
                  <a:gd name="T8" fmla="*/ 187 w 212"/>
                  <a:gd name="T9" fmla="*/ 29 h 114"/>
                  <a:gd name="T10" fmla="*/ 174 w 212"/>
                  <a:gd name="T11" fmla="*/ 33 h 114"/>
                  <a:gd name="T12" fmla="*/ 132 w 212"/>
                  <a:gd name="T13" fmla="*/ 67 h 114"/>
                  <a:gd name="T14" fmla="*/ 109 w 212"/>
                  <a:gd name="T15" fmla="*/ 91 h 114"/>
                  <a:gd name="T16" fmla="*/ 71 w 212"/>
                  <a:gd name="T17" fmla="*/ 112 h 114"/>
                  <a:gd name="T18" fmla="*/ 40 w 212"/>
                  <a:gd name="T19" fmla="*/ 108 h 114"/>
                  <a:gd name="T20" fmla="*/ 9 w 212"/>
                  <a:gd name="T21" fmla="*/ 90 h 114"/>
                  <a:gd name="T22" fmla="*/ 8 w 212"/>
                  <a:gd name="T23" fmla="*/ 89 h 114"/>
                  <a:gd name="T24" fmla="*/ 11 w 212"/>
                  <a:gd name="T25" fmla="*/ 64 h 114"/>
                  <a:gd name="T26" fmla="*/ 15 w 212"/>
                  <a:gd name="T27" fmla="*/ 62 h 114"/>
                  <a:gd name="T28" fmla="*/ 114 w 212"/>
                  <a:gd name="T29" fmla="*/ 23 h 114"/>
                  <a:gd name="T30" fmla="*/ 130 w 212"/>
                  <a:gd name="T31" fmla="*/ 18 h 114"/>
                  <a:gd name="T32" fmla="*/ 164 w 212"/>
                  <a:gd name="T33" fmla="*/ 7 h 114"/>
                  <a:gd name="T34" fmla="*/ 197 w 212"/>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4">
                    <a:moveTo>
                      <a:pt x="197" y="0"/>
                    </a:moveTo>
                    <a:cubicBezTo>
                      <a:pt x="199" y="0"/>
                      <a:pt x="202" y="0"/>
                      <a:pt x="205" y="0"/>
                    </a:cubicBezTo>
                    <a:cubicBezTo>
                      <a:pt x="209" y="1"/>
                      <a:pt x="212" y="5"/>
                      <a:pt x="211" y="9"/>
                    </a:cubicBezTo>
                    <a:cubicBezTo>
                      <a:pt x="207" y="18"/>
                      <a:pt x="200" y="25"/>
                      <a:pt x="191" y="29"/>
                    </a:cubicBezTo>
                    <a:cubicBezTo>
                      <a:pt x="189" y="29"/>
                      <a:pt x="188" y="29"/>
                      <a:pt x="187" y="29"/>
                    </a:cubicBezTo>
                    <a:cubicBezTo>
                      <a:pt x="182" y="28"/>
                      <a:pt x="178" y="30"/>
                      <a:pt x="174" y="33"/>
                    </a:cubicBezTo>
                    <a:cubicBezTo>
                      <a:pt x="158" y="43"/>
                      <a:pt x="144" y="54"/>
                      <a:pt x="132" y="67"/>
                    </a:cubicBezTo>
                    <a:cubicBezTo>
                      <a:pt x="124" y="75"/>
                      <a:pt x="116" y="83"/>
                      <a:pt x="109" y="91"/>
                    </a:cubicBezTo>
                    <a:cubicBezTo>
                      <a:pt x="99" y="102"/>
                      <a:pt x="86" y="110"/>
                      <a:pt x="71" y="112"/>
                    </a:cubicBezTo>
                    <a:cubicBezTo>
                      <a:pt x="61" y="114"/>
                      <a:pt x="50" y="112"/>
                      <a:pt x="40" y="108"/>
                    </a:cubicBezTo>
                    <a:cubicBezTo>
                      <a:pt x="29" y="104"/>
                      <a:pt x="19" y="98"/>
                      <a:pt x="9" y="90"/>
                    </a:cubicBezTo>
                    <a:cubicBezTo>
                      <a:pt x="9" y="90"/>
                      <a:pt x="9" y="89"/>
                      <a:pt x="8" y="89"/>
                    </a:cubicBezTo>
                    <a:cubicBezTo>
                      <a:pt x="0" y="81"/>
                      <a:pt x="2" y="70"/>
                      <a:pt x="11" y="64"/>
                    </a:cubicBezTo>
                    <a:cubicBezTo>
                      <a:pt x="12" y="63"/>
                      <a:pt x="14" y="63"/>
                      <a:pt x="15" y="62"/>
                    </a:cubicBezTo>
                    <a:cubicBezTo>
                      <a:pt x="48" y="49"/>
                      <a:pt x="81" y="36"/>
                      <a:pt x="114" y="23"/>
                    </a:cubicBezTo>
                    <a:cubicBezTo>
                      <a:pt x="119" y="21"/>
                      <a:pt x="125" y="19"/>
                      <a:pt x="130" y="18"/>
                    </a:cubicBezTo>
                    <a:cubicBezTo>
                      <a:pt x="142" y="15"/>
                      <a:pt x="153" y="12"/>
                      <a:pt x="164" y="7"/>
                    </a:cubicBezTo>
                    <a:cubicBezTo>
                      <a:pt x="175" y="2"/>
                      <a:pt x="186" y="0"/>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5" name="Freeform 16">
                <a:extLst>
                  <a:ext uri="{FF2B5EF4-FFF2-40B4-BE49-F238E27FC236}">
                    <a16:creationId xmlns:a16="http://schemas.microsoft.com/office/drawing/2014/main" id="{9AA89938-51FC-49D9-8A20-AE9CA39EDED4}"/>
                  </a:ext>
                </a:extLst>
              </p:cNvPr>
              <p:cNvSpPr>
                <a:spLocks/>
              </p:cNvSpPr>
              <p:nvPr/>
            </p:nvSpPr>
            <p:spPr bwMode="auto">
              <a:xfrm>
                <a:off x="6746776" y="2048989"/>
                <a:ext cx="323584" cy="358826"/>
              </a:xfrm>
              <a:custGeom>
                <a:avLst/>
                <a:gdLst>
                  <a:gd name="T0" fmla="*/ 114 w 114"/>
                  <a:gd name="T1" fmla="*/ 70 h 126"/>
                  <a:gd name="T2" fmla="*/ 101 w 114"/>
                  <a:gd name="T3" fmla="*/ 91 h 126"/>
                  <a:gd name="T4" fmla="*/ 78 w 114"/>
                  <a:gd name="T5" fmla="*/ 97 h 126"/>
                  <a:gd name="T6" fmla="*/ 58 w 114"/>
                  <a:gd name="T7" fmla="*/ 106 h 126"/>
                  <a:gd name="T8" fmla="*/ 40 w 114"/>
                  <a:gd name="T9" fmla="*/ 121 h 126"/>
                  <a:gd name="T10" fmla="*/ 31 w 114"/>
                  <a:gd name="T11" fmla="*/ 125 h 126"/>
                  <a:gd name="T12" fmla="*/ 23 w 114"/>
                  <a:gd name="T13" fmla="*/ 122 h 126"/>
                  <a:gd name="T14" fmla="*/ 23 w 114"/>
                  <a:gd name="T15" fmla="*/ 112 h 126"/>
                  <a:gd name="T16" fmla="*/ 26 w 114"/>
                  <a:gd name="T17" fmla="*/ 68 h 126"/>
                  <a:gd name="T18" fmla="*/ 16 w 114"/>
                  <a:gd name="T19" fmla="*/ 50 h 126"/>
                  <a:gd name="T20" fmla="*/ 11 w 114"/>
                  <a:gd name="T21" fmla="*/ 39 h 126"/>
                  <a:gd name="T22" fmla="*/ 3 w 114"/>
                  <a:gd name="T23" fmla="*/ 21 h 126"/>
                  <a:gd name="T24" fmla="*/ 3 w 114"/>
                  <a:gd name="T25" fmla="*/ 6 h 126"/>
                  <a:gd name="T26" fmla="*/ 12 w 114"/>
                  <a:gd name="T27" fmla="*/ 0 h 126"/>
                  <a:gd name="T28" fmla="*/ 18 w 114"/>
                  <a:gd name="T29" fmla="*/ 1 h 126"/>
                  <a:gd name="T30" fmla="*/ 50 w 114"/>
                  <a:gd name="T31" fmla="*/ 12 h 126"/>
                  <a:gd name="T32" fmla="*/ 86 w 114"/>
                  <a:gd name="T33" fmla="*/ 31 h 126"/>
                  <a:gd name="T34" fmla="*/ 106 w 114"/>
                  <a:gd name="T35" fmla="*/ 48 h 126"/>
                  <a:gd name="T36" fmla="*/ 114 w 114"/>
                  <a:gd name="T3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6">
                    <a:moveTo>
                      <a:pt x="114" y="70"/>
                    </a:moveTo>
                    <a:cubicBezTo>
                      <a:pt x="114" y="79"/>
                      <a:pt x="109" y="86"/>
                      <a:pt x="101" y="91"/>
                    </a:cubicBezTo>
                    <a:cubicBezTo>
                      <a:pt x="94" y="95"/>
                      <a:pt x="86" y="97"/>
                      <a:pt x="78" y="97"/>
                    </a:cubicBezTo>
                    <a:cubicBezTo>
                      <a:pt x="64" y="97"/>
                      <a:pt x="66" y="98"/>
                      <a:pt x="58" y="106"/>
                    </a:cubicBezTo>
                    <a:cubicBezTo>
                      <a:pt x="52" y="111"/>
                      <a:pt x="46" y="116"/>
                      <a:pt x="40" y="121"/>
                    </a:cubicBezTo>
                    <a:cubicBezTo>
                      <a:pt x="38" y="123"/>
                      <a:pt x="35" y="124"/>
                      <a:pt x="31" y="125"/>
                    </a:cubicBezTo>
                    <a:cubicBezTo>
                      <a:pt x="28" y="126"/>
                      <a:pt x="25" y="125"/>
                      <a:pt x="23" y="122"/>
                    </a:cubicBezTo>
                    <a:cubicBezTo>
                      <a:pt x="22" y="118"/>
                      <a:pt x="21" y="115"/>
                      <a:pt x="23" y="112"/>
                    </a:cubicBezTo>
                    <a:cubicBezTo>
                      <a:pt x="33" y="98"/>
                      <a:pt x="33" y="83"/>
                      <a:pt x="26" y="68"/>
                    </a:cubicBezTo>
                    <a:cubicBezTo>
                      <a:pt x="23" y="61"/>
                      <a:pt x="19" y="56"/>
                      <a:pt x="16" y="50"/>
                    </a:cubicBezTo>
                    <a:cubicBezTo>
                      <a:pt x="14" y="46"/>
                      <a:pt x="12" y="43"/>
                      <a:pt x="11" y="39"/>
                    </a:cubicBezTo>
                    <a:cubicBezTo>
                      <a:pt x="9" y="33"/>
                      <a:pt x="7" y="27"/>
                      <a:pt x="3" y="21"/>
                    </a:cubicBezTo>
                    <a:cubicBezTo>
                      <a:pt x="0" y="17"/>
                      <a:pt x="0" y="12"/>
                      <a:pt x="3" y="6"/>
                    </a:cubicBezTo>
                    <a:cubicBezTo>
                      <a:pt x="5" y="2"/>
                      <a:pt x="8" y="0"/>
                      <a:pt x="12" y="0"/>
                    </a:cubicBezTo>
                    <a:cubicBezTo>
                      <a:pt x="14" y="0"/>
                      <a:pt x="16" y="1"/>
                      <a:pt x="18" y="1"/>
                    </a:cubicBezTo>
                    <a:cubicBezTo>
                      <a:pt x="29" y="3"/>
                      <a:pt x="40" y="7"/>
                      <a:pt x="50" y="12"/>
                    </a:cubicBezTo>
                    <a:cubicBezTo>
                      <a:pt x="62" y="19"/>
                      <a:pt x="74" y="25"/>
                      <a:pt x="86" y="31"/>
                    </a:cubicBezTo>
                    <a:cubicBezTo>
                      <a:pt x="94" y="36"/>
                      <a:pt x="101" y="41"/>
                      <a:pt x="106" y="48"/>
                    </a:cubicBezTo>
                    <a:cubicBezTo>
                      <a:pt x="111" y="54"/>
                      <a:pt x="114" y="61"/>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6" name="Freeform 24">
                <a:extLst>
                  <a:ext uri="{FF2B5EF4-FFF2-40B4-BE49-F238E27FC236}">
                    <a16:creationId xmlns:a16="http://schemas.microsoft.com/office/drawing/2014/main" id="{1DA43A21-B3DE-46D7-8042-B68A4F8A950B}"/>
                  </a:ext>
                </a:extLst>
              </p:cNvPr>
              <p:cNvSpPr>
                <a:spLocks/>
              </p:cNvSpPr>
              <p:nvPr/>
            </p:nvSpPr>
            <p:spPr bwMode="auto">
              <a:xfrm>
                <a:off x="9216909" y="2378981"/>
                <a:ext cx="317177" cy="429310"/>
              </a:xfrm>
              <a:custGeom>
                <a:avLst/>
                <a:gdLst>
                  <a:gd name="T0" fmla="*/ 111 w 111"/>
                  <a:gd name="T1" fmla="*/ 118 h 150"/>
                  <a:gd name="T2" fmla="*/ 108 w 111"/>
                  <a:gd name="T3" fmla="*/ 125 h 150"/>
                  <a:gd name="T4" fmla="*/ 94 w 111"/>
                  <a:gd name="T5" fmla="*/ 142 h 150"/>
                  <a:gd name="T6" fmla="*/ 80 w 111"/>
                  <a:gd name="T7" fmla="*/ 149 h 150"/>
                  <a:gd name="T8" fmla="*/ 72 w 111"/>
                  <a:gd name="T9" fmla="*/ 144 h 150"/>
                  <a:gd name="T10" fmla="*/ 66 w 111"/>
                  <a:gd name="T11" fmla="*/ 117 h 150"/>
                  <a:gd name="T12" fmla="*/ 59 w 111"/>
                  <a:gd name="T13" fmla="*/ 90 h 150"/>
                  <a:gd name="T14" fmla="*/ 50 w 111"/>
                  <a:gd name="T15" fmla="*/ 75 h 150"/>
                  <a:gd name="T16" fmla="*/ 19 w 111"/>
                  <a:gd name="T17" fmla="*/ 40 h 150"/>
                  <a:gd name="T18" fmla="*/ 6 w 111"/>
                  <a:gd name="T19" fmla="*/ 27 h 150"/>
                  <a:gd name="T20" fmla="*/ 0 w 111"/>
                  <a:gd name="T21" fmla="*/ 10 h 150"/>
                  <a:gd name="T22" fmla="*/ 0 w 111"/>
                  <a:gd name="T23" fmla="*/ 8 h 150"/>
                  <a:gd name="T24" fmla="*/ 9 w 111"/>
                  <a:gd name="T25" fmla="*/ 2 h 150"/>
                  <a:gd name="T26" fmla="*/ 18 w 111"/>
                  <a:gd name="T27" fmla="*/ 7 h 150"/>
                  <a:gd name="T28" fmla="*/ 27 w 111"/>
                  <a:gd name="T29" fmla="*/ 15 h 150"/>
                  <a:gd name="T30" fmla="*/ 44 w 111"/>
                  <a:gd name="T31" fmla="*/ 26 h 150"/>
                  <a:gd name="T32" fmla="*/ 85 w 111"/>
                  <a:gd name="T33" fmla="*/ 57 h 150"/>
                  <a:gd name="T34" fmla="*/ 110 w 111"/>
                  <a:gd name="T35" fmla="*/ 114 h 150"/>
                  <a:gd name="T36" fmla="*/ 110 w 111"/>
                  <a:gd name="T37" fmla="*/ 117 h 150"/>
                  <a:gd name="T38" fmla="*/ 111 w 111"/>
                  <a:gd name="T39" fmla="*/ 11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50">
                    <a:moveTo>
                      <a:pt x="111" y="118"/>
                    </a:moveTo>
                    <a:cubicBezTo>
                      <a:pt x="110" y="120"/>
                      <a:pt x="109" y="123"/>
                      <a:pt x="108" y="125"/>
                    </a:cubicBezTo>
                    <a:cubicBezTo>
                      <a:pt x="103" y="131"/>
                      <a:pt x="99" y="136"/>
                      <a:pt x="94" y="142"/>
                    </a:cubicBezTo>
                    <a:cubicBezTo>
                      <a:pt x="90" y="146"/>
                      <a:pt x="86" y="148"/>
                      <a:pt x="80" y="149"/>
                    </a:cubicBezTo>
                    <a:cubicBezTo>
                      <a:pt x="75" y="150"/>
                      <a:pt x="73" y="149"/>
                      <a:pt x="72" y="144"/>
                    </a:cubicBezTo>
                    <a:cubicBezTo>
                      <a:pt x="70" y="135"/>
                      <a:pt x="68" y="126"/>
                      <a:pt x="66" y="117"/>
                    </a:cubicBezTo>
                    <a:cubicBezTo>
                      <a:pt x="64" y="108"/>
                      <a:pt x="63" y="99"/>
                      <a:pt x="59" y="90"/>
                    </a:cubicBezTo>
                    <a:cubicBezTo>
                      <a:pt x="57" y="85"/>
                      <a:pt x="54" y="80"/>
                      <a:pt x="50" y="75"/>
                    </a:cubicBezTo>
                    <a:cubicBezTo>
                      <a:pt x="40" y="63"/>
                      <a:pt x="29" y="51"/>
                      <a:pt x="19" y="40"/>
                    </a:cubicBezTo>
                    <a:cubicBezTo>
                      <a:pt x="15" y="35"/>
                      <a:pt x="11" y="31"/>
                      <a:pt x="6" y="27"/>
                    </a:cubicBezTo>
                    <a:cubicBezTo>
                      <a:pt x="1" y="22"/>
                      <a:pt x="0" y="17"/>
                      <a:pt x="0" y="10"/>
                    </a:cubicBezTo>
                    <a:cubicBezTo>
                      <a:pt x="0" y="9"/>
                      <a:pt x="0" y="9"/>
                      <a:pt x="0" y="8"/>
                    </a:cubicBezTo>
                    <a:cubicBezTo>
                      <a:pt x="2" y="1"/>
                      <a:pt x="3" y="0"/>
                      <a:pt x="9" y="2"/>
                    </a:cubicBezTo>
                    <a:cubicBezTo>
                      <a:pt x="12" y="4"/>
                      <a:pt x="15" y="5"/>
                      <a:pt x="18" y="7"/>
                    </a:cubicBezTo>
                    <a:cubicBezTo>
                      <a:pt x="21" y="10"/>
                      <a:pt x="24" y="12"/>
                      <a:pt x="27" y="15"/>
                    </a:cubicBezTo>
                    <a:cubicBezTo>
                      <a:pt x="32" y="20"/>
                      <a:pt x="38" y="24"/>
                      <a:pt x="44" y="26"/>
                    </a:cubicBezTo>
                    <a:cubicBezTo>
                      <a:pt x="61" y="33"/>
                      <a:pt x="74" y="43"/>
                      <a:pt x="85" y="57"/>
                    </a:cubicBezTo>
                    <a:cubicBezTo>
                      <a:pt x="98" y="73"/>
                      <a:pt x="107" y="92"/>
                      <a:pt x="110" y="114"/>
                    </a:cubicBezTo>
                    <a:cubicBezTo>
                      <a:pt x="110" y="115"/>
                      <a:pt x="110" y="116"/>
                      <a:pt x="110" y="117"/>
                    </a:cubicBezTo>
                    <a:cubicBezTo>
                      <a:pt x="110" y="117"/>
                      <a:pt x="110" y="118"/>
                      <a:pt x="1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7" name="Freeform 26">
                <a:extLst>
                  <a:ext uri="{FF2B5EF4-FFF2-40B4-BE49-F238E27FC236}">
                    <a16:creationId xmlns:a16="http://schemas.microsoft.com/office/drawing/2014/main" id="{6DFF31B1-CB8C-4F29-A011-B6B43254D88F}"/>
                  </a:ext>
                </a:extLst>
              </p:cNvPr>
              <p:cNvSpPr>
                <a:spLocks/>
              </p:cNvSpPr>
              <p:nvPr/>
            </p:nvSpPr>
            <p:spPr bwMode="auto">
              <a:xfrm>
                <a:off x="7022303" y="3189544"/>
                <a:ext cx="230674" cy="281935"/>
              </a:xfrm>
              <a:custGeom>
                <a:avLst/>
                <a:gdLst>
                  <a:gd name="T0" fmla="*/ 0 w 81"/>
                  <a:gd name="T1" fmla="*/ 18 h 99"/>
                  <a:gd name="T2" fmla="*/ 1 w 81"/>
                  <a:gd name="T3" fmla="*/ 9 h 99"/>
                  <a:gd name="T4" fmla="*/ 11 w 81"/>
                  <a:gd name="T5" fmla="*/ 1 h 99"/>
                  <a:gd name="T6" fmla="*/ 50 w 81"/>
                  <a:gd name="T7" fmla="*/ 12 h 99"/>
                  <a:gd name="T8" fmla="*/ 78 w 81"/>
                  <a:gd name="T9" fmla="*/ 44 h 99"/>
                  <a:gd name="T10" fmla="*/ 80 w 81"/>
                  <a:gd name="T11" fmla="*/ 51 h 99"/>
                  <a:gd name="T12" fmla="*/ 77 w 81"/>
                  <a:gd name="T13" fmla="*/ 79 h 99"/>
                  <a:gd name="T14" fmla="*/ 43 w 81"/>
                  <a:gd name="T15" fmla="*/ 92 h 99"/>
                  <a:gd name="T16" fmla="*/ 30 w 81"/>
                  <a:gd name="T17" fmla="*/ 81 h 99"/>
                  <a:gd name="T18" fmla="*/ 12 w 81"/>
                  <a:gd name="T19" fmla="*/ 60 h 99"/>
                  <a:gd name="T20" fmla="*/ 1 w 81"/>
                  <a:gd name="T21" fmla="*/ 24 h 99"/>
                  <a:gd name="T22" fmla="*/ 1 w 81"/>
                  <a:gd name="T23" fmla="*/ 18 h 99"/>
                  <a:gd name="T24" fmla="*/ 0 w 81"/>
                  <a:gd name="T25"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99">
                    <a:moveTo>
                      <a:pt x="0" y="18"/>
                    </a:moveTo>
                    <a:cubicBezTo>
                      <a:pt x="1" y="15"/>
                      <a:pt x="1" y="12"/>
                      <a:pt x="1" y="9"/>
                    </a:cubicBezTo>
                    <a:cubicBezTo>
                      <a:pt x="2" y="4"/>
                      <a:pt x="5" y="1"/>
                      <a:pt x="11" y="1"/>
                    </a:cubicBezTo>
                    <a:cubicBezTo>
                      <a:pt x="25" y="0"/>
                      <a:pt x="39" y="2"/>
                      <a:pt x="50" y="12"/>
                    </a:cubicBezTo>
                    <a:cubicBezTo>
                      <a:pt x="62" y="21"/>
                      <a:pt x="70" y="32"/>
                      <a:pt x="78" y="44"/>
                    </a:cubicBezTo>
                    <a:cubicBezTo>
                      <a:pt x="79" y="46"/>
                      <a:pt x="80" y="49"/>
                      <a:pt x="80" y="51"/>
                    </a:cubicBezTo>
                    <a:cubicBezTo>
                      <a:pt x="81" y="61"/>
                      <a:pt x="80" y="70"/>
                      <a:pt x="77" y="79"/>
                    </a:cubicBezTo>
                    <a:cubicBezTo>
                      <a:pt x="74" y="89"/>
                      <a:pt x="57" y="99"/>
                      <a:pt x="43" y="92"/>
                    </a:cubicBezTo>
                    <a:cubicBezTo>
                      <a:pt x="38" y="89"/>
                      <a:pt x="33" y="86"/>
                      <a:pt x="30" y="81"/>
                    </a:cubicBezTo>
                    <a:cubicBezTo>
                      <a:pt x="24" y="74"/>
                      <a:pt x="18" y="67"/>
                      <a:pt x="12" y="60"/>
                    </a:cubicBezTo>
                    <a:cubicBezTo>
                      <a:pt x="4" y="49"/>
                      <a:pt x="2" y="37"/>
                      <a:pt x="1" y="24"/>
                    </a:cubicBezTo>
                    <a:cubicBezTo>
                      <a:pt x="1" y="22"/>
                      <a:pt x="1" y="20"/>
                      <a:pt x="1" y="18"/>
                    </a:cubicBezTo>
                    <a:cubicBezTo>
                      <a:pt x="1" y="18"/>
                      <a:pt x="1"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8" name="Freeform 28">
                <a:extLst>
                  <a:ext uri="{FF2B5EF4-FFF2-40B4-BE49-F238E27FC236}">
                    <a16:creationId xmlns:a16="http://schemas.microsoft.com/office/drawing/2014/main" id="{B14ACCE6-5193-44FD-9E60-94C9373CFBD8}"/>
                  </a:ext>
                </a:extLst>
              </p:cNvPr>
              <p:cNvSpPr>
                <a:spLocks/>
              </p:cNvSpPr>
              <p:nvPr/>
            </p:nvSpPr>
            <p:spPr bwMode="auto">
              <a:xfrm>
                <a:off x="8502460" y="3122264"/>
                <a:ext cx="246693" cy="285139"/>
              </a:xfrm>
              <a:custGeom>
                <a:avLst/>
                <a:gdLst>
                  <a:gd name="T0" fmla="*/ 38 w 87"/>
                  <a:gd name="T1" fmla="*/ 100 h 100"/>
                  <a:gd name="T2" fmla="*/ 27 w 87"/>
                  <a:gd name="T3" fmla="*/ 98 h 100"/>
                  <a:gd name="T4" fmla="*/ 22 w 87"/>
                  <a:gd name="T5" fmla="*/ 91 h 100"/>
                  <a:gd name="T6" fmla="*/ 17 w 87"/>
                  <a:gd name="T7" fmla="*/ 65 h 100"/>
                  <a:gd name="T8" fmla="*/ 1 w 87"/>
                  <a:gd name="T9" fmla="*/ 16 h 100"/>
                  <a:gd name="T10" fmla="*/ 0 w 87"/>
                  <a:gd name="T11" fmla="*/ 4 h 100"/>
                  <a:gd name="T12" fmla="*/ 4 w 87"/>
                  <a:gd name="T13" fmla="*/ 0 h 100"/>
                  <a:gd name="T14" fmla="*/ 12 w 87"/>
                  <a:gd name="T15" fmla="*/ 0 h 100"/>
                  <a:gd name="T16" fmla="*/ 20 w 87"/>
                  <a:gd name="T17" fmla="*/ 4 h 100"/>
                  <a:gd name="T18" fmla="*/ 31 w 87"/>
                  <a:gd name="T19" fmla="*/ 12 h 100"/>
                  <a:gd name="T20" fmla="*/ 65 w 87"/>
                  <a:gd name="T21" fmla="*/ 41 h 100"/>
                  <a:gd name="T22" fmla="*/ 78 w 87"/>
                  <a:gd name="T23" fmla="*/ 56 h 100"/>
                  <a:gd name="T24" fmla="*/ 73 w 87"/>
                  <a:gd name="T25" fmla="*/ 87 h 100"/>
                  <a:gd name="T26" fmla="*/ 38 w 87"/>
                  <a:gd name="T2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0">
                    <a:moveTo>
                      <a:pt x="38" y="100"/>
                    </a:moveTo>
                    <a:cubicBezTo>
                      <a:pt x="34" y="99"/>
                      <a:pt x="31" y="99"/>
                      <a:pt x="27" y="98"/>
                    </a:cubicBezTo>
                    <a:cubicBezTo>
                      <a:pt x="24" y="97"/>
                      <a:pt x="22" y="94"/>
                      <a:pt x="22" y="91"/>
                    </a:cubicBezTo>
                    <a:cubicBezTo>
                      <a:pt x="23" y="81"/>
                      <a:pt x="20" y="73"/>
                      <a:pt x="17" y="65"/>
                    </a:cubicBezTo>
                    <a:cubicBezTo>
                      <a:pt x="11" y="49"/>
                      <a:pt x="4" y="33"/>
                      <a:pt x="1" y="16"/>
                    </a:cubicBezTo>
                    <a:cubicBezTo>
                      <a:pt x="0" y="12"/>
                      <a:pt x="0" y="8"/>
                      <a:pt x="0" y="4"/>
                    </a:cubicBezTo>
                    <a:cubicBezTo>
                      <a:pt x="0" y="2"/>
                      <a:pt x="2" y="0"/>
                      <a:pt x="4" y="0"/>
                    </a:cubicBezTo>
                    <a:cubicBezTo>
                      <a:pt x="7" y="0"/>
                      <a:pt x="10" y="0"/>
                      <a:pt x="12" y="0"/>
                    </a:cubicBezTo>
                    <a:cubicBezTo>
                      <a:pt x="15" y="1"/>
                      <a:pt x="18" y="2"/>
                      <a:pt x="20" y="4"/>
                    </a:cubicBezTo>
                    <a:cubicBezTo>
                      <a:pt x="24" y="7"/>
                      <a:pt x="28" y="9"/>
                      <a:pt x="31" y="12"/>
                    </a:cubicBezTo>
                    <a:cubicBezTo>
                      <a:pt x="42" y="22"/>
                      <a:pt x="54" y="31"/>
                      <a:pt x="65" y="41"/>
                    </a:cubicBezTo>
                    <a:cubicBezTo>
                      <a:pt x="70" y="45"/>
                      <a:pt x="74" y="51"/>
                      <a:pt x="78" y="56"/>
                    </a:cubicBezTo>
                    <a:cubicBezTo>
                      <a:pt x="87" y="69"/>
                      <a:pt x="85" y="78"/>
                      <a:pt x="73" y="87"/>
                    </a:cubicBezTo>
                    <a:cubicBezTo>
                      <a:pt x="64" y="95"/>
                      <a:pt x="50" y="100"/>
                      <a:pt x="38"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9" name="Freeform 36">
                <a:extLst>
                  <a:ext uri="{FF2B5EF4-FFF2-40B4-BE49-F238E27FC236}">
                    <a16:creationId xmlns:a16="http://schemas.microsoft.com/office/drawing/2014/main" id="{F6CDB00C-7145-4426-A859-8B3F49920A82}"/>
                  </a:ext>
                </a:extLst>
              </p:cNvPr>
              <p:cNvSpPr>
                <a:spLocks/>
              </p:cNvSpPr>
              <p:nvPr/>
            </p:nvSpPr>
            <p:spPr bwMode="auto">
              <a:xfrm>
                <a:off x="9207298" y="2724992"/>
                <a:ext cx="128152" cy="246693"/>
              </a:xfrm>
              <a:custGeom>
                <a:avLst/>
                <a:gdLst>
                  <a:gd name="T0" fmla="*/ 6 w 44"/>
                  <a:gd name="T1" fmla="*/ 57 h 87"/>
                  <a:gd name="T2" fmla="*/ 2 w 44"/>
                  <a:gd name="T3" fmla="*/ 8 h 87"/>
                  <a:gd name="T4" fmla="*/ 3 w 44"/>
                  <a:gd name="T5" fmla="*/ 2 h 87"/>
                  <a:gd name="T6" fmla="*/ 10 w 44"/>
                  <a:gd name="T7" fmla="*/ 2 h 87"/>
                  <a:gd name="T8" fmla="*/ 15 w 44"/>
                  <a:gd name="T9" fmla="*/ 6 h 87"/>
                  <a:gd name="T10" fmla="*/ 29 w 44"/>
                  <a:gd name="T11" fmla="*/ 22 h 87"/>
                  <a:gd name="T12" fmla="*/ 39 w 44"/>
                  <a:gd name="T13" fmla="*/ 36 h 87"/>
                  <a:gd name="T14" fmla="*/ 43 w 44"/>
                  <a:gd name="T15" fmla="*/ 52 h 87"/>
                  <a:gd name="T16" fmla="*/ 38 w 44"/>
                  <a:gd name="T17" fmla="*/ 74 h 87"/>
                  <a:gd name="T18" fmla="*/ 16 w 44"/>
                  <a:gd name="T19" fmla="*/ 87 h 87"/>
                  <a:gd name="T20" fmla="*/ 8 w 44"/>
                  <a:gd name="T21" fmla="*/ 81 h 87"/>
                  <a:gd name="T22" fmla="*/ 6 w 44"/>
                  <a:gd name="T23" fmla="*/ 65 h 87"/>
                  <a:gd name="T24" fmla="*/ 6 w 44"/>
                  <a:gd name="T2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7">
                    <a:moveTo>
                      <a:pt x="6" y="57"/>
                    </a:moveTo>
                    <a:cubicBezTo>
                      <a:pt x="7" y="39"/>
                      <a:pt x="5" y="23"/>
                      <a:pt x="2" y="8"/>
                    </a:cubicBezTo>
                    <a:cubicBezTo>
                      <a:pt x="1" y="6"/>
                      <a:pt x="0" y="3"/>
                      <a:pt x="3" y="2"/>
                    </a:cubicBezTo>
                    <a:cubicBezTo>
                      <a:pt x="5" y="0"/>
                      <a:pt x="7" y="0"/>
                      <a:pt x="10" y="2"/>
                    </a:cubicBezTo>
                    <a:cubicBezTo>
                      <a:pt x="12" y="3"/>
                      <a:pt x="14" y="4"/>
                      <a:pt x="15" y="6"/>
                    </a:cubicBezTo>
                    <a:cubicBezTo>
                      <a:pt x="20" y="11"/>
                      <a:pt x="25" y="17"/>
                      <a:pt x="29" y="22"/>
                    </a:cubicBezTo>
                    <a:cubicBezTo>
                      <a:pt x="33" y="27"/>
                      <a:pt x="36" y="32"/>
                      <a:pt x="39" y="36"/>
                    </a:cubicBezTo>
                    <a:cubicBezTo>
                      <a:pt x="42" y="41"/>
                      <a:pt x="44" y="46"/>
                      <a:pt x="43" y="52"/>
                    </a:cubicBezTo>
                    <a:cubicBezTo>
                      <a:pt x="42" y="59"/>
                      <a:pt x="41" y="67"/>
                      <a:pt x="38" y="74"/>
                    </a:cubicBezTo>
                    <a:cubicBezTo>
                      <a:pt x="33" y="83"/>
                      <a:pt x="27" y="87"/>
                      <a:pt x="16" y="87"/>
                    </a:cubicBezTo>
                    <a:cubicBezTo>
                      <a:pt x="12" y="87"/>
                      <a:pt x="10" y="85"/>
                      <a:pt x="8" y="81"/>
                    </a:cubicBezTo>
                    <a:cubicBezTo>
                      <a:pt x="6" y="76"/>
                      <a:pt x="6" y="71"/>
                      <a:pt x="6" y="65"/>
                    </a:cubicBezTo>
                    <a:cubicBezTo>
                      <a:pt x="6" y="62"/>
                      <a:pt x="6" y="59"/>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4" name="组合 123">
              <a:extLst>
                <a:ext uri="{FF2B5EF4-FFF2-40B4-BE49-F238E27FC236}">
                  <a16:creationId xmlns:a16="http://schemas.microsoft.com/office/drawing/2014/main" id="{E14EA76D-2E8A-4D79-AD0E-2D65074F86B6}"/>
                </a:ext>
              </a:extLst>
            </p:cNvPr>
            <p:cNvGrpSpPr/>
            <p:nvPr userDrawn="1"/>
          </p:nvGrpSpPr>
          <p:grpSpPr>
            <a:xfrm>
              <a:off x="9556201" y="498129"/>
              <a:ext cx="588050" cy="586680"/>
              <a:chOff x="2105799" y="20055838"/>
              <a:chExt cx="6748090" cy="6732363"/>
            </a:xfrm>
            <a:solidFill>
              <a:schemeClr val="accent1">
                <a:alpha val="80000"/>
              </a:schemeClr>
            </a:solidFill>
          </p:grpSpPr>
          <p:sp>
            <p:nvSpPr>
              <p:cNvPr id="125" name="Freeform 8">
                <a:extLst>
                  <a:ext uri="{FF2B5EF4-FFF2-40B4-BE49-F238E27FC236}">
                    <a16:creationId xmlns:a16="http://schemas.microsoft.com/office/drawing/2014/main" id="{FC735164-8305-4898-8587-92D4181A886B}"/>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6" name="Freeform 42">
                <a:extLst>
                  <a:ext uri="{FF2B5EF4-FFF2-40B4-BE49-F238E27FC236}">
                    <a16:creationId xmlns:a16="http://schemas.microsoft.com/office/drawing/2014/main" id="{23AA2149-2C7A-434E-8E58-7FF8833789C6}"/>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7" name="Freeform 43">
                <a:extLst>
                  <a:ext uri="{FF2B5EF4-FFF2-40B4-BE49-F238E27FC236}">
                    <a16:creationId xmlns:a16="http://schemas.microsoft.com/office/drawing/2014/main" id="{DADC64E0-1756-4B00-B739-1AE2D64609EB}"/>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8" name="Freeform 44">
                <a:extLst>
                  <a:ext uri="{FF2B5EF4-FFF2-40B4-BE49-F238E27FC236}">
                    <a16:creationId xmlns:a16="http://schemas.microsoft.com/office/drawing/2014/main" id="{02AD4B8E-9C4D-4F37-AAC6-126B7F819AAC}"/>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9" name="Freeform 45">
                <a:extLst>
                  <a:ext uri="{FF2B5EF4-FFF2-40B4-BE49-F238E27FC236}">
                    <a16:creationId xmlns:a16="http://schemas.microsoft.com/office/drawing/2014/main" id="{F2C56637-AD32-41CD-B904-7FDE5C590999}"/>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0" name="Freeform 46">
                <a:extLst>
                  <a:ext uri="{FF2B5EF4-FFF2-40B4-BE49-F238E27FC236}">
                    <a16:creationId xmlns:a16="http://schemas.microsoft.com/office/drawing/2014/main" id="{F032975D-CF69-4B09-BA05-72D320787553}"/>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1" name="Freeform 47">
                <a:extLst>
                  <a:ext uri="{FF2B5EF4-FFF2-40B4-BE49-F238E27FC236}">
                    <a16:creationId xmlns:a16="http://schemas.microsoft.com/office/drawing/2014/main" id="{6B6AC068-0EBD-48BD-AE1C-D7481884A830}"/>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2" name="Freeform 48">
                <a:extLst>
                  <a:ext uri="{FF2B5EF4-FFF2-40B4-BE49-F238E27FC236}">
                    <a16:creationId xmlns:a16="http://schemas.microsoft.com/office/drawing/2014/main" id="{ACE3F796-5431-4E6C-AC15-7A788620661A}"/>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3" name="Freeform 49">
                <a:extLst>
                  <a:ext uri="{FF2B5EF4-FFF2-40B4-BE49-F238E27FC236}">
                    <a16:creationId xmlns:a16="http://schemas.microsoft.com/office/drawing/2014/main" id="{74BEA9AB-D681-42C2-B138-90AE983F451A}"/>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4" name="Freeform 50">
                <a:extLst>
                  <a:ext uri="{FF2B5EF4-FFF2-40B4-BE49-F238E27FC236}">
                    <a16:creationId xmlns:a16="http://schemas.microsoft.com/office/drawing/2014/main" id="{B4841AFA-06F6-4DE5-A44B-C6843FC702AD}"/>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5" name="Freeform 51">
                <a:extLst>
                  <a:ext uri="{FF2B5EF4-FFF2-40B4-BE49-F238E27FC236}">
                    <a16:creationId xmlns:a16="http://schemas.microsoft.com/office/drawing/2014/main" id="{5C773B7E-DC0A-4C6F-81E7-947211B53E3A}"/>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6" name="Freeform 52">
                <a:extLst>
                  <a:ext uri="{FF2B5EF4-FFF2-40B4-BE49-F238E27FC236}">
                    <a16:creationId xmlns:a16="http://schemas.microsoft.com/office/drawing/2014/main" id="{B85BE9AC-6F60-4FB5-8137-FF34C3DC57D8}"/>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7" name="Freeform 53">
                <a:extLst>
                  <a:ext uri="{FF2B5EF4-FFF2-40B4-BE49-F238E27FC236}">
                    <a16:creationId xmlns:a16="http://schemas.microsoft.com/office/drawing/2014/main" id="{8F1A2BEF-DE60-43BE-9443-E64E95C8AB6F}"/>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8" name="Freeform 54">
                <a:extLst>
                  <a:ext uri="{FF2B5EF4-FFF2-40B4-BE49-F238E27FC236}">
                    <a16:creationId xmlns:a16="http://schemas.microsoft.com/office/drawing/2014/main" id="{854BFC4C-273E-4CD3-AA7A-F6841F6A1E71}"/>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9" name="Freeform 55">
                <a:extLst>
                  <a:ext uri="{FF2B5EF4-FFF2-40B4-BE49-F238E27FC236}">
                    <a16:creationId xmlns:a16="http://schemas.microsoft.com/office/drawing/2014/main" id="{539B124B-7DF4-4150-9E44-C8FF73B41E51}"/>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0" name="Freeform 56">
                <a:extLst>
                  <a:ext uri="{FF2B5EF4-FFF2-40B4-BE49-F238E27FC236}">
                    <a16:creationId xmlns:a16="http://schemas.microsoft.com/office/drawing/2014/main" id="{67B36885-76BA-4B87-9989-58BAB32207E3}"/>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1" name="Freeform 57">
                <a:extLst>
                  <a:ext uri="{FF2B5EF4-FFF2-40B4-BE49-F238E27FC236}">
                    <a16:creationId xmlns:a16="http://schemas.microsoft.com/office/drawing/2014/main" id="{4018EAC7-7004-4BD9-9402-D3B0CA3BFADB}"/>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2" name="Freeform 58">
                <a:extLst>
                  <a:ext uri="{FF2B5EF4-FFF2-40B4-BE49-F238E27FC236}">
                    <a16:creationId xmlns:a16="http://schemas.microsoft.com/office/drawing/2014/main" id="{35BAD759-B240-4EB7-9681-EBBBFAC24096}"/>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3" name="Freeform 59">
                <a:extLst>
                  <a:ext uri="{FF2B5EF4-FFF2-40B4-BE49-F238E27FC236}">
                    <a16:creationId xmlns:a16="http://schemas.microsoft.com/office/drawing/2014/main" id="{8E8CE081-A623-4054-907F-BB84B3247BC2}"/>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4" name="Freeform 60">
                <a:extLst>
                  <a:ext uri="{FF2B5EF4-FFF2-40B4-BE49-F238E27FC236}">
                    <a16:creationId xmlns:a16="http://schemas.microsoft.com/office/drawing/2014/main" id="{404E5F0E-9B1C-4DFA-8827-BB06ABFB6B59}"/>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5" name="Freeform 61">
                <a:extLst>
                  <a:ext uri="{FF2B5EF4-FFF2-40B4-BE49-F238E27FC236}">
                    <a16:creationId xmlns:a16="http://schemas.microsoft.com/office/drawing/2014/main" id="{203E702D-7AE6-4B01-B868-0C7BE3CB52D1}"/>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6" name="Freeform 62">
                <a:extLst>
                  <a:ext uri="{FF2B5EF4-FFF2-40B4-BE49-F238E27FC236}">
                    <a16:creationId xmlns:a16="http://schemas.microsoft.com/office/drawing/2014/main" id="{00A3E78C-A2CF-4F84-BD83-F8BEF41AD07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7" name="Freeform 71">
                <a:extLst>
                  <a:ext uri="{FF2B5EF4-FFF2-40B4-BE49-F238E27FC236}">
                    <a16:creationId xmlns:a16="http://schemas.microsoft.com/office/drawing/2014/main" id="{0265EC9A-215C-4451-94F2-BA2294AE20B1}"/>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grpSp>
      </p:grpSp>
      <p:sp>
        <p:nvSpPr>
          <p:cNvPr id="176" name="标题 1">
            <a:extLst>
              <a:ext uri="{FF2B5EF4-FFF2-40B4-BE49-F238E27FC236}">
                <a16:creationId xmlns:a16="http://schemas.microsoft.com/office/drawing/2014/main" id="{A029B501-2847-412D-8A34-C4C9BFB8FA29}"/>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grpSp>
        <p:nvGrpSpPr>
          <p:cNvPr id="177" name="组合 176">
            <a:extLst>
              <a:ext uri="{FF2B5EF4-FFF2-40B4-BE49-F238E27FC236}">
                <a16:creationId xmlns:a16="http://schemas.microsoft.com/office/drawing/2014/main" id="{6C8FB0F2-E609-4DAC-AB11-F95107BFE505}"/>
              </a:ext>
            </a:extLst>
          </p:cNvPr>
          <p:cNvGrpSpPr/>
          <p:nvPr userDrawn="1"/>
        </p:nvGrpSpPr>
        <p:grpSpPr>
          <a:xfrm>
            <a:off x="528706" y="867990"/>
            <a:ext cx="2433027" cy="0"/>
            <a:chOff x="7460343" y="1311756"/>
            <a:chExt cx="2433027" cy="0"/>
          </a:xfrm>
        </p:grpSpPr>
        <p:cxnSp>
          <p:nvCxnSpPr>
            <p:cNvPr id="178" name="直接连接符 177">
              <a:extLst>
                <a:ext uri="{FF2B5EF4-FFF2-40B4-BE49-F238E27FC236}">
                  <a16:creationId xmlns:a16="http://schemas.microsoft.com/office/drawing/2014/main" id="{0B974DCA-43CD-4CCE-AA3A-6B26A93AA425}"/>
                </a:ext>
              </a:extLst>
            </p:cNvPr>
            <p:cNvCxnSpPr>
              <a:cxnSpLocks/>
            </p:cNvCxnSpPr>
            <p:nvPr/>
          </p:nvCxnSpPr>
          <p:spPr>
            <a:xfrm>
              <a:off x="7460343" y="1311756"/>
              <a:ext cx="24330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41D435DD-C47F-4708-B422-342FDD1F8EB1}"/>
                </a:ext>
              </a:extLst>
            </p:cNvPr>
            <p:cNvCxnSpPr>
              <a:cxnSpLocks/>
            </p:cNvCxnSpPr>
            <p:nvPr/>
          </p:nvCxnSpPr>
          <p:spPr>
            <a:xfrm>
              <a:off x="7460343" y="1311756"/>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1" name="灯片编号占位符 8">
            <a:extLst>
              <a:ext uri="{FF2B5EF4-FFF2-40B4-BE49-F238E27FC236}">
                <a16:creationId xmlns:a16="http://schemas.microsoft.com/office/drawing/2014/main" id="{553F13DD-45BC-4F3B-9DF1-AE612D3E2637}"/>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a:t>&lt; </a:t>
            </a:r>
            <a:fld id="{A548B57D-AE10-4CF7-A9DF-59FEFA91B28E}" type="slidenum">
              <a:rPr lang="zh-CN" altLang="en-US" smtClean="0"/>
              <a:pPr/>
              <a:t>‹#›</a:t>
            </a:fld>
            <a:r>
              <a:rPr lang="zh-CN" altLang="en-US"/>
              <a:t> </a:t>
            </a:r>
            <a:r>
              <a:rPr lang="en-US" altLang="zh-CN"/>
              <a:t>&gt;</a:t>
            </a:r>
            <a:endParaRPr lang="zh-CN" altLang="en-US" dirty="0"/>
          </a:p>
        </p:txBody>
      </p:sp>
      <p:sp>
        <p:nvSpPr>
          <p:cNvPr id="63" name="文本框 62">
            <a:extLst>
              <a:ext uri="{FF2B5EF4-FFF2-40B4-BE49-F238E27FC236}">
                <a16:creationId xmlns:a16="http://schemas.microsoft.com/office/drawing/2014/main" id="{E1F02CE6-DCDF-458C-8C9E-36CAA35D4B77}"/>
              </a:ext>
            </a:extLst>
          </p:cNvPr>
          <p:cNvSpPr txBox="1"/>
          <p:nvPr userDrawn="1"/>
        </p:nvSpPr>
        <p:spPr>
          <a:xfrm>
            <a:off x="442913" y="6394353"/>
            <a:ext cx="1545907" cy="276999"/>
          </a:xfrm>
          <a:prstGeom prst="rect">
            <a:avLst/>
          </a:prstGeom>
          <a:noFill/>
        </p:spPr>
        <p:txBody>
          <a:bodyPr wrap="square" rtlCol="0">
            <a:spAutoFit/>
          </a:bodyPr>
          <a:lstStyle/>
          <a:p>
            <a:r>
              <a:rPr lang="zh-CN" altLang="en-US" sz="1200" dirty="0">
                <a:solidFill>
                  <a:schemeClr val="tx1">
                    <a:lumMod val="50000"/>
                    <a:lumOff val="50000"/>
                  </a:schemeClr>
                </a:solidFill>
                <a:cs typeface="+mn-ea"/>
                <a:sym typeface="+mn-lt"/>
              </a:rPr>
              <a:t>思想自由 兼容并包</a:t>
            </a:r>
          </a:p>
        </p:txBody>
      </p:sp>
      <p:sp>
        <p:nvSpPr>
          <p:cNvPr id="2" name="图片占位符 1">
            <a:extLst>
              <a:ext uri="{FF2B5EF4-FFF2-40B4-BE49-F238E27FC236}">
                <a16:creationId xmlns:a16="http://schemas.microsoft.com/office/drawing/2014/main" id="{D35FCF2F-C01A-4F00-99E1-57D953605B1F}"/>
              </a:ext>
            </a:extLst>
          </p:cNvPr>
          <p:cNvSpPr>
            <a:spLocks noGrp="1"/>
          </p:cNvSpPr>
          <p:nvPr>
            <p:ph type="pic" idx="10"/>
          </p:nvPr>
        </p:nvSpPr>
        <p:spPr>
          <a:xfrm>
            <a:off x="5627650" y="1131849"/>
            <a:ext cx="2386361" cy="5157440"/>
          </a:xfrm>
          <a:prstGeom prst="roundRect">
            <a:avLst>
              <a:gd name="adj" fmla="val 10149"/>
            </a:avLst>
          </a:prstGeom>
        </p:spPr>
        <p:txBody>
          <a:bodyPr anchor="ctr"/>
          <a:lstStyle/>
          <a:p>
            <a:endParaRPr lang="zh-CN" altLang="en-US"/>
          </a:p>
        </p:txBody>
      </p:sp>
    </p:spTree>
    <p:extLst>
      <p:ext uri="{BB962C8B-B14F-4D97-AF65-F5344CB8AC3E}">
        <p14:creationId xmlns:p14="http://schemas.microsoft.com/office/powerpoint/2010/main" val="289643890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封面-1">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06296C0-E8A8-4ABD-980C-DC99A7F42D7F}"/>
              </a:ext>
            </a:extLst>
          </p:cNvPr>
          <p:cNvPicPr>
            <a:picLocks noChangeAspect="1"/>
          </p:cNvPicPr>
          <p:nvPr userDrawn="1"/>
        </p:nvPicPr>
        <p:blipFill>
          <a:blip r:embed="rId2"/>
          <a:stretch>
            <a:fillRect/>
          </a:stretch>
        </p:blipFill>
        <p:spPr>
          <a:xfrm>
            <a:off x="0" y="0"/>
            <a:ext cx="12192000" cy="3357217"/>
          </a:xfrm>
          <a:prstGeom prst="rect">
            <a:avLst/>
          </a:prstGeom>
        </p:spPr>
      </p:pic>
      <p:sp>
        <p:nvSpPr>
          <p:cNvPr id="4" name="矩形 3">
            <a:extLst>
              <a:ext uri="{FF2B5EF4-FFF2-40B4-BE49-F238E27FC236}">
                <a16:creationId xmlns:a16="http://schemas.microsoft.com/office/drawing/2014/main" id="{4BC187F1-42E5-4383-AC3D-83B120CDE410}"/>
              </a:ext>
            </a:extLst>
          </p:cNvPr>
          <p:cNvSpPr/>
          <p:nvPr userDrawn="1"/>
        </p:nvSpPr>
        <p:spPr>
          <a:xfrm>
            <a:off x="-800" y="-7913"/>
            <a:ext cx="12192000" cy="3361208"/>
          </a:xfrm>
          <a:prstGeom prst="rect">
            <a:avLst/>
          </a:prstGeom>
          <a:solidFill>
            <a:srgbClr val="9A0001">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F7087F57-B8B2-4F52-943A-08BE08AC8C9F}"/>
              </a:ext>
            </a:extLst>
          </p:cNvPr>
          <p:cNvSpPr/>
          <p:nvPr userDrawn="1"/>
        </p:nvSpPr>
        <p:spPr>
          <a:xfrm>
            <a:off x="5303520" y="2562096"/>
            <a:ext cx="1584960" cy="15849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ACAC108B-5150-431E-B389-3B1F46A2B67E}"/>
              </a:ext>
            </a:extLst>
          </p:cNvPr>
          <p:cNvGrpSpPr/>
          <p:nvPr userDrawn="1"/>
        </p:nvGrpSpPr>
        <p:grpSpPr>
          <a:xfrm>
            <a:off x="5410200" y="2670375"/>
            <a:ext cx="1371600" cy="1368402"/>
            <a:chOff x="2105799" y="20055838"/>
            <a:chExt cx="6748090" cy="6732363"/>
          </a:xfrm>
          <a:solidFill>
            <a:srgbClr val="8B0012">
              <a:alpha val="80000"/>
            </a:srgbClr>
          </a:solidFill>
        </p:grpSpPr>
        <p:sp>
          <p:nvSpPr>
            <p:cNvPr id="7" name="Freeform 8">
              <a:extLst>
                <a:ext uri="{FF2B5EF4-FFF2-40B4-BE49-F238E27FC236}">
                  <a16:creationId xmlns:a16="http://schemas.microsoft.com/office/drawing/2014/main" id="{A4BB1E0C-3B71-494C-90A5-5E83B05763C4}"/>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8" name="Freeform 42">
              <a:extLst>
                <a:ext uri="{FF2B5EF4-FFF2-40B4-BE49-F238E27FC236}">
                  <a16:creationId xmlns:a16="http://schemas.microsoft.com/office/drawing/2014/main" id="{9C922C0C-6676-4220-A57A-6A60B760EC5E}"/>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9" name="Freeform 43">
              <a:extLst>
                <a:ext uri="{FF2B5EF4-FFF2-40B4-BE49-F238E27FC236}">
                  <a16:creationId xmlns:a16="http://schemas.microsoft.com/office/drawing/2014/main" id="{13B11B68-25F0-45BA-8167-7E67FD4D1E06}"/>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10" name="Freeform 44">
              <a:extLst>
                <a:ext uri="{FF2B5EF4-FFF2-40B4-BE49-F238E27FC236}">
                  <a16:creationId xmlns:a16="http://schemas.microsoft.com/office/drawing/2014/main" id="{3AA3C9BE-308B-42E0-B388-8B9594616391}"/>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11" name="Freeform 45">
              <a:extLst>
                <a:ext uri="{FF2B5EF4-FFF2-40B4-BE49-F238E27FC236}">
                  <a16:creationId xmlns:a16="http://schemas.microsoft.com/office/drawing/2014/main" id="{2270AF1B-A34B-4183-AA58-499F7FC92BEA}"/>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12" name="Freeform 46">
              <a:extLst>
                <a:ext uri="{FF2B5EF4-FFF2-40B4-BE49-F238E27FC236}">
                  <a16:creationId xmlns:a16="http://schemas.microsoft.com/office/drawing/2014/main" id="{1648A05A-8C9B-4DCB-ADF5-C0E9CA804EFD}"/>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13" name="Freeform 47">
              <a:extLst>
                <a:ext uri="{FF2B5EF4-FFF2-40B4-BE49-F238E27FC236}">
                  <a16:creationId xmlns:a16="http://schemas.microsoft.com/office/drawing/2014/main" id="{780F1822-408A-4D9E-A7BB-5649D8459E2F}"/>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14" name="Freeform 48">
              <a:extLst>
                <a:ext uri="{FF2B5EF4-FFF2-40B4-BE49-F238E27FC236}">
                  <a16:creationId xmlns:a16="http://schemas.microsoft.com/office/drawing/2014/main" id="{D7B27305-F882-49EB-B5D1-DAD265B8F599}"/>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15" name="Freeform 49">
              <a:extLst>
                <a:ext uri="{FF2B5EF4-FFF2-40B4-BE49-F238E27FC236}">
                  <a16:creationId xmlns:a16="http://schemas.microsoft.com/office/drawing/2014/main" id="{1C88A9B0-6500-44EB-B523-6AB8CF2E5B58}"/>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16" name="Freeform 50">
              <a:extLst>
                <a:ext uri="{FF2B5EF4-FFF2-40B4-BE49-F238E27FC236}">
                  <a16:creationId xmlns:a16="http://schemas.microsoft.com/office/drawing/2014/main" id="{02B0BE86-EC4F-4A7E-B284-3AA3AEE5F3B5}"/>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17" name="Freeform 51">
              <a:extLst>
                <a:ext uri="{FF2B5EF4-FFF2-40B4-BE49-F238E27FC236}">
                  <a16:creationId xmlns:a16="http://schemas.microsoft.com/office/drawing/2014/main" id="{D646E307-5A0C-4184-9829-2D12C5F1D732}"/>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18" name="Freeform 52">
              <a:extLst>
                <a:ext uri="{FF2B5EF4-FFF2-40B4-BE49-F238E27FC236}">
                  <a16:creationId xmlns:a16="http://schemas.microsoft.com/office/drawing/2014/main" id="{1213DF27-0675-40E1-AF04-500FEC47309C}"/>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19" name="Freeform 53">
              <a:extLst>
                <a:ext uri="{FF2B5EF4-FFF2-40B4-BE49-F238E27FC236}">
                  <a16:creationId xmlns:a16="http://schemas.microsoft.com/office/drawing/2014/main" id="{78B921DD-11CC-425E-A465-F4034A5A080D}"/>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20" name="Freeform 54">
              <a:extLst>
                <a:ext uri="{FF2B5EF4-FFF2-40B4-BE49-F238E27FC236}">
                  <a16:creationId xmlns:a16="http://schemas.microsoft.com/office/drawing/2014/main" id="{E251C559-AD0A-4238-9C00-053CFAFCF573}"/>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21" name="Freeform 55">
              <a:extLst>
                <a:ext uri="{FF2B5EF4-FFF2-40B4-BE49-F238E27FC236}">
                  <a16:creationId xmlns:a16="http://schemas.microsoft.com/office/drawing/2014/main" id="{22DC21C7-7AEE-4789-B295-78B5A39F5F12}"/>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22" name="Freeform 56">
              <a:extLst>
                <a:ext uri="{FF2B5EF4-FFF2-40B4-BE49-F238E27FC236}">
                  <a16:creationId xmlns:a16="http://schemas.microsoft.com/office/drawing/2014/main" id="{2089A1EF-769C-4B32-ACB7-0843ADFE09AA}"/>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23" name="Freeform 57">
              <a:extLst>
                <a:ext uri="{FF2B5EF4-FFF2-40B4-BE49-F238E27FC236}">
                  <a16:creationId xmlns:a16="http://schemas.microsoft.com/office/drawing/2014/main" id="{89065D5C-2F82-4B9C-9DCF-556527D2755D}"/>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24" name="Freeform 58">
              <a:extLst>
                <a:ext uri="{FF2B5EF4-FFF2-40B4-BE49-F238E27FC236}">
                  <a16:creationId xmlns:a16="http://schemas.microsoft.com/office/drawing/2014/main" id="{63D30659-2737-4732-A71C-025BE4A9E86B}"/>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25" name="Freeform 59">
              <a:extLst>
                <a:ext uri="{FF2B5EF4-FFF2-40B4-BE49-F238E27FC236}">
                  <a16:creationId xmlns:a16="http://schemas.microsoft.com/office/drawing/2014/main" id="{26925B20-892F-495B-ACDF-9EC468A2C7C5}"/>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26" name="Freeform 60">
              <a:extLst>
                <a:ext uri="{FF2B5EF4-FFF2-40B4-BE49-F238E27FC236}">
                  <a16:creationId xmlns:a16="http://schemas.microsoft.com/office/drawing/2014/main" id="{F4DFD42E-FD06-4DD4-BD5D-E8024A4948AB}"/>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27" name="Freeform 61">
              <a:extLst>
                <a:ext uri="{FF2B5EF4-FFF2-40B4-BE49-F238E27FC236}">
                  <a16:creationId xmlns:a16="http://schemas.microsoft.com/office/drawing/2014/main" id="{AFA1A6B6-4731-43D9-A6A3-8AFB9A5AE684}"/>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28" name="Freeform 62">
              <a:extLst>
                <a:ext uri="{FF2B5EF4-FFF2-40B4-BE49-F238E27FC236}">
                  <a16:creationId xmlns:a16="http://schemas.microsoft.com/office/drawing/2014/main" id="{7C89F33A-1343-45E8-91E5-F27A8457EA0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29" name="Freeform 71">
              <a:extLst>
                <a:ext uri="{FF2B5EF4-FFF2-40B4-BE49-F238E27FC236}">
                  <a16:creationId xmlns:a16="http://schemas.microsoft.com/office/drawing/2014/main" id="{592EB9D1-7BB9-4D0B-9C6E-355FA946B6E7}"/>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grpSp>
      <p:sp>
        <p:nvSpPr>
          <p:cNvPr id="36" name="文本占位符 35">
            <a:extLst>
              <a:ext uri="{FF2B5EF4-FFF2-40B4-BE49-F238E27FC236}">
                <a16:creationId xmlns:a16="http://schemas.microsoft.com/office/drawing/2014/main" id="{99EF31F4-C1DD-413E-8350-2A8F905B444F}"/>
              </a:ext>
            </a:extLst>
          </p:cNvPr>
          <p:cNvSpPr>
            <a:spLocks noGrp="1"/>
          </p:cNvSpPr>
          <p:nvPr userDrawn="1">
            <p:ph type="body" sz="quarter" idx="10" hasCustomPrompt="1"/>
          </p:nvPr>
        </p:nvSpPr>
        <p:spPr>
          <a:xfrm>
            <a:off x="1606550" y="4264178"/>
            <a:ext cx="8975725" cy="781050"/>
          </a:xfrm>
        </p:spPr>
        <p:txBody>
          <a:bodyPr>
            <a:normAutofit/>
          </a:bodyPr>
          <a:lstStyle>
            <a:lvl1pPr marL="0" indent="0" algn="ctr" defTabSz="914400" rtl="0" eaLnBrk="1" latinLnBrk="0" hangingPunct="1">
              <a:lnSpc>
                <a:spcPct val="120000"/>
              </a:lnSpc>
              <a:buNone/>
              <a:defRPr lang="zh-CN" altLang="en-US" sz="4000" b="1" kern="1200" spc="300">
                <a:solidFill>
                  <a:schemeClr val="tx1">
                    <a:lumMod val="85000"/>
                    <a:lumOff val="15000"/>
                  </a:schemeClr>
                </a:solidFill>
                <a:latin typeface="+mn-lt"/>
                <a:ea typeface="微软雅黑" panose="020B0503020204020204" pitchFamily="34" charset="-122"/>
                <a:cs typeface="微软雅黑" panose="020B0503020204020204" pitchFamily="34" charset="-122"/>
              </a:defRPr>
            </a:lvl1pPr>
          </a:lstStyle>
          <a:p>
            <a:pPr algn="ctr">
              <a:lnSpc>
                <a:spcPct val="120000"/>
              </a:lnSpc>
              <a:defRPr/>
            </a:pPr>
            <a:r>
              <a:rPr lang="zh-CN" altLang="en-US" sz="4000" b="1" spc="300" dirty="0">
                <a:solidFill>
                  <a:schemeClr val="tx1">
                    <a:lumMod val="85000"/>
                    <a:lumOff val="15000"/>
                  </a:schemeClr>
                </a:solidFill>
                <a:latin typeface="微软雅黑" panose="020B0503020204020204" pitchFamily="34" charset="-122"/>
                <a:ea typeface="微软雅黑" panose="020B0503020204020204" pitchFamily="34" charset="-122"/>
                <a:cs typeface="经典圆体简" panose="02010609000101010101" pitchFamily="49" charset="-122"/>
                <a:sym typeface="微软雅黑" pitchFamily="34" charset="-122"/>
              </a:rPr>
              <a:t>北京大学学术答辩通用</a:t>
            </a:r>
            <a:r>
              <a:rPr lang="en-US" altLang="zh-CN" sz="4000" b="1" spc="300" dirty="0">
                <a:solidFill>
                  <a:schemeClr val="tx1">
                    <a:lumMod val="85000"/>
                    <a:lumOff val="15000"/>
                  </a:schemeClr>
                </a:solidFill>
                <a:latin typeface="微软雅黑" panose="020B0503020204020204" pitchFamily="34" charset="-122"/>
                <a:ea typeface="微软雅黑" panose="020B0503020204020204" pitchFamily="34" charset="-122"/>
                <a:cs typeface="经典圆体简" panose="02010609000101010101" pitchFamily="49" charset="-122"/>
                <a:sym typeface="微软雅黑" pitchFamily="34" charset="-122"/>
              </a:rPr>
              <a:t>PPT</a:t>
            </a:r>
            <a:r>
              <a:rPr lang="zh-CN" altLang="en-US" sz="4000" b="1" spc="300" dirty="0">
                <a:solidFill>
                  <a:schemeClr val="tx1">
                    <a:lumMod val="85000"/>
                    <a:lumOff val="15000"/>
                  </a:schemeClr>
                </a:solidFill>
                <a:latin typeface="微软雅黑" panose="020B0503020204020204" pitchFamily="34" charset="-122"/>
                <a:ea typeface="微软雅黑" panose="020B0503020204020204" pitchFamily="34" charset="-122"/>
                <a:cs typeface="经典圆体简" panose="02010609000101010101" pitchFamily="49" charset="-122"/>
                <a:sym typeface="微软雅黑" pitchFamily="34" charset="-122"/>
              </a:rPr>
              <a:t>模板</a:t>
            </a:r>
          </a:p>
        </p:txBody>
      </p:sp>
      <p:sp>
        <p:nvSpPr>
          <p:cNvPr id="41" name="文本占位符 37">
            <a:extLst>
              <a:ext uri="{FF2B5EF4-FFF2-40B4-BE49-F238E27FC236}">
                <a16:creationId xmlns:a16="http://schemas.microsoft.com/office/drawing/2014/main" id="{D6220974-BA97-4239-8B37-C87F7F2D4871}"/>
              </a:ext>
            </a:extLst>
          </p:cNvPr>
          <p:cNvSpPr>
            <a:spLocks noGrp="1"/>
          </p:cNvSpPr>
          <p:nvPr>
            <p:ph type="body" sz="quarter" idx="11" hasCustomPrompt="1"/>
          </p:nvPr>
        </p:nvSpPr>
        <p:spPr>
          <a:xfrm>
            <a:off x="2244991" y="5389156"/>
            <a:ext cx="1987550" cy="341632"/>
          </a:xfrm>
          <a:noFill/>
        </p:spPr>
        <p:txBody>
          <a:bodyPr wrap="square" rtlCol="0">
            <a:spAutoFit/>
          </a:bodyPr>
          <a:lstStyle>
            <a:lvl1pPr marL="0" indent="0">
              <a:buNone/>
              <a:defRPr lang="zh-CN" altLang="en-US" sz="1800" dirty="0">
                <a:solidFill>
                  <a:srgbClr val="222A35"/>
                </a:solidFill>
                <a:latin typeface="微软雅黑" panose="020B0503020204020204" pitchFamily="34" charset="-122"/>
                <a:ea typeface="微软雅黑" panose="020B0503020204020204" pitchFamily="34" charset="-122"/>
              </a:defRPr>
            </a:lvl1pPr>
          </a:lstStyle>
          <a:p>
            <a:pPr marL="0" lvl="0"/>
            <a:r>
              <a:rPr lang="zh-CN" altLang="en-US" dirty="0"/>
              <a:t>答辩人：</a:t>
            </a:r>
            <a:r>
              <a:rPr lang="en-US" altLang="zh-CN" dirty="0"/>
              <a:t>XXX</a:t>
            </a:r>
            <a:endParaRPr lang="zh-CN" altLang="en-US" dirty="0"/>
          </a:p>
        </p:txBody>
      </p:sp>
      <p:sp>
        <p:nvSpPr>
          <p:cNvPr id="42" name="文本占位符 37">
            <a:extLst>
              <a:ext uri="{FF2B5EF4-FFF2-40B4-BE49-F238E27FC236}">
                <a16:creationId xmlns:a16="http://schemas.microsoft.com/office/drawing/2014/main" id="{1E1C9D50-4952-418A-9BEE-D99198F6E380}"/>
              </a:ext>
            </a:extLst>
          </p:cNvPr>
          <p:cNvSpPr>
            <a:spLocks noGrp="1"/>
          </p:cNvSpPr>
          <p:nvPr>
            <p:ph type="body" sz="quarter" idx="12" hasCustomPrompt="1"/>
          </p:nvPr>
        </p:nvSpPr>
        <p:spPr>
          <a:xfrm>
            <a:off x="5102225" y="5389156"/>
            <a:ext cx="1987550" cy="341632"/>
          </a:xfrm>
          <a:noFill/>
        </p:spPr>
        <p:txBody>
          <a:bodyPr wrap="square" rtlCol="0">
            <a:spAutoFit/>
          </a:bodyPr>
          <a:lstStyle>
            <a:lvl1pPr marL="0" indent="0" algn="ctr">
              <a:buNone/>
              <a:defRPr lang="zh-CN" altLang="en-US" sz="1800" dirty="0">
                <a:solidFill>
                  <a:srgbClr val="222A35"/>
                </a:solidFill>
                <a:latin typeface="微软雅黑" panose="020B0503020204020204" pitchFamily="34" charset="-122"/>
                <a:ea typeface="微软雅黑" panose="020B0503020204020204" pitchFamily="34" charset="-122"/>
              </a:defRPr>
            </a:lvl1pPr>
          </a:lstStyle>
          <a:p>
            <a:pPr marL="0" lvl="0"/>
            <a:r>
              <a:rPr lang="zh-CN" altLang="en-US" dirty="0"/>
              <a:t>指导教师：</a:t>
            </a:r>
            <a:r>
              <a:rPr lang="en-US" altLang="zh-CN" dirty="0"/>
              <a:t>XXX</a:t>
            </a:r>
            <a:endParaRPr lang="zh-CN" altLang="en-US" dirty="0"/>
          </a:p>
        </p:txBody>
      </p:sp>
      <p:sp>
        <p:nvSpPr>
          <p:cNvPr id="43" name="文本占位符 37">
            <a:extLst>
              <a:ext uri="{FF2B5EF4-FFF2-40B4-BE49-F238E27FC236}">
                <a16:creationId xmlns:a16="http://schemas.microsoft.com/office/drawing/2014/main" id="{62842471-F840-45CA-8087-A1D9DF3CA908}"/>
              </a:ext>
            </a:extLst>
          </p:cNvPr>
          <p:cNvSpPr>
            <a:spLocks noGrp="1"/>
          </p:cNvSpPr>
          <p:nvPr>
            <p:ph type="body" sz="quarter" idx="13" hasCustomPrompt="1"/>
          </p:nvPr>
        </p:nvSpPr>
        <p:spPr>
          <a:xfrm>
            <a:off x="7959460" y="5389156"/>
            <a:ext cx="1987550" cy="341632"/>
          </a:xfrm>
          <a:noFill/>
        </p:spPr>
        <p:txBody>
          <a:bodyPr wrap="square" rtlCol="0">
            <a:spAutoFit/>
          </a:bodyPr>
          <a:lstStyle>
            <a:lvl1pPr marL="0" indent="0" algn="r">
              <a:buNone/>
              <a:defRPr lang="zh-CN" altLang="en-US" sz="1800" dirty="0">
                <a:solidFill>
                  <a:srgbClr val="222A35"/>
                </a:solidFill>
                <a:latin typeface="微软雅黑" panose="020B0503020204020204" pitchFamily="34" charset="-122"/>
                <a:ea typeface="微软雅黑" panose="020B0503020204020204" pitchFamily="34" charset="-122"/>
              </a:defRPr>
            </a:lvl1pPr>
          </a:lstStyle>
          <a:p>
            <a:pPr marL="0" lvl="0"/>
            <a:r>
              <a:rPr lang="zh-CN" altLang="en-US" dirty="0"/>
              <a:t>院系：</a:t>
            </a:r>
            <a:r>
              <a:rPr lang="en-US" altLang="zh-CN" dirty="0"/>
              <a:t>XXX</a:t>
            </a:r>
            <a:endParaRPr lang="zh-CN" altLang="en-US" dirty="0"/>
          </a:p>
        </p:txBody>
      </p:sp>
    </p:spTree>
    <p:extLst>
      <p:ext uri="{BB962C8B-B14F-4D97-AF65-F5344CB8AC3E}">
        <p14:creationId xmlns:p14="http://schemas.microsoft.com/office/powerpoint/2010/main" val="10787271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目录-4部分">
    <p:spTree>
      <p:nvGrpSpPr>
        <p:cNvPr id="1" name=""/>
        <p:cNvGrpSpPr/>
        <p:nvPr/>
      </p:nvGrpSpPr>
      <p:grpSpPr>
        <a:xfrm>
          <a:off x="0" y="0"/>
          <a:ext cx="0" cy="0"/>
          <a:chOff x="0" y="0"/>
          <a:chExt cx="0" cy="0"/>
        </a:xfrm>
      </p:grpSpPr>
      <p:sp>
        <p:nvSpPr>
          <p:cNvPr id="55" name="矩形 54">
            <a:extLst>
              <a:ext uri="{FF2B5EF4-FFF2-40B4-BE49-F238E27FC236}">
                <a16:creationId xmlns:a16="http://schemas.microsoft.com/office/drawing/2014/main" id="{4D6291A7-7416-4ABD-BDD5-1A52FB976A60}"/>
              </a:ext>
            </a:extLst>
          </p:cNvPr>
          <p:cNvSpPr/>
          <p:nvPr userDrawn="1"/>
        </p:nvSpPr>
        <p:spPr>
          <a:xfrm>
            <a:off x="-1" y="0"/>
            <a:ext cx="609600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pic>
        <p:nvPicPr>
          <p:cNvPr id="35" name="图形 34">
            <a:extLst>
              <a:ext uri="{FF2B5EF4-FFF2-40B4-BE49-F238E27FC236}">
                <a16:creationId xmlns:a16="http://schemas.microsoft.com/office/drawing/2014/main" id="{3A501E88-F75F-4CDF-AE88-C91E47187A1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601832" y="3365787"/>
            <a:ext cx="6665290" cy="4818286"/>
          </a:xfrm>
          <a:prstGeom prst="rect">
            <a:avLst/>
          </a:prstGeom>
        </p:spPr>
      </p:pic>
      <p:sp>
        <p:nvSpPr>
          <p:cNvPr id="7" name="矩形 6">
            <a:extLst>
              <a:ext uri="{FF2B5EF4-FFF2-40B4-BE49-F238E27FC236}">
                <a16:creationId xmlns:a16="http://schemas.microsoft.com/office/drawing/2014/main" id="{22F2AF65-774C-46B4-8BD3-F9EC13500DEC}"/>
              </a:ext>
            </a:extLst>
          </p:cNvPr>
          <p:cNvSpPr/>
          <p:nvPr userDrawn="1"/>
        </p:nvSpPr>
        <p:spPr>
          <a:xfrm>
            <a:off x="589281" y="476251"/>
            <a:ext cx="11013440" cy="5905500"/>
          </a:xfrm>
          <a:prstGeom prst="rect">
            <a:avLst/>
          </a:prstGeom>
          <a:solidFill>
            <a:schemeClr val="bg1"/>
          </a:solidFill>
          <a:ln>
            <a:noFill/>
          </a:ln>
          <a:effectLst>
            <a:glow rad="101600">
              <a:schemeClr val="tx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grpSp>
        <p:nvGrpSpPr>
          <p:cNvPr id="8" name="组合 7">
            <a:extLst>
              <a:ext uri="{FF2B5EF4-FFF2-40B4-BE49-F238E27FC236}">
                <a16:creationId xmlns:a16="http://schemas.microsoft.com/office/drawing/2014/main" id="{ED8836D6-4104-415F-A6DA-0E694613F791}"/>
              </a:ext>
            </a:extLst>
          </p:cNvPr>
          <p:cNvGrpSpPr/>
          <p:nvPr userDrawn="1"/>
        </p:nvGrpSpPr>
        <p:grpSpPr>
          <a:xfrm>
            <a:off x="2296213" y="1033221"/>
            <a:ext cx="2354895" cy="1876405"/>
            <a:chOff x="2202591" y="1033221"/>
            <a:chExt cx="2354895" cy="1876405"/>
          </a:xfrm>
        </p:grpSpPr>
        <p:sp>
          <p:nvSpPr>
            <p:cNvPr id="9" name="标题 1">
              <a:extLst>
                <a:ext uri="{FF2B5EF4-FFF2-40B4-BE49-F238E27FC236}">
                  <a16:creationId xmlns:a16="http://schemas.microsoft.com/office/drawing/2014/main" id="{1E5B2D9B-48E4-45CC-A328-3F68B6E6DD69}"/>
                </a:ext>
              </a:extLst>
            </p:cNvPr>
            <p:cNvSpPr txBox="1">
              <a:spLocks/>
            </p:cNvSpPr>
            <p:nvPr/>
          </p:nvSpPr>
          <p:spPr>
            <a:xfrm>
              <a:off x="2202591" y="1033221"/>
              <a:ext cx="2165279" cy="1500655"/>
            </a:xfrm>
            <a:prstGeom prst="rect">
              <a:avLst/>
            </a:prstGeom>
          </p:spPr>
          <p:txBody>
            <a:bodyPr anchor="ctr">
              <a:normAutofit/>
            </a:bodyPr>
            <a:lstStyle>
              <a:lvl1pPr algn="l" defTabSz="914400" rtl="0" eaLnBrk="1" latinLnBrk="0" hangingPunct="1">
                <a:lnSpc>
                  <a:spcPct val="90000"/>
                </a:lnSpc>
                <a:spcBef>
                  <a:spcPct val="0"/>
                </a:spcBef>
                <a:buNone/>
                <a:defRPr sz="2800" b="1" kern="1200">
                  <a:solidFill>
                    <a:srgbClr val="0070C0"/>
                  </a:solidFill>
                  <a:latin typeface="+mj-lt"/>
                  <a:ea typeface="微软雅黑" panose="020B0503020204020204" pitchFamily="34" charset="-122"/>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zh-CN" altLang="en-US" sz="5400" b="1" i="0" u="none" strike="noStrike" kern="2200" cap="none" spc="0" normalizeH="0" baseline="0" noProof="0" dirty="0">
                  <a:ln>
                    <a:noFill/>
                  </a:ln>
                  <a:solidFill>
                    <a:schemeClr val="accent1"/>
                  </a:solidFill>
                  <a:effectLst/>
                  <a:uLnTx/>
                  <a:uFillTx/>
                  <a:latin typeface="Arial" panose="020F0502020204030204"/>
                  <a:ea typeface="Microsoft YaHei"/>
                  <a:cs typeface="+mn-ea"/>
                  <a:sym typeface="+mn-lt"/>
                </a:rPr>
                <a:t>目  录</a:t>
              </a:r>
              <a:endParaRPr kumimoji="0" lang="en-US" altLang="zh-CN" sz="5400" b="1" i="0" u="none" strike="noStrike" kern="2200" cap="none" spc="0" normalizeH="0" baseline="0" noProof="0" dirty="0">
                <a:ln>
                  <a:noFill/>
                </a:ln>
                <a:solidFill>
                  <a:schemeClr val="accent1"/>
                </a:solidFill>
                <a:effectLst/>
                <a:uLnTx/>
                <a:uFillTx/>
                <a:latin typeface="Arial" panose="020F0502020204030204"/>
                <a:ea typeface="Microsoft YaHei"/>
                <a:cs typeface="+mn-ea"/>
                <a:sym typeface="+mn-lt"/>
              </a:endParaRPr>
            </a:p>
          </p:txBody>
        </p:sp>
        <p:sp>
          <p:nvSpPr>
            <p:cNvPr id="10" name="文本框 9">
              <a:extLst>
                <a:ext uri="{FF2B5EF4-FFF2-40B4-BE49-F238E27FC236}">
                  <a16:creationId xmlns:a16="http://schemas.microsoft.com/office/drawing/2014/main" id="{BE44CE6C-A329-4948-8A82-1DEFBD1A051B}"/>
                </a:ext>
              </a:extLst>
            </p:cNvPr>
            <p:cNvSpPr txBox="1"/>
            <p:nvPr/>
          </p:nvSpPr>
          <p:spPr>
            <a:xfrm>
              <a:off x="2389402" y="2078629"/>
              <a:ext cx="2168084"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2200" cap="none" spc="-20" normalizeH="0" baseline="0" noProof="0" dirty="0">
                  <a:ln>
                    <a:noFill/>
                  </a:ln>
                  <a:solidFill>
                    <a:schemeClr val="accent1"/>
                  </a:solidFill>
                  <a:effectLst/>
                  <a:uLnTx/>
                  <a:uFillTx/>
                  <a:latin typeface="Arial" panose="020F0502020204030204"/>
                  <a:ea typeface="Microsoft YaHei"/>
                  <a:cs typeface="+mn-ea"/>
                  <a:sym typeface="+mn-lt"/>
                </a:rPr>
                <a:t>CONTENTS</a:t>
              </a:r>
              <a:endParaRPr kumimoji="0" lang="zh-CN" altLang="en-US" sz="2400" b="0" i="0" u="none" strike="noStrike" kern="2200" cap="none" spc="-20" normalizeH="0" baseline="0" noProof="0" dirty="0">
                <a:ln>
                  <a:noFill/>
                </a:ln>
                <a:solidFill>
                  <a:schemeClr val="accent1"/>
                </a:solidFill>
                <a:effectLst/>
                <a:uLnTx/>
                <a:uFillTx/>
                <a:latin typeface="Arial" panose="020F0502020204030204"/>
                <a:ea typeface="Microsoft YaHei"/>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20" normalizeH="0" baseline="0" noProof="0" dirty="0">
                <a:ln>
                  <a:noFill/>
                </a:ln>
                <a:solidFill>
                  <a:schemeClr val="accent1"/>
                </a:solidFill>
                <a:effectLst/>
                <a:uLnTx/>
                <a:uFillTx/>
                <a:latin typeface="Arial" panose="020F0502020204030204"/>
                <a:ea typeface="Microsoft YaHei"/>
                <a:cs typeface="+mn-ea"/>
                <a:sym typeface="+mn-lt"/>
              </a:endParaRPr>
            </a:p>
          </p:txBody>
        </p:sp>
      </p:grpSp>
      <p:sp>
        <p:nvSpPr>
          <p:cNvPr id="45" name="文本占位符 40">
            <a:extLst>
              <a:ext uri="{FF2B5EF4-FFF2-40B4-BE49-F238E27FC236}">
                <a16:creationId xmlns:a16="http://schemas.microsoft.com/office/drawing/2014/main" id="{E092B345-4879-4708-91A6-4E07DC6C11C0}"/>
              </a:ext>
            </a:extLst>
          </p:cNvPr>
          <p:cNvSpPr>
            <a:spLocks noGrp="1"/>
          </p:cNvSpPr>
          <p:nvPr>
            <p:ph type="body" sz="quarter" idx="10" hasCustomPrompt="1"/>
          </p:nvPr>
        </p:nvSpPr>
        <p:spPr>
          <a:xfrm>
            <a:off x="7825514" y="1561152"/>
            <a:ext cx="305584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46" name="文本占位符 40">
            <a:extLst>
              <a:ext uri="{FF2B5EF4-FFF2-40B4-BE49-F238E27FC236}">
                <a16:creationId xmlns:a16="http://schemas.microsoft.com/office/drawing/2014/main" id="{03810C05-3860-4CF4-B2C4-7B90D45455E3}"/>
              </a:ext>
            </a:extLst>
          </p:cNvPr>
          <p:cNvSpPr>
            <a:spLocks noGrp="1"/>
          </p:cNvSpPr>
          <p:nvPr>
            <p:ph type="body" sz="quarter" idx="11" hasCustomPrompt="1"/>
          </p:nvPr>
        </p:nvSpPr>
        <p:spPr>
          <a:xfrm>
            <a:off x="7825514" y="2650906"/>
            <a:ext cx="305584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47" name="文本占位符 40">
            <a:extLst>
              <a:ext uri="{FF2B5EF4-FFF2-40B4-BE49-F238E27FC236}">
                <a16:creationId xmlns:a16="http://schemas.microsoft.com/office/drawing/2014/main" id="{0A0C6CFA-9C78-45B1-B085-C2C99900D665}"/>
              </a:ext>
            </a:extLst>
          </p:cNvPr>
          <p:cNvSpPr>
            <a:spLocks noGrp="1"/>
          </p:cNvSpPr>
          <p:nvPr>
            <p:ph type="body" sz="quarter" idx="12" hasCustomPrompt="1"/>
          </p:nvPr>
        </p:nvSpPr>
        <p:spPr>
          <a:xfrm>
            <a:off x="7825514" y="3740660"/>
            <a:ext cx="305584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49" name="文本占位符 40">
            <a:extLst>
              <a:ext uri="{FF2B5EF4-FFF2-40B4-BE49-F238E27FC236}">
                <a16:creationId xmlns:a16="http://schemas.microsoft.com/office/drawing/2014/main" id="{6FA729E4-5DE0-4287-AF67-5FB2109F1BB2}"/>
              </a:ext>
            </a:extLst>
          </p:cNvPr>
          <p:cNvSpPr>
            <a:spLocks noGrp="1"/>
          </p:cNvSpPr>
          <p:nvPr>
            <p:ph type="body" sz="quarter" idx="14" hasCustomPrompt="1"/>
          </p:nvPr>
        </p:nvSpPr>
        <p:spPr>
          <a:xfrm>
            <a:off x="7825514" y="4830414"/>
            <a:ext cx="305584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50" name="文本框 49">
            <a:extLst>
              <a:ext uri="{FF2B5EF4-FFF2-40B4-BE49-F238E27FC236}">
                <a16:creationId xmlns:a16="http://schemas.microsoft.com/office/drawing/2014/main" id="{56A38F7D-163D-40CF-868C-B65E57289CD7}"/>
              </a:ext>
            </a:extLst>
          </p:cNvPr>
          <p:cNvSpPr txBox="1"/>
          <p:nvPr userDrawn="1"/>
        </p:nvSpPr>
        <p:spPr>
          <a:xfrm>
            <a:off x="6814866" y="1512604"/>
            <a:ext cx="675822" cy="584775"/>
          </a:xfrm>
          <a:prstGeom prst="rect">
            <a:avLst/>
          </a:prstGeom>
          <a:noFill/>
        </p:spPr>
        <p:txBody>
          <a:bodyPr wrap="square" rtlCol="0">
            <a:spAutoFit/>
          </a:bodyPr>
          <a:lstStyle/>
          <a:p>
            <a:r>
              <a:rPr lang="en-US" altLang="zh-CN" sz="3200" b="1" dirty="0">
                <a:solidFill>
                  <a:srgbClr val="9A0001"/>
                </a:solidFill>
              </a:rPr>
              <a:t>01.</a:t>
            </a:r>
            <a:endParaRPr lang="zh-CN" altLang="en-US" sz="3200" b="1" dirty="0">
              <a:solidFill>
                <a:srgbClr val="9A0001"/>
              </a:solidFill>
            </a:endParaRPr>
          </a:p>
        </p:txBody>
      </p:sp>
      <p:sp>
        <p:nvSpPr>
          <p:cNvPr id="51" name="文本框 50">
            <a:extLst>
              <a:ext uri="{FF2B5EF4-FFF2-40B4-BE49-F238E27FC236}">
                <a16:creationId xmlns:a16="http://schemas.microsoft.com/office/drawing/2014/main" id="{CDED66E5-4D15-407E-B9E9-A0489B585942}"/>
              </a:ext>
            </a:extLst>
          </p:cNvPr>
          <p:cNvSpPr txBox="1"/>
          <p:nvPr userDrawn="1"/>
        </p:nvSpPr>
        <p:spPr>
          <a:xfrm>
            <a:off x="6814866" y="2596050"/>
            <a:ext cx="675822" cy="584775"/>
          </a:xfrm>
          <a:prstGeom prst="rect">
            <a:avLst/>
          </a:prstGeom>
          <a:noFill/>
        </p:spPr>
        <p:txBody>
          <a:bodyPr wrap="square" rtlCol="0">
            <a:spAutoFit/>
          </a:bodyPr>
          <a:lstStyle/>
          <a:p>
            <a:r>
              <a:rPr lang="en-US" altLang="zh-CN" sz="3200" b="1" dirty="0">
                <a:solidFill>
                  <a:srgbClr val="9A0001"/>
                </a:solidFill>
              </a:rPr>
              <a:t>02.</a:t>
            </a:r>
            <a:endParaRPr lang="zh-CN" altLang="en-US" sz="3200" b="1" dirty="0">
              <a:solidFill>
                <a:srgbClr val="9A0001"/>
              </a:solidFill>
            </a:endParaRPr>
          </a:p>
        </p:txBody>
      </p:sp>
      <p:sp>
        <p:nvSpPr>
          <p:cNvPr id="52" name="文本框 51">
            <a:extLst>
              <a:ext uri="{FF2B5EF4-FFF2-40B4-BE49-F238E27FC236}">
                <a16:creationId xmlns:a16="http://schemas.microsoft.com/office/drawing/2014/main" id="{507C5DA2-D768-4F0B-A91A-C33F1FD9102B}"/>
              </a:ext>
            </a:extLst>
          </p:cNvPr>
          <p:cNvSpPr txBox="1"/>
          <p:nvPr userDrawn="1"/>
        </p:nvSpPr>
        <p:spPr>
          <a:xfrm>
            <a:off x="6814866" y="3679496"/>
            <a:ext cx="675822" cy="584775"/>
          </a:xfrm>
          <a:prstGeom prst="rect">
            <a:avLst/>
          </a:prstGeom>
          <a:noFill/>
        </p:spPr>
        <p:txBody>
          <a:bodyPr wrap="square" rtlCol="0">
            <a:spAutoFit/>
          </a:bodyPr>
          <a:lstStyle/>
          <a:p>
            <a:r>
              <a:rPr lang="en-US" altLang="zh-CN" sz="3200" b="1" dirty="0">
                <a:solidFill>
                  <a:srgbClr val="9A0001"/>
                </a:solidFill>
              </a:rPr>
              <a:t>03.</a:t>
            </a:r>
            <a:endParaRPr lang="zh-CN" altLang="en-US" sz="3200" b="1" dirty="0">
              <a:solidFill>
                <a:srgbClr val="9A0001"/>
              </a:solidFill>
            </a:endParaRPr>
          </a:p>
        </p:txBody>
      </p:sp>
      <p:sp>
        <p:nvSpPr>
          <p:cNvPr id="53" name="文本框 52">
            <a:extLst>
              <a:ext uri="{FF2B5EF4-FFF2-40B4-BE49-F238E27FC236}">
                <a16:creationId xmlns:a16="http://schemas.microsoft.com/office/drawing/2014/main" id="{A511A62B-B193-4739-A793-D7002B471A43}"/>
              </a:ext>
            </a:extLst>
          </p:cNvPr>
          <p:cNvSpPr txBox="1"/>
          <p:nvPr userDrawn="1"/>
        </p:nvSpPr>
        <p:spPr>
          <a:xfrm>
            <a:off x="6814866" y="4762941"/>
            <a:ext cx="675822" cy="584775"/>
          </a:xfrm>
          <a:prstGeom prst="rect">
            <a:avLst/>
          </a:prstGeom>
          <a:noFill/>
        </p:spPr>
        <p:txBody>
          <a:bodyPr wrap="square" rtlCol="0">
            <a:spAutoFit/>
          </a:bodyPr>
          <a:lstStyle/>
          <a:p>
            <a:r>
              <a:rPr lang="en-US" altLang="zh-CN" sz="3200" b="1" dirty="0">
                <a:solidFill>
                  <a:srgbClr val="9A0001"/>
                </a:solidFill>
              </a:rPr>
              <a:t>04.</a:t>
            </a:r>
            <a:endParaRPr lang="zh-CN" altLang="en-US" sz="3200" b="1" dirty="0">
              <a:solidFill>
                <a:srgbClr val="9A0001"/>
              </a:solidFill>
            </a:endParaRPr>
          </a:p>
        </p:txBody>
      </p:sp>
      <p:grpSp>
        <p:nvGrpSpPr>
          <p:cNvPr id="56" name="组合 55">
            <a:extLst>
              <a:ext uri="{FF2B5EF4-FFF2-40B4-BE49-F238E27FC236}">
                <a16:creationId xmlns:a16="http://schemas.microsoft.com/office/drawing/2014/main" id="{50134B45-47D8-49EC-B2C4-4ECBF0176BD7}"/>
              </a:ext>
            </a:extLst>
          </p:cNvPr>
          <p:cNvGrpSpPr/>
          <p:nvPr userDrawn="1"/>
        </p:nvGrpSpPr>
        <p:grpSpPr>
          <a:xfrm>
            <a:off x="2425132" y="3183822"/>
            <a:ext cx="1945700" cy="1941162"/>
            <a:chOff x="2105799" y="20055838"/>
            <a:chExt cx="6748090" cy="6732363"/>
          </a:xfrm>
          <a:solidFill>
            <a:schemeClr val="accent1"/>
          </a:solidFill>
        </p:grpSpPr>
        <p:sp>
          <p:nvSpPr>
            <p:cNvPr id="57" name="Freeform 8">
              <a:extLst>
                <a:ext uri="{FF2B5EF4-FFF2-40B4-BE49-F238E27FC236}">
                  <a16:creationId xmlns:a16="http://schemas.microsoft.com/office/drawing/2014/main" id="{3AFA21E4-54E4-474B-AB1C-59ABBA29DA26}"/>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8" name="Freeform 42">
              <a:extLst>
                <a:ext uri="{FF2B5EF4-FFF2-40B4-BE49-F238E27FC236}">
                  <a16:creationId xmlns:a16="http://schemas.microsoft.com/office/drawing/2014/main" id="{38B24B0A-5539-4D2D-A7DD-73E521128A7A}"/>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9" name="Freeform 43">
              <a:extLst>
                <a:ext uri="{FF2B5EF4-FFF2-40B4-BE49-F238E27FC236}">
                  <a16:creationId xmlns:a16="http://schemas.microsoft.com/office/drawing/2014/main" id="{E0E9CC68-E749-47CC-8EEF-B8B1D81C1F03}"/>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0" name="Freeform 44">
              <a:extLst>
                <a:ext uri="{FF2B5EF4-FFF2-40B4-BE49-F238E27FC236}">
                  <a16:creationId xmlns:a16="http://schemas.microsoft.com/office/drawing/2014/main" id="{DB2F8014-13A0-4EED-9E54-018B50E7499E}"/>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1" name="Freeform 45">
              <a:extLst>
                <a:ext uri="{FF2B5EF4-FFF2-40B4-BE49-F238E27FC236}">
                  <a16:creationId xmlns:a16="http://schemas.microsoft.com/office/drawing/2014/main" id="{74ABE961-157F-44CB-B98E-6BC13D4BE116}"/>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2" name="Freeform 46">
              <a:extLst>
                <a:ext uri="{FF2B5EF4-FFF2-40B4-BE49-F238E27FC236}">
                  <a16:creationId xmlns:a16="http://schemas.microsoft.com/office/drawing/2014/main" id="{A8EDD165-034A-405C-8387-D78D2A7E5008}"/>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3" name="Freeform 47">
              <a:extLst>
                <a:ext uri="{FF2B5EF4-FFF2-40B4-BE49-F238E27FC236}">
                  <a16:creationId xmlns:a16="http://schemas.microsoft.com/office/drawing/2014/main" id="{7B6C6F1F-1F3E-4FDB-922F-9463383773F7}"/>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4" name="Freeform 48">
              <a:extLst>
                <a:ext uri="{FF2B5EF4-FFF2-40B4-BE49-F238E27FC236}">
                  <a16:creationId xmlns:a16="http://schemas.microsoft.com/office/drawing/2014/main" id="{29FCF922-820E-4CDB-86F9-1B2BFFAC1EB6}"/>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5" name="Freeform 49">
              <a:extLst>
                <a:ext uri="{FF2B5EF4-FFF2-40B4-BE49-F238E27FC236}">
                  <a16:creationId xmlns:a16="http://schemas.microsoft.com/office/drawing/2014/main" id="{BC9F70C6-EC0D-4FF5-BC12-B628A56E4AC2}"/>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6" name="Freeform 50">
              <a:extLst>
                <a:ext uri="{FF2B5EF4-FFF2-40B4-BE49-F238E27FC236}">
                  <a16:creationId xmlns:a16="http://schemas.microsoft.com/office/drawing/2014/main" id="{22C93A2B-D2C4-4B41-AED7-1C8A35C4F4FC}"/>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7" name="Freeform 51">
              <a:extLst>
                <a:ext uri="{FF2B5EF4-FFF2-40B4-BE49-F238E27FC236}">
                  <a16:creationId xmlns:a16="http://schemas.microsoft.com/office/drawing/2014/main" id="{49AA6AE9-EE4E-4805-8DAD-3192F29A00F6}"/>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8" name="Freeform 52">
              <a:extLst>
                <a:ext uri="{FF2B5EF4-FFF2-40B4-BE49-F238E27FC236}">
                  <a16:creationId xmlns:a16="http://schemas.microsoft.com/office/drawing/2014/main" id="{58F96C6B-EC74-4E2B-BEFE-85CD9E272B8B}"/>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9" name="Freeform 53">
              <a:extLst>
                <a:ext uri="{FF2B5EF4-FFF2-40B4-BE49-F238E27FC236}">
                  <a16:creationId xmlns:a16="http://schemas.microsoft.com/office/drawing/2014/main" id="{B0809F50-496A-4255-B4DE-C9A321AB701C}"/>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0" name="Freeform 54">
              <a:extLst>
                <a:ext uri="{FF2B5EF4-FFF2-40B4-BE49-F238E27FC236}">
                  <a16:creationId xmlns:a16="http://schemas.microsoft.com/office/drawing/2014/main" id="{9F87CF65-112C-4ABD-B2D1-00BAFED667A8}"/>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1" name="Freeform 55">
              <a:extLst>
                <a:ext uri="{FF2B5EF4-FFF2-40B4-BE49-F238E27FC236}">
                  <a16:creationId xmlns:a16="http://schemas.microsoft.com/office/drawing/2014/main" id="{51971117-C1ED-4363-98CD-BF4F681FEB29}"/>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2" name="Freeform 56">
              <a:extLst>
                <a:ext uri="{FF2B5EF4-FFF2-40B4-BE49-F238E27FC236}">
                  <a16:creationId xmlns:a16="http://schemas.microsoft.com/office/drawing/2014/main" id="{A9659DA4-2A51-43A6-922C-5D9741A264CE}"/>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3" name="Freeform 57">
              <a:extLst>
                <a:ext uri="{FF2B5EF4-FFF2-40B4-BE49-F238E27FC236}">
                  <a16:creationId xmlns:a16="http://schemas.microsoft.com/office/drawing/2014/main" id="{6D2AD94D-A2FC-47E6-9333-74F53AD4AD8C}"/>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4" name="Freeform 58">
              <a:extLst>
                <a:ext uri="{FF2B5EF4-FFF2-40B4-BE49-F238E27FC236}">
                  <a16:creationId xmlns:a16="http://schemas.microsoft.com/office/drawing/2014/main" id="{FBF04BC2-9173-4560-A801-C3E77FAFAD0D}"/>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5" name="Freeform 59">
              <a:extLst>
                <a:ext uri="{FF2B5EF4-FFF2-40B4-BE49-F238E27FC236}">
                  <a16:creationId xmlns:a16="http://schemas.microsoft.com/office/drawing/2014/main" id="{10B5FD19-1004-4FBB-A735-BADE89DBC32F}"/>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6" name="Freeform 60">
              <a:extLst>
                <a:ext uri="{FF2B5EF4-FFF2-40B4-BE49-F238E27FC236}">
                  <a16:creationId xmlns:a16="http://schemas.microsoft.com/office/drawing/2014/main" id="{E46D3E77-3956-4899-9133-7E5AB0838600}"/>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7" name="Freeform 61">
              <a:extLst>
                <a:ext uri="{FF2B5EF4-FFF2-40B4-BE49-F238E27FC236}">
                  <a16:creationId xmlns:a16="http://schemas.microsoft.com/office/drawing/2014/main" id="{8EC0140A-1488-4FC2-A47E-78B02853636C}"/>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8" name="Freeform 62">
              <a:extLst>
                <a:ext uri="{FF2B5EF4-FFF2-40B4-BE49-F238E27FC236}">
                  <a16:creationId xmlns:a16="http://schemas.microsoft.com/office/drawing/2014/main" id="{03F5EEE1-8308-4F13-B04A-6876990D565D}"/>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9" name="Freeform 71">
              <a:extLst>
                <a:ext uri="{FF2B5EF4-FFF2-40B4-BE49-F238E27FC236}">
                  <a16:creationId xmlns:a16="http://schemas.microsoft.com/office/drawing/2014/main" id="{AB75AD00-AB3C-43A5-A617-D40ADF65DFEA}"/>
                </a:ext>
              </a:extLst>
            </p:cNvPr>
            <p:cNvSpPr>
              <a:spLocks noEditPoints="1"/>
            </p:cNvSpPr>
            <p:nvPr/>
          </p:nvSpPr>
          <p:spPr bwMode="auto">
            <a:xfrm>
              <a:off x="3199024" y="21141193"/>
              <a:ext cx="4561647" cy="4553785"/>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Arial" panose="020F0502020204030204"/>
                <a:ea typeface="Microsoft YaHei"/>
                <a:cs typeface="+mn-ea"/>
                <a:sym typeface="+mn-lt"/>
              </a:endParaRPr>
            </a:p>
          </p:txBody>
        </p:sp>
      </p:grpSp>
    </p:spTree>
    <p:extLst>
      <p:ext uri="{BB962C8B-B14F-4D97-AF65-F5344CB8AC3E}">
        <p14:creationId xmlns:p14="http://schemas.microsoft.com/office/powerpoint/2010/main" val="3255657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目录-5部分">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07DDBCB7-E991-46B4-8485-8E5161A9C4C0}"/>
              </a:ext>
            </a:extLst>
          </p:cNvPr>
          <p:cNvSpPr/>
          <p:nvPr userDrawn="1"/>
        </p:nvSpPr>
        <p:spPr>
          <a:xfrm>
            <a:off x="-1" y="0"/>
            <a:ext cx="609600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71" name="矩形 70">
            <a:extLst>
              <a:ext uri="{FF2B5EF4-FFF2-40B4-BE49-F238E27FC236}">
                <a16:creationId xmlns:a16="http://schemas.microsoft.com/office/drawing/2014/main" id="{1DEB25A3-6BFF-4215-894B-71D6E2DD833C}"/>
              </a:ext>
            </a:extLst>
          </p:cNvPr>
          <p:cNvSpPr/>
          <p:nvPr userDrawn="1"/>
        </p:nvSpPr>
        <p:spPr>
          <a:xfrm>
            <a:off x="589281" y="476251"/>
            <a:ext cx="11013440" cy="5905500"/>
          </a:xfrm>
          <a:prstGeom prst="rect">
            <a:avLst/>
          </a:prstGeom>
          <a:solidFill>
            <a:schemeClr val="bg1"/>
          </a:solidFill>
          <a:ln>
            <a:noFill/>
          </a:ln>
          <a:effectLst>
            <a:glow rad="101600">
              <a:schemeClr val="tx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pic>
        <p:nvPicPr>
          <p:cNvPr id="35" name="图形 34">
            <a:extLst>
              <a:ext uri="{FF2B5EF4-FFF2-40B4-BE49-F238E27FC236}">
                <a16:creationId xmlns:a16="http://schemas.microsoft.com/office/drawing/2014/main" id="{3A501E88-F75F-4CDF-AE88-C91E47187A1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601832" y="3365787"/>
            <a:ext cx="6665290" cy="4818286"/>
          </a:xfrm>
          <a:prstGeom prst="rect">
            <a:avLst/>
          </a:prstGeom>
        </p:spPr>
      </p:pic>
      <p:grpSp>
        <p:nvGrpSpPr>
          <p:cNvPr id="8" name="组合 7">
            <a:extLst>
              <a:ext uri="{FF2B5EF4-FFF2-40B4-BE49-F238E27FC236}">
                <a16:creationId xmlns:a16="http://schemas.microsoft.com/office/drawing/2014/main" id="{ED8836D6-4104-415F-A6DA-0E694613F791}"/>
              </a:ext>
            </a:extLst>
          </p:cNvPr>
          <p:cNvGrpSpPr/>
          <p:nvPr userDrawn="1"/>
        </p:nvGrpSpPr>
        <p:grpSpPr>
          <a:xfrm>
            <a:off x="2296213" y="1033221"/>
            <a:ext cx="2354895" cy="1876405"/>
            <a:chOff x="2202591" y="1033221"/>
            <a:chExt cx="2354895" cy="1876405"/>
          </a:xfrm>
        </p:grpSpPr>
        <p:sp>
          <p:nvSpPr>
            <p:cNvPr id="9" name="标题 1">
              <a:extLst>
                <a:ext uri="{FF2B5EF4-FFF2-40B4-BE49-F238E27FC236}">
                  <a16:creationId xmlns:a16="http://schemas.microsoft.com/office/drawing/2014/main" id="{1E5B2D9B-48E4-45CC-A328-3F68B6E6DD69}"/>
                </a:ext>
              </a:extLst>
            </p:cNvPr>
            <p:cNvSpPr txBox="1">
              <a:spLocks/>
            </p:cNvSpPr>
            <p:nvPr/>
          </p:nvSpPr>
          <p:spPr>
            <a:xfrm>
              <a:off x="2202591" y="1033221"/>
              <a:ext cx="2165279" cy="1500655"/>
            </a:xfrm>
            <a:prstGeom prst="rect">
              <a:avLst/>
            </a:prstGeom>
          </p:spPr>
          <p:txBody>
            <a:bodyPr anchor="ctr">
              <a:normAutofit/>
            </a:bodyPr>
            <a:lstStyle>
              <a:lvl1pPr algn="l" defTabSz="914400" rtl="0" eaLnBrk="1" latinLnBrk="0" hangingPunct="1">
                <a:lnSpc>
                  <a:spcPct val="90000"/>
                </a:lnSpc>
                <a:spcBef>
                  <a:spcPct val="0"/>
                </a:spcBef>
                <a:buNone/>
                <a:defRPr sz="2800" b="1" kern="1200">
                  <a:solidFill>
                    <a:srgbClr val="0070C0"/>
                  </a:solidFill>
                  <a:latin typeface="+mj-lt"/>
                  <a:ea typeface="微软雅黑" panose="020B0503020204020204" pitchFamily="34" charset="-122"/>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zh-CN" altLang="en-US" sz="5400" b="1" i="0" u="none" strike="noStrike" kern="2200" cap="none" spc="0" normalizeH="0" baseline="0" noProof="0" dirty="0">
                  <a:ln>
                    <a:noFill/>
                  </a:ln>
                  <a:solidFill>
                    <a:schemeClr val="accent1"/>
                  </a:solidFill>
                  <a:effectLst/>
                  <a:uLnTx/>
                  <a:uFillTx/>
                  <a:latin typeface="Arial" panose="020F0502020204030204"/>
                  <a:ea typeface="Microsoft YaHei"/>
                  <a:cs typeface="+mn-ea"/>
                  <a:sym typeface="+mn-lt"/>
                </a:rPr>
                <a:t>目  录</a:t>
              </a:r>
              <a:endParaRPr kumimoji="0" lang="en-US" altLang="zh-CN" sz="5400" b="1" i="0" u="none" strike="noStrike" kern="2200" cap="none" spc="0" normalizeH="0" baseline="0" noProof="0" dirty="0">
                <a:ln>
                  <a:noFill/>
                </a:ln>
                <a:solidFill>
                  <a:schemeClr val="accent1"/>
                </a:solidFill>
                <a:effectLst/>
                <a:uLnTx/>
                <a:uFillTx/>
                <a:latin typeface="Arial" panose="020F0502020204030204"/>
                <a:ea typeface="Microsoft YaHei"/>
                <a:cs typeface="+mn-ea"/>
                <a:sym typeface="+mn-lt"/>
              </a:endParaRPr>
            </a:p>
          </p:txBody>
        </p:sp>
        <p:sp>
          <p:nvSpPr>
            <p:cNvPr id="10" name="文本框 9">
              <a:extLst>
                <a:ext uri="{FF2B5EF4-FFF2-40B4-BE49-F238E27FC236}">
                  <a16:creationId xmlns:a16="http://schemas.microsoft.com/office/drawing/2014/main" id="{BE44CE6C-A329-4948-8A82-1DEFBD1A051B}"/>
                </a:ext>
              </a:extLst>
            </p:cNvPr>
            <p:cNvSpPr txBox="1"/>
            <p:nvPr/>
          </p:nvSpPr>
          <p:spPr>
            <a:xfrm>
              <a:off x="2389402" y="2078629"/>
              <a:ext cx="2168084"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2200" cap="none" spc="-20" normalizeH="0" baseline="0" noProof="0" dirty="0">
                  <a:ln>
                    <a:noFill/>
                  </a:ln>
                  <a:solidFill>
                    <a:schemeClr val="accent1"/>
                  </a:solidFill>
                  <a:effectLst/>
                  <a:uLnTx/>
                  <a:uFillTx/>
                  <a:latin typeface="Arial" panose="020F0502020204030204"/>
                  <a:ea typeface="Microsoft YaHei"/>
                  <a:cs typeface="+mn-ea"/>
                  <a:sym typeface="+mn-lt"/>
                </a:rPr>
                <a:t>CONTENTS</a:t>
              </a:r>
              <a:endParaRPr kumimoji="0" lang="zh-CN" altLang="en-US" sz="2400" b="0" i="0" u="none" strike="noStrike" kern="2200" cap="none" spc="-20" normalizeH="0" baseline="0" noProof="0" dirty="0">
                <a:ln>
                  <a:noFill/>
                </a:ln>
                <a:solidFill>
                  <a:schemeClr val="accent1"/>
                </a:solidFill>
                <a:effectLst/>
                <a:uLnTx/>
                <a:uFillTx/>
                <a:latin typeface="Arial" panose="020F0502020204030204"/>
                <a:ea typeface="Microsoft YaHei"/>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20" normalizeH="0" baseline="0" noProof="0" dirty="0">
                <a:ln>
                  <a:noFill/>
                </a:ln>
                <a:solidFill>
                  <a:schemeClr val="accent1"/>
                </a:solidFill>
                <a:effectLst/>
                <a:uLnTx/>
                <a:uFillTx/>
                <a:latin typeface="Arial" panose="020F0502020204030204"/>
                <a:ea typeface="Microsoft YaHei"/>
                <a:cs typeface="+mn-ea"/>
                <a:sym typeface="+mn-lt"/>
              </a:endParaRPr>
            </a:p>
          </p:txBody>
        </p:sp>
      </p:grpSp>
      <p:sp>
        <p:nvSpPr>
          <p:cNvPr id="41" name="文本占位符 40">
            <a:extLst>
              <a:ext uri="{FF2B5EF4-FFF2-40B4-BE49-F238E27FC236}">
                <a16:creationId xmlns:a16="http://schemas.microsoft.com/office/drawing/2014/main" id="{1DDB07A2-0BEC-42D8-BCBF-4274AF207FC0}"/>
              </a:ext>
            </a:extLst>
          </p:cNvPr>
          <p:cNvSpPr>
            <a:spLocks noGrp="1"/>
          </p:cNvSpPr>
          <p:nvPr>
            <p:ph type="body" sz="quarter" idx="10" hasCustomPrompt="1"/>
          </p:nvPr>
        </p:nvSpPr>
        <p:spPr>
          <a:xfrm>
            <a:off x="7819905" y="1408752"/>
            <a:ext cx="307161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42" name="文本占位符 40">
            <a:extLst>
              <a:ext uri="{FF2B5EF4-FFF2-40B4-BE49-F238E27FC236}">
                <a16:creationId xmlns:a16="http://schemas.microsoft.com/office/drawing/2014/main" id="{3EE8ADE6-8EEE-4661-B83E-89A22DA1686F}"/>
              </a:ext>
            </a:extLst>
          </p:cNvPr>
          <p:cNvSpPr>
            <a:spLocks noGrp="1"/>
          </p:cNvSpPr>
          <p:nvPr>
            <p:ph type="body" sz="quarter" idx="11" hasCustomPrompt="1"/>
          </p:nvPr>
        </p:nvSpPr>
        <p:spPr>
          <a:xfrm>
            <a:off x="7819905" y="2302202"/>
            <a:ext cx="307161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43" name="文本占位符 40">
            <a:extLst>
              <a:ext uri="{FF2B5EF4-FFF2-40B4-BE49-F238E27FC236}">
                <a16:creationId xmlns:a16="http://schemas.microsoft.com/office/drawing/2014/main" id="{B8DAAE4E-CF42-40B4-8C0C-8AA671368AD5}"/>
              </a:ext>
            </a:extLst>
          </p:cNvPr>
          <p:cNvSpPr>
            <a:spLocks noGrp="1"/>
          </p:cNvSpPr>
          <p:nvPr>
            <p:ph type="body" sz="quarter" idx="12" hasCustomPrompt="1"/>
          </p:nvPr>
        </p:nvSpPr>
        <p:spPr>
          <a:xfrm>
            <a:off x="7819905" y="3195652"/>
            <a:ext cx="307161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44" name="文本占位符 40">
            <a:extLst>
              <a:ext uri="{FF2B5EF4-FFF2-40B4-BE49-F238E27FC236}">
                <a16:creationId xmlns:a16="http://schemas.microsoft.com/office/drawing/2014/main" id="{B3C1ED7C-5023-48FE-A05C-E9687671B32A}"/>
              </a:ext>
            </a:extLst>
          </p:cNvPr>
          <p:cNvSpPr>
            <a:spLocks noGrp="1"/>
          </p:cNvSpPr>
          <p:nvPr>
            <p:ph type="body" sz="quarter" idx="13" hasCustomPrompt="1"/>
          </p:nvPr>
        </p:nvSpPr>
        <p:spPr>
          <a:xfrm>
            <a:off x="7819905" y="4982551"/>
            <a:ext cx="307161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36" name="文本占位符 40">
            <a:extLst>
              <a:ext uri="{FF2B5EF4-FFF2-40B4-BE49-F238E27FC236}">
                <a16:creationId xmlns:a16="http://schemas.microsoft.com/office/drawing/2014/main" id="{043E6D5F-05DE-429A-8D64-78A20E1D046B}"/>
              </a:ext>
            </a:extLst>
          </p:cNvPr>
          <p:cNvSpPr>
            <a:spLocks noGrp="1"/>
          </p:cNvSpPr>
          <p:nvPr>
            <p:ph type="body" sz="quarter" idx="14" hasCustomPrompt="1"/>
          </p:nvPr>
        </p:nvSpPr>
        <p:spPr>
          <a:xfrm>
            <a:off x="7819905" y="4089102"/>
            <a:ext cx="307161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2" name="文本框 1">
            <a:extLst>
              <a:ext uri="{FF2B5EF4-FFF2-40B4-BE49-F238E27FC236}">
                <a16:creationId xmlns:a16="http://schemas.microsoft.com/office/drawing/2014/main" id="{E701414C-90A5-4AF7-93FE-51CC5323E071}"/>
              </a:ext>
            </a:extLst>
          </p:cNvPr>
          <p:cNvSpPr txBox="1"/>
          <p:nvPr userDrawn="1"/>
        </p:nvSpPr>
        <p:spPr>
          <a:xfrm>
            <a:off x="6809256" y="1360204"/>
            <a:ext cx="675822" cy="584775"/>
          </a:xfrm>
          <a:prstGeom prst="rect">
            <a:avLst/>
          </a:prstGeom>
          <a:noFill/>
        </p:spPr>
        <p:txBody>
          <a:bodyPr wrap="square" rtlCol="0">
            <a:spAutoFit/>
          </a:bodyPr>
          <a:lstStyle/>
          <a:p>
            <a:r>
              <a:rPr lang="en-US" altLang="zh-CN" sz="3200" b="1" dirty="0">
                <a:solidFill>
                  <a:srgbClr val="9A0001"/>
                </a:solidFill>
              </a:rPr>
              <a:t>01.</a:t>
            </a:r>
            <a:endParaRPr lang="zh-CN" altLang="en-US" sz="3200" b="1" dirty="0">
              <a:solidFill>
                <a:srgbClr val="9A0001"/>
              </a:solidFill>
            </a:endParaRPr>
          </a:p>
        </p:txBody>
      </p:sp>
      <p:sp>
        <p:nvSpPr>
          <p:cNvPr id="39" name="文本框 38">
            <a:extLst>
              <a:ext uri="{FF2B5EF4-FFF2-40B4-BE49-F238E27FC236}">
                <a16:creationId xmlns:a16="http://schemas.microsoft.com/office/drawing/2014/main" id="{08D10D4D-0807-49B3-87E5-6308A249C47B}"/>
              </a:ext>
            </a:extLst>
          </p:cNvPr>
          <p:cNvSpPr txBox="1"/>
          <p:nvPr userDrawn="1"/>
        </p:nvSpPr>
        <p:spPr>
          <a:xfrm>
            <a:off x="6809256" y="2253654"/>
            <a:ext cx="675822" cy="584775"/>
          </a:xfrm>
          <a:prstGeom prst="rect">
            <a:avLst/>
          </a:prstGeom>
          <a:noFill/>
        </p:spPr>
        <p:txBody>
          <a:bodyPr wrap="square" rtlCol="0">
            <a:spAutoFit/>
          </a:bodyPr>
          <a:lstStyle/>
          <a:p>
            <a:r>
              <a:rPr lang="en-US" altLang="zh-CN" sz="3200" b="1" dirty="0">
                <a:solidFill>
                  <a:srgbClr val="9A0001"/>
                </a:solidFill>
              </a:rPr>
              <a:t>02.</a:t>
            </a:r>
            <a:endParaRPr lang="zh-CN" altLang="en-US" sz="3200" b="1" dirty="0">
              <a:solidFill>
                <a:srgbClr val="9A0001"/>
              </a:solidFill>
            </a:endParaRPr>
          </a:p>
        </p:txBody>
      </p:sp>
      <p:sp>
        <p:nvSpPr>
          <p:cNvPr id="40" name="文本框 39">
            <a:extLst>
              <a:ext uri="{FF2B5EF4-FFF2-40B4-BE49-F238E27FC236}">
                <a16:creationId xmlns:a16="http://schemas.microsoft.com/office/drawing/2014/main" id="{20A25C77-BB9D-4A78-AE04-B2060C1854F0}"/>
              </a:ext>
            </a:extLst>
          </p:cNvPr>
          <p:cNvSpPr txBox="1"/>
          <p:nvPr userDrawn="1"/>
        </p:nvSpPr>
        <p:spPr>
          <a:xfrm>
            <a:off x="6809256" y="3148379"/>
            <a:ext cx="675822" cy="584775"/>
          </a:xfrm>
          <a:prstGeom prst="rect">
            <a:avLst/>
          </a:prstGeom>
          <a:noFill/>
        </p:spPr>
        <p:txBody>
          <a:bodyPr wrap="square" rtlCol="0">
            <a:spAutoFit/>
          </a:bodyPr>
          <a:lstStyle/>
          <a:p>
            <a:r>
              <a:rPr lang="en-US" altLang="zh-CN" sz="3200" b="1" dirty="0">
                <a:solidFill>
                  <a:srgbClr val="9A0001"/>
                </a:solidFill>
              </a:rPr>
              <a:t>03.</a:t>
            </a:r>
            <a:endParaRPr lang="zh-CN" altLang="en-US" sz="3200" b="1" dirty="0">
              <a:solidFill>
                <a:srgbClr val="9A0001"/>
              </a:solidFill>
            </a:endParaRPr>
          </a:p>
        </p:txBody>
      </p:sp>
      <p:sp>
        <p:nvSpPr>
          <p:cNvPr id="45" name="文本框 44">
            <a:extLst>
              <a:ext uri="{FF2B5EF4-FFF2-40B4-BE49-F238E27FC236}">
                <a16:creationId xmlns:a16="http://schemas.microsoft.com/office/drawing/2014/main" id="{7F7858D3-EB29-4574-9887-04007DDF5A0B}"/>
              </a:ext>
            </a:extLst>
          </p:cNvPr>
          <p:cNvSpPr txBox="1"/>
          <p:nvPr userDrawn="1"/>
        </p:nvSpPr>
        <p:spPr>
          <a:xfrm>
            <a:off x="6809256" y="4021629"/>
            <a:ext cx="675822" cy="584775"/>
          </a:xfrm>
          <a:prstGeom prst="rect">
            <a:avLst/>
          </a:prstGeom>
          <a:noFill/>
        </p:spPr>
        <p:txBody>
          <a:bodyPr wrap="square" rtlCol="0">
            <a:spAutoFit/>
          </a:bodyPr>
          <a:lstStyle/>
          <a:p>
            <a:r>
              <a:rPr lang="en-US" altLang="zh-CN" sz="3200" b="1" dirty="0">
                <a:solidFill>
                  <a:srgbClr val="9A0001"/>
                </a:solidFill>
              </a:rPr>
              <a:t>04.</a:t>
            </a:r>
            <a:endParaRPr lang="zh-CN" altLang="en-US" sz="3200" b="1" dirty="0">
              <a:solidFill>
                <a:srgbClr val="9A0001"/>
              </a:solidFill>
            </a:endParaRPr>
          </a:p>
        </p:txBody>
      </p:sp>
      <p:sp>
        <p:nvSpPr>
          <p:cNvPr id="46" name="文本框 45">
            <a:extLst>
              <a:ext uri="{FF2B5EF4-FFF2-40B4-BE49-F238E27FC236}">
                <a16:creationId xmlns:a16="http://schemas.microsoft.com/office/drawing/2014/main" id="{9E5C5056-284F-4DF8-8EBF-ED594C24CE32}"/>
              </a:ext>
            </a:extLst>
          </p:cNvPr>
          <p:cNvSpPr txBox="1"/>
          <p:nvPr userDrawn="1"/>
        </p:nvSpPr>
        <p:spPr>
          <a:xfrm>
            <a:off x="6809256" y="4921514"/>
            <a:ext cx="675822" cy="584775"/>
          </a:xfrm>
          <a:prstGeom prst="rect">
            <a:avLst/>
          </a:prstGeom>
          <a:noFill/>
        </p:spPr>
        <p:txBody>
          <a:bodyPr wrap="square" rtlCol="0">
            <a:spAutoFit/>
          </a:bodyPr>
          <a:lstStyle/>
          <a:p>
            <a:r>
              <a:rPr lang="en-US" altLang="zh-CN" sz="3200" b="1" dirty="0">
                <a:solidFill>
                  <a:srgbClr val="9A0001"/>
                </a:solidFill>
              </a:rPr>
              <a:t>05.</a:t>
            </a:r>
            <a:endParaRPr lang="zh-CN" altLang="en-US" sz="3200" b="1" dirty="0">
              <a:solidFill>
                <a:srgbClr val="9A0001"/>
              </a:solidFill>
            </a:endParaRPr>
          </a:p>
        </p:txBody>
      </p:sp>
      <p:grpSp>
        <p:nvGrpSpPr>
          <p:cNvPr id="47" name="组合 46">
            <a:extLst>
              <a:ext uri="{FF2B5EF4-FFF2-40B4-BE49-F238E27FC236}">
                <a16:creationId xmlns:a16="http://schemas.microsoft.com/office/drawing/2014/main" id="{E8917928-9484-40B9-8C50-C1CA090DFE44}"/>
              </a:ext>
            </a:extLst>
          </p:cNvPr>
          <p:cNvGrpSpPr/>
          <p:nvPr userDrawn="1"/>
        </p:nvGrpSpPr>
        <p:grpSpPr>
          <a:xfrm>
            <a:off x="2425132" y="3183822"/>
            <a:ext cx="1945700" cy="1941162"/>
            <a:chOff x="2105799" y="20055838"/>
            <a:chExt cx="6748090" cy="6732363"/>
          </a:xfrm>
          <a:solidFill>
            <a:schemeClr val="accent1"/>
          </a:solidFill>
        </p:grpSpPr>
        <p:sp>
          <p:nvSpPr>
            <p:cNvPr id="48" name="Freeform 8">
              <a:extLst>
                <a:ext uri="{FF2B5EF4-FFF2-40B4-BE49-F238E27FC236}">
                  <a16:creationId xmlns:a16="http://schemas.microsoft.com/office/drawing/2014/main" id="{59086FAE-7BCE-4F42-BEAF-83E039527D5D}"/>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49" name="Freeform 42">
              <a:extLst>
                <a:ext uri="{FF2B5EF4-FFF2-40B4-BE49-F238E27FC236}">
                  <a16:creationId xmlns:a16="http://schemas.microsoft.com/office/drawing/2014/main" id="{10B13E90-F439-48CA-AD95-7138BB9F29B5}"/>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0" name="Freeform 43">
              <a:extLst>
                <a:ext uri="{FF2B5EF4-FFF2-40B4-BE49-F238E27FC236}">
                  <a16:creationId xmlns:a16="http://schemas.microsoft.com/office/drawing/2014/main" id="{5F0B2961-18DD-4861-8D52-0A383ECCB085}"/>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1" name="Freeform 44">
              <a:extLst>
                <a:ext uri="{FF2B5EF4-FFF2-40B4-BE49-F238E27FC236}">
                  <a16:creationId xmlns:a16="http://schemas.microsoft.com/office/drawing/2014/main" id="{AB5B5CF7-72A5-4E9E-BD84-D5722080E3AD}"/>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2" name="Freeform 45">
              <a:extLst>
                <a:ext uri="{FF2B5EF4-FFF2-40B4-BE49-F238E27FC236}">
                  <a16:creationId xmlns:a16="http://schemas.microsoft.com/office/drawing/2014/main" id="{B40B6773-5AF3-4B78-A875-0F1C89DBCBD4}"/>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3" name="Freeform 46">
              <a:extLst>
                <a:ext uri="{FF2B5EF4-FFF2-40B4-BE49-F238E27FC236}">
                  <a16:creationId xmlns:a16="http://schemas.microsoft.com/office/drawing/2014/main" id="{211E77CF-A371-4394-80EE-A23B8E761CF0}"/>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4" name="Freeform 47">
              <a:extLst>
                <a:ext uri="{FF2B5EF4-FFF2-40B4-BE49-F238E27FC236}">
                  <a16:creationId xmlns:a16="http://schemas.microsoft.com/office/drawing/2014/main" id="{24C2E5AA-B456-402D-AACB-CF50F586373D}"/>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5" name="Freeform 48">
              <a:extLst>
                <a:ext uri="{FF2B5EF4-FFF2-40B4-BE49-F238E27FC236}">
                  <a16:creationId xmlns:a16="http://schemas.microsoft.com/office/drawing/2014/main" id="{5CEFFC85-E9B5-40DB-A773-6AA641A5EA96}"/>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6" name="Freeform 49">
              <a:extLst>
                <a:ext uri="{FF2B5EF4-FFF2-40B4-BE49-F238E27FC236}">
                  <a16:creationId xmlns:a16="http://schemas.microsoft.com/office/drawing/2014/main" id="{DF550AC9-9345-4B32-A0CD-DA983D3011C1}"/>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7" name="Freeform 50">
              <a:extLst>
                <a:ext uri="{FF2B5EF4-FFF2-40B4-BE49-F238E27FC236}">
                  <a16:creationId xmlns:a16="http://schemas.microsoft.com/office/drawing/2014/main" id="{29471116-16CF-4D64-B565-49C15F226E2A}"/>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8" name="Freeform 51">
              <a:extLst>
                <a:ext uri="{FF2B5EF4-FFF2-40B4-BE49-F238E27FC236}">
                  <a16:creationId xmlns:a16="http://schemas.microsoft.com/office/drawing/2014/main" id="{9E60588D-9746-4C96-BB9F-CD0875FA3CF5}"/>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9" name="Freeform 52">
              <a:extLst>
                <a:ext uri="{FF2B5EF4-FFF2-40B4-BE49-F238E27FC236}">
                  <a16:creationId xmlns:a16="http://schemas.microsoft.com/office/drawing/2014/main" id="{8D2145FF-BFA9-4FEA-9430-C2F6CFF9B9AB}"/>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0" name="Freeform 53">
              <a:extLst>
                <a:ext uri="{FF2B5EF4-FFF2-40B4-BE49-F238E27FC236}">
                  <a16:creationId xmlns:a16="http://schemas.microsoft.com/office/drawing/2014/main" id="{31731D7D-B614-4B40-BD98-92032FFEDC84}"/>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1" name="Freeform 54">
              <a:extLst>
                <a:ext uri="{FF2B5EF4-FFF2-40B4-BE49-F238E27FC236}">
                  <a16:creationId xmlns:a16="http://schemas.microsoft.com/office/drawing/2014/main" id="{85133ADC-E731-46F5-90AB-E151D742530F}"/>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2" name="Freeform 55">
              <a:extLst>
                <a:ext uri="{FF2B5EF4-FFF2-40B4-BE49-F238E27FC236}">
                  <a16:creationId xmlns:a16="http://schemas.microsoft.com/office/drawing/2014/main" id="{8A62A99D-E0DB-4111-9FEB-3E4F6344232D}"/>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3" name="Freeform 56">
              <a:extLst>
                <a:ext uri="{FF2B5EF4-FFF2-40B4-BE49-F238E27FC236}">
                  <a16:creationId xmlns:a16="http://schemas.microsoft.com/office/drawing/2014/main" id="{F80FCAD7-78A2-4243-97E5-91414F895B41}"/>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4" name="Freeform 57">
              <a:extLst>
                <a:ext uri="{FF2B5EF4-FFF2-40B4-BE49-F238E27FC236}">
                  <a16:creationId xmlns:a16="http://schemas.microsoft.com/office/drawing/2014/main" id="{BCEB97F9-5E6D-4143-A326-123BB40920E4}"/>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5" name="Freeform 58">
              <a:extLst>
                <a:ext uri="{FF2B5EF4-FFF2-40B4-BE49-F238E27FC236}">
                  <a16:creationId xmlns:a16="http://schemas.microsoft.com/office/drawing/2014/main" id="{A0EC93B7-5F9E-4596-A0B4-56E551810B41}"/>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6" name="Freeform 59">
              <a:extLst>
                <a:ext uri="{FF2B5EF4-FFF2-40B4-BE49-F238E27FC236}">
                  <a16:creationId xmlns:a16="http://schemas.microsoft.com/office/drawing/2014/main" id="{9CB41E21-FEE3-4D2D-9551-B88C07BC03E5}"/>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7" name="Freeform 60">
              <a:extLst>
                <a:ext uri="{FF2B5EF4-FFF2-40B4-BE49-F238E27FC236}">
                  <a16:creationId xmlns:a16="http://schemas.microsoft.com/office/drawing/2014/main" id="{55D43798-13B8-4DAF-98D6-284AD8D22E66}"/>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8" name="Freeform 61">
              <a:extLst>
                <a:ext uri="{FF2B5EF4-FFF2-40B4-BE49-F238E27FC236}">
                  <a16:creationId xmlns:a16="http://schemas.microsoft.com/office/drawing/2014/main" id="{8CA5B0FD-C8F6-426F-AC2B-522A58FE00FD}"/>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9" name="Freeform 62">
              <a:extLst>
                <a:ext uri="{FF2B5EF4-FFF2-40B4-BE49-F238E27FC236}">
                  <a16:creationId xmlns:a16="http://schemas.microsoft.com/office/drawing/2014/main" id="{F7A64D83-8794-4383-B608-9C794C6FA37F}"/>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0" name="Freeform 71">
              <a:extLst>
                <a:ext uri="{FF2B5EF4-FFF2-40B4-BE49-F238E27FC236}">
                  <a16:creationId xmlns:a16="http://schemas.microsoft.com/office/drawing/2014/main" id="{98DEF15F-7ADA-4CD6-AE2B-F2091812707E}"/>
                </a:ext>
              </a:extLst>
            </p:cNvPr>
            <p:cNvSpPr>
              <a:spLocks noEditPoints="1"/>
            </p:cNvSpPr>
            <p:nvPr/>
          </p:nvSpPr>
          <p:spPr bwMode="auto">
            <a:xfrm>
              <a:off x="3199024" y="21141193"/>
              <a:ext cx="4561647" cy="4553785"/>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Arial" panose="020F0502020204030204"/>
                <a:ea typeface="Microsoft YaHei"/>
                <a:cs typeface="+mn-ea"/>
                <a:sym typeface="+mn-lt"/>
              </a:endParaRPr>
            </a:p>
          </p:txBody>
        </p:sp>
      </p:grpSp>
    </p:spTree>
    <p:extLst>
      <p:ext uri="{BB962C8B-B14F-4D97-AF65-F5344CB8AC3E}">
        <p14:creationId xmlns:p14="http://schemas.microsoft.com/office/powerpoint/2010/main" val="7612308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目录-6部分">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07DDBCB7-E991-46B4-8485-8E5161A9C4C0}"/>
              </a:ext>
            </a:extLst>
          </p:cNvPr>
          <p:cNvSpPr/>
          <p:nvPr userDrawn="1"/>
        </p:nvSpPr>
        <p:spPr>
          <a:xfrm>
            <a:off x="-1" y="0"/>
            <a:ext cx="609600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pic>
        <p:nvPicPr>
          <p:cNvPr id="35" name="图形 34">
            <a:extLst>
              <a:ext uri="{FF2B5EF4-FFF2-40B4-BE49-F238E27FC236}">
                <a16:creationId xmlns:a16="http://schemas.microsoft.com/office/drawing/2014/main" id="{3A501E88-F75F-4CDF-AE88-C91E47187A1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601832" y="3365787"/>
            <a:ext cx="6665290" cy="4818286"/>
          </a:xfrm>
          <a:prstGeom prst="rect">
            <a:avLst/>
          </a:prstGeom>
        </p:spPr>
      </p:pic>
      <p:sp>
        <p:nvSpPr>
          <p:cNvPr id="49" name="矩形 48">
            <a:extLst>
              <a:ext uri="{FF2B5EF4-FFF2-40B4-BE49-F238E27FC236}">
                <a16:creationId xmlns:a16="http://schemas.microsoft.com/office/drawing/2014/main" id="{9641EC2A-644C-47E6-9137-85F1FC0E3567}"/>
              </a:ext>
            </a:extLst>
          </p:cNvPr>
          <p:cNvSpPr/>
          <p:nvPr userDrawn="1"/>
        </p:nvSpPr>
        <p:spPr>
          <a:xfrm>
            <a:off x="589281" y="476251"/>
            <a:ext cx="11013440" cy="5905500"/>
          </a:xfrm>
          <a:prstGeom prst="rect">
            <a:avLst/>
          </a:prstGeom>
          <a:solidFill>
            <a:schemeClr val="bg1"/>
          </a:solidFill>
          <a:ln>
            <a:noFill/>
          </a:ln>
          <a:effectLst>
            <a:glow rad="101600">
              <a:schemeClr val="tx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grpSp>
        <p:nvGrpSpPr>
          <p:cNvPr id="8" name="组合 7">
            <a:extLst>
              <a:ext uri="{FF2B5EF4-FFF2-40B4-BE49-F238E27FC236}">
                <a16:creationId xmlns:a16="http://schemas.microsoft.com/office/drawing/2014/main" id="{ED8836D6-4104-415F-A6DA-0E694613F791}"/>
              </a:ext>
            </a:extLst>
          </p:cNvPr>
          <p:cNvGrpSpPr/>
          <p:nvPr userDrawn="1"/>
        </p:nvGrpSpPr>
        <p:grpSpPr>
          <a:xfrm>
            <a:off x="2296213" y="1033221"/>
            <a:ext cx="2354895" cy="1876405"/>
            <a:chOff x="2202591" y="1033221"/>
            <a:chExt cx="2354895" cy="1876405"/>
          </a:xfrm>
        </p:grpSpPr>
        <p:sp>
          <p:nvSpPr>
            <p:cNvPr id="9" name="标题 1">
              <a:extLst>
                <a:ext uri="{FF2B5EF4-FFF2-40B4-BE49-F238E27FC236}">
                  <a16:creationId xmlns:a16="http://schemas.microsoft.com/office/drawing/2014/main" id="{1E5B2D9B-48E4-45CC-A328-3F68B6E6DD69}"/>
                </a:ext>
              </a:extLst>
            </p:cNvPr>
            <p:cNvSpPr txBox="1">
              <a:spLocks/>
            </p:cNvSpPr>
            <p:nvPr/>
          </p:nvSpPr>
          <p:spPr>
            <a:xfrm>
              <a:off x="2202591" y="1033221"/>
              <a:ext cx="2165279" cy="1500655"/>
            </a:xfrm>
            <a:prstGeom prst="rect">
              <a:avLst/>
            </a:prstGeom>
          </p:spPr>
          <p:txBody>
            <a:bodyPr anchor="ctr">
              <a:normAutofit/>
            </a:bodyPr>
            <a:lstStyle>
              <a:lvl1pPr algn="l" defTabSz="914400" rtl="0" eaLnBrk="1" latinLnBrk="0" hangingPunct="1">
                <a:lnSpc>
                  <a:spcPct val="90000"/>
                </a:lnSpc>
                <a:spcBef>
                  <a:spcPct val="0"/>
                </a:spcBef>
                <a:buNone/>
                <a:defRPr sz="2800" b="1" kern="1200">
                  <a:solidFill>
                    <a:srgbClr val="0070C0"/>
                  </a:solidFill>
                  <a:latin typeface="+mj-lt"/>
                  <a:ea typeface="微软雅黑" panose="020B0503020204020204" pitchFamily="34" charset="-122"/>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zh-CN" altLang="en-US" sz="5400" b="1" i="0" u="none" strike="noStrike" kern="2200" cap="none" spc="0" normalizeH="0" baseline="0" noProof="0" dirty="0">
                  <a:ln>
                    <a:noFill/>
                  </a:ln>
                  <a:solidFill>
                    <a:schemeClr val="accent1"/>
                  </a:solidFill>
                  <a:effectLst/>
                  <a:uLnTx/>
                  <a:uFillTx/>
                  <a:latin typeface="Arial" panose="020F0502020204030204"/>
                  <a:ea typeface="Microsoft YaHei"/>
                  <a:cs typeface="+mn-ea"/>
                  <a:sym typeface="+mn-lt"/>
                </a:rPr>
                <a:t>目  录</a:t>
              </a:r>
              <a:endParaRPr kumimoji="0" lang="en-US" altLang="zh-CN" sz="5400" b="1" i="0" u="none" strike="noStrike" kern="2200" cap="none" spc="0" normalizeH="0" baseline="0" noProof="0" dirty="0">
                <a:ln>
                  <a:noFill/>
                </a:ln>
                <a:solidFill>
                  <a:schemeClr val="accent1"/>
                </a:solidFill>
                <a:effectLst/>
                <a:uLnTx/>
                <a:uFillTx/>
                <a:latin typeface="Arial" panose="020F0502020204030204"/>
                <a:ea typeface="Microsoft YaHei"/>
                <a:cs typeface="+mn-ea"/>
                <a:sym typeface="+mn-lt"/>
              </a:endParaRPr>
            </a:p>
          </p:txBody>
        </p:sp>
        <p:sp>
          <p:nvSpPr>
            <p:cNvPr id="10" name="文本框 9">
              <a:extLst>
                <a:ext uri="{FF2B5EF4-FFF2-40B4-BE49-F238E27FC236}">
                  <a16:creationId xmlns:a16="http://schemas.microsoft.com/office/drawing/2014/main" id="{BE44CE6C-A329-4948-8A82-1DEFBD1A051B}"/>
                </a:ext>
              </a:extLst>
            </p:cNvPr>
            <p:cNvSpPr txBox="1"/>
            <p:nvPr/>
          </p:nvSpPr>
          <p:spPr>
            <a:xfrm>
              <a:off x="2389402" y="2078629"/>
              <a:ext cx="2168084"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2200" cap="none" spc="-20" normalizeH="0" baseline="0" noProof="0" dirty="0">
                  <a:ln>
                    <a:noFill/>
                  </a:ln>
                  <a:solidFill>
                    <a:schemeClr val="accent1"/>
                  </a:solidFill>
                  <a:effectLst/>
                  <a:uLnTx/>
                  <a:uFillTx/>
                  <a:latin typeface="Arial" panose="020F0502020204030204"/>
                  <a:ea typeface="Microsoft YaHei"/>
                  <a:cs typeface="+mn-ea"/>
                  <a:sym typeface="+mn-lt"/>
                </a:rPr>
                <a:t>CONTENTS</a:t>
              </a:r>
              <a:endParaRPr kumimoji="0" lang="zh-CN" altLang="en-US" sz="2400" b="0" i="0" u="none" strike="noStrike" kern="2200" cap="none" spc="-20" normalizeH="0" baseline="0" noProof="0" dirty="0">
                <a:ln>
                  <a:noFill/>
                </a:ln>
                <a:solidFill>
                  <a:schemeClr val="accent1"/>
                </a:solidFill>
                <a:effectLst/>
                <a:uLnTx/>
                <a:uFillTx/>
                <a:latin typeface="Arial" panose="020F0502020204030204"/>
                <a:ea typeface="Microsoft YaHei"/>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20" normalizeH="0" baseline="0" noProof="0" dirty="0">
                <a:ln>
                  <a:noFill/>
                </a:ln>
                <a:solidFill>
                  <a:schemeClr val="accent1"/>
                </a:solidFill>
                <a:effectLst/>
                <a:uLnTx/>
                <a:uFillTx/>
                <a:latin typeface="Arial" panose="020F0502020204030204"/>
                <a:ea typeface="Microsoft YaHei"/>
                <a:cs typeface="+mn-ea"/>
                <a:sym typeface="+mn-lt"/>
              </a:endParaRPr>
            </a:p>
          </p:txBody>
        </p:sp>
      </p:grpSp>
      <p:grpSp>
        <p:nvGrpSpPr>
          <p:cNvPr id="11" name="组合 10">
            <a:extLst>
              <a:ext uri="{FF2B5EF4-FFF2-40B4-BE49-F238E27FC236}">
                <a16:creationId xmlns:a16="http://schemas.microsoft.com/office/drawing/2014/main" id="{58D2D447-3244-41E4-A676-38C4ED0BA81A}"/>
              </a:ext>
            </a:extLst>
          </p:cNvPr>
          <p:cNvGrpSpPr/>
          <p:nvPr userDrawn="1"/>
        </p:nvGrpSpPr>
        <p:grpSpPr>
          <a:xfrm>
            <a:off x="2425132" y="3183822"/>
            <a:ext cx="1945700" cy="1941162"/>
            <a:chOff x="2105799" y="20055838"/>
            <a:chExt cx="6748090" cy="6732363"/>
          </a:xfrm>
          <a:solidFill>
            <a:schemeClr val="accent1"/>
          </a:solidFill>
        </p:grpSpPr>
        <p:sp>
          <p:nvSpPr>
            <p:cNvPr id="12" name="Freeform 8">
              <a:extLst>
                <a:ext uri="{FF2B5EF4-FFF2-40B4-BE49-F238E27FC236}">
                  <a16:creationId xmlns:a16="http://schemas.microsoft.com/office/drawing/2014/main" id="{9AA64509-AACF-40D4-B9A9-B88859BA8568}"/>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3" name="Freeform 42">
              <a:extLst>
                <a:ext uri="{FF2B5EF4-FFF2-40B4-BE49-F238E27FC236}">
                  <a16:creationId xmlns:a16="http://schemas.microsoft.com/office/drawing/2014/main" id="{F96E3831-BAD6-495D-9EB0-9AF4F9E4AA14}"/>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4" name="Freeform 43">
              <a:extLst>
                <a:ext uri="{FF2B5EF4-FFF2-40B4-BE49-F238E27FC236}">
                  <a16:creationId xmlns:a16="http://schemas.microsoft.com/office/drawing/2014/main" id="{3F1B9F65-74B2-4321-AF02-F2775CA32BF6}"/>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5" name="Freeform 44">
              <a:extLst>
                <a:ext uri="{FF2B5EF4-FFF2-40B4-BE49-F238E27FC236}">
                  <a16:creationId xmlns:a16="http://schemas.microsoft.com/office/drawing/2014/main" id="{FE06968D-A503-4A41-8AFB-7D81E20035BD}"/>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6" name="Freeform 45">
              <a:extLst>
                <a:ext uri="{FF2B5EF4-FFF2-40B4-BE49-F238E27FC236}">
                  <a16:creationId xmlns:a16="http://schemas.microsoft.com/office/drawing/2014/main" id="{3C3EA8C8-7562-473E-AA9E-E46E885B1C64}"/>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7" name="Freeform 46">
              <a:extLst>
                <a:ext uri="{FF2B5EF4-FFF2-40B4-BE49-F238E27FC236}">
                  <a16:creationId xmlns:a16="http://schemas.microsoft.com/office/drawing/2014/main" id="{C0C84DE1-C4B4-4D09-BD06-05AEFB9791EF}"/>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8" name="Freeform 47">
              <a:extLst>
                <a:ext uri="{FF2B5EF4-FFF2-40B4-BE49-F238E27FC236}">
                  <a16:creationId xmlns:a16="http://schemas.microsoft.com/office/drawing/2014/main" id="{65F4A63D-2ED8-4FC9-B6B2-5F5EFDFB9E47}"/>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9" name="Freeform 48">
              <a:extLst>
                <a:ext uri="{FF2B5EF4-FFF2-40B4-BE49-F238E27FC236}">
                  <a16:creationId xmlns:a16="http://schemas.microsoft.com/office/drawing/2014/main" id="{30943538-8677-44DF-9F6E-134AE82AAF86}"/>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20" name="Freeform 49">
              <a:extLst>
                <a:ext uri="{FF2B5EF4-FFF2-40B4-BE49-F238E27FC236}">
                  <a16:creationId xmlns:a16="http://schemas.microsoft.com/office/drawing/2014/main" id="{13907DDE-205F-4FB4-AFBD-67ED1FEBA24B}"/>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21" name="Freeform 50">
              <a:extLst>
                <a:ext uri="{FF2B5EF4-FFF2-40B4-BE49-F238E27FC236}">
                  <a16:creationId xmlns:a16="http://schemas.microsoft.com/office/drawing/2014/main" id="{08C2EE5C-263D-44B6-9CDF-3DA614AED668}"/>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22" name="Freeform 51">
              <a:extLst>
                <a:ext uri="{FF2B5EF4-FFF2-40B4-BE49-F238E27FC236}">
                  <a16:creationId xmlns:a16="http://schemas.microsoft.com/office/drawing/2014/main" id="{1BC3085B-1BA9-42A1-8148-C79B13CD3100}"/>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23" name="Freeform 52">
              <a:extLst>
                <a:ext uri="{FF2B5EF4-FFF2-40B4-BE49-F238E27FC236}">
                  <a16:creationId xmlns:a16="http://schemas.microsoft.com/office/drawing/2014/main" id="{21A74121-72BF-4931-9059-F6BE796C5DE0}"/>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24" name="Freeform 53">
              <a:extLst>
                <a:ext uri="{FF2B5EF4-FFF2-40B4-BE49-F238E27FC236}">
                  <a16:creationId xmlns:a16="http://schemas.microsoft.com/office/drawing/2014/main" id="{7BF25357-75D2-4264-87FF-6936CFBB281F}"/>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25" name="Freeform 54">
              <a:extLst>
                <a:ext uri="{FF2B5EF4-FFF2-40B4-BE49-F238E27FC236}">
                  <a16:creationId xmlns:a16="http://schemas.microsoft.com/office/drawing/2014/main" id="{6706F8B4-5F38-4B1E-8AC8-060D5CAF4285}"/>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26" name="Freeform 55">
              <a:extLst>
                <a:ext uri="{FF2B5EF4-FFF2-40B4-BE49-F238E27FC236}">
                  <a16:creationId xmlns:a16="http://schemas.microsoft.com/office/drawing/2014/main" id="{DC3F3881-E2C2-4250-9657-EFA4447E80A7}"/>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27" name="Freeform 56">
              <a:extLst>
                <a:ext uri="{FF2B5EF4-FFF2-40B4-BE49-F238E27FC236}">
                  <a16:creationId xmlns:a16="http://schemas.microsoft.com/office/drawing/2014/main" id="{88FE206D-A977-476A-B4CA-99B073947EB7}"/>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28" name="Freeform 57">
              <a:extLst>
                <a:ext uri="{FF2B5EF4-FFF2-40B4-BE49-F238E27FC236}">
                  <a16:creationId xmlns:a16="http://schemas.microsoft.com/office/drawing/2014/main" id="{B06997A0-DFD7-47F0-8C39-4B885713EF3D}"/>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29" name="Freeform 58">
              <a:extLst>
                <a:ext uri="{FF2B5EF4-FFF2-40B4-BE49-F238E27FC236}">
                  <a16:creationId xmlns:a16="http://schemas.microsoft.com/office/drawing/2014/main" id="{90D9C13C-38D7-4151-B068-07D32EBBA1E0}"/>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30" name="Freeform 59">
              <a:extLst>
                <a:ext uri="{FF2B5EF4-FFF2-40B4-BE49-F238E27FC236}">
                  <a16:creationId xmlns:a16="http://schemas.microsoft.com/office/drawing/2014/main" id="{6C00BB8F-C378-44EC-B555-754A4EE766D8}"/>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31" name="Freeform 60">
              <a:extLst>
                <a:ext uri="{FF2B5EF4-FFF2-40B4-BE49-F238E27FC236}">
                  <a16:creationId xmlns:a16="http://schemas.microsoft.com/office/drawing/2014/main" id="{8731A85C-7C9F-4BF0-856E-375403FD4484}"/>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32" name="Freeform 61">
              <a:extLst>
                <a:ext uri="{FF2B5EF4-FFF2-40B4-BE49-F238E27FC236}">
                  <a16:creationId xmlns:a16="http://schemas.microsoft.com/office/drawing/2014/main" id="{FA502E58-9B89-4DF1-AE1D-3CFDAC1F1613}"/>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33" name="Freeform 62">
              <a:extLst>
                <a:ext uri="{FF2B5EF4-FFF2-40B4-BE49-F238E27FC236}">
                  <a16:creationId xmlns:a16="http://schemas.microsoft.com/office/drawing/2014/main" id="{CCA61D46-09FC-4512-9A7A-A84ED3A0BFF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34" name="Freeform 71">
              <a:extLst>
                <a:ext uri="{FF2B5EF4-FFF2-40B4-BE49-F238E27FC236}">
                  <a16:creationId xmlns:a16="http://schemas.microsoft.com/office/drawing/2014/main" id="{8146A89A-2BA7-4B57-8E40-2BE9834C80DA}"/>
                </a:ext>
              </a:extLst>
            </p:cNvPr>
            <p:cNvSpPr>
              <a:spLocks noEditPoints="1"/>
            </p:cNvSpPr>
            <p:nvPr/>
          </p:nvSpPr>
          <p:spPr bwMode="auto">
            <a:xfrm>
              <a:off x="3199024" y="21141193"/>
              <a:ext cx="4561647" cy="4553785"/>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Arial" panose="020F0502020204030204"/>
                <a:ea typeface="Microsoft YaHei"/>
                <a:cs typeface="+mn-ea"/>
                <a:sym typeface="+mn-lt"/>
              </a:endParaRPr>
            </a:p>
          </p:txBody>
        </p:sp>
      </p:grpSp>
      <p:sp>
        <p:nvSpPr>
          <p:cNvPr id="41" name="文本占位符 40">
            <a:extLst>
              <a:ext uri="{FF2B5EF4-FFF2-40B4-BE49-F238E27FC236}">
                <a16:creationId xmlns:a16="http://schemas.microsoft.com/office/drawing/2014/main" id="{1DDB07A2-0BEC-42D8-BCBF-4274AF207FC0}"/>
              </a:ext>
            </a:extLst>
          </p:cNvPr>
          <p:cNvSpPr>
            <a:spLocks noGrp="1"/>
          </p:cNvSpPr>
          <p:nvPr>
            <p:ph type="body" sz="quarter" idx="10" hasCustomPrompt="1"/>
          </p:nvPr>
        </p:nvSpPr>
        <p:spPr>
          <a:xfrm>
            <a:off x="7819905" y="1317312"/>
            <a:ext cx="306145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42" name="文本占位符 40">
            <a:extLst>
              <a:ext uri="{FF2B5EF4-FFF2-40B4-BE49-F238E27FC236}">
                <a16:creationId xmlns:a16="http://schemas.microsoft.com/office/drawing/2014/main" id="{3EE8ADE6-8EEE-4661-B83E-89A22DA1686F}"/>
              </a:ext>
            </a:extLst>
          </p:cNvPr>
          <p:cNvSpPr>
            <a:spLocks noGrp="1"/>
          </p:cNvSpPr>
          <p:nvPr>
            <p:ph type="body" sz="quarter" idx="11" hasCustomPrompt="1"/>
          </p:nvPr>
        </p:nvSpPr>
        <p:spPr>
          <a:xfrm>
            <a:off x="7819905" y="2067882"/>
            <a:ext cx="306145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43" name="文本占位符 40">
            <a:extLst>
              <a:ext uri="{FF2B5EF4-FFF2-40B4-BE49-F238E27FC236}">
                <a16:creationId xmlns:a16="http://schemas.microsoft.com/office/drawing/2014/main" id="{B8DAAE4E-CF42-40B4-8C0C-8AA671368AD5}"/>
              </a:ext>
            </a:extLst>
          </p:cNvPr>
          <p:cNvSpPr>
            <a:spLocks noGrp="1"/>
          </p:cNvSpPr>
          <p:nvPr>
            <p:ph type="body" sz="quarter" idx="12" hasCustomPrompt="1"/>
          </p:nvPr>
        </p:nvSpPr>
        <p:spPr>
          <a:xfrm>
            <a:off x="7819905" y="2818452"/>
            <a:ext cx="306145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44" name="文本占位符 40">
            <a:extLst>
              <a:ext uri="{FF2B5EF4-FFF2-40B4-BE49-F238E27FC236}">
                <a16:creationId xmlns:a16="http://schemas.microsoft.com/office/drawing/2014/main" id="{B3C1ED7C-5023-48FE-A05C-E9687671B32A}"/>
              </a:ext>
            </a:extLst>
          </p:cNvPr>
          <p:cNvSpPr>
            <a:spLocks noGrp="1"/>
          </p:cNvSpPr>
          <p:nvPr>
            <p:ph type="body" sz="quarter" idx="13" hasCustomPrompt="1"/>
          </p:nvPr>
        </p:nvSpPr>
        <p:spPr>
          <a:xfrm>
            <a:off x="7819905" y="4319592"/>
            <a:ext cx="306145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36" name="文本占位符 40">
            <a:extLst>
              <a:ext uri="{FF2B5EF4-FFF2-40B4-BE49-F238E27FC236}">
                <a16:creationId xmlns:a16="http://schemas.microsoft.com/office/drawing/2014/main" id="{043E6D5F-05DE-429A-8D64-78A20E1D046B}"/>
              </a:ext>
            </a:extLst>
          </p:cNvPr>
          <p:cNvSpPr>
            <a:spLocks noGrp="1"/>
          </p:cNvSpPr>
          <p:nvPr>
            <p:ph type="body" sz="quarter" idx="14" hasCustomPrompt="1"/>
          </p:nvPr>
        </p:nvSpPr>
        <p:spPr>
          <a:xfrm>
            <a:off x="7819905" y="3569022"/>
            <a:ext cx="306145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2" name="文本框 1">
            <a:extLst>
              <a:ext uri="{FF2B5EF4-FFF2-40B4-BE49-F238E27FC236}">
                <a16:creationId xmlns:a16="http://schemas.microsoft.com/office/drawing/2014/main" id="{E701414C-90A5-4AF7-93FE-51CC5323E071}"/>
              </a:ext>
            </a:extLst>
          </p:cNvPr>
          <p:cNvSpPr txBox="1"/>
          <p:nvPr userDrawn="1"/>
        </p:nvSpPr>
        <p:spPr>
          <a:xfrm>
            <a:off x="6809256" y="1268764"/>
            <a:ext cx="675822" cy="584775"/>
          </a:xfrm>
          <a:prstGeom prst="rect">
            <a:avLst/>
          </a:prstGeom>
          <a:noFill/>
        </p:spPr>
        <p:txBody>
          <a:bodyPr wrap="square" rtlCol="0">
            <a:spAutoFit/>
          </a:bodyPr>
          <a:lstStyle/>
          <a:p>
            <a:r>
              <a:rPr lang="en-US" altLang="zh-CN" sz="3200" b="1" dirty="0">
                <a:solidFill>
                  <a:srgbClr val="9A0001"/>
                </a:solidFill>
              </a:rPr>
              <a:t>01.</a:t>
            </a:r>
            <a:endParaRPr lang="zh-CN" altLang="en-US" sz="3200" b="1" dirty="0">
              <a:solidFill>
                <a:srgbClr val="9A0001"/>
              </a:solidFill>
            </a:endParaRPr>
          </a:p>
        </p:txBody>
      </p:sp>
      <p:sp>
        <p:nvSpPr>
          <p:cNvPr id="39" name="文本框 38">
            <a:extLst>
              <a:ext uri="{FF2B5EF4-FFF2-40B4-BE49-F238E27FC236}">
                <a16:creationId xmlns:a16="http://schemas.microsoft.com/office/drawing/2014/main" id="{08D10D4D-0807-49B3-87E5-6308A249C47B}"/>
              </a:ext>
            </a:extLst>
          </p:cNvPr>
          <p:cNvSpPr txBox="1"/>
          <p:nvPr userDrawn="1"/>
        </p:nvSpPr>
        <p:spPr>
          <a:xfrm>
            <a:off x="6809256" y="2016836"/>
            <a:ext cx="675822" cy="584775"/>
          </a:xfrm>
          <a:prstGeom prst="rect">
            <a:avLst/>
          </a:prstGeom>
          <a:noFill/>
        </p:spPr>
        <p:txBody>
          <a:bodyPr wrap="square" rtlCol="0">
            <a:spAutoFit/>
          </a:bodyPr>
          <a:lstStyle/>
          <a:p>
            <a:r>
              <a:rPr lang="en-US" altLang="zh-CN" sz="3200" b="1" dirty="0">
                <a:solidFill>
                  <a:srgbClr val="9A0001"/>
                </a:solidFill>
              </a:rPr>
              <a:t>02.</a:t>
            </a:r>
            <a:endParaRPr lang="zh-CN" altLang="en-US" sz="3200" b="1" dirty="0">
              <a:solidFill>
                <a:srgbClr val="9A0001"/>
              </a:solidFill>
            </a:endParaRPr>
          </a:p>
        </p:txBody>
      </p:sp>
      <p:sp>
        <p:nvSpPr>
          <p:cNvPr id="40" name="文本框 39">
            <a:extLst>
              <a:ext uri="{FF2B5EF4-FFF2-40B4-BE49-F238E27FC236}">
                <a16:creationId xmlns:a16="http://schemas.microsoft.com/office/drawing/2014/main" id="{20A25C77-BB9D-4A78-AE04-B2060C1854F0}"/>
              </a:ext>
            </a:extLst>
          </p:cNvPr>
          <p:cNvSpPr txBox="1"/>
          <p:nvPr userDrawn="1"/>
        </p:nvSpPr>
        <p:spPr>
          <a:xfrm>
            <a:off x="6809256" y="2764908"/>
            <a:ext cx="675822" cy="584775"/>
          </a:xfrm>
          <a:prstGeom prst="rect">
            <a:avLst/>
          </a:prstGeom>
          <a:noFill/>
        </p:spPr>
        <p:txBody>
          <a:bodyPr wrap="square" rtlCol="0">
            <a:spAutoFit/>
          </a:bodyPr>
          <a:lstStyle/>
          <a:p>
            <a:r>
              <a:rPr lang="en-US" altLang="zh-CN" sz="3200" b="1" dirty="0">
                <a:solidFill>
                  <a:srgbClr val="9A0001"/>
                </a:solidFill>
              </a:rPr>
              <a:t>03.</a:t>
            </a:r>
            <a:endParaRPr lang="zh-CN" altLang="en-US" sz="3200" b="1" dirty="0">
              <a:solidFill>
                <a:srgbClr val="9A0001"/>
              </a:solidFill>
            </a:endParaRPr>
          </a:p>
        </p:txBody>
      </p:sp>
      <p:sp>
        <p:nvSpPr>
          <p:cNvPr id="45" name="文本框 44">
            <a:extLst>
              <a:ext uri="{FF2B5EF4-FFF2-40B4-BE49-F238E27FC236}">
                <a16:creationId xmlns:a16="http://schemas.microsoft.com/office/drawing/2014/main" id="{7F7858D3-EB29-4574-9887-04007DDF5A0B}"/>
              </a:ext>
            </a:extLst>
          </p:cNvPr>
          <p:cNvSpPr txBox="1"/>
          <p:nvPr userDrawn="1"/>
        </p:nvSpPr>
        <p:spPr>
          <a:xfrm>
            <a:off x="6809256" y="3512980"/>
            <a:ext cx="675822" cy="584775"/>
          </a:xfrm>
          <a:prstGeom prst="rect">
            <a:avLst/>
          </a:prstGeom>
          <a:noFill/>
        </p:spPr>
        <p:txBody>
          <a:bodyPr wrap="square" rtlCol="0">
            <a:spAutoFit/>
          </a:bodyPr>
          <a:lstStyle/>
          <a:p>
            <a:r>
              <a:rPr lang="en-US" altLang="zh-CN" sz="3200" b="1" dirty="0">
                <a:solidFill>
                  <a:srgbClr val="9A0001"/>
                </a:solidFill>
              </a:rPr>
              <a:t>04.</a:t>
            </a:r>
            <a:endParaRPr lang="zh-CN" altLang="en-US" sz="3200" b="1" dirty="0">
              <a:solidFill>
                <a:srgbClr val="9A0001"/>
              </a:solidFill>
            </a:endParaRPr>
          </a:p>
        </p:txBody>
      </p:sp>
      <p:sp>
        <p:nvSpPr>
          <p:cNvPr id="46" name="文本框 45">
            <a:extLst>
              <a:ext uri="{FF2B5EF4-FFF2-40B4-BE49-F238E27FC236}">
                <a16:creationId xmlns:a16="http://schemas.microsoft.com/office/drawing/2014/main" id="{9E5C5056-284F-4DF8-8EBF-ED594C24CE32}"/>
              </a:ext>
            </a:extLst>
          </p:cNvPr>
          <p:cNvSpPr txBox="1"/>
          <p:nvPr userDrawn="1"/>
        </p:nvSpPr>
        <p:spPr>
          <a:xfrm>
            <a:off x="6809256" y="4261052"/>
            <a:ext cx="675822" cy="584775"/>
          </a:xfrm>
          <a:prstGeom prst="rect">
            <a:avLst/>
          </a:prstGeom>
          <a:noFill/>
        </p:spPr>
        <p:txBody>
          <a:bodyPr wrap="square" rtlCol="0">
            <a:spAutoFit/>
          </a:bodyPr>
          <a:lstStyle/>
          <a:p>
            <a:r>
              <a:rPr lang="en-US" altLang="zh-CN" sz="3200" b="1" dirty="0">
                <a:solidFill>
                  <a:srgbClr val="9A0001"/>
                </a:solidFill>
              </a:rPr>
              <a:t>05.</a:t>
            </a:r>
            <a:endParaRPr lang="zh-CN" altLang="en-US" sz="3200" b="1" dirty="0">
              <a:solidFill>
                <a:srgbClr val="9A0001"/>
              </a:solidFill>
            </a:endParaRPr>
          </a:p>
        </p:txBody>
      </p:sp>
      <p:sp>
        <p:nvSpPr>
          <p:cNvPr id="47" name="文本占位符 40">
            <a:extLst>
              <a:ext uri="{FF2B5EF4-FFF2-40B4-BE49-F238E27FC236}">
                <a16:creationId xmlns:a16="http://schemas.microsoft.com/office/drawing/2014/main" id="{DE6C1D1C-BBCF-4A55-BE60-5C9BEA569916}"/>
              </a:ext>
            </a:extLst>
          </p:cNvPr>
          <p:cNvSpPr>
            <a:spLocks noGrp="1"/>
          </p:cNvSpPr>
          <p:nvPr>
            <p:ph type="body" sz="quarter" idx="15" hasCustomPrompt="1"/>
          </p:nvPr>
        </p:nvSpPr>
        <p:spPr>
          <a:xfrm>
            <a:off x="7819905" y="5070163"/>
            <a:ext cx="306145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48" name="文本框 47">
            <a:extLst>
              <a:ext uri="{FF2B5EF4-FFF2-40B4-BE49-F238E27FC236}">
                <a16:creationId xmlns:a16="http://schemas.microsoft.com/office/drawing/2014/main" id="{9D06A1A9-0BD9-48A8-B6A6-2404F9BF51E0}"/>
              </a:ext>
            </a:extLst>
          </p:cNvPr>
          <p:cNvSpPr txBox="1"/>
          <p:nvPr userDrawn="1"/>
        </p:nvSpPr>
        <p:spPr>
          <a:xfrm>
            <a:off x="6809256" y="5009126"/>
            <a:ext cx="675822" cy="584775"/>
          </a:xfrm>
          <a:prstGeom prst="rect">
            <a:avLst/>
          </a:prstGeom>
          <a:noFill/>
        </p:spPr>
        <p:txBody>
          <a:bodyPr wrap="square" rtlCol="0">
            <a:spAutoFit/>
          </a:bodyPr>
          <a:lstStyle/>
          <a:p>
            <a:r>
              <a:rPr lang="en-US" altLang="zh-CN" sz="3200" b="1" dirty="0">
                <a:solidFill>
                  <a:srgbClr val="9A0001"/>
                </a:solidFill>
              </a:rPr>
              <a:t>06.</a:t>
            </a:r>
            <a:endParaRPr lang="zh-CN" altLang="en-US" sz="3200" b="1" dirty="0">
              <a:solidFill>
                <a:srgbClr val="9A0001"/>
              </a:solidFill>
            </a:endParaRPr>
          </a:p>
        </p:txBody>
      </p:sp>
    </p:spTree>
    <p:extLst>
      <p:ext uri="{BB962C8B-B14F-4D97-AF65-F5344CB8AC3E}">
        <p14:creationId xmlns:p14="http://schemas.microsoft.com/office/powerpoint/2010/main" val="28838910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章节页">
    <p:spTree>
      <p:nvGrpSpPr>
        <p:cNvPr id="1" name=""/>
        <p:cNvGrpSpPr/>
        <p:nvPr/>
      </p:nvGrpSpPr>
      <p:grpSpPr>
        <a:xfrm>
          <a:off x="0" y="0"/>
          <a:ext cx="0" cy="0"/>
          <a:chOff x="0" y="0"/>
          <a:chExt cx="0" cy="0"/>
        </a:xfrm>
      </p:grpSpPr>
      <p:sp>
        <p:nvSpPr>
          <p:cNvPr id="66" name="矩形 65">
            <a:extLst>
              <a:ext uri="{FF2B5EF4-FFF2-40B4-BE49-F238E27FC236}">
                <a16:creationId xmlns:a16="http://schemas.microsoft.com/office/drawing/2014/main" id="{9782960B-0298-40C0-9193-B28F17C2A53C}"/>
              </a:ext>
            </a:extLst>
          </p:cNvPr>
          <p:cNvSpPr/>
          <p:nvPr userDrawn="1"/>
        </p:nvSpPr>
        <p:spPr>
          <a:xfrm>
            <a:off x="0" y="1764872"/>
            <a:ext cx="12192000" cy="3328257"/>
          </a:xfrm>
          <a:prstGeom prst="rect">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cxnSp>
        <p:nvCxnSpPr>
          <p:cNvPr id="70" name="直接连接符 69">
            <a:extLst>
              <a:ext uri="{FF2B5EF4-FFF2-40B4-BE49-F238E27FC236}">
                <a16:creationId xmlns:a16="http://schemas.microsoft.com/office/drawing/2014/main" id="{52622493-1C1B-4EB2-862A-4E4822408AA0}"/>
              </a:ext>
            </a:extLst>
          </p:cNvPr>
          <p:cNvCxnSpPr/>
          <p:nvPr/>
        </p:nvCxnSpPr>
        <p:spPr>
          <a:xfrm>
            <a:off x="996403" y="3428999"/>
            <a:ext cx="3773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文本占位符 3">
            <a:extLst>
              <a:ext uri="{FF2B5EF4-FFF2-40B4-BE49-F238E27FC236}">
                <a16:creationId xmlns:a16="http://schemas.microsoft.com/office/drawing/2014/main" id="{8AA9FB39-26D8-421B-89F7-86CD2AE08CD8}"/>
              </a:ext>
            </a:extLst>
          </p:cNvPr>
          <p:cNvSpPr>
            <a:spLocks noGrp="1"/>
          </p:cNvSpPr>
          <p:nvPr userDrawn="1">
            <p:ph type="body" sz="quarter" idx="10" hasCustomPrompt="1"/>
          </p:nvPr>
        </p:nvSpPr>
        <p:spPr>
          <a:xfrm>
            <a:off x="2465501" y="2552244"/>
            <a:ext cx="5716686" cy="707886"/>
          </a:xfrm>
        </p:spPr>
        <p:txBody>
          <a:bodyPr anchor="ctr" anchorCtr="0">
            <a:normAutofit/>
          </a:bodyPr>
          <a:lstStyle>
            <a:lvl1pPr marL="0" indent="0">
              <a:buFontTx/>
              <a:buNone/>
              <a:defRPr kumimoji="0" lang="zh-CN" altLang="en-US" sz="4000" b="1" i="0" u="none" strike="noStrike" kern="1200" cap="none" spc="0" normalizeH="0" baseline="0" dirty="0" smtClean="0">
                <a:ln>
                  <a:noFill/>
                </a:ln>
                <a:solidFill>
                  <a:prstClr val="white"/>
                </a:solidFill>
                <a:effectLst/>
                <a:uLnTx/>
                <a:uFillTx/>
                <a:latin typeface="Arial" panose="020F0502020204030204"/>
                <a:ea typeface="Microsoft YaHei"/>
                <a:cs typeface="+mn-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XX</a:t>
            </a:r>
            <a:endParaRPr lang="zh-CN" altLang="en-US" dirty="0"/>
          </a:p>
        </p:txBody>
      </p:sp>
      <p:sp>
        <p:nvSpPr>
          <p:cNvPr id="127" name="文本占位符 3">
            <a:extLst>
              <a:ext uri="{FF2B5EF4-FFF2-40B4-BE49-F238E27FC236}">
                <a16:creationId xmlns:a16="http://schemas.microsoft.com/office/drawing/2014/main" id="{2233AA7D-0112-4B75-9284-9FC6FC0D1D63}"/>
              </a:ext>
            </a:extLst>
          </p:cNvPr>
          <p:cNvSpPr>
            <a:spLocks noGrp="1"/>
          </p:cNvSpPr>
          <p:nvPr>
            <p:ph type="body" sz="quarter" idx="11" hasCustomPrompt="1"/>
          </p:nvPr>
        </p:nvSpPr>
        <p:spPr>
          <a:xfrm>
            <a:off x="882188" y="3684327"/>
            <a:ext cx="7299999" cy="887667"/>
          </a:xfrm>
        </p:spPr>
        <p:txBody>
          <a:bodyPr>
            <a:noAutofit/>
          </a:bodyPr>
          <a:lstStyle>
            <a:lvl1pPr marL="0" indent="0">
              <a:buFontTx/>
              <a:buNone/>
              <a:defRPr lang="zh-CN" altLang="en-US" sz="4800" b="1" kern="1200" spc="400" dirty="0" smtClean="0">
                <a:solidFill>
                  <a:prstClr val="white"/>
                </a:solidFill>
                <a:latin typeface="Arial" panose="020F0502020204030204"/>
                <a:ea typeface="Microsoft YaHei"/>
                <a:cs typeface="+mn-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输入标题文本</a:t>
            </a:r>
          </a:p>
        </p:txBody>
      </p:sp>
      <p:pic>
        <p:nvPicPr>
          <p:cNvPr id="128" name="图形 127">
            <a:extLst>
              <a:ext uri="{FF2B5EF4-FFF2-40B4-BE49-F238E27FC236}">
                <a16:creationId xmlns:a16="http://schemas.microsoft.com/office/drawing/2014/main" id="{B6E5D4A0-9D5F-45D9-899A-F03F9DFF710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863687" y="1559486"/>
            <a:ext cx="5172316" cy="3739027"/>
          </a:xfrm>
          <a:prstGeom prst="rect">
            <a:avLst/>
          </a:prstGeom>
        </p:spPr>
      </p:pic>
      <p:grpSp>
        <p:nvGrpSpPr>
          <p:cNvPr id="62" name="组合 61">
            <a:extLst>
              <a:ext uri="{FF2B5EF4-FFF2-40B4-BE49-F238E27FC236}">
                <a16:creationId xmlns:a16="http://schemas.microsoft.com/office/drawing/2014/main" id="{2AC37DB6-BAC9-459C-B3EE-FDA00215A951}"/>
              </a:ext>
            </a:extLst>
          </p:cNvPr>
          <p:cNvGrpSpPr/>
          <p:nvPr userDrawn="1"/>
        </p:nvGrpSpPr>
        <p:grpSpPr>
          <a:xfrm>
            <a:off x="1654090" y="1145460"/>
            <a:ext cx="1477533" cy="108755"/>
            <a:chOff x="4616246" y="3878362"/>
            <a:chExt cx="5571416" cy="410087"/>
          </a:xfrm>
          <a:solidFill>
            <a:schemeClr val="tx1">
              <a:alpha val="80000"/>
            </a:schemeClr>
          </a:solidFill>
        </p:grpSpPr>
        <p:sp>
          <p:nvSpPr>
            <p:cNvPr id="63" name="Freeform 17">
              <a:extLst>
                <a:ext uri="{FF2B5EF4-FFF2-40B4-BE49-F238E27FC236}">
                  <a16:creationId xmlns:a16="http://schemas.microsoft.com/office/drawing/2014/main" id="{504FCFA3-39FB-4B2B-9BFB-25978CCCA565}"/>
                </a:ext>
              </a:extLst>
            </p:cNvPr>
            <p:cNvSpPr>
              <a:spLocks noEditPoints="1"/>
            </p:cNvSpPr>
            <p:nvPr/>
          </p:nvSpPr>
          <p:spPr bwMode="auto">
            <a:xfrm>
              <a:off x="8617798" y="3887973"/>
              <a:ext cx="362030" cy="387660"/>
            </a:xfrm>
            <a:custGeom>
              <a:avLst/>
              <a:gdLst>
                <a:gd name="T0" fmla="*/ 34 w 127"/>
                <a:gd name="T1" fmla="*/ 71 h 136"/>
                <a:gd name="T2" fmla="*/ 34 w 127"/>
                <a:gd name="T3" fmla="*/ 81 h 136"/>
                <a:gd name="T4" fmla="*/ 34 w 127"/>
                <a:gd name="T5" fmla="*/ 114 h 136"/>
                <a:gd name="T6" fmla="*/ 35 w 127"/>
                <a:gd name="T7" fmla="*/ 122 h 136"/>
                <a:gd name="T8" fmla="*/ 40 w 127"/>
                <a:gd name="T9" fmla="*/ 127 h 136"/>
                <a:gd name="T10" fmla="*/ 49 w 127"/>
                <a:gd name="T11" fmla="*/ 128 h 136"/>
                <a:gd name="T12" fmla="*/ 49 w 127"/>
                <a:gd name="T13" fmla="*/ 135 h 136"/>
                <a:gd name="T14" fmla="*/ 1 w 127"/>
                <a:gd name="T15" fmla="*/ 135 h 136"/>
                <a:gd name="T16" fmla="*/ 0 w 127"/>
                <a:gd name="T17" fmla="*/ 132 h 136"/>
                <a:gd name="T18" fmla="*/ 0 w 127"/>
                <a:gd name="T19" fmla="*/ 128 h 136"/>
                <a:gd name="T20" fmla="*/ 9 w 127"/>
                <a:gd name="T21" fmla="*/ 127 h 136"/>
                <a:gd name="T22" fmla="*/ 16 w 127"/>
                <a:gd name="T23" fmla="*/ 120 h 136"/>
                <a:gd name="T24" fmla="*/ 17 w 127"/>
                <a:gd name="T25" fmla="*/ 111 h 136"/>
                <a:gd name="T26" fmla="*/ 17 w 127"/>
                <a:gd name="T27" fmla="*/ 22 h 136"/>
                <a:gd name="T28" fmla="*/ 16 w 127"/>
                <a:gd name="T29" fmla="*/ 15 h 136"/>
                <a:gd name="T30" fmla="*/ 9 w 127"/>
                <a:gd name="T31" fmla="*/ 9 h 136"/>
                <a:gd name="T32" fmla="*/ 0 w 127"/>
                <a:gd name="T33" fmla="*/ 8 h 136"/>
                <a:gd name="T34" fmla="*/ 0 w 127"/>
                <a:gd name="T35" fmla="*/ 1 h 136"/>
                <a:gd name="T36" fmla="*/ 4 w 127"/>
                <a:gd name="T37" fmla="*/ 0 h 136"/>
                <a:gd name="T38" fmla="*/ 71 w 127"/>
                <a:gd name="T39" fmla="*/ 0 h 136"/>
                <a:gd name="T40" fmla="*/ 94 w 127"/>
                <a:gd name="T41" fmla="*/ 4 h 136"/>
                <a:gd name="T42" fmla="*/ 116 w 127"/>
                <a:gd name="T43" fmla="*/ 32 h 136"/>
                <a:gd name="T44" fmla="*/ 97 w 127"/>
                <a:gd name="T45" fmla="*/ 66 h 136"/>
                <a:gd name="T46" fmla="*/ 80 w 127"/>
                <a:gd name="T47" fmla="*/ 70 h 136"/>
                <a:gd name="T48" fmla="*/ 71 w 127"/>
                <a:gd name="T49" fmla="*/ 71 h 136"/>
                <a:gd name="T50" fmla="*/ 73 w 127"/>
                <a:gd name="T51" fmla="*/ 75 h 136"/>
                <a:gd name="T52" fmla="*/ 104 w 127"/>
                <a:gd name="T53" fmla="*/ 114 h 136"/>
                <a:gd name="T54" fmla="*/ 105 w 127"/>
                <a:gd name="T55" fmla="*/ 116 h 136"/>
                <a:gd name="T56" fmla="*/ 127 w 127"/>
                <a:gd name="T57" fmla="*/ 128 h 136"/>
                <a:gd name="T58" fmla="*/ 127 w 127"/>
                <a:gd name="T59" fmla="*/ 135 h 136"/>
                <a:gd name="T60" fmla="*/ 116 w 127"/>
                <a:gd name="T61" fmla="*/ 135 h 136"/>
                <a:gd name="T62" fmla="*/ 102 w 127"/>
                <a:gd name="T63" fmla="*/ 136 h 136"/>
                <a:gd name="T64" fmla="*/ 96 w 127"/>
                <a:gd name="T65" fmla="*/ 132 h 136"/>
                <a:gd name="T66" fmla="*/ 59 w 127"/>
                <a:gd name="T67" fmla="*/ 82 h 136"/>
                <a:gd name="T68" fmla="*/ 52 w 127"/>
                <a:gd name="T69" fmla="*/ 73 h 136"/>
                <a:gd name="T70" fmla="*/ 49 w 127"/>
                <a:gd name="T71" fmla="*/ 71 h 136"/>
                <a:gd name="T72" fmla="*/ 34 w 127"/>
                <a:gd name="T73" fmla="*/ 71 h 136"/>
                <a:gd name="T74" fmla="*/ 34 w 127"/>
                <a:gd name="T75" fmla="*/ 61 h 136"/>
                <a:gd name="T76" fmla="*/ 36 w 127"/>
                <a:gd name="T77" fmla="*/ 62 h 136"/>
                <a:gd name="T78" fmla="*/ 66 w 127"/>
                <a:gd name="T79" fmla="*/ 62 h 136"/>
                <a:gd name="T80" fmla="*/ 82 w 127"/>
                <a:gd name="T81" fmla="*/ 59 h 136"/>
                <a:gd name="T82" fmla="*/ 96 w 127"/>
                <a:gd name="T83" fmla="*/ 44 h 136"/>
                <a:gd name="T84" fmla="*/ 96 w 127"/>
                <a:gd name="T85" fmla="*/ 29 h 136"/>
                <a:gd name="T86" fmla="*/ 81 w 127"/>
                <a:gd name="T87" fmla="*/ 12 h 136"/>
                <a:gd name="T88" fmla="*/ 70 w 127"/>
                <a:gd name="T89" fmla="*/ 11 h 136"/>
                <a:gd name="T90" fmla="*/ 37 w 127"/>
                <a:gd name="T91" fmla="*/ 11 h 136"/>
                <a:gd name="T92" fmla="*/ 34 w 127"/>
                <a:gd name="T93" fmla="*/ 11 h 136"/>
                <a:gd name="T94" fmla="*/ 34 w 127"/>
                <a:gd name="T95"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36">
                  <a:moveTo>
                    <a:pt x="34" y="71"/>
                  </a:moveTo>
                  <a:cubicBezTo>
                    <a:pt x="34" y="75"/>
                    <a:pt x="34" y="78"/>
                    <a:pt x="34" y="81"/>
                  </a:cubicBezTo>
                  <a:cubicBezTo>
                    <a:pt x="34" y="92"/>
                    <a:pt x="34" y="103"/>
                    <a:pt x="34" y="114"/>
                  </a:cubicBezTo>
                  <a:cubicBezTo>
                    <a:pt x="34" y="117"/>
                    <a:pt x="34" y="119"/>
                    <a:pt x="35" y="122"/>
                  </a:cubicBezTo>
                  <a:cubicBezTo>
                    <a:pt x="35" y="125"/>
                    <a:pt x="37" y="127"/>
                    <a:pt x="40" y="127"/>
                  </a:cubicBezTo>
                  <a:cubicBezTo>
                    <a:pt x="43" y="127"/>
                    <a:pt x="46" y="128"/>
                    <a:pt x="49" y="128"/>
                  </a:cubicBezTo>
                  <a:cubicBezTo>
                    <a:pt x="49" y="130"/>
                    <a:pt x="49" y="133"/>
                    <a:pt x="49" y="135"/>
                  </a:cubicBezTo>
                  <a:cubicBezTo>
                    <a:pt x="33" y="135"/>
                    <a:pt x="17" y="135"/>
                    <a:pt x="1" y="135"/>
                  </a:cubicBezTo>
                  <a:cubicBezTo>
                    <a:pt x="0" y="134"/>
                    <a:pt x="0" y="133"/>
                    <a:pt x="0" y="132"/>
                  </a:cubicBezTo>
                  <a:cubicBezTo>
                    <a:pt x="0" y="131"/>
                    <a:pt x="0" y="130"/>
                    <a:pt x="0" y="128"/>
                  </a:cubicBezTo>
                  <a:cubicBezTo>
                    <a:pt x="3" y="128"/>
                    <a:pt x="6" y="128"/>
                    <a:pt x="9" y="127"/>
                  </a:cubicBezTo>
                  <a:cubicBezTo>
                    <a:pt x="14" y="126"/>
                    <a:pt x="15" y="125"/>
                    <a:pt x="16" y="120"/>
                  </a:cubicBezTo>
                  <a:cubicBezTo>
                    <a:pt x="16" y="117"/>
                    <a:pt x="17" y="114"/>
                    <a:pt x="17" y="111"/>
                  </a:cubicBezTo>
                  <a:cubicBezTo>
                    <a:pt x="17" y="81"/>
                    <a:pt x="17" y="52"/>
                    <a:pt x="17" y="22"/>
                  </a:cubicBezTo>
                  <a:cubicBezTo>
                    <a:pt x="17" y="20"/>
                    <a:pt x="16" y="17"/>
                    <a:pt x="16" y="15"/>
                  </a:cubicBezTo>
                  <a:cubicBezTo>
                    <a:pt x="15" y="11"/>
                    <a:pt x="13" y="9"/>
                    <a:pt x="9" y="9"/>
                  </a:cubicBezTo>
                  <a:cubicBezTo>
                    <a:pt x="6" y="8"/>
                    <a:pt x="3" y="8"/>
                    <a:pt x="0" y="8"/>
                  </a:cubicBezTo>
                  <a:cubicBezTo>
                    <a:pt x="0" y="5"/>
                    <a:pt x="0" y="3"/>
                    <a:pt x="0" y="1"/>
                  </a:cubicBezTo>
                  <a:cubicBezTo>
                    <a:pt x="2" y="1"/>
                    <a:pt x="3" y="0"/>
                    <a:pt x="4" y="0"/>
                  </a:cubicBezTo>
                  <a:cubicBezTo>
                    <a:pt x="26" y="0"/>
                    <a:pt x="49" y="0"/>
                    <a:pt x="71" y="0"/>
                  </a:cubicBezTo>
                  <a:cubicBezTo>
                    <a:pt x="79" y="0"/>
                    <a:pt x="86" y="1"/>
                    <a:pt x="94" y="4"/>
                  </a:cubicBezTo>
                  <a:cubicBezTo>
                    <a:pt x="108" y="9"/>
                    <a:pt x="115" y="18"/>
                    <a:pt x="116" y="32"/>
                  </a:cubicBezTo>
                  <a:cubicBezTo>
                    <a:pt x="117" y="48"/>
                    <a:pt x="110" y="60"/>
                    <a:pt x="97" y="66"/>
                  </a:cubicBezTo>
                  <a:cubicBezTo>
                    <a:pt x="91" y="68"/>
                    <a:pt x="86" y="70"/>
                    <a:pt x="80" y="70"/>
                  </a:cubicBezTo>
                  <a:cubicBezTo>
                    <a:pt x="77" y="70"/>
                    <a:pt x="74" y="71"/>
                    <a:pt x="71" y="71"/>
                  </a:cubicBezTo>
                  <a:cubicBezTo>
                    <a:pt x="72" y="73"/>
                    <a:pt x="73" y="74"/>
                    <a:pt x="73" y="75"/>
                  </a:cubicBezTo>
                  <a:cubicBezTo>
                    <a:pt x="84" y="88"/>
                    <a:pt x="94" y="101"/>
                    <a:pt x="104" y="114"/>
                  </a:cubicBezTo>
                  <a:cubicBezTo>
                    <a:pt x="105" y="115"/>
                    <a:pt x="105" y="115"/>
                    <a:pt x="105" y="116"/>
                  </a:cubicBezTo>
                  <a:cubicBezTo>
                    <a:pt x="111" y="122"/>
                    <a:pt x="117" y="128"/>
                    <a:pt x="127" y="128"/>
                  </a:cubicBezTo>
                  <a:cubicBezTo>
                    <a:pt x="127" y="130"/>
                    <a:pt x="127" y="133"/>
                    <a:pt x="127" y="135"/>
                  </a:cubicBezTo>
                  <a:cubicBezTo>
                    <a:pt x="124" y="135"/>
                    <a:pt x="120" y="135"/>
                    <a:pt x="116" y="135"/>
                  </a:cubicBezTo>
                  <a:cubicBezTo>
                    <a:pt x="111" y="135"/>
                    <a:pt x="107" y="135"/>
                    <a:pt x="102" y="136"/>
                  </a:cubicBezTo>
                  <a:cubicBezTo>
                    <a:pt x="99" y="136"/>
                    <a:pt x="97" y="134"/>
                    <a:pt x="96" y="132"/>
                  </a:cubicBezTo>
                  <a:cubicBezTo>
                    <a:pt x="83" y="115"/>
                    <a:pt x="71" y="99"/>
                    <a:pt x="59" y="82"/>
                  </a:cubicBezTo>
                  <a:cubicBezTo>
                    <a:pt x="57" y="79"/>
                    <a:pt x="54" y="76"/>
                    <a:pt x="52" y="73"/>
                  </a:cubicBezTo>
                  <a:cubicBezTo>
                    <a:pt x="51" y="72"/>
                    <a:pt x="50" y="71"/>
                    <a:pt x="49" y="71"/>
                  </a:cubicBezTo>
                  <a:cubicBezTo>
                    <a:pt x="44" y="71"/>
                    <a:pt x="39" y="71"/>
                    <a:pt x="34" y="71"/>
                  </a:cubicBezTo>
                  <a:close/>
                  <a:moveTo>
                    <a:pt x="34" y="61"/>
                  </a:moveTo>
                  <a:cubicBezTo>
                    <a:pt x="35" y="62"/>
                    <a:pt x="36" y="62"/>
                    <a:pt x="36" y="62"/>
                  </a:cubicBezTo>
                  <a:cubicBezTo>
                    <a:pt x="46" y="62"/>
                    <a:pt x="56" y="62"/>
                    <a:pt x="66" y="62"/>
                  </a:cubicBezTo>
                  <a:cubicBezTo>
                    <a:pt x="72" y="61"/>
                    <a:pt x="77" y="60"/>
                    <a:pt x="82" y="59"/>
                  </a:cubicBezTo>
                  <a:cubicBezTo>
                    <a:pt x="90" y="56"/>
                    <a:pt x="94" y="51"/>
                    <a:pt x="96" y="44"/>
                  </a:cubicBezTo>
                  <a:cubicBezTo>
                    <a:pt x="96" y="39"/>
                    <a:pt x="97" y="34"/>
                    <a:pt x="96" y="29"/>
                  </a:cubicBezTo>
                  <a:cubicBezTo>
                    <a:pt x="95" y="20"/>
                    <a:pt x="90" y="15"/>
                    <a:pt x="81" y="12"/>
                  </a:cubicBezTo>
                  <a:cubicBezTo>
                    <a:pt x="77" y="11"/>
                    <a:pt x="74" y="11"/>
                    <a:pt x="70" y="11"/>
                  </a:cubicBezTo>
                  <a:cubicBezTo>
                    <a:pt x="59" y="10"/>
                    <a:pt x="48" y="11"/>
                    <a:pt x="37" y="11"/>
                  </a:cubicBezTo>
                  <a:cubicBezTo>
                    <a:pt x="36" y="11"/>
                    <a:pt x="35" y="11"/>
                    <a:pt x="34" y="11"/>
                  </a:cubicBezTo>
                  <a:cubicBezTo>
                    <a:pt x="34" y="28"/>
                    <a:pt x="34" y="44"/>
                    <a:pt x="34"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4" name="Freeform 18">
              <a:extLst>
                <a:ext uri="{FF2B5EF4-FFF2-40B4-BE49-F238E27FC236}">
                  <a16:creationId xmlns:a16="http://schemas.microsoft.com/office/drawing/2014/main" id="{A3FBFB70-9C9F-4DFE-BA7E-B2EF8E855B3E}"/>
                </a:ext>
              </a:extLst>
            </p:cNvPr>
            <p:cNvSpPr>
              <a:spLocks/>
            </p:cNvSpPr>
            <p:nvPr/>
          </p:nvSpPr>
          <p:spPr bwMode="auto">
            <a:xfrm>
              <a:off x="5333898" y="3887973"/>
              <a:ext cx="362030" cy="384457"/>
            </a:xfrm>
            <a:custGeom>
              <a:avLst/>
              <a:gdLst>
                <a:gd name="T0" fmla="*/ 50 w 127"/>
                <a:gd name="T1" fmla="*/ 70 h 135"/>
                <a:gd name="T2" fmla="*/ 34 w 127"/>
                <a:gd name="T3" fmla="*/ 87 h 135"/>
                <a:gd name="T4" fmla="*/ 33 w 127"/>
                <a:gd name="T5" fmla="*/ 90 h 135"/>
                <a:gd name="T6" fmla="*/ 33 w 127"/>
                <a:gd name="T7" fmla="*/ 116 h 135"/>
                <a:gd name="T8" fmla="*/ 34 w 127"/>
                <a:gd name="T9" fmla="*/ 120 h 135"/>
                <a:gd name="T10" fmla="*/ 41 w 127"/>
                <a:gd name="T11" fmla="*/ 127 h 135"/>
                <a:gd name="T12" fmla="*/ 49 w 127"/>
                <a:gd name="T13" fmla="*/ 128 h 135"/>
                <a:gd name="T14" fmla="*/ 49 w 127"/>
                <a:gd name="T15" fmla="*/ 135 h 135"/>
                <a:gd name="T16" fmla="*/ 0 w 127"/>
                <a:gd name="T17" fmla="*/ 135 h 135"/>
                <a:gd name="T18" fmla="*/ 0 w 127"/>
                <a:gd name="T19" fmla="*/ 128 h 135"/>
                <a:gd name="T20" fmla="*/ 7 w 127"/>
                <a:gd name="T21" fmla="*/ 128 h 135"/>
                <a:gd name="T22" fmla="*/ 16 w 127"/>
                <a:gd name="T23" fmla="*/ 118 h 135"/>
                <a:gd name="T24" fmla="*/ 16 w 127"/>
                <a:gd name="T25" fmla="*/ 111 h 135"/>
                <a:gd name="T26" fmla="*/ 16 w 127"/>
                <a:gd name="T27" fmla="*/ 24 h 135"/>
                <a:gd name="T28" fmla="*/ 16 w 127"/>
                <a:gd name="T29" fmla="*/ 16 h 135"/>
                <a:gd name="T30" fmla="*/ 8 w 127"/>
                <a:gd name="T31" fmla="*/ 9 h 135"/>
                <a:gd name="T32" fmla="*/ 0 w 127"/>
                <a:gd name="T33" fmla="*/ 8 h 135"/>
                <a:gd name="T34" fmla="*/ 0 w 127"/>
                <a:gd name="T35" fmla="*/ 1 h 135"/>
                <a:gd name="T36" fmla="*/ 49 w 127"/>
                <a:gd name="T37" fmla="*/ 1 h 135"/>
                <a:gd name="T38" fmla="*/ 50 w 127"/>
                <a:gd name="T39" fmla="*/ 8 h 135"/>
                <a:gd name="T40" fmla="*/ 41 w 127"/>
                <a:gd name="T41" fmla="*/ 9 h 135"/>
                <a:gd name="T42" fmla="*/ 34 w 127"/>
                <a:gd name="T43" fmla="*/ 16 h 135"/>
                <a:gd name="T44" fmla="*/ 33 w 127"/>
                <a:gd name="T45" fmla="*/ 23 h 135"/>
                <a:gd name="T46" fmla="*/ 33 w 127"/>
                <a:gd name="T47" fmla="*/ 70 h 135"/>
                <a:gd name="T48" fmla="*/ 33 w 127"/>
                <a:gd name="T49" fmla="*/ 73 h 135"/>
                <a:gd name="T50" fmla="*/ 36 w 127"/>
                <a:gd name="T51" fmla="*/ 71 h 135"/>
                <a:gd name="T52" fmla="*/ 83 w 127"/>
                <a:gd name="T53" fmla="*/ 19 h 135"/>
                <a:gd name="T54" fmla="*/ 86 w 127"/>
                <a:gd name="T55" fmla="*/ 14 h 135"/>
                <a:gd name="T56" fmla="*/ 84 w 127"/>
                <a:gd name="T57" fmla="*/ 9 h 135"/>
                <a:gd name="T58" fmla="*/ 76 w 127"/>
                <a:gd name="T59" fmla="*/ 8 h 135"/>
                <a:gd name="T60" fmla="*/ 76 w 127"/>
                <a:gd name="T61" fmla="*/ 1 h 135"/>
                <a:gd name="T62" fmla="*/ 122 w 127"/>
                <a:gd name="T63" fmla="*/ 1 h 135"/>
                <a:gd name="T64" fmla="*/ 122 w 127"/>
                <a:gd name="T65" fmla="*/ 8 h 135"/>
                <a:gd name="T66" fmla="*/ 118 w 127"/>
                <a:gd name="T67" fmla="*/ 8 h 135"/>
                <a:gd name="T68" fmla="*/ 99 w 127"/>
                <a:gd name="T69" fmla="*/ 18 h 135"/>
                <a:gd name="T70" fmla="*/ 77 w 127"/>
                <a:gd name="T71" fmla="*/ 41 h 135"/>
                <a:gd name="T72" fmla="*/ 62 w 127"/>
                <a:gd name="T73" fmla="*/ 57 h 135"/>
                <a:gd name="T74" fmla="*/ 64 w 127"/>
                <a:gd name="T75" fmla="*/ 61 h 135"/>
                <a:gd name="T76" fmla="*/ 102 w 127"/>
                <a:gd name="T77" fmla="*/ 113 h 135"/>
                <a:gd name="T78" fmla="*/ 108 w 127"/>
                <a:gd name="T79" fmla="*/ 120 h 135"/>
                <a:gd name="T80" fmla="*/ 123 w 127"/>
                <a:gd name="T81" fmla="*/ 127 h 135"/>
                <a:gd name="T82" fmla="*/ 127 w 127"/>
                <a:gd name="T83" fmla="*/ 128 h 135"/>
                <a:gd name="T84" fmla="*/ 127 w 127"/>
                <a:gd name="T85" fmla="*/ 135 h 135"/>
                <a:gd name="T86" fmla="*/ 73 w 127"/>
                <a:gd name="T87" fmla="*/ 135 h 135"/>
                <a:gd name="T88" fmla="*/ 73 w 127"/>
                <a:gd name="T89" fmla="*/ 128 h 135"/>
                <a:gd name="T90" fmla="*/ 80 w 127"/>
                <a:gd name="T91" fmla="*/ 127 h 135"/>
                <a:gd name="T92" fmla="*/ 84 w 127"/>
                <a:gd name="T93" fmla="*/ 120 h 135"/>
                <a:gd name="T94" fmla="*/ 82 w 127"/>
                <a:gd name="T95" fmla="*/ 115 h 135"/>
                <a:gd name="T96" fmla="*/ 51 w 127"/>
                <a:gd name="T97" fmla="*/ 72 h 135"/>
                <a:gd name="T98" fmla="*/ 50 w 127"/>
                <a:gd name="T99"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5">
                  <a:moveTo>
                    <a:pt x="50" y="70"/>
                  </a:moveTo>
                  <a:cubicBezTo>
                    <a:pt x="44" y="76"/>
                    <a:pt x="39" y="81"/>
                    <a:pt x="34" y="87"/>
                  </a:cubicBezTo>
                  <a:cubicBezTo>
                    <a:pt x="33" y="88"/>
                    <a:pt x="33" y="89"/>
                    <a:pt x="33" y="90"/>
                  </a:cubicBezTo>
                  <a:cubicBezTo>
                    <a:pt x="33" y="99"/>
                    <a:pt x="33" y="107"/>
                    <a:pt x="33" y="116"/>
                  </a:cubicBezTo>
                  <a:cubicBezTo>
                    <a:pt x="33" y="117"/>
                    <a:pt x="33" y="118"/>
                    <a:pt x="34" y="120"/>
                  </a:cubicBezTo>
                  <a:cubicBezTo>
                    <a:pt x="35" y="125"/>
                    <a:pt x="36" y="126"/>
                    <a:pt x="41" y="127"/>
                  </a:cubicBezTo>
                  <a:cubicBezTo>
                    <a:pt x="44" y="127"/>
                    <a:pt x="46" y="128"/>
                    <a:pt x="49" y="128"/>
                  </a:cubicBezTo>
                  <a:cubicBezTo>
                    <a:pt x="49" y="130"/>
                    <a:pt x="49" y="133"/>
                    <a:pt x="49" y="135"/>
                  </a:cubicBezTo>
                  <a:cubicBezTo>
                    <a:pt x="33" y="135"/>
                    <a:pt x="17" y="135"/>
                    <a:pt x="0" y="135"/>
                  </a:cubicBezTo>
                  <a:cubicBezTo>
                    <a:pt x="0" y="133"/>
                    <a:pt x="0" y="131"/>
                    <a:pt x="0" y="128"/>
                  </a:cubicBezTo>
                  <a:cubicBezTo>
                    <a:pt x="2" y="128"/>
                    <a:pt x="5" y="128"/>
                    <a:pt x="7" y="128"/>
                  </a:cubicBezTo>
                  <a:cubicBezTo>
                    <a:pt x="14" y="127"/>
                    <a:pt x="16" y="125"/>
                    <a:pt x="16" y="118"/>
                  </a:cubicBezTo>
                  <a:cubicBezTo>
                    <a:pt x="16" y="115"/>
                    <a:pt x="16" y="113"/>
                    <a:pt x="16" y="111"/>
                  </a:cubicBezTo>
                  <a:cubicBezTo>
                    <a:pt x="16" y="82"/>
                    <a:pt x="16" y="53"/>
                    <a:pt x="16" y="24"/>
                  </a:cubicBezTo>
                  <a:cubicBezTo>
                    <a:pt x="16" y="21"/>
                    <a:pt x="16" y="18"/>
                    <a:pt x="16" y="16"/>
                  </a:cubicBezTo>
                  <a:cubicBezTo>
                    <a:pt x="15" y="11"/>
                    <a:pt x="13" y="9"/>
                    <a:pt x="8" y="9"/>
                  </a:cubicBezTo>
                  <a:cubicBezTo>
                    <a:pt x="5" y="8"/>
                    <a:pt x="3" y="8"/>
                    <a:pt x="0" y="8"/>
                  </a:cubicBezTo>
                  <a:cubicBezTo>
                    <a:pt x="0" y="5"/>
                    <a:pt x="0" y="3"/>
                    <a:pt x="0" y="1"/>
                  </a:cubicBezTo>
                  <a:cubicBezTo>
                    <a:pt x="4" y="0"/>
                    <a:pt x="40" y="0"/>
                    <a:pt x="49" y="1"/>
                  </a:cubicBezTo>
                  <a:cubicBezTo>
                    <a:pt x="49" y="3"/>
                    <a:pt x="50" y="5"/>
                    <a:pt x="50" y="8"/>
                  </a:cubicBezTo>
                  <a:cubicBezTo>
                    <a:pt x="47" y="8"/>
                    <a:pt x="44" y="8"/>
                    <a:pt x="41" y="9"/>
                  </a:cubicBezTo>
                  <a:cubicBezTo>
                    <a:pt x="37" y="9"/>
                    <a:pt x="34" y="11"/>
                    <a:pt x="34" y="16"/>
                  </a:cubicBezTo>
                  <a:cubicBezTo>
                    <a:pt x="33" y="18"/>
                    <a:pt x="33" y="20"/>
                    <a:pt x="33" y="23"/>
                  </a:cubicBezTo>
                  <a:cubicBezTo>
                    <a:pt x="33" y="39"/>
                    <a:pt x="33" y="54"/>
                    <a:pt x="33" y="70"/>
                  </a:cubicBezTo>
                  <a:cubicBezTo>
                    <a:pt x="33" y="71"/>
                    <a:pt x="33" y="72"/>
                    <a:pt x="33" y="73"/>
                  </a:cubicBezTo>
                  <a:cubicBezTo>
                    <a:pt x="35" y="72"/>
                    <a:pt x="36" y="72"/>
                    <a:pt x="36" y="71"/>
                  </a:cubicBezTo>
                  <a:cubicBezTo>
                    <a:pt x="52" y="54"/>
                    <a:pt x="67" y="37"/>
                    <a:pt x="83" y="19"/>
                  </a:cubicBezTo>
                  <a:cubicBezTo>
                    <a:pt x="84" y="18"/>
                    <a:pt x="85" y="16"/>
                    <a:pt x="86" y="14"/>
                  </a:cubicBezTo>
                  <a:cubicBezTo>
                    <a:pt x="88" y="12"/>
                    <a:pt x="87" y="10"/>
                    <a:pt x="84" y="9"/>
                  </a:cubicBezTo>
                  <a:cubicBezTo>
                    <a:pt x="81" y="8"/>
                    <a:pt x="79" y="8"/>
                    <a:pt x="76" y="8"/>
                  </a:cubicBezTo>
                  <a:cubicBezTo>
                    <a:pt x="76" y="5"/>
                    <a:pt x="76" y="3"/>
                    <a:pt x="76" y="1"/>
                  </a:cubicBezTo>
                  <a:cubicBezTo>
                    <a:pt x="79" y="0"/>
                    <a:pt x="114" y="0"/>
                    <a:pt x="122" y="1"/>
                  </a:cubicBezTo>
                  <a:cubicBezTo>
                    <a:pt x="122" y="3"/>
                    <a:pt x="122" y="5"/>
                    <a:pt x="122" y="8"/>
                  </a:cubicBezTo>
                  <a:cubicBezTo>
                    <a:pt x="121" y="8"/>
                    <a:pt x="120" y="8"/>
                    <a:pt x="118" y="8"/>
                  </a:cubicBezTo>
                  <a:cubicBezTo>
                    <a:pt x="111" y="9"/>
                    <a:pt x="104" y="12"/>
                    <a:pt x="99" y="18"/>
                  </a:cubicBezTo>
                  <a:cubicBezTo>
                    <a:pt x="92" y="25"/>
                    <a:pt x="85" y="33"/>
                    <a:pt x="77" y="41"/>
                  </a:cubicBezTo>
                  <a:cubicBezTo>
                    <a:pt x="72" y="46"/>
                    <a:pt x="67" y="52"/>
                    <a:pt x="62" y="57"/>
                  </a:cubicBezTo>
                  <a:cubicBezTo>
                    <a:pt x="63" y="58"/>
                    <a:pt x="64" y="59"/>
                    <a:pt x="64" y="61"/>
                  </a:cubicBezTo>
                  <a:cubicBezTo>
                    <a:pt x="77" y="78"/>
                    <a:pt x="90" y="95"/>
                    <a:pt x="102" y="113"/>
                  </a:cubicBezTo>
                  <a:cubicBezTo>
                    <a:pt x="104" y="115"/>
                    <a:pt x="106" y="118"/>
                    <a:pt x="108" y="120"/>
                  </a:cubicBezTo>
                  <a:cubicBezTo>
                    <a:pt x="112" y="124"/>
                    <a:pt x="117" y="127"/>
                    <a:pt x="123" y="127"/>
                  </a:cubicBezTo>
                  <a:cubicBezTo>
                    <a:pt x="124" y="128"/>
                    <a:pt x="125" y="128"/>
                    <a:pt x="127" y="128"/>
                  </a:cubicBezTo>
                  <a:cubicBezTo>
                    <a:pt x="127" y="130"/>
                    <a:pt x="127" y="133"/>
                    <a:pt x="127" y="135"/>
                  </a:cubicBezTo>
                  <a:cubicBezTo>
                    <a:pt x="109" y="135"/>
                    <a:pt x="91" y="135"/>
                    <a:pt x="73" y="135"/>
                  </a:cubicBezTo>
                  <a:cubicBezTo>
                    <a:pt x="73" y="133"/>
                    <a:pt x="73" y="131"/>
                    <a:pt x="73" y="128"/>
                  </a:cubicBezTo>
                  <a:cubicBezTo>
                    <a:pt x="75" y="128"/>
                    <a:pt x="78" y="128"/>
                    <a:pt x="80" y="127"/>
                  </a:cubicBezTo>
                  <a:cubicBezTo>
                    <a:pt x="85" y="127"/>
                    <a:pt x="86" y="125"/>
                    <a:pt x="84" y="120"/>
                  </a:cubicBezTo>
                  <a:cubicBezTo>
                    <a:pt x="84" y="118"/>
                    <a:pt x="83" y="117"/>
                    <a:pt x="82" y="115"/>
                  </a:cubicBezTo>
                  <a:cubicBezTo>
                    <a:pt x="72" y="101"/>
                    <a:pt x="61" y="86"/>
                    <a:pt x="51" y="72"/>
                  </a:cubicBezTo>
                  <a:cubicBezTo>
                    <a:pt x="51" y="71"/>
                    <a:pt x="50" y="71"/>
                    <a:pt x="50" y="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5" name="Freeform 19">
              <a:extLst>
                <a:ext uri="{FF2B5EF4-FFF2-40B4-BE49-F238E27FC236}">
                  <a16:creationId xmlns:a16="http://schemas.microsoft.com/office/drawing/2014/main" id="{598D91F9-4849-4702-91A4-5EC21EE1F3E2}"/>
                </a:ext>
              </a:extLst>
            </p:cNvPr>
            <p:cNvSpPr>
              <a:spLocks/>
            </p:cNvSpPr>
            <p:nvPr/>
          </p:nvSpPr>
          <p:spPr bwMode="auto">
            <a:xfrm>
              <a:off x="7278607" y="3887973"/>
              <a:ext cx="358826" cy="384457"/>
            </a:xfrm>
            <a:custGeom>
              <a:avLst/>
              <a:gdLst>
                <a:gd name="T0" fmla="*/ 28 w 126"/>
                <a:gd name="T1" fmla="*/ 16 h 135"/>
                <a:gd name="T2" fmla="*/ 28 w 126"/>
                <a:gd name="T3" fmla="*/ 20 h 135"/>
                <a:gd name="T4" fmla="*/ 28 w 126"/>
                <a:gd name="T5" fmla="*/ 109 h 135"/>
                <a:gd name="T6" fmla="*/ 28 w 126"/>
                <a:gd name="T7" fmla="*/ 119 h 135"/>
                <a:gd name="T8" fmla="*/ 37 w 126"/>
                <a:gd name="T9" fmla="*/ 127 h 135"/>
                <a:gd name="T10" fmla="*/ 44 w 126"/>
                <a:gd name="T11" fmla="*/ 128 h 135"/>
                <a:gd name="T12" fmla="*/ 44 w 126"/>
                <a:gd name="T13" fmla="*/ 135 h 135"/>
                <a:gd name="T14" fmla="*/ 0 w 126"/>
                <a:gd name="T15" fmla="*/ 135 h 135"/>
                <a:gd name="T16" fmla="*/ 0 w 126"/>
                <a:gd name="T17" fmla="*/ 128 h 135"/>
                <a:gd name="T18" fmla="*/ 8 w 126"/>
                <a:gd name="T19" fmla="*/ 127 h 135"/>
                <a:gd name="T20" fmla="*/ 16 w 126"/>
                <a:gd name="T21" fmla="*/ 120 h 135"/>
                <a:gd name="T22" fmla="*/ 16 w 126"/>
                <a:gd name="T23" fmla="*/ 113 h 135"/>
                <a:gd name="T24" fmla="*/ 16 w 126"/>
                <a:gd name="T25" fmla="*/ 19 h 135"/>
                <a:gd name="T26" fmla="*/ 16 w 126"/>
                <a:gd name="T27" fmla="*/ 15 h 135"/>
                <a:gd name="T28" fmla="*/ 9 w 126"/>
                <a:gd name="T29" fmla="*/ 9 h 135"/>
                <a:gd name="T30" fmla="*/ 5 w 126"/>
                <a:gd name="T31" fmla="*/ 8 h 135"/>
                <a:gd name="T32" fmla="*/ 1 w 126"/>
                <a:gd name="T33" fmla="*/ 8 h 135"/>
                <a:gd name="T34" fmla="*/ 1 w 126"/>
                <a:gd name="T35" fmla="*/ 1 h 135"/>
                <a:gd name="T36" fmla="*/ 40 w 126"/>
                <a:gd name="T37" fmla="*/ 1 h 135"/>
                <a:gd name="T38" fmla="*/ 98 w 126"/>
                <a:gd name="T39" fmla="*/ 100 h 135"/>
                <a:gd name="T40" fmla="*/ 99 w 126"/>
                <a:gd name="T41" fmla="*/ 100 h 135"/>
                <a:gd name="T42" fmla="*/ 99 w 126"/>
                <a:gd name="T43" fmla="*/ 96 h 135"/>
                <a:gd name="T44" fmla="*/ 99 w 126"/>
                <a:gd name="T45" fmla="*/ 24 h 135"/>
                <a:gd name="T46" fmla="*/ 98 w 126"/>
                <a:gd name="T47" fmla="*/ 16 h 135"/>
                <a:gd name="T48" fmla="*/ 90 w 126"/>
                <a:gd name="T49" fmla="*/ 9 h 135"/>
                <a:gd name="T50" fmla="*/ 83 w 126"/>
                <a:gd name="T51" fmla="*/ 8 h 135"/>
                <a:gd name="T52" fmla="*/ 83 w 126"/>
                <a:gd name="T53" fmla="*/ 1 h 135"/>
                <a:gd name="T54" fmla="*/ 126 w 126"/>
                <a:gd name="T55" fmla="*/ 1 h 135"/>
                <a:gd name="T56" fmla="*/ 126 w 126"/>
                <a:gd name="T57" fmla="*/ 8 h 135"/>
                <a:gd name="T58" fmla="*/ 119 w 126"/>
                <a:gd name="T59" fmla="*/ 9 h 135"/>
                <a:gd name="T60" fmla="*/ 111 w 126"/>
                <a:gd name="T61" fmla="*/ 16 h 135"/>
                <a:gd name="T62" fmla="*/ 110 w 126"/>
                <a:gd name="T63" fmla="*/ 27 h 135"/>
                <a:gd name="T64" fmla="*/ 110 w 126"/>
                <a:gd name="T65" fmla="*/ 129 h 135"/>
                <a:gd name="T66" fmla="*/ 110 w 126"/>
                <a:gd name="T67" fmla="*/ 135 h 135"/>
                <a:gd name="T68" fmla="*/ 99 w 126"/>
                <a:gd name="T69" fmla="*/ 135 h 135"/>
                <a:gd name="T70" fmla="*/ 29 w 126"/>
                <a:gd name="T71" fmla="*/ 15 h 135"/>
                <a:gd name="T72" fmla="*/ 28 w 126"/>
                <a:gd name="T73" fmla="*/ 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35">
                  <a:moveTo>
                    <a:pt x="28" y="16"/>
                  </a:moveTo>
                  <a:cubicBezTo>
                    <a:pt x="28" y="17"/>
                    <a:pt x="28" y="19"/>
                    <a:pt x="28" y="20"/>
                  </a:cubicBezTo>
                  <a:cubicBezTo>
                    <a:pt x="28" y="50"/>
                    <a:pt x="28" y="79"/>
                    <a:pt x="28" y="109"/>
                  </a:cubicBezTo>
                  <a:cubicBezTo>
                    <a:pt x="28" y="112"/>
                    <a:pt x="28" y="115"/>
                    <a:pt x="28" y="119"/>
                  </a:cubicBezTo>
                  <a:cubicBezTo>
                    <a:pt x="29" y="124"/>
                    <a:pt x="31" y="126"/>
                    <a:pt x="37" y="127"/>
                  </a:cubicBezTo>
                  <a:cubicBezTo>
                    <a:pt x="39" y="127"/>
                    <a:pt x="41" y="128"/>
                    <a:pt x="44" y="128"/>
                  </a:cubicBezTo>
                  <a:cubicBezTo>
                    <a:pt x="44" y="130"/>
                    <a:pt x="44" y="133"/>
                    <a:pt x="44" y="135"/>
                  </a:cubicBezTo>
                  <a:cubicBezTo>
                    <a:pt x="29" y="135"/>
                    <a:pt x="15" y="135"/>
                    <a:pt x="0" y="135"/>
                  </a:cubicBezTo>
                  <a:cubicBezTo>
                    <a:pt x="0" y="133"/>
                    <a:pt x="0" y="131"/>
                    <a:pt x="0" y="128"/>
                  </a:cubicBezTo>
                  <a:cubicBezTo>
                    <a:pt x="3" y="128"/>
                    <a:pt x="5" y="127"/>
                    <a:pt x="8" y="127"/>
                  </a:cubicBezTo>
                  <a:cubicBezTo>
                    <a:pt x="12" y="127"/>
                    <a:pt x="15" y="124"/>
                    <a:pt x="16" y="120"/>
                  </a:cubicBezTo>
                  <a:cubicBezTo>
                    <a:pt x="16" y="118"/>
                    <a:pt x="16" y="115"/>
                    <a:pt x="16" y="113"/>
                  </a:cubicBezTo>
                  <a:cubicBezTo>
                    <a:pt x="16" y="82"/>
                    <a:pt x="16" y="50"/>
                    <a:pt x="16" y="19"/>
                  </a:cubicBezTo>
                  <a:cubicBezTo>
                    <a:pt x="16" y="18"/>
                    <a:pt x="16" y="17"/>
                    <a:pt x="16" y="15"/>
                  </a:cubicBezTo>
                  <a:cubicBezTo>
                    <a:pt x="16" y="11"/>
                    <a:pt x="14" y="9"/>
                    <a:pt x="9" y="9"/>
                  </a:cubicBezTo>
                  <a:cubicBezTo>
                    <a:pt x="8" y="8"/>
                    <a:pt x="7" y="8"/>
                    <a:pt x="5" y="8"/>
                  </a:cubicBezTo>
                  <a:cubicBezTo>
                    <a:pt x="4" y="8"/>
                    <a:pt x="2" y="8"/>
                    <a:pt x="1" y="8"/>
                  </a:cubicBezTo>
                  <a:cubicBezTo>
                    <a:pt x="1" y="5"/>
                    <a:pt x="1" y="3"/>
                    <a:pt x="1" y="1"/>
                  </a:cubicBezTo>
                  <a:cubicBezTo>
                    <a:pt x="14" y="1"/>
                    <a:pt x="27" y="1"/>
                    <a:pt x="40" y="1"/>
                  </a:cubicBezTo>
                  <a:cubicBezTo>
                    <a:pt x="59" y="34"/>
                    <a:pt x="79" y="67"/>
                    <a:pt x="98" y="100"/>
                  </a:cubicBezTo>
                  <a:cubicBezTo>
                    <a:pt x="98" y="100"/>
                    <a:pt x="99" y="100"/>
                    <a:pt x="99" y="100"/>
                  </a:cubicBezTo>
                  <a:cubicBezTo>
                    <a:pt x="99" y="99"/>
                    <a:pt x="99" y="97"/>
                    <a:pt x="99" y="96"/>
                  </a:cubicBezTo>
                  <a:cubicBezTo>
                    <a:pt x="99" y="72"/>
                    <a:pt x="99" y="48"/>
                    <a:pt x="99" y="24"/>
                  </a:cubicBezTo>
                  <a:cubicBezTo>
                    <a:pt x="99" y="21"/>
                    <a:pt x="99" y="19"/>
                    <a:pt x="98" y="16"/>
                  </a:cubicBezTo>
                  <a:cubicBezTo>
                    <a:pt x="97" y="12"/>
                    <a:pt x="94" y="9"/>
                    <a:pt x="90" y="9"/>
                  </a:cubicBezTo>
                  <a:cubicBezTo>
                    <a:pt x="88" y="8"/>
                    <a:pt x="86" y="8"/>
                    <a:pt x="83" y="8"/>
                  </a:cubicBezTo>
                  <a:cubicBezTo>
                    <a:pt x="83" y="5"/>
                    <a:pt x="83" y="3"/>
                    <a:pt x="83" y="1"/>
                  </a:cubicBezTo>
                  <a:cubicBezTo>
                    <a:pt x="87" y="0"/>
                    <a:pt x="115" y="0"/>
                    <a:pt x="126" y="1"/>
                  </a:cubicBezTo>
                  <a:cubicBezTo>
                    <a:pt x="126" y="3"/>
                    <a:pt x="126" y="5"/>
                    <a:pt x="126" y="8"/>
                  </a:cubicBezTo>
                  <a:cubicBezTo>
                    <a:pt x="124" y="8"/>
                    <a:pt x="122" y="8"/>
                    <a:pt x="119" y="9"/>
                  </a:cubicBezTo>
                  <a:cubicBezTo>
                    <a:pt x="115" y="9"/>
                    <a:pt x="112" y="12"/>
                    <a:pt x="111" y="16"/>
                  </a:cubicBezTo>
                  <a:cubicBezTo>
                    <a:pt x="111" y="20"/>
                    <a:pt x="110" y="23"/>
                    <a:pt x="110" y="27"/>
                  </a:cubicBezTo>
                  <a:cubicBezTo>
                    <a:pt x="110" y="61"/>
                    <a:pt x="110" y="95"/>
                    <a:pt x="110" y="129"/>
                  </a:cubicBezTo>
                  <a:cubicBezTo>
                    <a:pt x="110" y="131"/>
                    <a:pt x="110" y="133"/>
                    <a:pt x="110" y="135"/>
                  </a:cubicBezTo>
                  <a:cubicBezTo>
                    <a:pt x="106" y="135"/>
                    <a:pt x="103" y="135"/>
                    <a:pt x="99" y="135"/>
                  </a:cubicBezTo>
                  <a:cubicBezTo>
                    <a:pt x="76" y="95"/>
                    <a:pt x="52" y="55"/>
                    <a:pt x="29" y="15"/>
                  </a:cubicBezTo>
                  <a:cubicBezTo>
                    <a:pt x="28" y="15"/>
                    <a:pt x="28" y="15"/>
                    <a:pt x="28"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7" name="Freeform 20">
              <a:extLst>
                <a:ext uri="{FF2B5EF4-FFF2-40B4-BE49-F238E27FC236}">
                  <a16:creationId xmlns:a16="http://schemas.microsoft.com/office/drawing/2014/main" id="{A3DEDF37-FABD-4768-B994-5CFB44ACF183}"/>
                </a:ext>
              </a:extLst>
            </p:cNvPr>
            <p:cNvSpPr>
              <a:spLocks/>
            </p:cNvSpPr>
            <p:nvPr/>
          </p:nvSpPr>
          <p:spPr bwMode="auto">
            <a:xfrm>
              <a:off x="8233341" y="3887973"/>
              <a:ext cx="352419" cy="384457"/>
            </a:xfrm>
            <a:custGeom>
              <a:avLst/>
              <a:gdLst>
                <a:gd name="T0" fmla="*/ 0 w 124"/>
                <a:gd name="T1" fmla="*/ 8 h 135"/>
                <a:gd name="T2" fmla="*/ 0 w 124"/>
                <a:gd name="T3" fmla="*/ 1 h 135"/>
                <a:gd name="T4" fmla="*/ 105 w 124"/>
                <a:gd name="T5" fmla="*/ 1 h 135"/>
                <a:gd name="T6" fmla="*/ 117 w 124"/>
                <a:gd name="T7" fmla="*/ 35 h 135"/>
                <a:gd name="T8" fmla="*/ 110 w 124"/>
                <a:gd name="T9" fmla="*/ 39 h 135"/>
                <a:gd name="T10" fmla="*/ 107 w 124"/>
                <a:gd name="T11" fmla="*/ 33 h 135"/>
                <a:gd name="T12" fmla="*/ 78 w 124"/>
                <a:gd name="T13" fmla="*/ 11 h 135"/>
                <a:gd name="T14" fmla="*/ 34 w 124"/>
                <a:gd name="T15" fmla="*/ 11 h 135"/>
                <a:gd name="T16" fmla="*/ 34 w 124"/>
                <a:gd name="T17" fmla="*/ 61 h 135"/>
                <a:gd name="T18" fmla="*/ 55 w 124"/>
                <a:gd name="T19" fmla="*/ 60 h 135"/>
                <a:gd name="T20" fmla="*/ 69 w 124"/>
                <a:gd name="T21" fmla="*/ 45 h 135"/>
                <a:gd name="T22" fmla="*/ 70 w 124"/>
                <a:gd name="T23" fmla="*/ 36 h 135"/>
                <a:gd name="T24" fmla="*/ 78 w 124"/>
                <a:gd name="T25" fmla="*/ 36 h 135"/>
                <a:gd name="T26" fmla="*/ 78 w 124"/>
                <a:gd name="T27" fmla="*/ 95 h 135"/>
                <a:gd name="T28" fmla="*/ 74 w 124"/>
                <a:gd name="T29" fmla="*/ 95 h 135"/>
                <a:gd name="T30" fmla="*/ 70 w 124"/>
                <a:gd name="T31" fmla="*/ 95 h 135"/>
                <a:gd name="T32" fmla="*/ 70 w 124"/>
                <a:gd name="T33" fmla="*/ 88 h 135"/>
                <a:gd name="T34" fmla="*/ 68 w 124"/>
                <a:gd name="T35" fmla="*/ 81 h 135"/>
                <a:gd name="T36" fmla="*/ 58 w 124"/>
                <a:gd name="T37" fmla="*/ 71 h 135"/>
                <a:gd name="T38" fmla="*/ 34 w 124"/>
                <a:gd name="T39" fmla="*/ 70 h 135"/>
                <a:gd name="T40" fmla="*/ 33 w 124"/>
                <a:gd name="T41" fmla="*/ 74 h 135"/>
                <a:gd name="T42" fmla="*/ 33 w 124"/>
                <a:gd name="T43" fmla="*/ 115 h 135"/>
                <a:gd name="T44" fmla="*/ 43 w 124"/>
                <a:gd name="T45" fmla="*/ 125 h 135"/>
                <a:gd name="T46" fmla="*/ 69 w 124"/>
                <a:gd name="T47" fmla="*/ 125 h 135"/>
                <a:gd name="T48" fmla="*/ 112 w 124"/>
                <a:gd name="T49" fmla="*/ 97 h 135"/>
                <a:gd name="T50" fmla="*/ 115 w 124"/>
                <a:gd name="T51" fmla="*/ 90 h 135"/>
                <a:gd name="T52" fmla="*/ 124 w 124"/>
                <a:gd name="T53" fmla="*/ 93 h 135"/>
                <a:gd name="T54" fmla="*/ 109 w 124"/>
                <a:gd name="T55" fmla="*/ 135 h 135"/>
                <a:gd name="T56" fmla="*/ 0 w 124"/>
                <a:gd name="T57" fmla="*/ 135 h 135"/>
                <a:gd name="T58" fmla="*/ 0 w 124"/>
                <a:gd name="T59" fmla="*/ 128 h 135"/>
                <a:gd name="T60" fmla="*/ 8 w 124"/>
                <a:gd name="T61" fmla="*/ 127 h 135"/>
                <a:gd name="T62" fmla="*/ 15 w 124"/>
                <a:gd name="T63" fmla="*/ 120 h 135"/>
                <a:gd name="T64" fmla="*/ 16 w 124"/>
                <a:gd name="T65" fmla="*/ 113 h 135"/>
                <a:gd name="T66" fmla="*/ 16 w 124"/>
                <a:gd name="T67" fmla="*/ 21 h 135"/>
                <a:gd name="T68" fmla="*/ 16 w 124"/>
                <a:gd name="T69" fmla="*/ 16 h 135"/>
                <a:gd name="T70" fmla="*/ 8 w 124"/>
                <a:gd name="T71" fmla="*/ 9 h 135"/>
                <a:gd name="T72" fmla="*/ 4 w 124"/>
                <a:gd name="T73" fmla="*/ 8 h 135"/>
                <a:gd name="T74" fmla="*/ 0 w 124"/>
                <a:gd name="T75"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35">
                  <a:moveTo>
                    <a:pt x="0" y="8"/>
                  </a:moveTo>
                  <a:cubicBezTo>
                    <a:pt x="0" y="5"/>
                    <a:pt x="0" y="3"/>
                    <a:pt x="0" y="1"/>
                  </a:cubicBezTo>
                  <a:cubicBezTo>
                    <a:pt x="3" y="0"/>
                    <a:pt x="98" y="0"/>
                    <a:pt x="105" y="1"/>
                  </a:cubicBezTo>
                  <a:cubicBezTo>
                    <a:pt x="109" y="12"/>
                    <a:pt x="113" y="24"/>
                    <a:pt x="117" y="35"/>
                  </a:cubicBezTo>
                  <a:cubicBezTo>
                    <a:pt x="115" y="37"/>
                    <a:pt x="112" y="38"/>
                    <a:pt x="110" y="39"/>
                  </a:cubicBezTo>
                  <a:cubicBezTo>
                    <a:pt x="109" y="36"/>
                    <a:pt x="108" y="35"/>
                    <a:pt x="107" y="33"/>
                  </a:cubicBezTo>
                  <a:cubicBezTo>
                    <a:pt x="101" y="20"/>
                    <a:pt x="92" y="13"/>
                    <a:pt x="78" y="11"/>
                  </a:cubicBezTo>
                  <a:cubicBezTo>
                    <a:pt x="63" y="10"/>
                    <a:pt x="48" y="11"/>
                    <a:pt x="34" y="11"/>
                  </a:cubicBezTo>
                  <a:cubicBezTo>
                    <a:pt x="33" y="15"/>
                    <a:pt x="33" y="55"/>
                    <a:pt x="34" y="61"/>
                  </a:cubicBezTo>
                  <a:cubicBezTo>
                    <a:pt x="41" y="61"/>
                    <a:pt x="48" y="61"/>
                    <a:pt x="55" y="60"/>
                  </a:cubicBezTo>
                  <a:cubicBezTo>
                    <a:pt x="64" y="59"/>
                    <a:pt x="68" y="54"/>
                    <a:pt x="69" y="45"/>
                  </a:cubicBezTo>
                  <a:cubicBezTo>
                    <a:pt x="70" y="42"/>
                    <a:pt x="70" y="39"/>
                    <a:pt x="70" y="36"/>
                  </a:cubicBezTo>
                  <a:cubicBezTo>
                    <a:pt x="73" y="36"/>
                    <a:pt x="75" y="36"/>
                    <a:pt x="78" y="36"/>
                  </a:cubicBezTo>
                  <a:cubicBezTo>
                    <a:pt x="78" y="56"/>
                    <a:pt x="78" y="75"/>
                    <a:pt x="78" y="95"/>
                  </a:cubicBezTo>
                  <a:cubicBezTo>
                    <a:pt x="77" y="95"/>
                    <a:pt x="76" y="95"/>
                    <a:pt x="74" y="95"/>
                  </a:cubicBezTo>
                  <a:cubicBezTo>
                    <a:pt x="73" y="95"/>
                    <a:pt x="72" y="95"/>
                    <a:pt x="70" y="95"/>
                  </a:cubicBezTo>
                  <a:cubicBezTo>
                    <a:pt x="70" y="93"/>
                    <a:pt x="70" y="90"/>
                    <a:pt x="70" y="88"/>
                  </a:cubicBezTo>
                  <a:cubicBezTo>
                    <a:pt x="69" y="86"/>
                    <a:pt x="69" y="83"/>
                    <a:pt x="68" y="81"/>
                  </a:cubicBezTo>
                  <a:cubicBezTo>
                    <a:pt x="67" y="75"/>
                    <a:pt x="64" y="72"/>
                    <a:pt x="58" y="71"/>
                  </a:cubicBezTo>
                  <a:cubicBezTo>
                    <a:pt x="50" y="69"/>
                    <a:pt x="42" y="70"/>
                    <a:pt x="34" y="70"/>
                  </a:cubicBezTo>
                  <a:cubicBezTo>
                    <a:pt x="33" y="72"/>
                    <a:pt x="33" y="73"/>
                    <a:pt x="33" y="74"/>
                  </a:cubicBezTo>
                  <a:cubicBezTo>
                    <a:pt x="33" y="88"/>
                    <a:pt x="33" y="102"/>
                    <a:pt x="33" y="115"/>
                  </a:cubicBezTo>
                  <a:cubicBezTo>
                    <a:pt x="33" y="124"/>
                    <a:pt x="34" y="125"/>
                    <a:pt x="43" y="125"/>
                  </a:cubicBezTo>
                  <a:cubicBezTo>
                    <a:pt x="52" y="125"/>
                    <a:pt x="60" y="125"/>
                    <a:pt x="69" y="125"/>
                  </a:cubicBezTo>
                  <a:cubicBezTo>
                    <a:pt x="89" y="125"/>
                    <a:pt x="104" y="115"/>
                    <a:pt x="112" y="97"/>
                  </a:cubicBezTo>
                  <a:cubicBezTo>
                    <a:pt x="113" y="95"/>
                    <a:pt x="114" y="93"/>
                    <a:pt x="115" y="90"/>
                  </a:cubicBezTo>
                  <a:cubicBezTo>
                    <a:pt x="118" y="91"/>
                    <a:pt x="121" y="92"/>
                    <a:pt x="124" y="93"/>
                  </a:cubicBezTo>
                  <a:cubicBezTo>
                    <a:pt x="119" y="108"/>
                    <a:pt x="114" y="121"/>
                    <a:pt x="109" y="135"/>
                  </a:cubicBezTo>
                  <a:cubicBezTo>
                    <a:pt x="73" y="135"/>
                    <a:pt x="37" y="135"/>
                    <a:pt x="0" y="135"/>
                  </a:cubicBezTo>
                  <a:cubicBezTo>
                    <a:pt x="0" y="133"/>
                    <a:pt x="0" y="131"/>
                    <a:pt x="0" y="128"/>
                  </a:cubicBezTo>
                  <a:cubicBezTo>
                    <a:pt x="3" y="128"/>
                    <a:pt x="6" y="128"/>
                    <a:pt x="8" y="127"/>
                  </a:cubicBezTo>
                  <a:cubicBezTo>
                    <a:pt x="13" y="126"/>
                    <a:pt x="15" y="125"/>
                    <a:pt x="15" y="120"/>
                  </a:cubicBezTo>
                  <a:cubicBezTo>
                    <a:pt x="16" y="118"/>
                    <a:pt x="16" y="115"/>
                    <a:pt x="16" y="113"/>
                  </a:cubicBezTo>
                  <a:cubicBezTo>
                    <a:pt x="16" y="82"/>
                    <a:pt x="16" y="52"/>
                    <a:pt x="16" y="21"/>
                  </a:cubicBezTo>
                  <a:cubicBezTo>
                    <a:pt x="16" y="20"/>
                    <a:pt x="16" y="18"/>
                    <a:pt x="16" y="16"/>
                  </a:cubicBezTo>
                  <a:cubicBezTo>
                    <a:pt x="15" y="11"/>
                    <a:pt x="13" y="9"/>
                    <a:pt x="8" y="9"/>
                  </a:cubicBezTo>
                  <a:cubicBezTo>
                    <a:pt x="7" y="9"/>
                    <a:pt x="6" y="8"/>
                    <a:pt x="4" y="8"/>
                  </a:cubicBezTo>
                  <a:cubicBezTo>
                    <a:pt x="3" y="8"/>
                    <a:pt x="2" y="8"/>
                    <a:pt x="0"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8" name="Freeform 21">
              <a:extLst>
                <a:ext uri="{FF2B5EF4-FFF2-40B4-BE49-F238E27FC236}">
                  <a16:creationId xmlns:a16="http://schemas.microsoft.com/office/drawing/2014/main" id="{9366BE37-2A45-4B1D-BCB3-68A2BC16F427}"/>
                </a:ext>
              </a:extLst>
            </p:cNvPr>
            <p:cNvSpPr>
              <a:spLocks/>
            </p:cNvSpPr>
            <p:nvPr/>
          </p:nvSpPr>
          <p:spPr bwMode="auto">
            <a:xfrm>
              <a:off x="4949441" y="3891177"/>
              <a:ext cx="352419" cy="381253"/>
            </a:xfrm>
            <a:custGeom>
              <a:avLst/>
              <a:gdLst>
                <a:gd name="T0" fmla="*/ 33 w 123"/>
                <a:gd name="T1" fmla="*/ 60 h 134"/>
                <a:gd name="T2" fmla="*/ 55 w 123"/>
                <a:gd name="T3" fmla="*/ 59 h 134"/>
                <a:gd name="T4" fmla="*/ 68 w 123"/>
                <a:gd name="T5" fmla="*/ 45 h 134"/>
                <a:gd name="T6" fmla="*/ 70 w 123"/>
                <a:gd name="T7" fmla="*/ 35 h 134"/>
                <a:gd name="T8" fmla="*/ 77 w 123"/>
                <a:gd name="T9" fmla="*/ 35 h 134"/>
                <a:gd name="T10" fmla="*/ 77 w 123"/>
                <a:gd name="T11" fmla="*/ 94 h 134"/>
                <a:gd name="T12" fmla="*/ 75 w 123"/>
                <a:gd name="T13" fmla="*/ 94 h 134"/>
                <a:gd name="T14" fmla="*/ 70 w 123"/>
                <a:gd name="T15" fmla="*/ 94 h 134"/>
                <a:gd name="T16" fmla="*/ 69 w 123"/>
                <a:gd name="T17" fmla="*/ 83 h 134"/>
                <a:gd name="T18" fmla="*/ 54 w 123"/>
                <a:gd name="T19" fmla="*/ 69 h 134"/>
                <a:gd name="T20" fmla="*/ 33 w 123"/>
                <a:gd name="T21" fmla="*/ 69 h 134"/>
                <a:gd name="T22" fmla="*/ 33 w 123"/>
                <a:gd name="T23" fmla="*/ 73 h 134"/>
                <a:gd name="T24" fmla="*/ 33 w 123"/>
                <a:gd name="T25" fmla="*/ 114 h 134"/>
                <a:gd name="T26" fmla="*/ 43 w 123"/>
                <a:gd name="T27" fmla="*/ 124 h 134"/>
                <a:gd name="T28" fmla="*/ 68 w 123"/>
                <a:gd name="T29" fmla="*/ 124 h 134"/>
                <a:gd name="T30" fmla="*/ 112 w 123"/>
                <a:gd name="T31" fmla="*/ 96 h 134"/>
                <a:gd name="T32" fmla="*/ 115 w 123"/>
                <a:gd name="T33" fmla="*/ 90 h 134"/>
                <a:gd name="T34" fmla="*/ 115 w 123"/>
                <a:gd name="T35" fmla="*/ 90 h 134"/>
                <a:gd name="T36" fmla="*/ 123 w 123"/>
                <a:gd name="T37" fmla="*/ 92 h 134"/>
                <a:gd name="T38" fmla="*/ 109 w 123"/>
                <a:gd name="T39" fmla="*/ 134 h 134"/>
                <a:gd name="T40" fmla="*/ 0 w 123"/>
                <a:gd name="T41" fmla="*/ 134 h 134"/>
                <a:gd name="T42" fmla="*/ 0 w 123"/>
                <a:gd name="T43" fmla="*/ 127 h 134"/>
                <a:gd name="T44" fmla="*/ 8 w 123"/>
                <a:gd name="T45" fmla="*/ 126 h 134"/>
                <a:gd name="T46" fmla="*/ 15 w 123"/>
                <a:gd name="T47" fmla="*/ 120 h 134"/>
                <a:gd name="T48" fmla="*/ 16 w 123"/>
                <a:gd name="T49" fmla="*/ 113 h 134"/>
                <a:gd name="T50" fmla="*/ 16 w 123"/>
                <a:gd name="T51" fmla="*/ 20 h 134"/>
                <a:gd name="T52" fmla="*/ 5 w 123"/>
                <a:gd name="T53" fmla="*/ 7 h 134"/>
                <a:gd name="T54" fmla="*/ 0 w 123"/>
                <a:gd name="T55" fmla="*/ 7 h 134"/>
                <a:gd name="T56" fmla="*/ 0 w 123"/>
                <a:gd name="T57" fmla="*/ 0 h 134"/>
                <a:gd name="T58" fmla="*/ 105 w 123"/>
                <a:gd name="T59" fmla="*/ 0 h 134"/>
                <a:gd name="T60" fmla="*/ 117 w 123"/>
                <a:gd name="T61" fmla="*/ 35 h 134"/>
                <a:gd name="T62" fmla="*/ 109 w 123"/>
                <a:gd name="T63" fmla="*/ 38 h 134"/>
                <a:gd name="T64" fmla="*/ 107 w 123"/>
                <a:gd name="T65" fmla="*/ 34 h 134"/>
                <a:gd name="T66" fmla="*/ 105 w 123"/>
                <a:gd name="T67" fmla="*/ 29 h 134"/>
                <a:gd name="T68" fmla="*/ 78 w 123"/>
                <a:gd name="T69" fmla="*/ 11 h 134"/>
                <a:gd name="T70" fmla="*/ 42 w 123"/>
                <a:gd name="T71" fmla="*/ 10 h 134"/>
                <a:gd name="T72" fmla="*/ 33 w 123"/>
                <a:gd name="T73" fmla="*/ 10 h 134"/>
                <a:gd name="T74" fmla="*/ 33 w 123"/>
                <a:gd name="T75" fmla="*/ 6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4">
                  <a:moveTo>
                    <a:pt x="33" y="60"/>
                  </a:moveTo>
                  <a:cubicBezTo>
                    <a:pt x="41" y="60"/>
                    <a:pt x="48" y="61"/>
                    <a:pt x="55" y="59"/>
                  </a:cubicBezTo>
                  <a:cubicBezTo>
                    <a:pt x="63" y="57"/>
                    <a:pt x="67" y="53"/>
                    <a:pt x="68" y="45"/>
                  </a:cubicBezTo>
                  <a:cubicBezTo>
                    <a:pt x="69" y="42"/>
                    <a:pt x="69" y="39"/>
                    <a:pt x="70" y="35"/>
                  </a:cubicBezTo>
                  <a:cubicBezTo>
                    <a:pt x="72" y="35"/>
                    <a:pt x="75" y="35"/>
                    <a:pt x="77" y="35"/>
                  </a:cubicBezTo>
                  <a:cubicBezTo>
                    <a:pt x="77" y="55"/>
                    <a:pt x="77" y="74"/>
                    <a:pt x="77" y="94"/>
                  </a:cubicBezTo>
                  <a:cubicBezTo>
                    <a:pt x="76" y="94"/>
                    <a:pt x="75" y="94"/>
                    <a:pt x="75" y="94"/>
                  </a:cubicBezTo>
                  <a:cubicBezTo>
                    <a:pt x="73" y="94"/>
                    <a:pt x="71" y="94"/>
                    <a:pt x="70" y="94"/>
                  </a:cubicBezTo>
                  <a:cubicBezTo>
                    <a:pt x="69" y="90"/>
                    <a:pt x="69" y="86"/>
                    <a:pt x="69" y="83"/>
                  </a:cubicBezTo>
                  <a:cubicBezTo>
                    <a:pt x="67" y="74"/>
                    <a:pt x="63" y="70"/>
                    <a:pt x="54" y="69"/>
                  </a:cubicBezTo>
                  <a:cubicBezTo>
                    <a:pt x="47" y="69"/>
                    <a:pt x="40" y="69"/>
                    <a:pt x="33" y="69"/>
                  </a:cubicBezTo>
                  <a:cubicBezTo>
                    <a:pt x="33" y="71"/>
                    <a:pt x="33" y="72"/>
                    <a:pt x="33" y="73"/>
                  </a:cubicBezTo>
                  <a:cubicBezTo>
                    <a:pt x="33" y="87"/>
                    <a:pt x="33" y="101"/>
                    <a:pt x="33" y="114"/>
                  </a:cubicBezTo>
                  <a:cubicBezTo>
                    <a:pt x="33" y="123"/>
                    <a:pt x="34" y="124"/>
                    <a:pt x="43" y="124"/>
                  </a:cubicBezTo>
                  <a:cubicBezTo>
                    <a:pt x="51" y="124"/>
                    <a:pt x="60" y="124"/>
                    <a:pt x="68" y="124"/>
                  </a:cubicBezTo>
                  <a:cubicBezTo>
                    <a:pt x="89" y="124"/>
                    <a:pt x="103" y="114"/>
                    <a:pt x="112" y="96"/>
                  </a:cubicBezTo>
                  <a:cubicBezTo>
                    <a:pt x="113" y="94"/>
                    <a:pt x="114" y="92"/>
                    <a:pt x="115" y="90"/>
                  </a:cubicBezTo>
                  <a:cubicBezTo>
                    <a:pt x="115" y="90"/>
                    <a:pt x="115" y="90"/>
                    <a:pt x="115" y="90"/>
                  </a:cubicBezTo>
                  <a:cubicBezTo>
                    <a:pt x="118" y="90"/>
                    <a:pt x="120" y="91"/>
                    <a:pt x="123" y="92"/>
                  </a:cubicBezTo>
                  <a:cubicBezTo>
                    <a:pt x="118" y="107"/>
                    <a:pt x="113" y="120"/>
                    <a:pt x="109" y="134"/>
                  </a:cubicBezTo>
                  <a:cubicBezTo>
                    <a:pt x="72" y="134"/>
                    <a:pt x="36" y="134"/>
                    <a:pt x="0" y="134"/>
                  </a:cubicBezTo>
                  <a:cubicBezTo>
                    <a:pt x="0" y="132"/>
                    <a:pt x="0" y="130"/>
                    <a:pt x="0" y="127"/>
                  </a:cubicBezTo>
                  <a:cubicBezTo>
                    <a:pt x="2" y="127"/>
                    <a:pt x="5" y="126"/>
                    <a:pt x="8" y="126"/>
                  </a:cubicBezTo>
                  <a:cubicBezTo>
                    <a:pt x="12" y="126"/>
                    <a:pt x="14" y="124"/>
                    <a:pt x="15" y="120"/>
                  </a:cubicBezTo>
                  <a:cubicBezTo>
                    <a:pt x="15" y="118"/>
                    <a:pt x="16" y="115"/>
                    <a:pt x="16" y="113"/>
                  </a:cubicBezTo>
                  <a:cubicBezTo>
                    <a:pt x="16" y="82"/>
                    <a:pt x="16" y="51"/>
                    <a:pt x="16" y="20"/>
                  </a:cubicBezTo>
                  <a:cubicBezTo>
                    <a:pt x="16" y="10"/>
                    <a:pt x="14" y="8"/>
                    <a:pt x="5" y="7"/>
                  </a:cubicBezTo>
                  <a:cubicBezTo>
                    <a:pt x="3" y="7"/>
                    <a:pt x="1" y="7"/>
                    <a:pt x="0" y="7"/>
                  </a:cubicBezTo>
                  <a:cubicBezTo>
                    <a:pt x="0" y="4"/>
                    <a:pt x="0" y="2"/>
                    <a:pt x="0" y="0"/>
                  </a:cubicBezTo>
                  <a:cubicBezTo>
                    <a:pt x="34" y="0"/>
                    <a:pt x="69" y="0"/>
                    <a:pt x="105" y="0"/>
                  </a:cubicBezTo>
                  <a:cubicBezTo>
                    <a:pt x="109" y="11"/>
                    <a:pt x="112" y="22"/>
                    <a:pt x="117" y="35"/>
                  </a:cubicBezTo>
                  <a:cubicBezTo>
                    <a:pt x="114" y="36"/>
                    <a:pt x="112" y="37"/>
                    <a:pt x="109" y="38"/>
                  </a:cubicBezTo>
                  <a:cubicBezTo>
                    <a:pt x="108" y="36"/>
                    <a:pt x="108" y="35"/>
                    <a:pt x="107" y="34"/>
                  </a:cubicBezTo>
                  <a:cubicBezTo>
                    <a:pt x="107" y="32"/>
                    <a:pt x="106" y="31"/>
                    <a:pt x="105" y="29"/>
                  </a:cubicBezTo>
                  <a:cubicBezTo>
                    <a:pt x="100" y="18"/>
                    <a:pt x="90" y="11"/>
                    <a:pt x="78" y="11"/>
                  </a:cubicBezTo>
                  <a:cubicBezTo>
                    <a:pt x="66" y="10"/>
                    <a:pt x="54" y="10"/>
                    <a:pt x="42" y="10"/>
                  </a:cubicBezTo>
                  <a:cubicBezTo>
                    <a:pt x="39" y="10"/>
                    <a:pt x="36" y="10"/>
                    <a:pt x="33" y="10"/>
                  </a:cubicBezTo>
                  <a:cubicBezTo>
                    <a:pt x="33" y="26"/>
                    <a:pt x="33" y="43"/>
                    <a:pt x="33" y="6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9" name="Freeform 22">
              <a:extLst>
                <a:ext uri="{FF2B5EF4-FFF2-40B4-BE49-F238E27FC236}">
                  <a16:creationId xmlns:a16="http://schemas.microsoft.com/office/drawing/2014/main" id="{336BE8A3-3CE2-4FF2-84AE-C2A47F66283F}"/>
                </a:ext>
              </a:extLst>
            </p:cNvPr>
            <p:cNvSpPr>
              <a:spLocks/>
            </p:cNvSpPr>
            <p:nvPr/>
          </p:nvSpPr>
          <p:spPr bwMode="auto">
            <a:xfrm>
              <a:off x="5897767" y="3891177"/>
              <a:ext cx="358826" cy="381253"/>
            </a:xfrm>
            <a:custGeom>
              <a:avLst/>
              <a:gdLst>
                <a:gd name="T0" fmla="*/ 43 w 126"/>
                <a:gd name="T1" fmla="*/ 134 h 134"/>
                <a:gd name="T2" fmla="*/ 0 w 126"/>
                <a:gd name="T3" fmla="*/ 134 h 134"/>
                <a:gd name="T4" fmla="*/ 0 w 126"/>
                <a:gd name="T5" fmla="*/ 127 h 134"/>
                <a:gd name="T6" fmla="*/ 7 w 126"/>
                <a:gd name="T7" fmla="*/ 126 h 134"/>
                <a:gd name="T8" fmla="*/ 16 w 126"/>
                <a:gd name="T9" fmla="*/ 118 h 134"/>
                <a:gd name="T10" fmla="*/ 16 w 126"/>
                <a:gd name="T11" fmla="*/ 110 h 134"/>
                <a:gd name="T12" fmla="*/ 16 w 126"/>
                <a:gd name="T13" fmla="*/ 18 h 134"/>
                <a:gd name="T14" fmla="*/ 5 w 126"/>
                <a:gd name="T15" fmla="*/ 7 h 134"/>
                <a:gd name="T16" fmla="*/ 0 w 126"/>
                <a:gd name="T17" fmla="*/ 7 h 134"/>
                <a:gd name="T18" fmla="*/ 0 w 126"/>
                <a:gd name="T19" fmla="*/ 0 h 134"/>
                <a:gd name="T20" fmla="*/ 40 w 126"/>
                <a:gd name="T21" fmla="*/ 0 h 134"/>
                <a:gd name="T22" fmla="*/ 98 w 126"/>
                <a:gd name="T23" fmla="*/ 100 h 134"/>
                <a:gd name="T24" fmla="*/ 99 w 126"/>
                <a:gd name="T25" fmla="*/ 96 h 134"/>
                <a:gd name="T26" fmla="*/ 99 w 126"/>
                <a:gd name="T27" fmla="*/ 24 h 134"/>
                <a:gd name="T28" fmla="*/ 98 w 126"/>
                <a:gd name="T29" fmla="*/ 17 h 134"/>
                <a:gd name="T30" fmla="*/ 89 w 126"/>
                <a:gd name="T31" fmla="*/ 7 h 134"/>
                <a:gd name="T32" fmla="*/ 83 w 126"/>
                <a:gd name="T33" fmla="*/ 7 h 134"/>
                <a:gd name="T34" fmla="*/ 83 w 126"/>
                <a:gd name="T35" fmla="*/ 4 h 134"/>
                <a:gd name="T36" fmla="*/ 83 w 126"/>
                <a:gd name="T37" fmla="*/ 0 h 134"/>
                <a:gd name="T38" fmla="*/ 125 w 126"/>
                <a:gd name="T39" fmla="*/ 0 h 134"/>
                <a:gd name="T40" fmla="*/ 126 w 126"/>
                <a:gd name="T41" fmla="*/ 3 h 134"/>
                <a:gd name="T42" fmla="*/ 126 w 126"/>
                <a:gd name="T43" fmla="*/ 7 h 134"/>
                <a:gd name="T44" fmla="*/ 120 w 126"/>
                <a:gd name="T45" fmla="*/ 7 h 134"/>
                <a:gd name="T46" fmla="*/ 110 w 126"/>
                <a:gd name="T47" fmla="*/ 16 h 134"/>
                <a:gd name="T48" fmla="*/ 110 w 126"/>
                <a:gd name="T49" fmla="*/ 26 h 134"/>
                <a:gd name="T50" fmla="*/ 110 w 126"/>
                <a:gd name="T51" fmla="*/ 128 h 134"/>
                <a:gd name="T52" fmla="*/ 110 w 126"/>
                <a:gd name="T53" fmla="*/ 134 h 134"/>
                <a:gd name="T54" fmla="*/ 98 w 126"/>
                <a:gd name="T55" fmla="*/ 134 h 134"/>
                <a:gd name="T56" fmla="*/ 28 w 126"/>
                <a:gd name="T57" fmla="*/ 14 h 134"/>
                <a:gd name="T58" fmla="*/ 28 w 126"/>
                <a:gd name="T59" fmla="*/ 14 h 134"/>
                <a:gd name="T60" fmla="*/ 27 w 126"/>
                <a:gd name="T61" fmla="*/ 17 h 134"/>
                <a:gd name="T62" fmla="*/ 27 w 126"/>
                <a:gd name="T63" fmla="*/ 110 h 134"/>
                <a:gd name="T64" fmla="*/ 28 w 126"/>
                <a:gd name="T65" fmla="*/ 118 h 134"/>
                <a:gd name="T66" fmla="*/ 36 w 126"/>
                <a:gd name="T67" fmla="*/ 126 h 134"/>
                <a:gd name="T68" fmla="*/ 43 w 126"/>
                <a:gd name="T69" fmla="*/ 127 h 134"/>
                <a:gd name="T70" fmla="*/ 43 w 126"/>
                <a:gd name="T7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 h="134">
                  <a:moveTo>
                    <a:pt x="43" y="134"/>
                  </a:moveTo>
                  <a:cubicBezTo>
                    <a:pt x="29" y="134"/>
                    <a:pt x="14" y="134"/>
                    <a:pt x="0" y="134"/>
                  </a:cubicBezTo>
                  <a:cubicBezTo>
                    <a:pt x="0" y="132"/>
                    <a:pt x="0" y="130"/>
                    <a:pt x="0" y="127"/>
                  </a:cubicBezTo>
                  <a:cubicBezTo>
                    <a:pt x="2" y="127"/>
                    <a:pt x="5" y="127"/>
                    <a:pt x="7" y="126"/>
                  </a:cubicBezTo>
                  <a:cubicBezTo>
                    <a:pt x="13" y="125"/>
                    <a:pt x="15" y="123"/>
                    <a:pt x="16" y="118"/>
                  </a:cubicBezTo>
                  <a:cubicBezTo>
                    <a:pt x="16" y="115"/>
                    <a:pt x="16" y="113"/>
                    <a:pt x="16" y="110"/>
                  </a:cubicBezTo>
                  <a:cubicBezTo>
                    <a:pt x="16" y="80"/>
                    <a:pt x="16" y="49"/>
                    <a:pt x="16" y="18"/>
                  </a:cubicBezTo>
                  <a:cubicBezTo>
                    <a:pt x="16" y="9"/>
                    <a:pt x="14" y="8"/>
                    <a:pt x="5" y="7"/>
                  </a:cubicBezTo>
                  <a:cubicBezTo>
                    <a:pt x="4" y="7"/>
                    <a:pt x="2" y="7"/>
                    <a:pt x="0" y="7"/>
                  </a:cubicBezTo>
                  <a:cubicBezTo>
                    <a:pt x="0" y="4"/>
                    <a:pt x="0" y="2"/>
                    <a:pt x="0" y="0"/>
                  </a:cubicBezTo>
                  <a:cubicBezTo>
                    <a:pt x="13" y="0"/>
                    <a:pt x="26" y="0"/>
                    <a:pt x="40" y="0"/>
                  </a:cubicBezTo>
                  <a:cubicBezTo>
                    <a:pt x="59" y="33"/>
                    <a:pt x="78" y="66"/>
                    <a:pt x="98" y="100"/>
                  </a:cubicBezTo>
                  <a:cubicBezTo>
                    <a:pt x="98" y="98"/>
                    <a:pt x="99" y="97"/>
                    <a:pt x="99" y="96"/>
                  </a:cubicBezTo>
                  <a:cubicBezTo>
                    <a:pt x="99" y="72"/>
                    <a:pt x="99" y="48"/>
                    <a:pt x="99" y="24"/>
                  </a:cubicBezTo>
                  <a:cubicBezTo>
                    <a:pt x="99" y="22"/>
                    <a:pt x="99" y="19"/>
                    <a:pt x="98" y="17"/>
                  </a:cubicBezTo>
                  <a:cubicBezTo>
                    <a:pt x="97" y="11"/>
                    <a:pt x="95" y="8"/>
                    <a:pt x="89" y="7"/>
                  </a:cubicBezTo>
                  <a:cubicBezTo>
                    <a:pt x="87" y="7"/>
                    <a:pt x="85" y="7"/>
                    <a:pt x="83" y="7"/>
                  </a:cubicBezTo>
                  <a:cubicBezTo>
                    <a:pt x="83" y="6"/>
                    <a:pt x="83" y="5"/>
                    <a:pt x="83" y="4"/>
                  </a:cubicBezTo>
                  <a:cubicBezTo>
                    <a:pt x="83" y="2"/>
                    <a:pt x="83" y="1"/>
                    <a:pt x="83" y="0"/>
                  </a:cubicBezTo>
                  <a:cubicBezTo>
                    <a:pt x="97" y="0"/>
                    <a:pt x="111" y="0"/>
                    <a:pt x="125" y="0"/>
                  </a:cubicBezTo>
                  <a:cubicBezTo>
                    <a:pt x="125" y="1"/>
                    <a:pt x="126" y="2"/>
                    <a:pt x="126" y="3"/>
                  </a:cubicBezTo>
                  <a:cubicBezTo>
                    <a:pt x="126" y="4"/>
                    <a:pt x="126" y="5"/>
                    <a:pt x="126" y="7"/>
                  </a:cubicBezTo>
                  <a:cubicBezTo>
                    <a:pt x="124" y="7"/>
                    <a:pt x="122" y="7"/>
                    <a:pt x="120" y="7"/>
                  </a:cubicBezTo>
                  <a:cubicBezTo>
                    <a:pt x="114" y="8"/>
                    <a:pt x="111" y="11"/>
                    <a:pt x="110" y="16"/>
                  </a:cubicBezTo>
                  <a:cubicBezTo>
                    <a:pt x="110" y="20"/>
                    <a:pt x="110" y="23"/>
                    <a:pt x="110" y="26"/>
                  </a:cubicBezTo>
                  <a:cubicBezTo>
                    <a:pt x="110" y="60"/>
                    <a:pt x="110" y="94"/>
                    <a:pt x="110" y="128"/>
                  </a:cubicBezTo>
                  <a:cubicBezTo>
                    <a:pt x="110" y="130"/>
                    <a:pt x="110" y="132"/>
                    <a:pt x="110" y="134"/>
                  </a:cubicBezTo>
                  <a:cubicBezTo>
                    <a:pt x="106" y="134"/>
                    <a:pt x="102" y="134"/>
                    <a:pt x="98" y="134"/>
                  </a:cubicBezTo>
                  <a:cubicBezTo>
                    <a:pt x="75" y="94"/>
                    <a:pt x="52" y="54"/>
                    <a:pt x="28" y="14"/>
                  </a:cubicBezTo>
                  <a:cubicBezTo>
                    <a:pt x="28" y="14"/>
                    <a:pt x="28" y="14"/>
                    <a:pt x="28" y="14"/>
                  </a:cubicBezTo>
                  <a:cubicBezTo>
                    <a:pt x="27" y="15"/>
                    <a:pt x="27" y="16"/>
                    <a:pt x="27" y="17"/>
                  </a:cubicBezTo>
                  <a:cubicBezTo>
                    <a:pt x="27" y="48"/>
                    <a:pt x="27" y="79"/>
                    <a:pt x="27" y="110"/>
                  </a:cubicBezTo>
                  <a:cubicBezTo>
                    <a:pt x="27" y="113"/>
                    <a:pt x="27" y="116"/>
                    <a:pt x="28" y="118"/>
                  </a:cubicBezTo>
                  <a:cubicBezTo>
                    <a:pt x="29" y="123"/>
                    <a:pt x="31" y="125"/>
                    <a:pt x="36" y="126"/>
                  </a:cubicBezTo>
                  <a:cubicBezTo>
                    <a:pt x="38" y="126"/>
                    <a:pt x="41" y="127"/>
                    <a:pt x="43" y="127"/>
                  </a:cubicBezTo>
                  <a:cubicBezTo>
                    <a:pt x="43" y="129"/>
                    <a:pt x="43" y="132"/>
                    <a:pt x="43"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1" name="Freeform 23">
              <a:extLst>
                <a:ext uri="{FF2B5EF4-FFF2-40B4-BE49-F238E27FC236}">
                  <a16:creationId xmlns:a16="http://schemas.microsoft.com/office/drawing/2014/main" id="{88041DDA-AE33-4EF1-842D-F936013FB61F}"/>
                </a:ext>
              </a:extLst>
            </p:cNvPr>
            <p:cNvSpPr>
              <a:spLocks/>
            </p:cNvSpPr>
            <p:nvPr/>
          </p:nvSpPr>
          <p:spPr bwMode="auto">
            <a:xfrm>
              <a:off x="6285428" y="3878362"/>
              <a:ext cx="397272" cy="410087"/>
            </a:xfrm>
            <a:custGeom>
              <a:avLst/>
              <a:gdLst>
                <a:gd name="T0" fmla="*/ 87 w 139"/>
                <a:gd name="T1" fmla="*/ 79 h 144"/>
                <a:gd name="T2" fmla="*/ 87 w 139"/>
                <a:gd name="T3" fmla="*/ 71 h 144"/>
                <a:gd name="T4" fmla="*/ 139 w 139"/>
                <a:gd name="T5" fmla="*/ 71 h 144"/>
                <a:gd name="T6" fmla="*/ 139 w 139"/>
                <a:gd name="T7" fmla="*/ 79 h 144"/>
                <a:gd name="T8" fmla="*/ 133 w 139"/>
                <a:gd name="T9" fmla="*/ 79 h 144"/>
                <a:gd name="T10" fmla="*/ 124 w 139"/>
                <a:gd name="T11" fmla="*/ 88 h 144"/>
                <a:gd name="T12" fmla="*/ 124 w 139"/>
                <a:gd name="T13" fmla="*/ 95 h 144"/>
                <a:gd name="T14" fmla="*/ 124 w 139"/>
                <a:gd name="T15" fmla="*/ 134 h 144"/>
                <a:gd name="T16" fmla="*/ 124 w 139"/>
                <a:gd name="T17" fmla="*/ 139 h 144"/>
                <a:gd name="T18" fmla="*/ 115 w 139"/>
                <a:gd name="T19" fmla="*/ 139 h 144"/>
                <a:gd name="T20" fmla="*/ 110 w 139"/>
                <a:gd name="T21" fmla="*/ 128 h 144"/>
                <a:gd name="T22" fmla="*/ 105 w 139"/>
                <a:gd name="T23" fmla="*/ 131 h 144"/>
                <a:gd name="T24" fmla="*/ 56 w 139"/>
                <a:gd name="T25" fmla="*/ 141 h 144"/>
                <a:gd name="T26" fmla="*/ 10 w 139"/>
                <a:gd name="T27" fmla="*/ 103 h 144"/>
                <a:gd name="T28" fmla="*/ 15 w 139"/>
                <a:gd name="T29" fmla="*/ 33 h 144"/>
                <a:gd name="T30" fmla="*/ 56 w 139"/>
                <a:gd name="T31" fmla="*/ 3 h 144"/>
                <a:gd name="T32" fmla="*/ 99 w 139"/>
                <a:gd name="T33" fmla="*/ 11 h 144"/>
                <a:gd name="T34" fmla="*/ 102 w 139"/>
                <a:gd name="T35" fmla="*/ 13 h 144"/>
                <a:gd name="T36" fmla="*/ 105 w 139"/>
                <a:gd name="T37" fmla="*/ 5 h 144"/>
                <a:gd name="T38" fmla="*/ 112 w 139"/>
                <a:gd name="T39" fmla="*/ 5 h 144"/>
                <a:gd name="T40" fmla="*/ 122 w 139"/>
                <a:gd name="T41" fmla="*/ 46 h 144"/>
                <a:gd name="T42" fmla="*/ 114 w 139"/>
                <a:gd name="T43" fmla="*/ 49 h 144"/>
                <a:gd name="T44" fmla="*/ 112 w 139"/>
                <a:gd name="T45" fmla="*/ 44 h 144"/>
                <a:gd name="T46" fmla="*/ 100 w 139"/>
                <a:gd name="T47" fmla="*/ 25 h 144"/>
                <a:gd name="T48" fmla="*/ 42 w 139"/>
                <a:gd name="T49" fmla="*/ 23 h 144"/>
                <a:gd name="T50" fmla="*/ 24 w 139"/>
                <a:gd name="T51" fmla="*/ 62 h 144"/>
                <a:gd name="T52" fmla="*/ 34 w 139"/>
                <a:gd name="T53" fmla="*/ 109 h 144"/>
                <a:gd name="T54" fmla="*/ 77 w 139"/>
                <a:gd name="T55" fmla="*/ 131 h 144"/>
                <a:gd name="T56" fmla="*/ 101 w 139"/>
                <a:gd name="T57" fmla="*/ 120 h 144"/>
                <a:gd name="T58" fmla="*/ 106 w 139"/>
                <a:gd name="T59" fmla="*/ 109 h 144"/>
                <a:gd name="T60" fmla="*/ 106 w 139"/>
                <a:gd name="T61" fmla="*/ 90 h 144"/>
                <a:gd name="T62" fmla="*/ 96 w 139"/>
                <a:gd name="T63" fmla="*/ 79 h 144"/>
                <a:gd name="T64" fmla="*/ 87 w 139"/>
                <a:gd name="T65"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144">
                  <a:moveTo>
                    <a:pt x="87" y="79"/>
                  </a:moveTo>
                  <a:cubicBezTo>
                    <a:pt x="87" y="76"/>
                    <a:pt x="87" y="74"/>
                    <a:pt x="87" y="71"/>
                  </a:cubicBezTo>
                  <a:cubicBezTo>
                    <a:pt x="105" y="71"/>
                    <a:pt x="122" y="71"/>
                    <a:pt x="139" y="71"/>
                  </a:cubicBezTo>
                  <a:cubicBezTo>
                    <a:pt x="139" y="74"/>
                    <a:pt x="139" y="76"/>
                    <a:pt x="139" y="79"/>
                  </a:cubicBezTo>
                  <a:cubicBezTo>
                    <a:pt x="137" y="79"/>
                    <a:pt x="135" y="79"/>
                    <a:pt x="133" y="79"/>
                  </a:cubicBezTo>
                  <a:cubicBezTo>
                    <a:pt x="127" y="79"/>
                    <a:pt x="125" y="81"/>
                    <a:pt x="124" y="88"/>
                  </a:cubicBezTo>
                  <a:cubicBezTo>
                    <a:pt x="124" y="90"/>
                    <a:pt x="124" y="93"/>
                    <a:pt x="124" y="95"/>
                  </a:cubicBezTo>
                  <a:cubicBezTo>
                    <a:pt x="124" y="108"/>
                    <a:pt x="124" y="121"/>
                    <a:pt x="124" y="134"/>
                  </a:cubicBezTo>
                  <a:cubicBezTo>
                    <a:pt x="124" y="135"/>
                    <a:pt x="124" y="137"/>
                    <a:pt x="124" y="139"/>
                  </a:cubicBezTo>
                  <a:cubicBezTo>
                    <a:pt x="121" y="139"/>
                    <a:pt x="118" y="139"/>
                    <a:pt x="115" y="139"/>
                  </a:cubicBezTo>
                  <a:cubicBezTo>
                    <a:pt x="113" y="136"/>
                    <a:pt x="112" y="132"/>
                    <a:pt x="110" y="128"/>
                  </a:cubicBezTo>
                  <a:cubicBezTo>
                    <a:pt x="108" y="129"/>
                    <a:pt x="107" y="130"/>
                    <a:pt x="105" y="131"/>
                  </a:cubicBezTo>
                  <a:cubicBezTo>
                    <a:pt x="90" y="140"/>
                    <a:pt x="74" y="144"/>
                    <a:pt x="56" y="141"/>
                  </a:cubicBezTo>
                  <a:cubicBezTo>
                    <a:pt x="34" y="137"/>
                    <a:pt x="18" y="124"/>
                    <a:pt x="10" y="103"/>
                  </a:cubicBezTo>
                  <a:cubicBezTo>
                    <a:pt x="0" y="79"/>
                    <a:pt x="1" y="55"/>
                    <a:pt x="15" y="33"/>
                  </a:cubicBezTo>
                  <a:cubicBezTo>
                    <a:pt x="24" y="17"/>
                    <a:pt x="38" y="6"/>
                    <a:pt x="56" y="3"/>
                  </a:cubicBezTo>
                  <a:cubicBezTo>
                    <a:pt x="71" y="0"/>
                    <a:pt x="86" y="2"/>
                    <a:pt x="99" y="11"/>
                  </a:cubicBezTo>
                  <a:cubicBezTo>
                    <a:pt x="100" y="12"/>
                    <a:pt x="101" y="12"/>
                    <a:pt x="102" y="13"/>
                  </a:cubicBezTo>
                  <a:cubicBezTo>
                    <a:pt x="103" y="10"/>
                    <a:pt x="104" y="7"/>
                    <a:pt x="105" y="5"/>
                  </a:cubicBezTo>
                  <a:cubicBezTo>
                    <a:pt x="107" y="5"/>
                    <a:pt x="109" y="5"/>
                    <a:pt x="112" y="5"/>
                  </a:cubicBezTo>
                  <a:cubicBezTo>
                    <a:pt x="115" y="18"/>
                    <a:pt x="119" y="32"/>
                    <a:pt x="122" y="46"/>
                  </a:cubicBezTo>
                  <a:cubicBezTo>
                    <a:pt x="120" y="47"/>
                    <a:pt x="117" y="48"/>
                    <a:pt x="114" y="49"/>
                  </a:cubicBezTo>
                  <a:cubicBezTo>
                    <a:pt x="114" y="47"/>
                    <a:pt x="113" y="45"/>
                    <a:pt x="112" y="44"/>
                  </a:cubicBezTo>
                  <a:cubicBezTo>
                    <a:pt x="109" y="37"/>
                    <a:pt x="105" y="30"/>
                    <a:pt x="100" y="25"/>
                  </a:cubicBezTo>
                  <a:cubicBezTo>
                    <a:pt x="84" y="8"/>
                    <a:pt x="59" y="7"/>
                    <a:pt x="42" y="23"/>
                  </a:cubicBezTo>
                  <a:cubicBezTo>
                    <a:pt x="31" y="34"/>
                    <a:pt x="25" y="47"/>
                    <a:pt x="24" y="62"/>
                  </a:cubicBezTo>
                  <a:cubicBezTo>
                    <a:pt x="22" y="79"/>
                    <a:pt x="25" y="95"/>
                    <a:pt x="34" y="109"/>
                  </a:cubicBezTo>
                  <a:cubicBezTo>
                    <a:pt x="44" y="125"/>
                    <a:pt x="59" y="132"/>
                    <a:pt x="77" y="131"/>
                  </a:cubicBezTo>
                  <a:cubicBezTo>
                    <a:pt x="86" y="130"/>
                    <a:pt x="94" y="127"/>
                    <a:pt x="101" y="120"/>
                  </a:cubicBezTo>
                  <a:cubicBezTo>
                    <a:pt x="104" y="117"/>
                    <a:pt x="106" y="114"/>
                    <a:pt x="106" y="109"/>
                  </a:cubicBezTo>
                  <a:cubicBezTo>
                    <a:pt x="106" y="103"/>
                    <a:pt x="107" y="96"/>
                    <a:pt x="106" y="90"/>
                  </a:cubicBezTo>
                  <a:cubicBezTo>
                    <a:pt x="106" y="82"/>
                    <a:pt x="104" y="81"/>
                    <a:pt x="96" y="79"/>
                  </a:cubicBezTo>
                  <a:cubicBezTo>
                    <a:pt x="94" y="79"/>
                    <a:pt x="91" y="79"/>
                    <a:pt x="87"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29" name="Freeform 25">
              <a:extLst>
                <a:ext uri="{FF2B5EF4-FFF2-40B4-BE49-F238E27FC236}">
                  <a16:creationId xmlns:a16="http://schemas.microsoft.com/office/drawing/2014/main" id="{706182FD-3EAA-45B9-93DD-BCE1670E07FA}"/>
                </a:ext>
              </a:extLst>
            </p:cNvPr>
            <p:cNvSpPr>
              <a:spLocks/>
            </p:cNvSpPr>
            <p:nvPr/>
          </p:nvSpPr>
          <p:spPr bwMode="auto">
            <a:xfrm>
              <a:off x="9005458" y="3884769"/>
              <a:ext cx="323584" cy="397272"/>
            </a:xfrm>
            <a:custGeom>
              <a:avLst/>
              <a:gdLst>
                <a:gd name="T0" fmla="*/ 103 w 113"/>
                <a:gd name="T1" fmla="*/ 44 h 140"/>
                <a:gd name="T2" fmla="*/ 95 w 113"/>
                <a:gd name="T3" fmla="*/ 46 h 140"/>
                <a:gd name="T4" fmla="*/ 92 w 113"/>
                <a:gd name="T5" fmla="*/ 41 h 140"/>
                <a:gd name="T6" fmla="*/ 72 w 113"/>
                <a:gd name="T7" fmla="*/ 18 h 140"/>
                <a:gd name="T8" fmla="*/ 38 w 113"/>
                <a:gd name="T9" fmla="*/ 12 h 140"/>
                <a:gd name="T10" fmla="*/ 25 w 113"/>
                <a:gd name="T11" fmla="*/ 19 h 140"/>
                <a:gd name="T12" fmla="*/ 26 w 113"/>
                <a:gd name="T13" fmla="*/ 44 h 140"/>
                <a:gd name="T14" fmla="*/ 42 w 113"/>
                <a:gd name="T15" fmla="*/ 53 h 140"/>
                <a:gd name="T16" fmla="*/ 70 w 113"/>
                <a:gd name="T17" fmla="*/ 62 h 140"/>
                <a:gd name="T18" fmla="*/ 90 w 113"/>
                <a:gd name="T19" fmla="*/ 70 h 140"/>
                <a:gd name="T20" fmla="*/ 97 w 113"/>
                <a:gd name="T21" fmla="*/ 125 h 140"/>
                <a:gd name="T22" fmla="*/ 56 w 113"/>
                <a:gd name="T23" fmla="*/ 140 h 140"/>
                <a:gd name="T24" fmla="*/ 25 w 113"/>
                <a:gd name="T25" fmla="*/ 128 h 140"/>
                <a:gd name="T26" fmla="*/ 21 w 113"/>
                <a:gd name="T27" fmla="*/ 125 h 140"/>
                <a:gd name="T28" fmla="*/ 16 w 113"/>
                <a:gd name="T29" fmla="*/ 137 h 140"/>
                <a:gd name="T30" fmla="*/ 10 w 113"/>
                <a:gd name="T31" fmla="*/ 137 h 140"/>
                <a:gd name="T32" fmla="*/ 1 w 113"/>
                <a:gd name="T33" fmla="*/ 89 h 140"/>
                <a:gd name="T34" fmla="*/ 10 w 113"/>
                <a:gd name="T35" fmla="*/ 87 h 140"/>
                <a:gd name="T36" fmla="*/ 13 w 113"/>
                <a:gd name="T37" fmla="*/ 95 h 140"/>
                <a:gd name="T38" fmla="*/ 36 w 113"/>
                <a:gd name="T39" fmla="*/ 122 h 140"/>
                <a:gd name="T40" fmla="*/ 69 w 113"/>
                <a:gd name="T41" fmla="*/ 128 h 140"/>
                <a:gd name="T42" fmla="*/ 85 w 113"/>
                <a:gd name="T43" fmla="*/ 119 h 140"/>
                <a:gd name="T44" fmla="*/ 81 w 113"/>
                <a:gd name="T45" fmla="*/ 86 h 140"/>
                <a:gd name="T46" fmla="*/ 63 w 113"/>
                <a:gd name="T47" fmla="*/ 79 h 140"/>
                <a:gd name="T48" fmla="*/ 38 w 113"/>
                <a:gd name="T49" fmla="*/ 71 h 140"/>
                <a:gd name="T50" fmla="*/ 19 w 113"/>
                <a:gd name="T51" fmla="*/ 62 h 140"/>
                <a:gd name="T52" fmla="*/ 15 w 113"/>
                <a:gd name="T53" fmla="*/ 13 h 140"/>
                <a:gd name="T54" fmla="*/ 51 w 113"/>
                <a:gd name="T55" fmla="*/ 0 h 140"/>
                <a:gd name="T56" fmla="*/ 81 w 113"/>
                <a:gd name="T57" fmla="*/ 10 h 140"/>
                <a:gd name="T58" fmla="*/ 82 w 113"/>
                <a:gd name="T59" fmla="*/ 11 h 140"/>
                <a:gd name="T60" fmla="*/ 83 w 113"/>
                <a:gd name="T61" fmla="*/ 11 h 140"/>
                <a:gd name="T62" fmla="*/ 87 w 113"/>
                <a:gd name="T63" fmla="*/ 2 h 140"/>
                <a:gd name="T64" fmla="*/ 93 w 113"/>
                <a:gd name="T65" fmla="*/ 2 h 140"/>
                <a:gd name="T66" fmla="*/ 103 w 113"/>
                <a:gd name="T67"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 h="140">
                  <a:moveTo>
                    <a:pt x="103" y="44"/>
                  </a:moveTo>
                  <a:cubicBezTo>
                    <a:pt x="100" y="45"/>
                    <a:pt x="98" y="45"/>
                    <a:pt x="95" y="46"/>
                  </a:cubicBezTo>
                  <a:cubicBezTo>
                    <a:pt x="94" y="44"/>
                    <a:pt x="93" y="43"/>
                    <a:pt x="92" y="41"/>
                  </a:cubicBezTo>
                  <a:cubicBezTo>
                    <a:pt x="87" y="32"/>
                    <a:pt x="81" y="24"/>
                    <a:pt x="72" y="18"/>
                  </a:cubicBezTo>
                  <a:cubicBezTo>
                    <a:pt x="61" y="11"/>
                    <a:pt x="50" y="9"/>
                    <a:pt x="38" y="12"/>
                  </a:cubicBezTo>
                  <a:cubicBezTo>
                    <a:pt x="33" y="13"/>
                    <a:pt x="28" y="16"/>
                    <a:pt x="25" y="19"/>
                  </a:cubicBezTo>
                  <a:cubicBezTo>
                    <a:pt x="18" y="27"/>
                    <a:pt x="19" y="38"/>
                    <a:pt x="26" y="44"/>
                  </a:cubicBezTo>
                  <a:cubicBezTo>
                    <a:pt x="31" y="49"/>
                    <a:pt x="36" y="51"/>
                    <a:pt x="42" y="53"/>
                  </a:cubicBezTo>
                  <a:cubicBezTo>
                    <a:pt x="51" y="56"/>
                    <a:pt x="61" y="59"/>
                    <a:pt x="70" y="62"/>
                  </a:cubicBezTo>
                  <a:cubicBezTo>
                    <a:pt x="77" y="64"/>
                    <a:pt x="84" y="67"/>
                    <a:pt x="90" y="70"/>
                  </a:cubicBezTo>
                  <a:cubicBezTo>
                    <a:pt x="113" y="83"/>
                    <a:pt x="112" y="111"/>
                    <a:pt x="97" y="125"/>
                  </a:cubicBezTo>
                  <a:cubicBezTo>
                    <a:pt x="85" y="137"/>
                    <a:pt x="71" y="140"/>
                    <a:pt x="56" y="140"/>
                  </a:cubicBezTo>
                  <a:cubicBezTo>
                    <a:pt x="44" y="139"/>
                    <a:pt x="34" y="135"/>
                    <a:pt x="25" y="128"/>
                  </a:cubicBezTo>
                  <a:cubicBezTo>
                    <a:pt x="24" y="127"/>
                    <a:pt x="23" y="126"/>
                    <a:pt x="21" y="125"/>
                  </a:cubicBezTo>
                  <a:cubicBezTo>
                    <a:pt x="19" y="129"/>
                    <a:pt x="18" y="133"/>
                    <a:pt x="16" y="137"/>
                  </a:cubicBezTo>
                  <a:cubicBezTo>
                    <a:pt x="14" y="137"/>
                    <a:pt x="12" y="137"/>
                    <a:pt x="10" y="137"/>
                  </a:cubicBezTo>
                  <a:cubicBezTo>
                    <a:pt x="7" y="121"/>
                    <a:pt x="4" y="105"/>
                    <a:pt x="1" y="89"/>
                  </a:cubicBezTo>
                  <a:cubicBezTo>
                    <a:pt x="4" y="88"/>
                    <a:pt x="7" y="88"/>
                    <a:pt x="10" y="87"/>
                  </a:cubicBezTo>
                  <a:cubicBezTo>
                    <a:pt x="11" y="90"/>
                    <a:pt x="12" y="93"/>
                    <a:pt x="13" y="95"/>
                  </a:cubicBezTo>
                  <a:cubicBezTo>
                    <a:pt x="18" y="106"/>
                    <a:pt x="26" y="116"/>
                    <a:pt x="36" y="122"/>
                  </a:cubicBezTo>
                  <a:cubicBezTo>
                    <a:pt x="46" y="129"/>
                    <a:pt x="57" y="131"/>
                    <a:pt x="69" y="128"/>
                  </a:cubicBezTo>
                  <a:cubicBezTo>
                    <a:pt x="75" y="127"/>
                    <a:pt x="80" y="123"/>
                    <a:pt x="85" y="119"/>
                  </a:cubicBezTo>
                  <a:cubicBezTo>
                    <a:pt x="94" y="110"/>
                    <a:pt x="94" y="93"/>
                    <a:pt x="81" y="86"/>
                  </a:cubicBezTo>
                  <a:cubicBezTo>
                    <a:pt x="75" y="83"/>
                    <a:pt x="69" y="81"/>
                    <a:pt x="63" y="79"/>
                  </a:cubicBezTo>
                  <a:cubicBezTo>
                    <a:pt x="55" y="76"/>
                    <a:pt x="46" y="74"/>
                    <a:pt x="38" y="71"/>
                  </a:cubicBezTo>
                  <a:cubicBezTo>
                    <a:pt x="31" y="69"/>
                    <a:pt x="25" y="66"/>
                    <a:pt x="19" y="62"/>
                  </a:cubicBezTo>
                  <a:cubicBezTo>
                    <a:pt x="1" y="51"/>
                    <a:pt x="0" y="27"/>
                    <a:pt x="15" y="13"/>
                  </a:cubicBezTo>
                  <a:cubicBezTo>
                    <a:pt x="25" y="3"/>
                    <a:pt x="37" y="0"/>
                    <a:pt x="51" y="0"/>
                  </a:cubicBezTo>
                  <a:cubicBezTo>
                    <a:pt x="62" y="0"/>
                    <a:pt x="72" y="3"/>
                    <a:pt x="81" y="10"/>
                  </a:cubicBezTo>
                  <a:cubicBezTo>
                    <a:pt x="81" y="10"/>
                    <a:pt x="81" y="11"/>
                    <a:pt x="82" y="11"/>
                  </a:cubicBezTo>
                  <a:cubicBezTo>
                    <a:pt x="82" y="11"/>
                    <a:pt x="82" y="11"/>
                    <a:pt x="83" y="11"/>
                  </a:cubicBezTo>
                  <a:cubicBezTo>
                    <a:pt x="84" y="8"/>
                    <a:pt x="85" y="5"/>
                    <a:pt x="87" y="2"/>
                  </a:cubicBezTo>
                  <a:cubicBezTo>
                    <a:pt x="89" y="2"/>
                    <a:pt x="91" y="2"/>
                    <a:pt x="93" y="2"/>
                  </a:cubicBezTo>
                  <a:cubicBezTo>
                    <a:pt x="96" y="16"/>
                    <a:pt x="100" y="30"/>
                    <a:pt x="103"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30" name="Freeform 27">
              <a:extLst>
                <a:ext uri="{FF2B5EF4-FFF2-40B4-BE49-F238E27FC236}">
                  <a16:creationId xmlns:a16="http://schemas.microsoft.com/office/drawing/2014/main" id="{E83B3483-EA8E-4C84-9BD1-4E5F98AA9387}"/>
                </a:ext>
              </a:extLst>
            </p:cNvPr>
            <p:cNvSpPr>
              <a:spLocks noEditPoints="1"/>
            </p:cNvSpPr>
            <p:nvPr/>
          </p:nvSpPr>
          <p:spPr bwMode="auto">
            <a:xfrm>
              <a:off x="4616246" y="3887973"/>
              <a:ext cx="323584" cy="384457"/>
            </a:xfrm>
            <a:custGeom>
              <a:avLst/>
              <a:gdLst>
                <a:gd name="T0" fmla="*/ 33 w 113"/>
                <a:gd name="T1" fmla="*/ 78 h 135"/>
                <a:gd name="T2" fmla="*/ 33 w 113"/>
                <a:gd name="T3" fmla="*/ 82 h 135"/>
                <a:gd name="T4" fmla="*/ 33 w 113"/>
                <a:gd name="T5" fmla="*/ 114 h 135"/>
                <a:gd name="T6" fmla="*/ 33 w 113"/>
                <a:gd name="T7" fmla="*/ 118 h 135"/>
                <a:gd name="T8" fmla="*/ 43 w 113"/>
                <a:gd name="T9" fmla="*/ 128 h 135"/>
                <a:gd name="T10" fmla="*/ 49 w 113"/>
                <a:gd name="T11" fmla="*/ 128 h 135"/>
                <a:gd name="T12" fmla="*/ 49 w 113"/>
                <a:gd name="T13" fmla="*/ 135 h 135"/>
                <a:gd name="T14" fmla="*/ 0 w 113"/>
                <a:gd name="T15" fmla="*/ 135 h 135"/>
                <a:gd name="T16" fmla="*/ 0 w 113"/>
                <a:gd name="T17" fmla="*/ 128 h 135"/>
                <a:gd name="T18" fmla="*/ 8 w 113"/>
                <a:gd name="T19" fmla="*/ 127 h 135"/>
                <a:gd name="T20" fmla="*/ 15 w 113"/>
                <a:gd name="T21" fmla="*/ 120 h 135"/>
                <a:gd name="T22" fmla="*/ 15 w 113"/>
                <a:gd name="T23" fmla="*/ 114 h 135"/>
                <a:gd name="T24" fmla="*/ 15 w 113"/>
                <a:gd name="T25" fmla="*/ 21 h 135"/>
                <a:gd name="T26" fmla="*/ 15 w 113"/>
                <a:gd name="T27" fmla="*/ 14 h 135"/>
                <a:gd name="T28" fmla="*/ 9 w 113"/>
                <a:gd name="T29" fmla="*/ 9 h 135"/>
                <a:gd name="T30" fmla="*/ 0 w 113"/>
                <a:gd name="T31" fmla="*/ 8 h 135"/>
                <a:gd name="T32" fmla="*/ 0 w 113"/>
                <a:gd name="T33" fmla="*/ 1 h 135"/>
                <a:gd name="T34" fmla="*/ 4 w 113"/>
                <a:gd name="T35" fmla="*/ 0 h 135"/>
                <a:gd name="T36" fmla="*/ 56 w 113"/>
                <a:gd name="T37" fmla="*/ 0 h 135"/>
                <a:gd name="T38" fmla="*/ 73 w 113"/>
                <a:gd name="T39" fmla="*/ 1 h 135"/>
                <a:gd name="T40" fmla="*/ 106 w 113"/>
                <a:gd name="T41" fmla="*/ 50 h 135"/>
                <a:gd name="T42" fmla="*/ 78 w 113"/>
                <a:gd name="T43" fmla="*/ 76 h 135"/>
                <a:gd name="T44" fmla="*/ 55 w 113"/>
                <a:gd name="T45" fmla="*/ 78 h 135"/>
                <a:gd name="T46" fmla="*/ 33 w 113"/>
                <a:gd name="T47" fmla="*/ 78 h 135"/>
                <a:gd name="T48" fmla="*/ 33 w 113"/>
                <a:gd name="T49" fmla="*/ 68 h 135"/>
                <a:gd name="T50" fmla="*/ 67 w 113"/>
                <a:gd name="T51" fmla="*/ 67 h 135"/>
                <a:gd name="T52" fmla="*/ 85 w 113"/>
                <a:gd name="T53" fmla="*/ 52 h 135"/>
                <a:gd name="T54" fmla="*/ 87 w 113"/>
                <a:gd name="T55" fmla="*/ 29 h 135"/>
                <a:gd name="T56" fmla="*/ 66 w 113"/>
                <a:gd name="T57" fmla="*/ 11 h 135"/>
                <a:gd name="T58" fmla="*/ 34 w 113"/>
                <a:gd name="T59" fmla="*/ 11 h 135"/>
                <a:gd name="T60" fmla="*/ 33 w 113"/>
                <a:gd name="T61" fmla="*/ 11 h 135"/>
                <a:gd name="T62" fmla="*/ 33 w 113"/>
                <a:gd name="T63"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35">
                  <a:moveTo>
                    <a:pt x="33" y="78"/>
                  </a:moveTo>
                  <a:cubicBezTo>
                    <a:pt x="33" y="80"/>
                    <a:pt x="33" y="81"/>
                    <a:pt x="33" y="82"/>
                  </a:cubicBezTo>
                  <a:cubicBezTo>
                    <a:pt x="33" y="93"/>
                    <a:pt x="33" y="103"/>
                    <a:pt x="33" y="114"/>
                  </a:cubicBezTo>
                  <a:cubicBezTo>
                    <a:pt x="33" y="115"/>
                    <a:pt x="33" y="117"/>
                    <a:pt x="33" y="118"/>
                  </a:cubicBezTo>
                  <a:cubicBezTo>
                    <a:pt x="34" y="125"/>
                    <a:pt x="35" y="127"/>
                    <a:pt x="43" y="128"/>
                  </a:cubicBezTo>
                  <a:cubicBezTo>
                    <a:pt x="45" y="128"/>
                    <a:pt x="47" y="128"/>
                    <a:pt x="49" y="128"/>
                  </a:cubicBezTo>
                  <a:cubicBezTo>
                    <a:pt x="49" y="130"/>
                    <a:pt x="49" y="133"/>
                    <a:pt x="49" y="135"/>
                  </a:cubicBezTo>
                  <a:cubicBezTo>
                    <a:pt x="33" y="135"/>
                    <a:pt x="16" y="135"/>
                    <a:pt x="0" y="135"/>
                  </a:cubicBezTo>
                  <a:cubicBezTo>
                    <a:pt x="0" y="133"/>
                    <a:pt x="0" y="131"/>
                    <a:pt x="0" y="128"/>
                  </a:cubicBezTo>
                  <a:cubicBezTo>
                    <a:pt x="2" y="128"/>
                    <a:pt x="5" y="128"/>
                    <a:pt x="8" y="127"/>
                  </a:cubicBezTo>
                  <a:cubicBezTo>
                    <a:pt x="13" y="126"/>
                    <a:pt x="14" y="125"/>
                    <a:pt x="15" y="120"/>
                  </a:cubicBezTo>
                  <a:cubicBezTo>
                    <a:pt x="15" y="118"/>
                    <a:pt x="15" y="116"/>
                    <a:pt x="15" y="114"/>
                  </a:cubicBezTo>
                  <a:cubicBezTo>
                    <a:pt x="16" y="83"/>
                    <a:pt x="16" y="52"/>
                    <a:pt x="15" y="21"/>
                  </a:cubicBezTo>
                  <a:cubicBezTo>
                    <a:pt x="15" y="19"/>
                    <a:pt x="15" y="16"/>
                    <a:pt x="15" y="14"/>
                  </a:cubicBezTo>
                  <a:cubicBezTo>
                    <a:pt x="14" y="11"/>
                    <a:pt x="12" y="9"/>
                    <a:pt x="9" y="9"/>
                  </a:cubicBezTo>
                  <a:cubicBezTo>
                    <a:pt x="6" y="8"/>
                    <a:pt x="3" y="8"/>
                    <a:pt x="0" y="8"/>
                  </a:cubicBezTo>
                  <a:cubicBezTo>
                    <a:pt x="0" y="5"/>
                    <a:pt x="0" y="3"/>
                    <a:pt x="0" y="1"/>
                  </a:cubicBezTo>
                  <a:cubicBezTo>
                    <a:pt x="1" y="0"/>
                    <a:pt x="3" y="0"/>
                    <a:pt x="4" y="0"/>
                  </a:cubicBezTo>
                  <a:cubicBezTo>
                    <a:pt x="21" y="0"/>
                    <a:pt x="39" y="0"/>
                    <a:pt x="56" y="0"/>
                  </a:cubicBezTo>
                  <a:cubicBezTo>
                    <a:pt x="62" y="0"/>
                    <a:pt x="68" y="1"/>
                    <a:pt x="73" y="1"/>
                  </a:cubicBezTo>
                  <a:cubicBezTo>
                    <a:pt x="98" y="4"/>
                    <a:pt x="113" y="26"/>
                    <a:pt x="106" y="50"/>
                  </a:cubicBezTo>
                  <a:cubicBezTo>
                    <a:pt x="102" y="64"/>
                    <a:pt x="93" y="73"/>
                    <a:pt x="78" y="76"/>
                  </a:cubicBezTo>
                  <a:cubicBezTo>
                    <a:pt x="70" y="77"/>
                    <a:pt x="63" y="77"/>
                    <a:pt x="55" y="78"/>
                  </a:cubicBezTo>
                  <a:cubicBezTo>
                    <a:pt x="48" y="78"/>
                    <a:pt x="41" y="78"/>
                    <a:pt x="33" y="78"/>
                  </a:cubicBezTo>
                  <a:close/>
                  <a:moveTo>
                    <a:pt x="33" y="68"/>
                  </a:moveTo>
                  <a:cubicBezTo>
                    <a:pt x="45" y="67"/>
                    <a:pt x="56" y="68"/>
                    <a:pt x="67" y="67"/>
                  </a:cubicBezTo>
                  <a:cubicBezTo>
                    <a:pt x="76" y="66"/>
                    <a:pt x="82" y="60"/>
                    <a:pt x="85" y="52"/>
                  </a:cubicBezTo>
                  <a:cubicBezTo>
                    <a:pt x="89" y="45"/>
                    <a:pt x="89" y="37"/>
                    <a:pt x="87" y="29"/>
                  </a:cubicBezTo>
                  <a:cubicBezTo>
                    <a:pt x="84" y="19"/>
                    <a:pt x="78" y="12"/>
                    <a:pt x="66" y="11"/>
                  </a:cubicBezTo>
                  <a:cubicBezTo>
                    <a:pt x="56" y="11"/>
                    <a:pt x="45" y="11"/>
                    <a:pt x="34" y="11"/>
                  </a:cubicBezTo>
                  <a:cubicBezTo>
                    <a:pt x="34" y="11"/>
                    <a:pt x="34" y="11"/>
                    <a:pt x="33" y="11"/>
                  </a:cubicBezTo>
                  <a:cubicBezTo>
                    <a:pt x="33" y="30"/>
                    <a:pt x="33" y="48"/>
                    <a:pt x="3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31" name="Freeform 29">
              <a:extLst>
                <a:ext uri="{FF2B5EF4-FFF2-40B4-BE49-F238E27FC236}">
                  <a16:creationId xmlns:a16="http://schemas.microsoft.com/office/drawing/2014/main" id="{ABD5AC87-B621-4108-92CB-D265896F5894}"/>
                </a:ext>
              </a:extLst>
            </p:cNvPr>
            <p:cNvSpPr>
              <a:spLocks/>
            </p:cNvSpPr>
            <p:nvPr/>
          </p:nvSpPr>
          <p:spPr bwMode="auto">
            <a:xfrm>
              <a:off x="6858909" y="3891177"/>
              <a:ext cx="381253" cy="394068"/>
            </a:xfrm>
            <a:custGeom>
              <a:avLst/>
              <a:gdLst>
                <a:gd name="T0" fmla="*/ 49 w 133"/>
                <a:gd name="T1" fmla="*/ 0 h 138"/>
                <a:gd name="T2" fmla="*/ 49 w 133"/>
                <a:gd name="T3" fmla="*/ 7 h 138"/>
                <a:gd name="T4" fmla="*/ 41 w 133"/>
                <a:gd name="T5" fmla="*/ 8 h 138"/>
                <a:gd name="T6" fmla="*/ 34 w 133"/>
                <a:gd name="T7" fmla="*/ 15 h 138"/>
                <a:gd name="T8" fmla="*/ 33 w 133"/>
                <a:gd name="T9" fmla="*/ 23 h 138"/>
                <a:gd name="T10" fmla="*/ 33 w 133"/>
                <a:gd name="T11" fmla="*/ 83 h 138"/>
                <a:gd name="T12" fmla="*/ 34 w 133"/>
                <a:gd name="T13" fmla="*/ 96 h 138"/>
                <a:gd name="T14" fmla="*/ 60 w 133"/>
                <a:gd name="T15" fmla="*/ 124 h 138"/>
                <a:gd name="T16" fmla="*/ 100 w 133"/>
                <a:gd name="T17" fmla="*/ 110 h 138"/>
                <a:gd name="T18" fmla="*/ 106 w 133"/>
                <a:gd name="T19" fmla="*/ 94 h 138"/>
                <a:gd name="T20" fmla="*/ 107 w 133"/>
                <a:gd name="T21" fmla="*/ 80 h 138"/>
                <a:gd name="T22" fmla="*/ 107 w 133"/>
                <a:gd name="T23" fmla="*/ 24 h 138"/>
                <a:gd name="T24" fmla="*/ 106 w 133"/>
                <a:gd name="T25" fmla="*/ 15 h 138"/>
                <a:gd name="T26" fmla="*/ 97 w 133"/>
                <a:gd name="T27" fmla="*/ 8 h 138"/>
                <a:gd name="T28" fmla="*/ 91 w 133"/>
                <a:gd name="T29" fmla="*/ 7 h 138"/>
                <a:gd name="T30" fmla="*/ 91 w 133"/>
                <a:gd name="T31" fmla="*/ 0 h 138"/>
                <a:gd name="T32" fmla="*/ 133 w 133"/>
                <a:gd name="T33" fmla="*/ 0 h 138"/>
                <a:gd name="T34" fmla="*/ 133 w 133"/>
                <a:gd name="T35" fmla="*/ 7 h 138"/>
                <a:gd name="T36" fmla="*/ 126 w 133"/>
                <a:gd name="T37" fmla="*/ 8 h 138"/>
                <a:gd name="T38" fmla="*/ 118 w 133"/>
                <a:gd name="T39" fmla="*/ 15 h 138"/>
                <a:gd name="T40" fmla="*/ 118 w 133"/>
                <a:gd name="T41" fmla="*/ 25 h 138"/>
                <a:gd name="T42" fmla="*/ 117 w 133"/>
                <a:gd name="T43" fmla="*/ 88 h 138"/>
                <a:gd name="T44" fmla="*/ 114 w 133"/>
                <a:gd name="T45" fmla="*/ 105 h 138"/>
                <a:gd name="T46" fmla="*/ 74 w 133"/>
                <a:gd name="T47" fmla="*/ 136 h 138"/>
                <a:gd name="T48" fmla="*/ 35 w 133"/>
                <a:gd name="T49" fmla="*/ 127 h 138"/>
                <a:gd name="T50" fmla="*/ 17 w 133"/>
                <a:gd name="T51" fmla="*/ 96 h 138"/>
                <a:gd name="T52" fmla="*/ 16 w 133"/>
                <a:gd name="T53" fmla="*/ 83 h 138"/>
                <a:gd name="T54" fmla="*/ 16 w 133"/>
                <a:gd name="T55" fmla="*/ 25 h 138"/>
                <a:gd name="T56" fmla="*/ 16 w 133"/>
                <a:gd name="T57" fmla="*/ 15 h 138"/>
                <a:gd name="T58" fmla="*/ 8 w 133"/>
                <a:gd name="T59" fmla="*/ 8 h 138"/>
                <a:gd name="T60" fmla="*/ 0 w 133"/>
                <a:gd name="T61" fmla="*/ 7 h 138"/>
                <a:gd name="T62" fmla="*/ 0 w 133"/>
                <a:gd name="T63" fmla="*/ 0 h 138"/>
                <a:gd name="T64" fmla="*/ 49 w 133"/>
                <a:gd name="T6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8">
                  <a:moveTo>
                    <a:pt x="49" y="0"/>
                  </a:moveTo>
                  <a:cubicBezTo>
                    <a:pt x="49" y="2"/>
                    <a:pt x="49" y="4"/>
                    <a:pt x="49" y="7"/>
                  </a:cubicBezTo>
                  <a:cubicBezTo>
                    <a:pt x="46" y="7"/>
                    <a:pt x="44" y="7"/>
                    <a:pt x="41" y="8"/>
                  </a:cubicBezTo>
                  <a:cubicBezTo>
                    <a:pt x="36" y="8"/>
                    <a:pt x="34" y="10"/>
                    <a:pt x="34" y="15"/>
                  </a:cubicBezTo>
                  <a:cubicBezTo>
                    <a:pt x="33" y="17"/>
                    <a:pt x="33" y="20"/>
                    <a:pt x="33" y="23"/>
                  </a:cubicBezTo>
                  <a:cubicBezTo>
                    <a:pt x="33" y="43"/>
                    <a:pt x="33" y="63"/>
                    <a:pt x="33" y="83"/>
                  </a:cubicBezTo>
                  <a:cubicBezTo>
                    <a:pt x="33" y="87"/>
                    <a:pt x="33" y="92"/>
                    <a:pt x="34" y="96"/>
                  </a:cubicBezTo>
                  <a:cubicBezTo>
                    <a:pt x="36" y="112"/>
                    <a:pt x="46" y="120"/>
                    <a:pt x="60" y="124"/>
                  </a:cubicBezTo>
                  <a:cubicBezTo>
                    <a:pt x="76" y="128"/>
                    <a:pt x="89" y="123"/>
                    <a:pt x="100" y="110"/>
                  </a:cubicBezTo>
                  <a:cubicBezTo>
                    <a:pt x="104" y="106"/>
                    <a:pt x="105" y="100"/>
                    <a:pt x="106" y="94"/>
                  </a:cubicBezTo>
                  <a:cubicBezTo>
                    <a:pt x="106" y="90"/>
                    <a:pt x="106" y="85"/>
                    <a:pt x="107" y="80"/>
                  </a:cubicBezTo>
                  <a:cubicBezTo>
                    <a:pt x="107" y="62"/>
                    <a:pt x="107" y="43"/>
                    <a:pt x="107" y="24"/>
                  </a:cubicBezTo>
                  <a:cubicBezTo>
                    <a:pt x="107" y="21"/>
                    <a:pt x="106" y="18"/>
                    <a:pt x="106" y="15"/>
                  </a:cubicBezTo>
                  <a:cubicBezTo>
                    <a:pt x="105" y="10"/>
                    <a:pt x="103" y="8"/>
                    <a:pt x="97" y="8"/>
                  </a:cubicBezTo>
                  <a:cubicBezTo>
                    <a:pt x="95" y="7"/>
                    <a:pt x="93" y="7"/>
                    <a:pt x="91" y="7"/>
                  </a:cubicBezTo>
                  <a:cubicBezTo>
                    <a:pt x="91" y="4"/>
                    <a:pt x="91" y="2"/>
                    <a:pt x="91" y="0"/>
                  </a:cubicBezTo>
                  <a:cubicBezTo>
                    <a:pt x="105" y="0"/>
                    <a:pt x="119" y="0"/>
                    <a:pt x="133" y="0"/>
                  </a:cubicBezTo>
                  <a:cubicBezTo>
                    <a:pt x="133" y="2"/>
                    <a:pt x="133" y="4"/>
                    <a:pt x="133" y="7"/>
                  </a:cubicBezTo>
                  <a:cubicBezTo>
                    <a:pt x="131" y="7"/>
                    <a:pt x="128" y="7"/>
                    <a:pt x="126" y="8"/>
                  </a:cubicBezTo>
                  <a:cubicBezTo>
                    <a:pt x="121" y="8"/>
                    <a:pt x="119" y="11"/>
                    <a:pt x="118" y="15"/>
                  </a:cubicBezTo>
                  <a:cubicBezTo>
                    <a:pt x="118" y="18"/>
                    <a:pt x="118" y="22"/>
                    <a:pt x="118" y="25"/>
                  </a:cubicBezTo>
                  <a:cubicBezTo>
                    <a:pt x="117" y="46"/>
                    <a:pt x="118" y="67"/>
                    <a:pt x="117" y="88"/>
                  </a:cubicBezTo>
                  <a:cubicBezTo>
                    <a:pt x="117" y="94"/>
                    <a:pt x="116" y="99"/>
                    <a:pt x="114" y="105"/>
                  </a:cubicBezTo>
                  <a:cubicBezTo>
                    <a:pt x="108" y="124"/>
                    <a:pt x="94" y="134"/>
                    <a:pt x="74" y="136"/>
                  </a:cubicBezTo>
                  <a:cubicBezTo>
                    <a:pt x="60" y="138"/>
                    <a:pt x="47" y="135"/>
                    <a:pt x="35" y="127"/>
                  </a:cubicBezTo>
                  <a:cubicBezTo>
                    <a:pt x="24" y="120"/>
                    <a:pt x="18" y="109"/>
                    <a:pt x="17" y="96"/>
                  </a:cubicBezTo>
                  <a:cubicBezTo>
                    <a:pt x="16" y="92"/>
                    <a:pt x="16" y="87"/>
                    <a:pt x="16" y="83"/>
                  </a:cubicBezTo>
                  <a:cubicBezTo>
                    <a:pt x="16" y="64"/>
                    <a:pt x="16" y="45"/>
                    <a:pt x="16" y="25"/>
                  </a:cubicBezTo>
                  <a:cubicBezTo>
                    <a:pt x="16" y="22"/>
                    <a:pt x="16" y="18"/>
                    <a:pt x="16" y="15"/>
                  </a:cubicBezTo>
                  <a:cubicBezTo>
                    <a:pt x="15" y="10"/>
                    <a:pt x="13" y="8"/>
                    <a:pt x="8" y="8"/>
                  </a:cubicBezTo>
                  <a:cubicBezTo>
                    <a:pt x="5" y="7"/>
                    <a:pt x="3" y="7"/>
                    <a:pt x="0" y="7"/>
                  </a:cubicBezTo>
                  <a:cubicBezTo>
                    <a:pt x="0" y="4"/>
                    <a:pt x="0" y="2"/>
                    <a:pt x="0" y="0"/>
                  </a:cubicBezTo>
                  <a:cubicBezTo>
                    <a:pt x="16" y="0"/>
                    <a:pt x="32" y="0"/>
                    <a:pt x="49"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32" name="Freeform 30">
              <a:extLst>
                <a:ext uri="{FF2B5EF4-FFF2-40B4-BE49-F238E27FC236}">
                  <a16:creationId xmlns:a16="http://schemas.microsoft.com/office/drawing/2014/main" id="{0BB2B514-BAFC-4B2E-9426-ACF7AAF083D8}"/>
                </a:ext>
              </a:extLst>
            </p:cNvPr>
            <p:cNvSpPr>
              <a:spLocks/>
            </p:cNvSpPr>
            <p:nvPr/>
          </p:nvSpPr>
          <p:spPr bwMode="auto">
            <a:xfrm>
              <a:off x="7832866" y="3891177"/>
              <a:ext cx="378049" cy="390864"/>
            </a:xfrm>
            <a:custGeom>
              <a:avLst/>
              <a:gdLst>
                <a:gd name="T0" fmla="*/ 73 w 133"/>
                <a:gd name="T1" fmla="*/ 137 h 137"/>
                <a:gd name="T2" fmla="*/ 64 w 133"/>
                <a:gd name="T3" fmla="*/ 137 h 137"/>
                <a:gd name="T4" fmla="*/ 58 w 133"/>
                <a:gd name="T5" fmla="*/ 133 h 137"/>
                <a:gd name="T6" fmla="*/ 39 w 133"/>
                <a:gd name="T7" fmla="*/ 80 h 137"/>
                <a:gd name="T8" fmla="*/ 17 w 133"/>
                <a:gd name="T9" fmla="*/ 23 h 137"/>
                <a:gd name="T10" fmla="*/ 13 w 133"/>
                <a:gd name="T11" fmla="*/ 14 h 137"/>
                <a:gd name="T12" fmla="*/ 4 w 133"/>
                <a:gd name="T13" fmla="*/ 7 h 137"/>
                <a:gd name="T14" fmla="*/ 0 w 133"/>
                <a:gd name="T15" fmla="*/ 7 h 137"/>
                <a:gd name="T16" fmla="*/ 0 w 133"/>
                <a:gd name="T17" fmla="*/ 0 h 137"/>
                <a:gd name="T18" fmla="*/ 47 w 133"/>
                <a:gd name="T19" fmla="*/ 0 h 137"/>
                <a:gd name="T20" fmla="*/ 47 w 133"/>
                <a:gd name="T21" fmla="*/ 7 h 137"/>
                <a:gd name="T22" fmla="*/ 39 w 133"/>
                <a:gd name="T23" fmla="*/ 8 h 137"/>
                <a:gd name="T24" fmla="*/ 34 w 133"/>
                <a:gd name="T25" fmla="*/ 15 h 137"/>
                <a:gd name="T26" fmla="*/ 35 w 133"/>
                <a:gd name="T27" fmla="*/ 20 h 137"/>
                <a:gd name="T28" fmla="*/ 68 w 133"/>
                <a:gd name="T29" fmla="*/ 112 h 137"/>
                <a:gd name="T30" fmla="*/ 70 w 133"/>
                <a:gd name="T31" fmla="*/ 116 h 137"/>
                <a:gd name="T32" fmla="*/ 72 w 133"/>
                <a:gd name="T33" fmla="*/ 113 h 137"/>
                <a:gd name="T34" fmla="*/ 106 w 133"/>
                <a:gd name="T35" fmla="*/ 18 h 137"/>
                <a:gd name="T36" fmla="*/ 106 w 133"/>
                <a:gd name="T37" fmla="*/ 16 h 137"/>
                <a:gd name="T38" fmla="*/ 101 w 133"/>
                <a:gd name="T39" fmla="*/ 7 h 137"/>
                <a:gd name="T40" fmla="*/ 94 w 133"/>
                <a:gd name="T41" fmla="*/ 7 h 137"/>
                <a:gd name="T42" fmla="*/ 94 w 133"/>
                <a:gd name="T43" fmla="*/ 0 h 137"/>
                <a:gd name="T44" fmla="*/ 133 w 133"/>
                <a:gd name="T45" fmla="*/ 0 h 137"/>
                <a:gd name="T46" fmla="*/ 133 w 133"/>
                <a:gd name="T47" fmla="*/ 7 h 137"/>
                <a:gd name="T48" fmla="*/ 130 w 133"/>
                <a:gd name="T49" fmla="*/ 7 h 137"/>
                <a:gd name="T50" fmla="*/ 119 w 133"/>
                <a:gd name="T51" fmla="*/ 16 h 137"/>
                <a:gd name="T52" fmla="*/ 110 w 133"/>
                <a:gd name="T53" fmla="*/ 38 h 137"/>
                <a:gd name="T54" fmla="*/ 74 w 133"/>
                <a:gd name="T55" fmla="*/ 133 h 137"/>
                <a:gd name="T56" fmla="*/ 73 w 133"/>
                <a:gd name="T5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7">
                  <a:moveTo>
                    <a:pt x="73" y="137"/>
                  </a:moveTo>
                  <a:cubicBezTo>
                    <a:pt x="69" y="137"/>
                    <a:pt x="66" y="137"/>
                    <a:pt x="64" y="137"/>
                  </a:cubicBezTo>
                  <a:cubicBezTo>
                    <a:pt x="61" y="137"/>
                    <a:pt x="59" y="136"/>
                    <a:pt x="58" y="133"/>
                  </a:cubicBezTo>
                  <a:cubicBezTo>
                    <a:pt x="52" y="115"/>
                    <a:pt x="45" y="98"/>
                    <a:pt x="39" y="80"/>
                  </a:cubicBezTo>
                  <a:cubicBezTo>
                    <a:pt x="31" y="61"/>
                    <a:pt x="24" y="42"/>
                    <a:pt x="17" y="23"/>
                  </a:cubicBezTo>
                  <a:cubicBezTo>
                    <a:pt x="16" y="20"/>
                    <a:pt x="15" y="17"/>
                    <a:pt x="13" y="14"/>
                  </a:cubicBezTo>
                  <a:cubicBezTo>
                    <a:pt x="11" y="10"/>
                    <a:pt x="8" y="8"/>
                    <a:pt x="4" y="7"/>
                  </a:cubicBezTo>
                  <a:cubicBezTo>
                    <a:pt x="3" y="7"/>
                    <a:pt x="2" y="7"/>
                    <a:pt x="0" y="7"/>
                  </a:cubicBezTo>
                  <a:cubicBezTo>
                    <a:pt x="0" y="4"/>
                    <a:pt x="0" y="2"/>
                    <a:pt x="0" y="0"/>
                  </a:cubicBezTo>
                  <a:cubicBezTo>
                    <a:pt x="16" y="0"/>
                    <a:pt x="31" y="0"/>
                    <a:pt x="47" y="0"/>
                  </a:cubicBezTo>
                  <a:cubicBezTo>
                    <a:pt x="47" y="2"/>
                    <a:pt x="47" y="4"/>
                    <a:pt x="47" y="7"/>
                  </a:cubicBezTo>
                  <a:cubicBezTo>
                    <a:pt x="44" y="7"/>
                    <a:pt x="42" y="7"/>
                    <a:pt x="39" y="8"/>
                  </a:cubicBezTo>
                  <a:cubicBezTo>
                    <a:pt x="34" y="8"/>
                    <a:pt x="33" y="10"/>
                    <a:pt x="34" y="15"/>
                  </a:cubicBezTo>
                  <a:cubicBezTo>
                    <a:pt x="34" y="17"/>
                    <a:pt x="35" y="19"/>
                    <a:pt x="35" y="20"/>
                  </a:cubicBezTo>
                  <a:cubicBezTo>
                    <a:pt x="46" y="51"/>
                    <a:pt x="57" y="81"/>
                    <a:pt x="68" y="112"/>
                  </a:cubicBezTo>
                  <a:cubicBezTo>
                    <a:pt x="69" y="113"/>
                    <a:pt x="69" y="114"/>
                    <a:pt x="70" y="116"/>
                  </a:cubicBezTo>
                  <a:cubicBezTo>
                    <a:pt x="71" y="114"/>
                    <a:pt x="71" y="113"/>
                    <a:pt x="72" y="113"/>
                  </a:cubicBezTo>
                  <a:cubicBezTo>
                    <a:pt x="83" y="81"/>
                    <a:pt x="94" y="50"/>
                    <a:pt x="106" y="18"/>
                  </a:cubicBezTo>
                  <a:cubicBezTo>
                    <a:pt x="106" y="17"/>
                    <a:pt x="106" y="17"/>
                    <a:pt x="106" y="16"/>
                  </a:cubicBezTo>
                  <a:cubicBezTo>
                    <a:pt x="107" y="10"/>
                    <a:pt x="106" y="8"/>
                    <a:pt x="101" y="7"/>
                  </a:cubicBezTo>
                  <a:cubicBezTo>
                    <a:pt x="98" y="7"/>
                    <a:pt x="96" y="7"/>
                    <a:pt x="94" y="7"/>
                  </a:cubicBezTo>
                  <a:cubicBezTo>
                    <a:pt x="94" y="4"/>
                    <a:pt x="94" y="2"/>
                    <a:pt x="94" y="0"/>
                  </a:cubicBezTo>
                  <a:cubicBezTo>
                    <a:pt x="106" y="0"/>
                    <a:pt x="119" y="0"/>
                    <a:pt x="133" y="0"/>
                  </a:cubicBezTo>
                  <a:cubicBezTo>
                    <a:pt x="133" y="2"/>
                    <a:pt x="133" y="4"/>
                    <a:pt x="133" y="7"/>
                  </a:cubicBezTo>
                  <a:cubicBezTo>
                    <a:pt x="132" y="7"/>
                    <a:pt x="131" y="7"/>
                    <a:pt x="130" y="7"/>
                  </a:cubicBezTo>
                  <a:cubicBezTo>
                    <a:pt x="124" y="8"/>
                    <a:pt x="121" y="11"/>
                    <a:pt x="119" y="16"/>
                  </a:cubicBezTo>
                  <a:cubicBezTo>
                    <a:pt x="116" y="24"/>
                    <a:pt x="113" y="31"/>
                    <a:pt x="110" y="38"/>
                  </a:cubicBezTo>
                  <a:cubicBezTo>
                    <a:pt x="98" y="70"/>
                    <a:pt x="86" y="101"/>
                    <a:pt x="74" y="133"/>
                  </a:cubicBezTo>
                  <a:cubicBezTo>
                    <a:pt x="74" y="134"/>
                    <a:pt x="73" y="135"/>
                    <a:pt x="73" y="1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33" name="Freeform 31">
              <a:extLst>
                <a:ext uri="{FF2B5EF4-FFF2-40B4-BE49-F238E27FC236}">
                  <a16:creationId xmlns:a16="http://schemas.microsoft.com/office/drawing/2014/main" id="{95F1D8E8-509F-457F-A39C-06F7223B846F}"/>
                </a:ext>
              </a:extLst>
            </p:cNvPr>
            <p:cNvSpPr>
              <a:spLocks/>
            </p:cNvSpPr>
            <p:nvPr/>
          </p:nvSpPr>
          <p:spPr bwMode="auto">
            <a:xfrm>
              <a:off x="9844855" y="3891177"/>
              <a:ext cx="342807" cy="384457"/>
            </a:xfrm>
            <a:custGeom>
              <a:avLst/>
              <a:gdLst>
                <a:gd name="T0" fmla="*/ 85 w 120"/>
                <a:gd name="T1" fmla="*/ 127 h 135"/>
                <a:gd name="T2" fmla="*/ 85 w 120"/>
                <a:gd name="T3" fmla="*/ 134 h 135"/>
                <a:gd name="T4" fmla="*/ 35 w 120"/>
                <a:gd name="T5" fmla="*/ 134 h 135"/>
                <a:gd name="T6" fmla="*/ 35 w 120"/>
                <a:gd name="T7" fmla="*/ 127 h 135"/>
                <a:gd name="T8" fmla="*/ 44 w 120"/>
                <a:gd name="T9" fmla="*/ 126 h 135"/>
                <a:gd name="T10" fmla="*/ 50 w 120"/>
                <a:gd name="T11" fmla="*/ 120 h 135"/>
                <a:gd name="T12" fmla="*/ 51 w 120"/>
                <a:gd name="T13" fmla="*/ 113 h 135"/>
                <a:gd name="T14" fmla="*/ 51 w 120"/>
                <a:gd name="T15" fmla="*/ 85 h 135"/>
                <a:gd name="T16" fmla="*/ 50 w 120"/>
                <a:gd name="T17" fmla="*/ 79 h 135"/>
                <a:gd name="T18" fmla="*/ 17 w 120"/>
                <a:gd name="T19" fmla="*/ 19 h 135"/>
                <a:gd name="T20" fmla="*/ 15 w 120"/>
                <a:gd name="T21" fmla="*/ 15 h 135"/>
                <a:gd name="T22" fmla="*/ 3 w 120"/>
                <a:gd name="T23" fmla="*/ 7 h 135"/>
                <a:gd name="T24" fmla="*/ 0 w 120"/>
                <a:gd name="T25" fmla="*/ 7 h 135"/>
                <a:gd name="T26" fmla="*/ 0 w 120"/>
                <a:gd name="T27" fmla="*/ 0 h 135"/>
                <a:gd name="T28" fmla="*/ 48 w 120"/>
                <a:gd name="T29" fmla="*/ 0 h 135"/>
                <a:gd name="T30" fmla="*/ 48 w 120"/>
                <a:gd name="T31" fmla="*/ 7 h 135"/>
                <a:gd name="T32" fmla="*/ 40 w 120"/>
                <a:gd name="T33" fmla="*/ 7 h 135"/>
                <a:gd name="T34" fmla="*/ 36 w 120"/>
                <a:gd name="T35" fmla="*/ 14 h 135"/>
                <a:gd name="T36" fmla="*/ 37 w 120"/>
                <a:gd name="T37" fmla="*/ 18 h 135"/>
                <a:gd name="T38" fmla="*/ 61 w 120"/>
                <a:gd name="T39" fmla="*/ 64 h 135"/>
                <a:gd name="T40" fmla="*/ 63 w 120"/>
                <a:gd name="T41" fmla="*/ 68 h 135"/>
                <a:gd name="T42" fmla="*/ 66 w 120"/>
                <a:gd name="T43" fmla="*/ 64 h 135"/>
                <a:gd name="T44" fmla="*/ 91 w 120"/>
                <a:gd name="T45" fmla="*/ 18 h 135"/>
                <a:gd name="T46" fmla="*/ 93 w 120"/>
                <a:gd name="T47" fmla="*/ 12 h 135"/>
                <a:gd name="T48" fmla="*/ 90 w 120"/>
                <a:gd name="T49" fmla="*/ 8 h 135"/>
                <a:gd name="T50" fmla="*/ 81 w 120"/>
                <a:gd name="T51" fmla="*/ 7 h 135"/>
                <a:gd name="T52" fmla="*/ 81 w 120"/>
                <a:gd name="T53" fmla="*/ 0 h 135"/>
                <a:gd name="T54" fmla="*/ 120 w 120"/>
                <a:gd name="T55" fmla="*/ 0 h 135"/>
                <a:gd name="T56" fmla="*/ 120 w 120"/>
                <a:gd name="T57" fmla="*/ 7 h 135"/>
                <a:gd name="T58" fmla="*/ 115 w 120"/>
                <a:gd name="T59" fmla="*/ 8 h 135"/>
                <a:gd name="T60" fmla="*/ 108 w 120"/>
                <a:gd name="T61" fmla="*/ 12 h 135"/>
                <a:gd name="T62" fmla="*/ 103 w 120"/>
                <a:gd name="T63" fmla="*/ 19 h 135"/>
                <a:gd name="T64" fmla="*/ 71 w 120"/>
                <a:gd name="T65" fmla="*/ 75 h 135"/>
                <a:gd name="T66" fmla="*/ 69 w 120"/>
                <a:gd name="T67" fmla="*/ 82 h 135"/>
                <a:gd name="T68" fmla="*/ 69 w 120"/>
                <a:gd name="T69" fmla="*/ 111 h 135"/>
                <a:gd name="T70" fmla="*/ 69 w 120"/>
                <a:gd name="T71" fmla="*/ 118 h 135"/>
                <a:gd name="T72" fmla="*/ 77 w 120"/>
                <a:gd name="T73" fmla="*/ 126 h 135"/>
                <a:gd name="T74" fmla="*/ 85 w 120"/>
                <a:gd name="T75"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35">
                  <a:moveTo>
                    <a:pt x="85" y="127"/>
                  </a:moveTo>
                  <a:cubicBezTo>
                    <a:pt x="85" y="130"/>
                    <a:pt x="85" y="132"/>
                    <a:pt x="85" y="134"/>
                  </a:cubicBezTo>
                  <a:cubicBezTo>
                    <a:pt x="81" y="135"/>
                    <a:pt x="44" y="135"/>
                    <a:pt x="35" y="134"/>
                  </a:cubicBezTo>
                  <a:cubicBezTo>
                    <a:pt x="35" y="132"/>
                    <a:pt x="35" y="130"/>
                    <a:pt x="35" y="127"/>
                  </a:cubicBezTo>
                  <a:cubicBezTo>
                    <a:pt x="38" y="127"/>
                    <a:pt x="41" y="126"/>
                    <a:pt x="44" y="126"/>
                  </a:cubicBezTo>
                  <a:cubicBezTo>
                    <a:pt x="48" y="126"/>
                    <a:pt x="50" y="124"/>
                    <a:pt x="50" y="120"/>
                  </a:cubicBezTo>
                  <a:cubicBezTo>
                    <a:pt x="51" y="118"/>
                    <a:pt x="51" y="115"/>
                    <a:pt x="51" y="113"/>
                  </a:cubicBezTo>
                  <a:cubicBezTo>
                    <a:pt x="51" y="104"/>
                    <a:pt x="51" y="95"/>
                    <a:pt x="51" y="85"/>
                  </a:cubicBezTo>
                  <a:cubicBezTo>
                    <a:pt x="51" y="83"/>
                    <a:pt x="51" y="81"/>
                    <a:pt x="50" y="79"/>
                  </a:cubicBezTo>
                  <a:cubicBezTo>
                    <a:pt x="39" y="59"/>
                    <a:pt x="28" y="39"/>
                    <a:pt x="17" y="19"/>
                  </a:cubicBezTo>
                  <a:cubicBezTo>
                    <a:pt x="16" y="17"/>
                    <a:pt x="15" y="16"/>
                    <a:pt x="15" y="15"/>
                  </a:cubicBezTo>
                  <a:cubicBezTo>
                    <a:pt x="12" y="10"/>
                    <a:pt x="9" y="7"/>
                    <a:pt x="3" y="7"/>
                  </a:cubicBezTo>
                  <a:cubicBezTo>
                    <a:pt x="2" y="7"/>
                    <a:pt x="1" y="7"/>
                    <a:pt x="0" y="7"/>
                  </a:cubicBezTo>
                  <a:cubicBezTo>
                    <a:pt x="0" y="4"/>
                    <a:pt x="0" y="2"/>
                    <a:pt x="0" y="0"/>
                  </a:cubicBezTo>
                  <a:cubicBezTo>
                    <a:pt x="16" y="0"/>
                    <a:pt x="31" y="0"/>
                    <a:pt x="48" y="0"/>
                  </a:cubicBezTo>
                  <a:cubicBezTo>
                    <a:pt x="48" y="2"/>
                    <a:pt x="48" y="4"/>
                    <a:pt x="48" y="7"/>
                  </a:cubicBezTo>
                  <a:cubicBezTo>
                    <a:pt x="45" y="7"/>
                    <a:pt x="42" y="7"/>
                    <a:pt x="40" y="7"/>
                  </a:cubicBezTo>
                  <a:cubicBezTo>
                    <a:pt x="35" y="8"/>
                    <a:pt x="34" y="10"/>
                    <a:pt x="36" y="14"/>
                  </a:cubicBezTo>
                  <a:cubicBezTo>
                    <a:pt x="36" y="15"/>
                    <a:pt x="37" y="17"/>
                    <a:pt x="37" y="18"/>
                  </a:cubicBezTo>
                  <a:cubicBezTo>
                    <a:pt x="45" y="33"/>
                    <a:pt x="53" y="49"/>
                    <a:pt x="61" y="64"/>
                  </a:cubicBezTo>
                  <a:cubicBezTo>
                    <a:pt x="61" y="65"/>
                    <a:pt x="62" y="66"/>
                    <a:pt x="63" y="68"/>
                  </a:cubicBezTo>
                  <a:cubicBezTo>
                    <a:pt x="64" y="66"/>
                    <a:pt x="65" y="65"/>
                    <a:pt x="66" y="64"/>
                  </a:cubicBezTo>
                  <a:cubicBezTo>
                    <a:pt x="74" y="49"/>
                    <a:pt x="82" y="34"/>
                    <a:pt x="91" y="18"/>
                  </a:cubicBezTo>
                  <a:cubicBezTo>
                    <a:pt x="92" y="16"/>
                    <a:pt x="93" y="14"/>
                    <a:pt x="93" y="12"/>
                  </a:cubicBezTo>
                  <a:cubicBezTo>
                    <a:pt x="94" y="9"/>
                    <a:pt x="93" y="8"/>
                    <a:pt x="90" y="8"/>
                  </a:cubicBezTo>
                  <a:cubicBezTo>
                    <a:pt x="87" y="7"/>
                    <a:pt x="85" y="7"/>
                    <a:pt x="81" y="7"/>
                  </a:cubicBezTo>
                  <a:cubicBezTo>
                    <a:pt x="81" y="4"/>
                    <a:pt x="81" y="2"/>
                    <a:pt x="81" y="0"/>
                  </a:cubicBezTo>
                  <a:cubicBezTo>
                    <a:pt x="94" y="0"/>
                    <a:pt x="107" y="0"/>
                    <a:pt x="120" y="0"/>
                  </a:cubicBezTo>
                  <a:cubicBezTo>
                    <a:pt x="120" y="2"/>
                    <a:pt x="120" y="4"/>
                    <a:pt x="120" y="7"/>
                  </a:cubicBezTo>
                  <a:cubicBezTo>
                    <a:pt x="119" y="7"/>
                    <a:pt x="117" y="7"/>
                    <a:pt x="115" y="8"/>
                  </a:cubicBezTo>
                  <a:cubicBezTo>
                    <a:pt x="112" y="8"/>
                    <a:pt x="109" y="9"/>
                    <a:pt x="108" y="12"/>
                  </a:cubicBezTo>
                  <a:cubicBezTo>
                    <a:pt x="106" y="14"/>
                    <a:pt x="104" y="17"/>
                    <a:pt x="103" y="19"/>
                  </a:cubicBezTo>
                  <a:cubicBezTo>
                    <a:pt x="92" y="38"/>
                    <a:pt x="81" y="56"/>
                    <a:pt x="71" y="75"/>
                  </a:cubicBezTo>
                  <a:cubicBezTo>
                    <a:pt x="69" y="77"/>
                    <a:pt x="68" y="80"/>
                    <a:pt x="69" y="82"/>
                  </a:cubicBezTo>
                  <a:cubicBezTo>
                    <a:pt x="69" y="92"/>
                    <a:pt x="69" y="102"/>
                    <a:pt x="69" y="111"/>
                  </a:cubicBezTo>
                  <a:cubicBezTo>
                    <a:pt x="69" y="114"/>
                    <a:pt x="69" y="116"/>
                    <a:pt x="69" y="118"/>
                  </a:cubicBezTo>
                  <a:cubicBezTo>
                    <a:pt x="70" y="124"/>
                    <a:pt x="71" y="125"/>
                    <a:pt x="77" y="126"/>
                  </a:cubicBezTo>
                  <a:cubicBezTo>
                    <a:pt x="80" y="126"/>
                    <a:pt x="82" y="127"/>
                    <a:pt x="85"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34" name="Freeform 32">
              <a:extLst>
                <a:ext uri="{FF2B5EF4-FFF2-40B4-BE49-F238E27FC236}">
                  <a16:creationId xmlns:a16="http://schemas.microsoft.com/office/drawing/2014/main" id="{2BDC60B4-2A03-4259-99D7-D6952CF7DC70}"/>
                </a:ext>
              </a:extLst>
            </p:cNvPr>
            <p:cNvSpPr>
              <a:spLocks/>
            </p:cNvSpPr>
            <p:nvPr/>
          </p:nvSpPr>
          <p:spPr bwMode="auto">
            <a:xfrm>
              <a:off x="9514863" y="3878362"/>
              <a:ext cx="329992" cy="394068"/>
            </a:xfrm>
            <a:custGeom>
              <a:avLst/>
              <a:gdLst>
                <a:gd name="T0" fmla="*/ 108 w 116"/>
                <a:gd name="T1" fmla="*/ 42 h 139"/>
                <a:gd name="T2" fmla="*/ 102 w 116"/>
                <a:gd name="T3" fmla="*/ 29 h 139"/>
                <a:gd name="T4" fmla="*/ 72 w 116"/>
                <a:gd name="T5" fmla="*/ 14 h 139"/>
                <a:gd name="T6" fmla="*/ 67 w 116"/>
                <a:gd name="T7" fmla="*/ 18 h 139"/>
                <a:gd name="T8" fmla="*/ 66 w 116"/>
                <a:gd name="T9" fmla="*/ 24 h 139"/>
                <a:gd name="T10" fmla="*/ 66 w 116"/>
                <a:gd name="T11" fmla="*/ 115 h 139"/>
                <a:gd name="T12" fmla="*/ 67 w 116"/>
                <a:gd name="T13" fmla="*/ 123 h 139"/>
                <a:gd name="T14" fmla="*/ 75 w 116"/>
                <a:gd name="T15" fmla="*/ 131 h 139"/>
                <a:gd name="T16" fmla="*/ 83 w 116"/>
                <a:gd name="T17" fmla="*/ 132 h 139"/>
                <a:gd name="T18" fmla="*/ 83 w 116"/>
                <a:gd name="T19" fmla="*/ 139 h 139"/>
                <a:gd name="T20" fmla="*/ 33 w 116"/>
                <a:gd name="T21" fmla="*/ 139 h 139"/>
                <a:gd name="T22" fmla="*/ 33 w 116"/>
                <a:gd name="T23" fmla="*/ 132 h 139"/>
                <a:gd name="T24" fmla="*/ 41 w 116"/>
                <a:gd name="T25" fmla="*/ 131 h 139"/>
                <a:gd name="T26" fmla="*/ 49 w 116"/>
                <a:gd name="T27" fmla="*/ 123 h 139"/>
                <a:gd name="T28" fmla="*/ 49 w 116"/>
                <a:gd name="T29" fmla="*/ 118 h 139"/>
                <a:gd name="T30" fmla="*/ 49 w 116"/>
                <a:gd name="T31" fmla="*/ 22 h 139"/>
                <a:gd name="T32" fmla="*/ 41 w 116"/>
                <a:gd name="T33" fmla="*/ 14 h 139"/>
                <a:gd name="T34" fmla="*/ 32 w 116"/>
                <a:gd name="T35" fmla="*/ 15 h 139"/>
                <a:gd name="T36" fmla="*/ 18 w 116"/>
                <a:gd name="T37" fmla="*/ 23 h 139"/>
                <a:gd name="T38" fmla="*/ 11 w 116"/>
                <a:gd name="T39" fmla="*/ 36 h 139"/>
                <a:gd name="T40" fmla="*/ 8 w 116"/>
                <a:gd name="T41" fmla="*/ 42 h 139"/>
                <a:gd name="T42" fmla="*/ 0 w 116"/>
                <a:gd name="T43" fmla="*/ 39 h 139"/>
                <a:gd name="T44" fmla="*/ 13 w 116"/>
                <a:gd name="T45" fmla="*/ 0 h 139"/>
                <a:gd name="T46" fmla="*/ 19 w 116"/>
                <a:gd name="T47" fmla="*/ 0 h 139"/>
                <a:gd name="T48" fmla="*/ 21 w 116"/>
                <a:gd name="T49" fmla="*/ 4 h 139"/>
                <a:gd name="T50" fmla="*/ 95 w 116"/>
                <a:gd name="T51" fmla="*/ 4 h 139"/>
                <a:gd name="T52" fmla="*/ 97 w 116"/>
                <a:gd name="T53" fmla="*/ 0 h 139"/>
                <a:gd name="T54" fmla="*/ 103 w 116"/>
                <a:gd name="T55" fmla="*/ 0 h 139"/>
                <a:gd name="T56" fmla="*/ 116 w 116"/>
                <a:gd name="T57" fmla="*/ 39 h 139"/>
                <a:gd name="T58" fmla="*/ 108 w 116"/>
                <a:gd name="T59"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39">
                  <a:moveTo>
                    <a:pt x="108" y="42"/>
                  </a:moveTo>
                  <a:cubicBezTo>
                    <a:pt x="106" y="37"/>
                    <a:pt x="104" y="33"/>
                    <a:pt x="102" y="29"/>
                  </a:cubicBezTo>
                  <a:cubicBezTo>
                    <a:pt x="96" y="17"/>
                    <a:pt x="85" y="13"/>
                    <a:pt x="72" y="14"/>
                  </a:cubicBezTo>
                  <a:cubicBezTo>
                    <a:pt x="68" y="14"/>
                    <a:pt x="67" y="15"/>
                    <a:pt x="67" y="18"/>
                  </a:cubicBezTo>
                  <a:cubicBezTo>
                    <a:pt x="66" y="20"/>
                    <a:pt x="66" y="22"/>
                    <a:pt x="66" y="24"/>
                  </a:cubicBezTo>
                  <a:cubicBezTo>
                    <a:pt x="66" y="54"/>
                    <a:pt x="66" y="85"/>
                    <a:pt x="66" y="115"/>
                  </a:cubicBezTo>
                  <a:cubicBezTo>
                    <a:pt x="66" y="118"/>
                    <a:pt x="67" y="120"/>
                    <a:pt x="67" y="123"/>
                  </a:cubicBezTo>
                  <a:cubicBezTo>
                    <a:pt x="68" y="128"/>
                    <a:pt x="70" y="130"/>
                    <a:pt x="75" y="131"/>
                  </a:cubicBezTo>
                  <a:cubicBezTo>
                    <a:pt x="78" y="131"/>
                    <a:pt x="80" y="132"/>
                    <a:pt x="83" y="132"/>
                  </a:cubicBezTo>
                  <a:cubicBezTo>
                    <a:pt x="83" y="134"/>
                    <a:pt x="83" y="137"/>
                    <a:pt x="83" y="139"/>
                  </a:cubicBezTo>
                  <a:cubicBezTo>
                    <a:pt x="66" y="139"/>
                    <a:pt x="50" y="139"/>
                    <a:pt x="33" y="139"/>
                  </a:cubicBezTo>
                  <a:cubicBezTo>
                    <a:pt x="33" y="137"/>
                    <a:pt x="33" y="135"/>
                    <a:pt x="33" y="132"/>
                  </a:cubicBezTo>
                  <a:cubicBezTo>
                    <a:pt x="36" y="132"/>
                    <a:pt x="39" y="131"/>
                    <a:pt x="41" y="131"/>
                  </a:cubicBezTo>
                  <a:cubicBezTo>
                    <a:pt x="47" y="130"/>
                    <a:pt x="49" y="128"/>
                    <a:pt x="49" y="123"/>
                  </a:cubicBezTo>
                  <a:cubicBezTo>
                    <a:pt x="49" y="121"/>
                    <a:pt x="49" y="120"/>
                    <a:pt x="49" y="118"/>
                  </a:cubicBezTo>
                  <a:cubicBezTo>
                    <a:pt x="49" y="86"/>
                    <a:pt x="49" y="54"/>
                    <a:pt x="49" y="22"/>
                  </a:cubicBezTo>
                  <a:cubicBezTo>
                    <a:pt x="49" y="14"/>
                    <a:pt x="49" y="13"/>
                    <a:pt x="41" y="14"/>
                  </a:cubicBezTo>
                  <a:cubicBezTo>
                    <a:pt x="38" y="14"/>
                    <a:pt x="35" y="14"/>
                    <a:pt x="32" y="15"/>
                  </a:cubicBezTo>
                  <a:cubicBezTo>
                    <a:pt x="26" y="16"/>
                    <a:pt x="21" y="18"/>
                    <a:pt x="18" y="23"/>
                  </a:cubicBezTo>
                  <a:cubicBezTo>
                    <a:pt x="15" y="27"/>
                    <a:pt x="13" y="32"/>
                    <a:pt x="11" y="36"/>
                  </a:cubicBezTo>
                  <a:cubicBezTo>
                    <a:pt x="10" y="38"/>
                    <a:pt x="9" y="40"/>
                    <a:pt x="8" y="42"/>
                  </a:cubicBezTo>
                  <a:cubicBezTo>
                    <a:pt x="5" y="41"/>
                    <a:pt x="3" y="40"/>
                    <a:pt x="0" y="39"/>
                  </a:cubicBezTo>
                  <a:cubicBezTo>
                    <a:pt x="5" y="26"/>
                    <a:pt x="9" y="13"/>
                    <a:pt x="13" y="0"/>
                  </a:cubicBezTo>
                  <a:cubicBezTo>
                    <a:pt x="15" y="0"/>
                    <a:pt x="17" y="0"/>
                    <a:pt x="19" y="0"/>
                  </a:cubicBezTo>
                  <a:cubicBezTo>
                    <a:pt x="20" y="1"/>
                    <a:pt x="20" y="3"/>
                    <a:pt x="21" y="4"/>
                  </a:cubicBezTo>
                  <a:cubicBezTo>
                    <a:pt x="46" y="4"/>
                    <a:pt x="70" y="4"/>
                    <a:pt x="95" y="4"/>
                  </a:cubicBezTo>
                  <a:cubicBezTo>
                    <a:pt x="95" y="3"/>
                    <a:pt x="96" y="1"/>
                    <a:pt x="97" y="0"/>
                  </a:cubicBezTo>
                  <a:cubicBezTo>
                    <a:pt x="98" y="0"/>
                    <a:pt x="100" y="0"/>
                    <a:pt x="103" y="0"/>
                  </a:cubicBezTo>
                  <a:cubicBezTo>
                    <a:pt x="107" y="13"/>
                    <a:pt x="112" y="26"/>
                    <a:pt x="116" y="39"/>
                  </a:cubicBezTo>
                  <a:cubicBezTo>
                    <a:pt x="113" y="40"/>
                    <a:pt x="111" y="41"/>
                    <a:pt x="108" y="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35" name="Freeform 33">
              <a:extLst>
                <a:ext uri="{FF2B5EF4-FFF2-40B4-BE49-F238E27FC236}">
                  <a16:creationId xmlns:a16="http://schemas.microsoft.com/office/drawing/2014/main" id="{D04146B2-3540-4B26-86A2-964C8A3808E0}"/>
                </a:ext>
              </a:extLst>
            </p:cNvPr>
            <p:cNvSpPr>
              <a:spLocks/>
            </p:cNvSpPr>
            <p:nvPr/>
          </p:nvSpPr>
          <p:spPr bwMode="auto">
            <a:xfrm>
              <a:off x="5715150" y="3891177"/>
              <a:ext cx="140967" cy="381253"/>
            </a:xfrm>
            <a:custGeom>
              <a:avLst/>
              <a:gdLst>
                <a:gd name="T0" fmla="*/ 0 w 50"/>
                <a:gd name="T1" fmla="*/ 134 h 134"/>
                <a:gd name="T2" fmla="*/ 0 w 50"/>
                <a:gd name="T3" fmla="*/ 127 h 134"/>
                <a:gd name="T4" fmla="*/ 9 w 50"/>
                <a:gd name="T5" fmla="*/ 126 h 134"/>
                <a:gd name="T6" fmla="*/ 16 w 50"/>
                <a:gd name="T7" fmla="*/ 119 h 134"/>
                <a:gd name="T8" fmla="*/ 16 w 50"/>
                <a:gd name="T9" fmla="*/ 113 h 134"/>
                <a:gd name="T10" fmla="*/ 16 w 50"/>
                <a:gd name="T11" fmla="*/ 21 h 134"/>
                <a:gd name="T12" fmla="*/ 16 w 50"/>
                <a:gd name="T13" fmla="*/ 13 h 134"/>
                <a:gd name="T14" fmla="*/ 9 w 50"/>
                <a:gd name="T15" fmla="*/ 8 h 134"/>
                <a:gd name="T16" fmla="*/ 1 w 50"/>
                <a:gd name="T17" fmla="*/ 7 h 134"/>
                <a:gd name="T18" fmla="*/ 1 w 50"/>
                <a:gd name="T19" fmla="*/ 0 h 134"/>
                <a:gd name="T20" fmla="*/ 49 w 50"/>
                <a:gd name="T21" fmla="*/ 0 h 134"/>
                <a:gd name="T22" fmla="*/ 49 w 50"/>
                <a:gd name="T23" fmla="*/ 7 h 134"/>
                <a:gd name="T24" fmla="*/ 42 w 50"/>
                <a:gd name="T25" fmla="*/ 8 h 134"/>
                <a:gd name="T26" fmla="*/ 34 w 50"/>
                <a:gd name="T27" fmla="*/ 15 h 134"/>
                <a:gd name="T28" fmla="*/ 33 w 50"/>
                <a:gd name="T29" fmla="*/ 23 h 134"/>
                <a:gd name="T30" fmla="*/ 33 w 50"/>
                <a:gd name="T31" fmla="*/ 113 h 134"/>
                <a:gd name="T32" fmla="*/ 46 w 50"/>
                <a:gd name="T33" fmla="*/ 127 h 134"/>
                <a:gd name="T34" fmla="*/ 49 w 50"/>
                <a:gd name="T35" fmla="*/ 127 h 134"/>
                <a:gd name="T36" fmla="*/ 50 w 50"/>
                <a:gd name="T37" fmla="*/ 131 h 134"/>
                <a:gd name="T38" fmla="*/ 49 w 50"/>
                <a:gd name="T39" fmla="*/ 134 h 134"/>
                <a:gd name="T40" fmla="*/ 0 w 50"/>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4">
                  <a:moveTo>
                    <a:pt x="0" y="134"/>
                  </a:moveTo>
                  <a:cubicBezTo>
                    <a:pt x="0" y="132"/>
                    <a:pt x="0" y="130"/>
                    <a:pt x="0" y="127"/>
                  </a:cubicBezTo>
                  <a:cubicBezTo>
                    <a:pt x="3" y="127"/>
                    <a:pt x="6" y="127"/>
                    <a:pt x="9" y="126"/>
                  </a:cubicBezTo>
                  <a:cubicBezTo>
                    <a:pt x="13" y="125"/>
                    <a:pt x="15" y="124"/>
                    <a:pt x="16" y="119"/>
                  </a:cubicBezTo>
                  <a:cubicBezTo>
                    <a:pt x="16" y="117"/>
                    <a:pt x="16" y="115"/>
                    <a:pt x="16" y="113"/>
                  </a:cubicBezTo>
                  <a:cubicBezTo>
                    <a:pt x="16" y="82"/>
                    <a:pt x="16" y="52"/>
                    <a:pt x="16" y="21"/>
                  </a:cubicBezTo>
                  <a:cubicBezTo>
                    <a:pt x="16" y="18"/>
                    <a:pt x="16" y="16"/>
                    <a:pt x="16" y="13"/>
                  </a:cubicBezTo>
                  <a:cubicBezTo>
                    <a:pt x="15" y="10"/>
                    <a:pt x="13" y="8"/>
                    <a:pt x="9" y="8"/>
                  </a:cubicBezTo>
                  <a:cubicBezTo>
                    <a:pt x="6" y="7"/>
                    <a:pt x="4" y="7"/>
                    <a:pt x="1" y="7"/>
                  </a:cubicBezTo>
                  <a:cubicBezTo>
                    <a:pt x="1" y="4"/>
                    <a:pt x="1" y="2"/>
                    <a:pt x="1" y="0"/>
                  </a:cubicBezTo>
                  <a:cubicBezTo>
                    <a:pt x="17" y="0"/>
                    <a:pt x="33" y="0"/>
                    <a:pt x="49" y="0"/>
                  </a:cubicBezTo>
                  <a:cubicBezTo>
                    <a:pt x="49" y="2"/>
                    <a:pt x="49" y="4"/>
                    <a:pt x="49" y="7"/>
                  </a:cubicBezTo>
                  <a:cubicBezTo>
                    <a:pt x="47" y="7"/>
                    <a:pt x="44" y="7"/>
                    <a:pt x="42" y="8"/>
                  </a:cubicBezTo>
                  <a:cubicBezTo>
                    <a:pt x="38" y="8"/>
                    <a:pt x="35" y="10"/>
                    <a:pt x="34" y="15"/>
                  </a:cubicBezTo>
                  <a:cubicBezTo>
                    <a:pt x="34" y="17"/>
                    <a:pt x="33" y="20"/>
                    <a:pt x="33" y="23"/>
                  </a:cubicBezTo>
                  <a:cubicBezTo>
                    <a:pt x="33" y="53"/>
                    <a:pt x="33" y="83"/>
                    <a:pt x="33" y="113"/>
                  </a:cubicBezTo>
                  <a:cubicBezTo>
                    <a:pt x="33" y="124"/>
                    <a:pt x="36" y="126"/>
                    <a:pt x="46" y="127"/>
                  </a:cubicBezTo>
                  <a:cubicBezTo>
                    <a:pt x="47" y="127"/>
                    <a:pt x="48" y="127"/>
                    <a:pt x="49" y="127"/>
                  </a:cubicBezTo>
                  <a:cubicBezTo>
                    <a:pt x="49" y="128"/>
                    <a:pt x="50" y="129"/>
                    <a:pt x="50" y="131"/>
                  </a:cubicBezTo>
                  <a:cubicBezTo>
                    <a:pt x="50" y="132"/>
                    <a:pt x="49" y="133"/>
                    <a:pt x="49" y="134"/>
                  </a:cubicBezTo>
                  <a:cubicBezTo>
                    <a:pt x="33" y="134"/>
                    <a:pt x="17" y="134"/>
                    <a:pt x="0"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36" name="Freeform 34">
              <a:extLst>
                <a:ext uri="{FF2B5EF4-FFF2-40B4-BE49-F238E27FC236}">
                  <a16:creationId xmlns:a16="http://schemas.microsoft.com/office/drawing/2014/main" id="{941B3BC6-A11E-4E3B-B07D-B7635E70A572}"/>
                </a:ext>
              </a:extLst>
            </p:cNvPr>
            <p:cNvSpPr>
              <a:spLocks/>
            </p:cNvSpPr>
            <p:nvPr/>
          </p:nvSpPr>
          <p:spPr bwMode="auto">
            <a:xfrm>
              <a:off x="9354673" y="3891177"/>
              <a:ext cx="137764" cy="384457"/>
            </a:xfrm>
            <a:custGeom>
              <a:avLst/>
              <a:gdLst>
                <a:gd name="T0" fmla="*/ 0 w 49"/>
                <a:gd name="T1" fmla="*/ 7 h 135"/>
                <a:gd name="T2" fmla="*/ 0 w 49"/>
                <a:gd name="T3" fmla="*/ 0 h 135"/>
                <a:gd name="T4" fmla="*/ 49 w 49"/>
                <a:gd name="T5" fmla="*/ 0 h 135"/>
                <a:gd name="T6" fmla="*/ 49 w 49"/>
                <a:gd name="T7" fmla="*/ 7 h 135"/>
                <a:gd name="T8" fmla="*/ 42 w 49"/>
                <a:gd name="T9" fmla="*/ 8 h 135"/>
                <a:gd name="T10" fmla="*/ 34 w 49"/>
                <a:gd name="T11" fmla="*/ 15 h 135"/>
                <a:gd name="T12" fmla="*/ 33 w 49"/>
                <a:gd name="T13" fmla="*/ 23 h 135"/>
                <a:gd name="T14" fmla="*/ 33 w 49"/>
                <a:gd name="T15" fmla="*/ 113 h 135"/>
                <a:gd name="T16" fmla="*/ 46 w 49"/>
                <a:gd name="T17" fmla="*/ 127 h 135"/>
                <a:gd name="T18" fmla="*/ 49 w 49"/>
                <a:gd name="T19" fmla="*/ 127 h 135"/>
                <a:gd name="T20" fmla="*/ 49 w 49"/>
                <a:gd name="T21" fmla="*/ 134 h 135"/>
                <a:gd name="T22" fmla="*/ 0 w 49"/>
                <a:gd name="T23" fmla="*/ 134 h 135"/>
                <a:gd name="T24" fmla="*/ 0 w 49"/>
                <a:gd name="T25" fmla="*/ 127 h 135"/>
                <a:gd name="T26" fmla="*/ 7 w 49"/>
                <a:gd name="T27" fmla="*/ 126 h 135"/>
                <a:gd name="T28" fmla="*/ 16 w 49"/>
                <a:gd name="T29" fmla="*/ 118 h 135"/>
                <a:gd name="T30" fmla="*/ 16 w 49"/>
                <a:gd name="T31" fmla="*/ 113 h 135"/>
                <a:gd name="T32" fmla="*/ 16 w 49"/>
                <a:gd name="T33" fmla="*/ 20 h 135"/>
                <a:gd name="T34" fmla="*/ 15 w 49"/>
                <a:gd name="T35" fmla="*/ 13 h 135"/>
                <a:gd name="T36" fmla="*/ 9 w 49"/>
                <a:gd name="T37" fmla="*/ 8 h 135"/>
                <a:gd name="T38" fmla="*/ 0 w 49"/>
                <a:gd name="T39"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35">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5" y="10"/>
                    <a:pt x="34" y="15"/>
                  </a:cubicBezTo>
                  <a:cubicBezTo>
                    <a:pt x="33" y="18"/>
                    <a:pt x="33" y="20"/>
                    <a:pt x="33" y="23"/>
                  </a:cubicBezTo>
                  <a:cubicBezTo>
                    <a:pt x="33" y="53"/>
                    <a:pt x="33" y="83"/>
                    <a:pt x="33" y="113"/>
                  </a:cubicBezTo>
                  <a:cubicBezTo>
                    <a:pt x="33" y="124"/>
                    <a:pt x="35" y="126"/>
                    <a:pt x="46" y="127"/>
                  </a:cubicBezTo>
                  <a:cubicBezTo>
                    <a:pt x="47" y="127"/>
                    <a:pt x="48" y="127"/>
                    <a:pt x="49" y="127"/>
                  </a:cubicBezTo>
                  <a:cubicBezTo>
                    <a:pt x="49" y="129"/>
                    <a:pt x="49" y="132"/>
                    <a:pt x="49" y="134"/>
                  </a:cubicBezTo>
                  <a:cubicBezTo>
                    <a:pt x="45" y="135"/>
                    <a:pt x="9" y="135"/>
                    <a:pt x="0" y="134"/>
                  </a:cubicBezTo>
                  <a:cubicBezTo>
                    <a:pt x="0" y="132"/>
                    <a:pt x="0" y="130"/>
                    <a:pt x="0" y="127"/>
                  </a:cubicBezTo>
                  <a:cubicBezTo>
                    <a:pt x="3" y="127"/>
                    <a:pt x="5" y="127"/>
                    <a:pt x="7" y="126"/>
                  </a:cubicBezTo>
                  <a:cubicBezTo>
                    <a:pt x="13" y="126"/>
                    <a:pt x="15" y="124"/>
                    <a:pt x="16" y="118"/>
                  </a:cubicBezTo>
                  <a:cubicBezTo>
                    <a:pt x="16" y="117"/>
                    <a:pt x="16" y="115"/>
                    <a:pt x="16" y="113"/>
                  </a:cubicBezTo>
                  <a:cubicBezTo>
                    <a:pt x="16" y="82"/>
                    <a:pt x="16" y="51"/>
                    <a:pt x="16" y="20"/>
                  </a:cubicBezTo>
                  <a:cubicBezTo>
                    <a:pt x="16" y="18"/>
                    <a:pt x="15" y="16"/>
                    <a:pt x="15" y="13"/>
                  </a:cubicBezTo>
                  <a:cubicBezTo>
                    <a:pt x="14" y="10"/>
                    <a:pt x="12" y="8"/>
                    <a:pt x="9" y="8"/>
                  </a:cubicBezTo>
                  <a:cubicBezTo>
                    <a:pt x="6"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37" name="Freeform 35">
              <a:extLst>
                <a:ext uri="{FF2B5EF4-FFF2-40B4-BE49-F238E27FC236}">
                  <a16:creationId xmlns:a16="http://schemas.microsoft.com/office/drawing/2014/main" id="{BD558C4E-8B51-4077-9535-D4EA2266CCB2}"/>
                </a:ext>
              </a:extLst>
            </p:cNvPr>
            <p:cNvSpPr>
              <a:spLocks/>
            </p:cNvSpPr>
            <p:nvPr/>
          </p:nvSpPr>
          <p:spPr bwMode="auto">
            <a:xfrm>
              <a:off x="7675879" y="3891177"/>
              <a:ext cx="137764" cy="381253"/>
            </a:xfrm>
            <a:custGeom>
              <a:avLst/>
              <a:gdLst>
                <a:gd name="T0" fmla="*/ 0 w 49"/>
                <a:gd name="T1" fmla="*/ 7 h 134"/>
                <a:gd name="T2" fmla="*/ 0 w 49"/>
                <a:gd name="T3" fmla="*/ 0 h 134"/>
                <a:gd name="T4" fmla="*/ 49 w 49"/>
                <a:gd name="T5" fmla="*/ 0 h 134"/>
                <a:gd name="T6" fmla="*/ 49 w 49"/>
                <a:gd name="T7" fmla="*/ 7 h 134"/>
                <a:gd name="T8" fmla="*/ 42 w 49"/>
                <a:gd name="T9" fmla="*/ 8 h 134"/>
                <a:gd name="T10" fmla="*/ 34 w 49"/>
                <a:gd name="T11" fmla="*/ 15 h 134"/>
                <a:gd name="T12" fmla="*/ 33 w 49"/>
                <a:gd name="T13" fmla="*/ 23 h 134"/>
                <a:gd name="T14" fmla="*/ 33 w 49"/>
                <a:gd name="T15" fmla="*/ 112 h 134"/>
                <a:gd name="T16" fmla="*/ 34 w 49"/>
                <a:gd name="T17" fmla="*/ 120 h 134"/>
                <a:gd name="T18" fmla="*/ 40 w 49"/>
                <a:gd name="T19" fmla="*/ 126 h 134"/>
                <a:gd name="T20" fmla="*/ 49 w 49"/>
                <a:gd name="T21" fmla="*/ 127 h 134"/>
                <a:gd name="T22" fmla="*/ 49 w 49"/>
                <a:gd name="T23" fmla="*/ 134 h 134"/>
                <a:gd name="T24" fmla="*/ 0 w 49"/>
                <a:gd name="T25" fmla="*/ 134 h 134"/>
                <a:gd name="T26" fmla="*/ 0 w 49"/>
                <a:gd name="T27" fmla="*/ 127 h 134"/>
                <a:gd name="T28" fmla="*/ 8 w 49"/>
                <a:gd name="T29" fmla="*/ 126 h 134"/>
                <a:gd name="T30" fmla="*/ 15 w 49"/>
                <a:gd name="T31" fmla="*/ 119 h 134"/>
                <a:gd name="T32" fmla="*/ 16 w 49"/>
                <a:gd name="T33" fmla="*/ 110 h 134"/>
                <a:gd name="T34" fmla="*/ 16 w 49"/>
                <a:gd name="T35" fmla="*/ 25 h 134"/>
                <a:gd name="T36" fmla="*/ 15 w 49"/>
                <a:gd name="T37" fmla="*/ 15 h 134"/>
                <a:gd name="T38" fmla="*/ 8 w 49"/>
                <a:gd name="T39" fmla="*/ 8 h 134"/>
                <a:gd name="T40" fmla="*/ 0 w 49"/>
                <a:gd name="T41"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4">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4" y="10"/>
                    <a:pt x="34" y="15"/>
                  </a:cubicBezTo>
                  <a:cubicBezTo>
                    <a:pt x="33" y="18"/>
                    <a:pt x="33" y="21"/>
                    <a:pt x="33" y="23"/>
                  </a:cubicBezTo>
                  <a:cubicBezTo>
                    <a:pt x="33" y="53"/>
                    <a:pt x="33" y="83"/>
                    <a:pt x="33" y="112"/>
                  </a:cubicBezTo>
                  <a:cubicBezTo>
                    <a:pt x="33" y="115"/>
                    <a:pt x="33" y="118"/>
                    <a:pt x="34" y="120"/>
                  </a:cubicBezTo>
                  <a:cubicBezTo>
                    <a:pt x="34" y="124"/>
                    <a:pt x="36" y="126"/>
                    <a:pt x="40" y="126"/>
                  </a:cubicBezTo>
                  <a:cubicBezTo>
                    <a:pt x="43" y="126"/>
                    <a:pt x="45" y="127"/>
                    <a:pt x="49" y="127"/>
                  </a:cubicBezTo>
                  <a:cubicBezTo>
                    <a:pt x="49" y="129"/>
                    <a:pt x="49" y="132"/>
                    <a:pt x="49" y="134"/>
                  </a:cubicBezTo>
                  <a:cubicBezTo>
                    <a:pt x="33" y="134"/>
                    <a:pt x="16" y="134"/>
                    <a:pt x="0" y="134"/>
                  </a:cubicBezTo>
                  <a:cubicBezTo>
                    <a:pt x="0" y="132"/>
                    <a:pt x="0" y="130"/>
                    <a:pt x="0" y="127"/>
                  </a:cubicBezTo>
                  <a:cubicBezTo>
                    <a:pt x="3" y="127"/>
                    <a:pt x="6" y="127"/>
                    <a:pt x="8" y="126"/>
                  </a:cubicBezTo>
                  <a:cubicBezTo>
                    <a:pt x="13" y="125"/>
                    <a:pt x="15" y="123"/>
                    <a:pt x="15" y="119"/>
                  </a:cubicBezTo>
                  <a:cubicBezTo>
                    <a:pt x="16" y="116"/>
                    <a:pt x="16" y="113"/>
                    <a:pt x="16" y="110"/>
                  </a:cubicBezTo>
                  <a:cubicBezTo>
                    <a:pt x="16" y="81"/>
                    <a:pt x="16" y="53"/>
                    <a:pt x="16" y="25"/>
                  </a:cubicBezTo>
                  <a:cubicBezTo>
                    <a:pt x="16" y="21"/>
                    <a:pt x="16" y="18"/>
                    <a:pt x="15" y="15"/>
                  </a:cubicBezTo>
                  <a:cubicBezTo>
                    <a:pt x="15" y="10"/>
                    <a:pt x="13" y="8"/>
                    <a:pt x="8" y="8"/>
                  </a:cubicBezTo>
                  <a:cubicBezTo>
                    <a:pt x="5"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38" name="组合 137">
            <a:extLst>
              <a:ext uri="{FF2B5EF4-FFF2-40B4-BE49-F238E27FC236}">
                <a16:creationId xmlns:a16="http://schemas.microsoft.com/office/drawing/2014/main" id="{38946306-BB01-47D1-85B2-D73ED91B5724}"/>
              </a:ext>
            </a:extLst>
          </p:cNvPr>
          <p:cNvGrpSpPr/>
          <p:nvPr userDrawn="1"/>
        </p:nvGrpSpPr>
        <p:grpSpPr>
          <a:xfrm>
            <a:off x="1651541" y="660313"/>
            <a:ext cx="1483481" cy="423973"/>
            <a:chOff x="4606634" y="2048989"/>
            <a:chExt cx="5593843" cy="1598699"/>
          </a:xfrm>
          <a:solidFill>
            <a:schemeClr val="accent1">
              <a:alpha val="80000"/>
            </a:schemeClr>
          </a:solidFill>
        </p:grpSpPr>
        <p:sp>
          <p:nvSpPr>
            <p:cNvPr id="139" name="Freeform 9">
              <a:extLst>
                <a:ext uri="{FF2B5EF4-FFF2-40B4-BE49-F238E27FC236}">
                  <a16:creationId xmlns:a16="http://schemas.microsoft.com/office/drawing/2014/main" id="{E18931A2-267C-4A71-BE71-C188DA79BE3F}"/>
                </a:ext>
              </a:extLst>
            </p:cNvPr>
            <p:cNvSpPr>
              <a:spLocks noEditPoints="1"/>
            </p:cNvSpPr>
            <p:nvPr/>
          </p:nvSpPr>
          <p:spPr bwMode="auto">
            <a:xfrm>
              <a:off x="9274578" y="2071415"/>
              <a:ext cx="925899" cy="1034829"/>
            </a:xfrm>
            <a:custGeom>
              <a:avLst/>
              <a:gdLst>
                <a:gd name="T0" fmla="*/ 324 w 325"/>
                <a:gd name="T1" fmla="*/ 106 h 363"/>
                <a:gd name="T2" fmla="*/ 283 w 325"/>
                <a:gd name="T3" fmla="*/ 179 h 363"/>
                <a:gd name="T4" fmla="*/ 247 w 325"/>
                <a:gd name="T5" fmla="*/ 214 h 363"/>
                <a:gd name="T6" fmla="*/ 241 w 325"/>
                <a:gd name="T7" fmla="*/ 228 h 363"/>
                <a:gd name="T8" fmla="*/ 271 w 325"/>
                <a:gd name="T9" fmla="*/ 230 h 363"/>
                <a:gd name="T10" fmla="*/ 282 w 325"/>
                <a:gd name="T11" fmla="*/ 240 h 363"/>
                <a:gd name="T12" fmla="*/ 269 w 325"/>
                <a:gd name="T13" fmla="*/ 277 h 363"/>
                <a:gd name="T14" fmla="*/ 223 w 325"/>
                <a:gd name="T15" fmla="*/ 316 h 363"/>
                <a:gd name="T16" fmla="*/ 176 w 325"/>
                <a:gd name="T17" fmla="*/ 340 h 363"/>
                <a:gd name="T18" fmla="*/ 160 w 325"/>
                <a:gd name="T19" fmla="*/ 339 h 363"/>
                <a:gd name="T20" fmla="*/ 165 w 325"/>
                <a:gd name="T21" fmla="*/ 329 h 363"/>
                <a:gd name="T22" fmla="*/ 195 w 325"/>
                <a:gd name="T23" fmla="*/ 302 h 363"/>
                <a:gd name="T24" fmla="*/ 214 w 325"/>
                <a:gd name="T25" fmla="*/ 282 h 363"/>
                <a:gd name="T26" fmla="*/ 223 w 325"/>
                <a:gd name="T27" fmla="*/ 265 h 363"/>
                <a:gd name="T28" fmla="*/ 220 w 325"/>
                <a:gd name="T29" fmla="*/ 257 h 363"/>
                <a:gd name="T30" fmla="*/ 179 w 325"/>
                <a:gd name="T31" fmla="*/ 289 h 363"/>
                <a:gd name="T32" fmla="*/ 106 w 325"/>
                <a:gd name="T33" fmla="*/ 335 h 363"/>
                <a:gd name="T34" fmla="*/ 20 w 325"/>
                <a:gd name="T35" fmla="*/ 363 h 363"/>
                <a:gd name="T36" fmla="*/ 4 w 325"/>
                <a:gd name="T37" fmla="*/ 360 h 363"/>
                <a:gd name="T38" fmla="*/ 78 w 325"/>
                <a:gd name="T39" fmla="*/ 306 h 363"/>
                <a:gd name="T40" fmla="*/ 102 w 325"/>
                <a:gd name="T41" fmla="*/ 295 h 363"/>
                <a:gd name="T42" fmla="*/ 208 w 325"/>
                <a:gd name="T43" fmla="*/ 238 h 363"/>
                <a:gd name="T44" fmla="*/ 207 w 325"/>
                <a:gd name="T45" fmla="*/ 232 h 363"/>
                <a:gd name="T46" fmla="*/ 171 w 325"/>
                <a:gd name="T47" fmla="*/ 243 h 363"/>
                <a:gd name="T48" fmla="*/ 163 w 325"/>
                <a:gd name="T49" fmla="*/ 239 h 363"/>
                <a:gd name="T50" fmla="*/ 170 w 325"/>
                <a:gd name="T51" fmla="*/ 226 h 363"/>
                <a:gd name="T52" fmla="*/ 154 w 325"/>
                <a:gd name="T53" fmla="*/ 206 h 363"/>
                <a:gd name="T54" fmla="*/ 122 w 325"/>
                <a:gd name="T55" fmla="*/ 224 h 363"/>
                <a:gd name="T56" fmla="*/ 99 w 325"/>
                <a:gd name="T57" fmla="*/ 236 h 363"/>
                <a:gd name="T58" fmla="*/ 100 w 325"/>
                <a:gd name="T59" fmla="*/ 222 h 363"/>
                <a:gd name="T60" fmla="*/ 116 w 325"/>
                <a:gd name="T61" fmla="*/ 204 h 363"/>
                <a:gd name="T62" fmla="*/ 118 w 325"/>
                <a:gd name="T63" fmla="*/ 183 h 363"/>
                <a:gd name="T64" fmla="*/ 116 w 325"/>
                <a:gd name="T65" fmla="*/ 174 h 363"/>
                <a:gd name="T66" fmla="*/ 143 w 325"/>
                <a:gd name="T67" fmla="*/ 167 h 363"/>
                <a:gd name="T68" fmla="*/ 158 w 325"/>
                <a:gd name="T69" fmla="*/ 145 h 363"/>
                <a:gd name="T70" fmla="*/ 147 w 325"/>
                <a:gd name="T71" fmla="*/ 144 h 363"/>
                <a:gd name="T72" fmla="*/ 132 w 325"/>
                <a:gd name="T73" fmla="*/ 141 h 363"/>
                <a:gd name="T74" fmla="*/ 141 w 325"/>
                <a:gd name="T75" fmla="*/ 129 h 363"/>
                <a:gd name="T76" fmla="*/ 140 w 325"/>
                <a:gd name="T77" fmla="*/ 115 h 363"/>
                <a:gd name="T78" fmla="*/ 112 w 325"/>
                <a:gd name="T79" fmla="*/ 96 h 363"/>
                <a:gd name="T80" fmla="*/ 127 w 325"/>
                <a:gd name="T81" fmla="*/ 92 h 363"/>
                <a:gd name="T82" fmla="*/ 167 w 325"/>
                <a:gd name="T83" fmla="*/ 81 h 363"/>
                <a:gd name="T84" fmla="*/ 203 w 325"/>
                <a:gd name="T85" fmla="*/ 36 h 363"/>
                <a:gd name="T86" fmla="*/ 204 w 325"/>
                <a:gd name="T87" fmla="*/ 10 h 363"/>
                <a:gd name="T88" fmla="*/ 216 w 325"/>
                <a:gd name="T89" fmla="*/ 3 h 363"/>
                <a:gd name="T90" fmla="*/ 224 w 325"/>
                <a:gd name="T91" fmla="*/ 56 h 363"/>
                <a:gd name="T92" fmla="*/ 205 w 325"/>
                <a:gd name="T93" fmla="*/ 91 h 363"/>
                <a:gd name="T94" fmla="*/ 208 w 325"/>
                <a:gd name="T95" fmla="*/ 105 h 363"/>
                <a:gd name="T96" fmla="*/ 267 w 325"/>
                <a:gd name="T97" fmla="*/ 87 h 363"/>
                <a:gd name="T98" fmla="*/ 297 w 325"/>
                <a:gd name="T99" fmla="*/ 85 h 363"/>
                <a:gd name="T100" fmla="*/ 309 w 325"/>
                <a:gd name="T101" fmla="*/ 86 h 363"/>
                <a:gd name="T102" fmla="*/ 325 w 325"/>
                <a:gd name="T103" fmla="*/ 104 h 363"/>
                <a:gd name="T104" fmla="*/ 198 w 325"/>
                <a:gd name="T105" fmla="*/ 126 h 363"/>
                <a:gd name="T106" fmla="*/ 164 w 325"/>
                <a:gd name="T107" fmla="*/ 175 h 363"/>
                <a:gd name="T108" fmla="*/ 181 w 325"/>
                <a:gd name="T109" fmla="*/ 191 h 363"/>
                <a:gd name="T110" fmla="*/ 186 w 325"/>
                <a:gd name="T111" fmla="*/ 173 h 363"/>
                <a:gd name="T112" fmla="*/ 199 w 325"/>
                <a:gd name="T113" fmla="*/ 170 h 363"/>
                <a:gd name="T114" fmla="*/ 206 w 325"/>
                <a:gd name="T115" fmla="*/ 204 h 363"/>
                <a:gd name="T116" fmla="*/ 217 w 325"/>
                <a:gd name="T117" fmla="*/ 206 h 363"/>
                <a:gd name="T118" fmla="*/ 229 w 325"/>
                <a:gd name="T119" fmla="*/ 188 h 363"/>
                <a:gd name="T120" fmla="*/ 261 w 325"/>
                <a:gd name="T121" fmla="*/ 141 h 363"/>
                <a:gd name="T122" fmla="*/ 250 w 325"/>
                <a:gd name="T123" fmla="*/ 134 h 363"/>
                <a:gd name="T124" fmla="*/ 206 w 325"/>
                <a:gd name="T125" fmla="*/ 12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 h="363">
                  <a:moveTo>
                    <a:pt x="325" y="104"/>
                  </a:moveTo>
                  <a:cubicBezTo>
                    <a:pt x="325" y="104"/>
                    <a:pt x="324" y="105"/>
                    <a:pt x="324" y="106"/>
                  </a:cubicBezTo>
                  <a:cubicBezTo>
                    <a:pt x="323" y="108"/>
                    <a:pt x="323" y="111"/>
                    <a:pt x="322" y="114"/>
                  </a:cubicBezTo>
                  <a:cubicBezTo>
                    <a:pt x="312" y="138"/>
                    <a:pt x="300" y="160"/>
                    <a:pt x="283" y="179"/>
                  </a:cubicBezTo>
                  <a:cubicBezTo>
                    <a:pt x="275" y="188"/>
                    <a:pt x="267" y="197"/>
                    <a:pt x="259" y="205"/>
                  </a:cubicBezTo>
                  <a:cubicBezTo>
                    <a:pt x="255" y="209"/>
                    <a:pt x="251" y="211"/>
                    <a:pt x="247" y="214"/>
                  </a:cubicBezTo>
                  <a:cubicBezTo>
                    <a:pt x="244" y="217"/>
                    <a:pt x="241" y="219"/>
                    <a:pt x="239" y="223"/>
                  </a:cubicBezTo>
                  <a:cubicBezTo>
                    <a:pt x="237" y="226"/>
                    <a:pt x="238" y="227"/>
                    <a:pt x="241" y="228"/>
                  </a:cubicBezTo>
                  <a:cubicBezTo>
                    <a:pt x="243" y="228"/>
                    <a:pt x="245" y="228"/>
                    <a:pt x="246" y="228"/>
                  </a:cubicBezTo>
                  <a:cubicBezTo>
                    <a:pt x="255" y="229"/>
                    <a:pt x="263" y="230"/>
                    <a:pt x="271" y="230"/>
                  </a:cubicBezTo>
                  <a:cubicBezTo>
                    <a:pt x="272" y="230"/>
                    <a:pt x="274" y="231"/>
                    <a:pt x="275" y="231"/>
                  </a:cubicBezTo>
                  <a:cubicBezTo>
                    <a:pt x="280" y="233"/>
                    <a:pt x="282" y="235"/>
                    <a:pt x="282" y="240"/>
                  </a:cubicBezTo>
                  <a:cubicBezTo>
                    <a:pt x="283" y="247"/>
                    <a:pt x="282" y="253"/>
                    <a:pt x="279" y="259"/>
                  </a:cubicBezTo>
                  <a:cubicBezTo>
                    <a:pt x="277" y="265"/>
                    <a:pt x="273" y="271"/>
                    <a:pt x="269" y="277"/>
                  </a:cubicBezTo>
                  <a:cubicBezTo>
                    <a:pt x="260" y="289"/>
                    <a:pt x="248" y="298"/>
                    <a:pt x="237" y="307"/>
                  </a:cubicBezTo>
                  <a:cubicBezTo>
                    <a:pt x="233" y="311"/>
                    <a:pt x="228" y="314"/>
                    <a:pt x="223" y="316"/>
                  </a:cubicBezTo>
                  <a:cubicBezTo>
                    <a:pt x="213" y="321"/>
                    <a:pt x="203" y="327"/>
                    <a:pt x="193" y="332"/>
                  </a:cubicBezTo>
                  <a:cubicBezTo>
                    <a:pt x="187" y="334"/>
                    <a:pt x="182" y="337"/>
                    <a:pt x="176" y="340"/>
                  </a:cubicBezTo>
                  <a:cubicBezTo>
                    <a:pt x="173" y="341"/>
                    <a:pt x="169" y="341"/>
                    <a:pt x="166" y="342"/>
                  </a:cubicBezTo>
                  <a:cubicBezTo>
                    <a:pt x="164" y="342"/>
                    <a:pt x="161" y="341"/>
                    <a:pt x="160" y="339"/>
                  </a:cubicBezTo>
                  <a:cubicBezTo>
                    <a:pt x="159" y="337"/>
                    <a:pt x="160" y="335"/>
                    <a:pt x="162" y="333"/>
                  </a:cubicBezTo>
                  <a:cubicBezTo>
                    <a:pt x="163" y="332"/>
                    <a:pt x="164" y="330"/>
                    <a:pt x="165" y="329"/>
                  </a:cubicBezTo>
                  <a:cubicBezTo>
                    <a:pt x="173" y="323"/>
                    <a:pt x="181" y="316"/>
                    <a:pt x="189" y="310"/>
                  </a:cubicBezTo>
                  <a:cubicBezTo>
                    <a:pt x="192" y="307"/>
                    <a:pt x="194" y="305"/>
                    <a:pt x="195" y="302"/>
                  </a:cubicBezTo>
                  <a:cubicBezTo>
                    <a:pt x="196" y="300"/>
                    <a:pt x="198" y="297"/>
                    <a:pt x="200" y="295"/>
                  </a:cubicBezTo>
                  <a:cubicBezTo>
                    <a:pt x="205" y="291"/>
                    <a:pt x="210" y="287"/>
                    <a:pt x="214" y="282"/>
                  </a:cubicBezTo>
                  <a:cubicBezTo>
                    <a:pt x="217" y="280"/>
                    <a:pt x="218" y="278"/>
                    <a:pt x="219" y="275"/>
                  </a:cubicBezTo>
                  <a:cubicBezTo>
                    <a:pt x="219" y="271"/>
                    <a:pt x="221" y="268"/>
                    <a:pt x="223" y="265"/>
                  </a:cubicBezTo>
                  <a:cubicBezTo>
                    <a:pt x="225" y="263"/>
                    <a:pt x="227" y="261"/>
                    <a:pt x="229" y="259"/>
                  </a:cubicBezTo>
                  <a:cubicBezTo>
                    <a:pt x="227" y="256"/>
                    <a:pt x="224" y="256"/>
                    <a:pt x="220" y="257"/>
                  </a:cubicBezTo>
                  <a:cubicBezTo>
                    <a:pt x="212" y="260"/>
                    <a:pt x="205" y="264"/>
                    <a:pt x="199" y="270"/>
                  </a:cubicBezTo>
                  <a:cubicBezTo>
                    <a:pt x="192" y="276"/>
                    <a:pt x="186" y="282"/>
                    <a:pt x="179" y="289"/>
                  </a:cubicBezTo>
                  <a:cubicBezTo>
                    <a:pt x="169" y="299"/>
                    <a:pt x="157" y="307"/>
                    <a:pt x="144" y="314"/>
                  </a:cubicBezTo>
                  <a:cubicBezTo>
                    <a:pt x="131" y="320"/>
                    <a:pt x="119" y="328"/>
                    <a:pt x="106" y="335"/>
                  </a:cubicBezTo>
                  <a:cubicBezTo>
                    <a:pt x="89" y="344"/>
                    <a:pt x="72" y="352"/>
                    <a:pt x="53" y="357"/>
                  </a:cubicBezTo>
                  <a:cubicBezTo>
                    <a:pt x="43" y="361"/>
                    <a:pt x="32" y="363"/>
                    <a:pt x="20" y="363"/>
                  </a:cubicBezTo>
                  <a:cubicBezTo>
                    <a:pt x="16" y="362"/>
                    <a:pt x="12" y="361"/>
                    <a:pt x="7" y="361"/>
                  </a:cubicBezTo>
                  <a:cubicBezTo>
                    <a:pt x="6" y="361"/>
                    <a:pt x="5" y="360"/>
                    <a:pt x="4" y="360"/>
                  </a:cubicBezTo>
                  <a:cubicBezTo>
                    <a:pt x="0" y="358"/>
                    <a:pt x="0" y="355"/>
                    <a:pt x="4" y="352"/>
                  </a:cubicBezTo>
                  <a:cubicBezTo>
                    <a:pt x="28" y="337"/>
                    <a:pt x="53" y="321"/>
                    <a:pt x="78" y="306"/>
                  </a:cubicBezTo>
                  <a:cubicBezTo>
                    <a:pt x="84" y="302"/>
                    <a:pt x="91" y="298"/>
                    <a:pt x="98" y="297"/>
                  </a:cubicBezTo>
                  <a:cubicBezTo>
                    <a:pt x="100" y="296"/>
                    <a:pt x="101" y="295"/>
                    <a:pt x="102" y="295"/>
                  </a:cubicBezTo>
                  <a:cubicBezTo>
                    <a:pt x="135" y="275"/>
                    <a:pt x="169" y="257"/>
                    <a:pt x="204" y="241"/>
                  </a:cubicBezTo>
                  <a:cubicBezTo>
                    <a:pt x="205" y="240"/>
                    <a:pt x="207" y="239"/>
                    <a:pt x="208" y="238"/>
                  </a:cubicBezTo>
                  <a:cubicBezTo>
                    <a:pt x="209" y="237"/>
                    <a:pt x="210" y="235"/>
                    <a:pt x="210" y="234"/>
                  </a:cubicBezTo>
                  <a:cubicBezTo>
                    <a:pt x="210" y="233"/>
                    <a:pt x="208" y="232"/>
                    <a:pt x="207" y="232"/>
                  </a:cubicBezTo>
                  <a:cubicBezTo>
                    <a:pt x="201" y="231"/>
                    <a:pt x="196" y="233"/>
                    <a:pt x="190" y="235"/>
                  </a:cubicBezTo>
                  <a:cubicBezTo>
                    <a:pt x="184" y="238"/>
                    <a:pt x="178" y="240"/>
                    <a:pt x="171" y="243"/>
                  </a:cubicBezTo>
                  <a:cubicBezTo>
                    <a:pt x="170" y="243"/>
                    <a:pt x="169" y="244"/>
                    <a:pt x="168" y="244"/>
                  </a:cubicBezTo>
                  <a:cubicBezTo>
                    <a:pt x="164" y="244"/>
                    <a:pt x="163" y="244"/>
                    <a:pt x="163" y="239"/>
                  </a:cubicBezTo>
                  <a:cubicBezTo>
                    <a:pt x="163" y="236"/>
                    <a:pt x="164" y="233"/>
                    <a:pt x="166" y="231"/>
                  </a:cubicBezTo>
                  <a:cubicBezTo>
                    <a:pt x="167" y="229"/>
                    <a:pt x="169" y="228"/>
                    <a:pt x="170" y="226"/>
                  </a:cubicBezTo>
                  <a:cubicBezTo>
                    <a:pt x="172" y="222"/>
                    <a:pt x="172" y="218"/>
                    <a:pt x="168" y="215"/>
                  </a:cubicBezTo>
                  <a:cubicBezTo>
                    <a:pt x="164" y="212"/>
                    <a:pt x="159" y="209"/>
                    <a:pt x="154" y="206"/>
                  </a:cubicBezTo>
                  <a:cubicBezTo>
                    <a:pt x="148" y="203"/>
                    <a:pt x="143" y="205"/>
                    <a:pt x="138" y="210"/>
                  </a:cubicBezTo>
                  <a:cubicBezTo>
                    <a:pt x="133" y="215"/>
                    <a:pt x="128" y="219"/>
                    <a:pt x="122" y="224"/>
                  </a:cubicBezTo>
                  <a:cubicBezTo>
                    <a:pt x="118" y="228"/>
                    <a:pt x="112" y="231"/>
                    <a:pt x="107" y="235"/>
                  </a:cubicBezTo>
                  <a:cubicBezTo>
                    <a:pt x="105" y="236"/>
                    <a:pt x="102" y="238"/>
                    <a:pt x="99" y="236"/>
                  </a:cubicBezTo>
                  <a:cubicBezTo>
                    <a:pt x="97" y="234"/>
                    <a:pt x="97" y="231"/>
                    <a:pt x="98" y="229"/>
                  </a:cubicBezTo>
                  <a:cubicBezTo>
                    <a:pt x="98" y="226"/>
                    <a:pt x="99" y="224"/>
                    <a:pt x="100" y="222"/>
                  </a:cubicBezTo>
                  <a:cubicBezTo>
                    <a:pt x="102" y="219"/>
                    <a:pt x="105" y="217"/>
                    <a:pt x="107" y="214"/>
                  </a:cubicBezTo>
                  <a:cubicBezTo>
                    <a:pt x="110" y="211"/>
                    <a:pt x="113" y="208"/>
                    <a:pt x="116" y="204"/>
                  </a:cubicBezTo>
                  <a:cubicBezTo>
                    <a:pt x="118" y="202"/>
                    <a:pt x="119" y="198"/>
                    <a:pt x="120" y="195"/>
                  </a:cubicBezTo>
                  <a:cubicBezTo>
                    <a:pt x="122" y="191"/>
                    <a:pt x="122" y="187"/>
                    <a:pt x="118" y="183"/>
                  </a:cubicBezTo>
                  <a:cubicBezTo>
                    <a:pt x="116" y="182"/>
                    <a:pt x="115" y="181"/>
                    <a:pt x="115" y="179"/>
                  </a:cubicBezTo>
                  <a:cubicBezTo>
                    <a:pt x="113" y="177"/>
                    <a:pt x="113" y="175"/>
                    <a:pt x="116" y="174"/>
                  </a:cubicBezTo>
                  <a:cubicBezTo>
                    <a:pt x="123" y="173"/>
                    <a:pt x="130" y="171"/>
                    <a:pt x="137" y="170"/>
                  </a:cubicBezTo>
                  <a:cubicBezTo>
                    <a:pt x="140" y="170"/>
                    <a:pt x="141" y="169"/>
                    <a:pt x="143" y="167"/>
                  </a:cubicBezTo>
                  <a:cubicBezTo>
                    <a:pt x="146" y="163"/>
                    <a:pt x="150" y="159"/>
                    <a:pt x="153" y="155"/>
                  </a:cubicBezTo>
                  <a:cubicBezTo>
                    <a:pt x="155" y="152"/>
                    <a:pt x="157" y="149"/>
                    <a:pt x="158" y="145"/>
                  </a:cubicBezTo>
                  <a:cubicBezTo>
                    <a:pt x="159" y="141"/>
                    <a:pt x="157" y="140"/>
                    <a:pt x="154" y="141"/>
                  </a:cubicBezTo>
                  <a:cubicBezTo>
                    <a:pt x="151" y="141"/>
                    <a:pt x="149" y="142"/>
                    <a:pt x="147" y="144"/>
                  </a:cubicBezTo>
                  <a:cubicBezTo>
                    <a:pt x="144" y="146"/>
                    <a:pt x="140" y="146"/>
                    <a:pt x="137" y="145"/>
                  </a:cubicBezTo>
                  <a:cubicBezTo>
                    <a:pt x="134" y="145"/>
                    <a:pt x="133" y="144"/>
                    <a:pt x="132" y="141"/>
                  </a:cubicBezTo>
                  <a:cubicBezTo>
                    <a:pt x="132" y="139"/>
                    <a:pt x="132" y="137"/>
                    <a:pt x="134" y="135"/>
                  </a:cubicBezTo>
                  <a:cubicBezTo>
                    <a:pt x="137" y="133"/>
                    <a:pt x="139" y="131"/>
                    <a:pt x="141" y="129"/>
                  </a:cubicBezTo>
                  <a:cubicBezTo>
                    <a:pt x="143" y="126"/>
                    <a:pt x="144" y="123"/>
                    <a:pt x="144" y="119"/>
                  </a:cubicBezTo>
                  <a:cubicBezTo>
                    <a:pt x="144" y="116"/>
                    <a:pt x="143" y="115"/>
                    <a:pt x="140" y="115"/>
                  </a:cubicBezTo>
                  <a:cubicBezTo>
                    <a:pt x="136" y="115"/>
                    <a:pt x="132" y="115"/>
                    <a:pt x="129" y="114"/>
                  </a:cubicBezTo>
                  <a:cubicBezTo>
                    <a:pt x="119" y="112"/>
                    <a:pt x="114" y="106"/>
                    <a:pt x="112" y="96"/>
                  </a:cubicBezTo>
                  <a:cubicBezTo>
                    <a:pt x="112" y="91"/>
                    <a:pt x="113" y="90"/>
                    <a:pt x="118" y="91"/>
                  </a:cubicBezTo>
                  <a:cubicBezTo>
                    <a:pt x="121" y="91"/>
                    <a:pt x="124" y="91"/>
                    <a:pt x="127" y="92"/>
                  </a:cubicBezTo>
                  <a:cubicBezTo>
                    <a:pt x="137" y="93"/>
                    <a:pt x="146" y="92"/>
                    <a:pt x="155" y="86"/>
                  </a:cubicBezTo>
                  <a:cubicBezTo>
                    <a:pt x="158" y="83"/>
                    <a:pt x="163" y="82"/>
                    <a:pt x="167" y="81"/>
                  </a:cubicBezTo>
                  <a:cubicBezTo>
                    <a:pt x="174" y="79"/>
                    <a:pt x="180" y="76"/>
                    <a:pt x="184" y="70"/>
                  </a:cubicBezTo>
                  <a:cubicBezTo>
                    <a:pt x="193" y="60"/>
                    <a:pt x="200" y="49"/>
                    <a:pt x="203" y="36"/>
                  </a:cubicBezTo>
                  <a:cubicBezTo>
                    <a:pt x="204" y="30"/>
                    <a:pt x="205" y="23"/>
                    <a:pt x="205" y="17"/>
                  </a:cubicBezTo>
                  <a:cubicBezTo>
                    <a:pt x="204" y="15"/>
                    <a:pt x="204" y="13"/>
                    <a:pt x="204" y="10"/>
                  </a:cubicBezTo>
                  <a:cubicBezTo>
                    <a:pt x="204" y="7"/>
                    <a:pt x="204" y="4"/>
                    <a:pt x="207" y="2"/>
                  </a:cubicBezTo>
                  <a:cubicBezTo>
                    <a:pt x="211" y="0"/>
                    <a:pt x="213" y="2"/>
                    <a:pt x="216" y="3"/>
                  </a:cubicBezTo>
                  <a:cubicBezTo>
                    <a:pt x="230" y="11"/>
                    <a:pt x="236" y="28"/>
                    <a:pt x="230" y="43"/>
                  </a:cubicBezTo>
                  <a:cubicBezTo>
                    <a:pt x="229" y="48"/>
                    <a:pt x="226" y="52"/>
                    <a:pt x="224" y="56"/>
                  </a:cubicBezTo>
                  <a:cubicBezTo>
                    <a:pt x="219" y="64"/>
                    <a:pt x="214" y="72"/>
                    <a:pt x="209" y="80"/>
                  </a:cubicBezTo>
                  <a:cubicBezTo>
                    <a:pt x="207" y="83"/>
                    <a:pt x="206" y="87"/>
                    <a:pt x="205" y="91"/>
                  </a:cubicBezTo>
                  <a:cubicBezTo>
                    <a:pt x="204" y="93"/>
                    <a:pt x="203" y="95"/>
                    <a:pt x="203" y="98"/>
                  </a:cubicBezTo>
                  <a:cubicBezTo>
                    <a:pt x="203" y="102"/>
                    <a:pt x="205" y="104"/>
                    <a:pt x="208" y="105"/>
                  </a:cubicBezTo>
                  <a:cubicBezTo>
                    <a:pt x="213" y="106"/>
                    <a:pt x="217" y="105"/>
                    <a:pt x="221" y="104"/>
                  </a:cubicBezTo>
                  <a:cubicBezTo>
                    <a:pt x="236" y="97"/>
                    <a:pt x="251" y="91"/>
                    <a:pt x="267" y="87"/>
                  </a:cubicBezTo>
                  <a:cubicBezTo>
                    <a:pt x="274" y="85"/>
                    <a:pt x="280" y="84"/>
                    <a:pt x="287" y="82"/>
                  </a:cubicBezTo>
                  <a:cubicBezTo>
                    <a:pt x="290" y="82"/>
                    <a:pt x="294" y="82"/>
                    <a:pt x="297" y="85"/>
                  </a:cubicBezTo>
                  <a:cubicBezTo>
                    <a:pt x="299" y="86"/>
                    <a:pt x="301" y="86"/>
                    <a:pt x="304" y="86"/>
                  </a:cubicBezTo>
                  <a:cubicBezTo>
                    <a:pt x="305" y="87"/>
                    <a:pt x="307" y="86"/>
                    <a:pt x="309" y="86"/>
                  </a:cubicBezTo>
                  <a:cubicBezTo>
                    <a:pt x="317" y="86"/>
                    <a:pt x="323" y="89"/>
                    <a:pt x="325" y="97"/>
                  </a:cubicBezTo>
                  <a:cubicBezTo>
                    <a:pt x="325" y="99"/>
                    <a:pt x="325" y="101"/>
                    <a:pt x="325" y="104"/>
                  </a:cubicBezTo>
                  <a:close/>
                  <a:moveTo>
                    <a:pt x="206" y="122"/>
                  </a:moveTo>
                  <a:cubicBezTo>
                    <a:pt x="203" y="122"/>
                    <a:pt x="200" y="123"/>
                    <a:pt x="198" y="126"/>
                  </a:cubicBezTo>
                  <a:cubicBezTo>
                    <a:pt x="189" y="138"/>
                    <a:pt x="179" y="150"/>
                    <a:pt x="169" y="162"/>
                  </a:cubicBezTo>
                  <a:cubicBezTo>
                    <a:pt x="166" y="166"/>
                    <a:pt x="164" y="170"/>
                    <a:pt x="164" y="175"/>
                  </a:cubicBezTo>
                  <a:cubicBezTo>
                    <a:pt x="162" y="184"/>
                    <a:pt x="165" y="188"/>
                    <a:pt x="173" y="193"/>
                  </a:cubicBezTo>
                  <a:cubicBezTo>
                    <a:pt x="176" y="195"/>
                    <a:pt x="179" y="194"/>
                    <a:pt x="181" y="191"/>
                  </a:cubicBezTo>
                  <a:cubicBezTo>
                    <a:pt x="183" y="188"/>
                    <a:pt x="183" y="186"/>
                    <a:pt x="184" y="183"/>
                  </a:cubicBezTo>
                  <a:cubicBezTo>
                    <a:pt x="185" y="180"/>
                    <a:pt x="185" y="176"/>
                    <a:pt x="186" y="173"/>
                  </a:cubicBezTo>
                  <a:cubicBezTo>
                    <a:pt x="187" y="171"/>
                    <a:pt x="188" y="168"/>
                    <a:pt x="190" y="167"/>
                  </a:cubicBezTo>
                  <a:cubicBezTo>
                    <a:pt x="194" y="164"/>
                    <a:pt x="197" y="165"/>
                    <a:pt x="199" y="170"/>
                  </a:cubicBezTo>
                  <a:cubicBezTo>
                    <a:pt x="199" y="171"/>
                    <a:pt x="199" y="171"/>
                    <a:pt x="199" y="172"/>
                  </a:cubicBezTo>
                  <a:cubicBezTo>
                    <a:pt x="202" y="183"/>
                    <a:pt x="205" y="193"/>
                    <a:pt x="206" y="204"/>
                  </a:cubicBezTo>
                  <a:cubicBezTo>
                    <a:pt x="206" y="206"/>
                    <a:pt x="207" y="209"/>
                    <a:pt x="210" y="210"/>
                  </a:cubicBezTo>
                  <a:cubicBezTo>
                    <a:pt x="214" y="210"/>
                    <a:pt x="215" y="208"/>
                    <a:pt x="217" y="206"/>
                  </a:cubicBezTo>
                  <a:cubicBezTo>
                    <a:pt x="217" y="205"/>
                    <a:pt x="217" y="205"/>
                    <a:pt x="218" y="204"/>
                  </a:cubicBezTo>
                  <a:cubicBezTo>
                    <a:pt x="221" y="199"/>
                    <a:pt x="225" y="193"/>
                    <a:pt x="229" y="188"/>
                  </a:cubicBezTo>
                  <a:cubicBezTo>
                    <a:pt x="237" y="177"/>
                    <a:pt x="246" y="167"/>
                    <a:pt x="255" y="157"/>
                  </a:cubicBezTo>
                  <a:cubicBezTo>
                    <a:pt x="259" y="152"/>
                    <a:pt x="261" y="147"/>
                    <a:pt x="261" y="141"/>
                  </a:cubicBezTo>
                  <a:cubicBezTo>
                    <a:pt x="261" y="137"/>
                    <a:pt x="259" y="135"/>
                    <a:pt x="255" y="134"/>
                  </a:cubicBezTo>
                  <a:cubicBezTo>
                    <a:pt x="253" y="134"/>
                    <a:pt x="251" y="134"/>
                    <a:pt x="250" y="134"/>
                  </a:cubicBezTo>
                  <a:cubicBezTo>
                    <a:pt x="240" y="131"/>
                    <a:pt x="231" y="129"/>
                    <a:pt x="221" y="126"/>
                  </a:cubicBezTo>
                  <a:cubicBezTo>
                    <a:pt x="216" y="125"/>
                    <a:pt x="211" y="123"/>
                    <a:pt x="206"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0" name="Freeform 10">
              <a:extLst>
                <a:ext uri="{FF2B5EF4-FFF2-40B4-BE49-F238E27FC236}">
                  <a16:creationId xmlns:a16="http://schemas.microsoft.com/office/drawing/2014/main" id="{703B4DA1-DADE-4E2C-A526-6A13B8A77CEC}"/>
                </a:ext>
              </a:extLst>
            </p:cNvPr>
            <p:cNvSpPr>
              <a:spLocks/>
            </p:cNvSpPr>
            <p:nvPr/>
          </p:nvSpPr>
          <p:spPr bwMode="auto">
            <a:xfrm>
              <a:off x="7550931" y="2257236"/>
              <a:ext cx="1089293" cy="1169389"/>
            </a:xfrm>
            <a:custGeom>
              <a:avLst/>
              <a:gdLst>
                <a:gd name="T0" fmla="*/ 83 w 383"/>
                <a:gd name="T1" fmla="*/ 410 h 411"/>
                <a:gd name="T2" fmla="*/ 111 w 383"/>
                <a:gd name="T3" fmla="*/ 380 h 411"/>
                <a:gd name="T4" fmla="*/ 136 w 383"/>
                <a:gd name="T5" fmla="*/ 371 h 411"/>
                <a:gd name="T6" fmla="*/ 198 w 383"/>
                <a:gd name="T7" fmla="*/ 294 h 411"/>
                <a:gd name="T8" fmla="*/ 201 w 383"/>
                <a:gd name="T9" fmla="*/ 280 h 411"/>
                <a:gd name="T10" fmla="*/ 197 w 383"/>
                <a:gd name="T11" fmla="*/ 274 h 411"/>
                <a:gd name="T12" fmla="*/ 166 w 383"/>
                <a:gd name="T13" fmla="*/ 283 h 411"/>
                <a:gd name="T14" fmla="*/ 144 w 383"/>
                <a:gd name="T15" fmla="*/ 291 h 411"/>
                <a:gd name="T16" fmla="*/ 123 w 383"/>
                <a:gd name="T17" fmla="*/ 305 h 411"/>
                <a:gd name="T18" fmla="*/ 62 w 383"/>
                <a:gd name="T19" fmla="*/ 344 h 411"/>
                <a:gd name="T20" fmla="*/ 34 w 383"/>
                <a:gd name="T21" fmla="*/ 353 h 411"/>
                <a:gd name="T22" fmla="*/ 9 w 383"/>
                <a:gd name="T23" fmla="*/ 344 h 411"/>
                <a:gd name="T24" fmla="*/ 1 w 383"/>
                <a:gd name="T25" fmla="*/ 322 h 411"/>
                <a:gd name="T26" fmla="*/ 0 w 383"/>
                <a:gd name="T27" fmla="*/ 288 h 411"/>
                <a:gd name="T28" fmla="*/ 1 w 383"/>
                <a:gd name="T29" fmla="*/ 283 h 411"/>
                <a:gd name="T30" fmla="*/ 6 w 383"/>
                <a:gd name="T31" fmla="*/ 282 h 411"/>
                <a:gd name="T32" fmla="*/ 8 w 383"/>
                <a:gd name="T33" fmla="*/ 285 h 411"/>
                <a:gd name="T34" fmla="*/ 10 w 383"/>
                <a:gd name="T35" fmla="*/ 290 h 411"/>
                <a:gd name="T36" fmla="*/ 32 w 383"/>
                <a:gd name="T37" fmla="*/ 298 h 411"/>
                <a:gd name="T38" fmla="*/ 46 w 383"/>
                <a:gd name="T39" fmla="*/ 293 h 411"/>
                <a:gd name="T40" fmla="*/ 53 w 383"/>
                <a:gd name="T41" fmla="*/ 291 h 411"/>
                <a:gd name="T42" fmla="*/ 65 w 383"/>
                <a:gd name="T43" fmla="*/ 288 h 411"/>
                <a:gd name="T44" fmla="*/ 100 w 383"/>
                <a:gd name="T45" fmla="*/ 268 h 411"/>
                <a:gd name="T46" fmla="*/ 156 w 383"/>
                <a:gd name="T47" fmla="*/ 244 h 411"/>
                <a:gd name="T48" fmla="*/ 197 w 383"/>
                <a:gd name="T49" fmla="*/ 229 h 411"/>
                <a:gd name="T50" fmla="*/ 203 w 383"/>
                <a:gd name="T51" fmla="*/ 226 h 411"/>
                <a:gd name="T52" fmla="*/ 219 w 383"/>
                <a:gd name="T53" fmla="*/ 204 h 411"/>
                <a:gd name="T54" fmla="*/ 222 w 383"/>
                <a:gd name="T55" fmla="*/ 124 h 411"/>
                <a:gd name="T56" fmla="*/ 210 w 383"/>
                <a:gd name="T57" fmla="*/ 69 h 411"/>
                <a:gd name="T58" fmla="*/ 197 w 383"/>
                <a:gd name="T59" fmla="*/ 36 h 411"/>
                <a:gd name="T60" fmla="*/ 194 w 383"/>
                <a:gd name="T61" fmla="*/ 10 h 411"/>
                <a:gd name="T62" fmla="*/ 205 w 383"/>
                <a:gd name="T63" fmla="*/ 2 h 411"/>
                <a:gd name="T64" fmla="*/ 230 w 383"/>
                <a:gd name="T65" fmla="*/ 7 h 411"/>
                <a:gd name="T66" fmla="*/ 237 w 383"/>
                <a:gd name="T67" fmla="*/ 10 h 411"/>
                <a:gd name="T68" fmla="*/ 248 w 383"/>
                <a:gd name="T69" fmla="*/ 19 h 411"/>
                <a:gd name="T70" fmla="*/ 265 w 383"/>
                <a:gd name="T71" fmla="*/ 29 h 411"/>
                <a:gd name="T72" fmla="*/ 280 w 383"/>
                <a:gd name="T73" fmla="*/ 49 h 411"/>
                <a:gd name="T74" fmla="*/ 278 w 383"/>
                <a:gd name="T75" fmla="*/ 66 h 411"/>
                <a:gd name="T76" fmla="*/ 273 w 383"/>
                <a:gd name="T77" fmla="*/ 72 h 411"/>
                <a:gd name="T78" fmla="*/ 270 w 383"/>
                <a:gd name="T79" fmla="*/ 77 h 411"/>
                <a:gd name="T80" fmla="*/ 271 w 383"/>
                <a:gd name="T81" fmla="*/ 158 h 411"/>
                <a:gd name="T82" fmla="*/ 273 w 383"/>
                <a:gd name="T83" fmla="*/ 179 h 411"/>
                <a:gd name="T84" fmla="*/ 278 w 383"/>
                <a:gd name="T85" fmla="*/ 182 h 411"/>
                <a:gd name="T86" fmla="*/ 313 w 383"/>
                <a:gd name="T87" fmla="*/ 160 h 411"/>
                <a:gd name="T88" fmla="*/ 325 w 383"/>
                <a:gd name="T89" fmla="*/ 144 h 411"/>
                <a:gd name="T90" fmla="*/ 341 w 383"/>
                <a:gd name="T91" fmla="*/ 128 h 411"/>
                <a:gd name="T92" fmla="*/ 369 w 383"/>
                <a:gd name="T93" fmla="*/ 122 h 411"/>
                <a:gd name="T94" fmla="*/ 380 w 383"/>
                <a:gd name="T95" fmla="*/ 141 h 411"/>
                <a:gd name="T96" fmla="*/ 372 w 383"/>
                <a:gd name="T97" fmla="*/ 154 h 411"/>
                <a:gd name="T98" fmla="*/ 355 w 383"/>
                <a:gd name="T99" fmla="*/ 169 h 411"/>
                <a:gd name="T100" fmla="*/ 314 w 383"/>
                <a:gd name="T101" fmla="*/ 199 h 411"/>
                <a:gd name="T102" fmla="*/ 275 w 383"/>
                <a:gd name="T103" fmla="*/ 229 h 411"/>
                <a:gd name="T104" fmla="*/ 271 w 383"/>
                <a:gd name="T105" fmla="*/ 238 h 411"/>
                <a:gd name="T106" fmla="*/ 254 w 383"/>
                <a:gd name="T107" fmla="*/ 310 h 411"/>
                <a:gd name="T108" fmla="*/ 250 w 383"/>
                <a:gd name="T109" fmla="*/ 320 h 411"/>
                <a:gd name="T110" fmla="*/ 247 w 383"/>
                <a:gd name="T111" fmla="*/ 325 h 411"/>
                <a:gd name="T112" fmla="*/ 173 w 383"/>
                <a:gd name="T113" fmla="*/ 386 h 411"/>
                <a:gd name="T114" fmla="*/ 95 w 383"/>
                <a:gd name="T115" fmla="*/ 410 h 411"/>
                <a:gd name="T116" fmla="*/ 88 w 383"/>
                <a:gd name="T117" fmla="*/ 411 h 411"/>
                <a:gd name="T118" fmla="*/ 83 w 383"/>
                <a:gd name="T119" fmla="*/ 4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3" h="411">
                  <a:moveTo>
                    <a:pt x="83" y="410"/>
                  </a:moveTo>
                  <a:cubicBezTo>
                    <a:pt x="89" y="396"/>
                    <a:pt x="96" y="385"/>
                    <a:pt x="111" y="380"/>
                  </a:cubicBezTo>
                  <a:cubicBezTo>
                    <a:pt x="120" y="378"/>
                    <a:pt x="128" y="375"/>
                    <a:pt x="136" y="371"/>
                  </a:cubicBezTo>
                  <a:cubicBezTo>
                    <a:pt x="168" y="355"/>
                    <a:pt x="188" y="328"/>
                    <a:pt x="198" y="294"/>
                  </a:cubicBezTo>
                  <a:cubicBezTo>
                    <a:pt x="199" y="289"/>
                    <a:pt x="200" y="284"/>
                    <a:pt x="201" y="280"/>
                  </a:cubicBezTo>
                  <a:cubicBezTo>
                    <a:pt x="202" y="275"/>
                    <a:pt x="201" y="274"/>
                    <a:pt x="197" y="274"/>
                  </a:cubicBezTo>
                  <a:cubicBezTo>
                    <a:pt x="186" y="275"/>
                    <a:pt x="176" y="278"/>
                    <a:pt x="166" y="283"/>
                  </a:cubicBezTo>
                  <a:cubicBezTo>
                    <a:pt x="159" y="286"/>
                    <a:pt x="152" y="289"/>
                    <a:pt x="144" y="291"/>
                  </a:cubicBezTo>
                  <a:cubicBezTo>
                    <a:pt x="136" y="294"/>
                    <a:pt x="130" y="300"/>
                    <a:pt x="123" y="305"/>
                  </a:cubicBezTo>
                  <a:cubicBezTo>
                    <a:pt x="105" y="321"/>
                    <a:pt x="84" y="334"/>
                    <a:pt x="62" y="344"/>
                  </a:cubicBezTo>
                  <a:cubicBezTo>
                    <a:pt x="53" y="348"/>
                    <a:pt x="43" y="351"/>
                    <a:pt x="34" y="353"/>
                  </a:cubicBezTo>
                  <a:cubicBezTo>
                    <a:pt x="24" y="356"/>
                    <a:pt x="15" y="352"/>
                    <a:pt x="9" y="344"/>
                  </a:cubicBezTo>
                  <a:cubicBezTo>
                    <a:pt x="4" y="338"/>
                    <a:pt x="1" y="330"/>
                    <a:pt x="1" y="322"/>
                  </a:cubicBezTo>
                  <a:cubicBezTo>
                    <a:pt x="1" y="310"/>
                    <a:pt x="0" y="299"/>
                    <a:pt x="0" y="288"/>
                  </a:cubicBezTo>
                  <a:cubicBezTo>
                    <a:pt x="0" y="286"/>
                    <a:pt x="0" y="284"/>
                    <a:pt x="1" y="283"/>
                  </a:cubicBezTo>
                  <a:cubicBezTo>
                    <a:pt x="1" y="280"/>
                    <a:pt x="4" y="279"/>
                    <a:pt x="6" y="282"/>
                  </a:cubicBezTo>
                  <a:cubicBezTo>
                    <a:pt x="7" y="283"/>
                    <a:pt x="7" y="284"/>
                    <a:pt x="8" y="285"/>
                  </a:cubicBezTo>
                  <a:cubicBezTo>
                    <a:pt x="9" y="286"/>
                    <a:pt x="9" y="288"/>
                    <a:pt x="10" y="290"/>
                  </a:cubicBezTo>
                  <a:cubicBezTo>
                    <a:pt x="16" y="297"/>
                    <a:pt x="23" y="301"/>
                    <a:pt x="32" y="298"/>
                  </a:cubicBezTo>
                  <a:cubicBezTo>
                    <a:pt x="37" y="297"/>
                    <a:pt x="41" y="295"/>
                    <a:pt x="46" y="293"/>
                  </a:cubicBezTo>
                  <a:cubicBezTo>
                    <a:pt x="48" y="292"/>
                    <a:pt x="51" y="291"/>
                    <a:pt x="53" y="291"/>
                  </a:cubicBezTo>
                  <a:cubicBezTo>
                    <a:pt x="58" y="292"/>
                    <a:pt x="61" y="290"/>
                    <a:pt x="65" y="288"/>
                  </a:cubicBezTo>
                  <a:cubicBezTo>
                    <a:pt x="77" y="282"/>
                    <a:pt x="89" y="275"/>
                    <a:pt x="100" y="268"/>
                  </a:cubicBezTo>
                  <a:cubicBezTo>
                    <a:pt x="118" y="258"/>
                    <a:pt x="137" y="251"/>
                    <a:pt x="156" y="244"/>
                  </a:cubicBezTo>
                  <a:cubicBezTo>
                    <a:pt x="169" y="239"/>
                    <a:pt x="183" y="234"/>
                    <a:pt x="197" y="229"/>
                  </a:cubicBezTo>
                  <a:cubicBezTo>
                    <a:pt x="199" y="228"/>
                    <a:pt x="201" y="227"/>
                    <a:pt x="203" y="226"/>
                  </a:cubicBezTo>
                  <a:cubicBezTo>
                    <a:pt x="212" y="222"/>
                    <a:pt x="218" y="215"/>
                    <a:pt x="219" y="204"/>
                  </a:cubicBezTo>
                  <a:cubicBezTo>
                    <a:pt x="221" y="178"/>
                    <a:pt x="223" y="151"/>
                    <a:pt x="222" y="124"/>
                  </a:cubicBezTo>
                  <a:cubicBezTo>
                    <a:pt x="221" y="105"/>
                    <a:pt x="218" y="87"/>
                    <a:pt x="210" y="69"/>
                  </a:cubicBezTo>
                  <a:cubicBezTo>
                    <a:pt x="205" y="58"/>
                    <a:pt x="201" y="47"/>
                    <a:pt x="197" y="36"/>
                  </a:cubicBezTo>
                  <a:cubicBezTo>
                    <a:pt x="194" y="28"/>
                    <a:pt x="193" y="19"/>
                    <a:pt x="194" y="10"/>
                  </a:cubicBezTo>
                  <a:cubicBezTo>
                    <a:pt x="194" y="4"/>
                    <a:pt x="199" y="0"/>
                    <a:pt x="205" y="2"/>
                  </a:cubicBezTo>
                  <a:cubicBezTo>
                    <a:pt x="213" y="4"/>
                    <a:pt x="222" y="5"/>
                    <a:pt x="230" y="7"/>
                  </a:cubicBezTo>
                  <a:cubicBezTo>
                    <a:pt x="233" y="7"/>
                    <a:pt x="235" y="9"/>
                    <a:pt x="237" y="10"/>
                  </a:cubicBezTo>
                  <a:cubicBezTo>
                    <a:pt x="241" y="13"/>
                    <a:pt x="244" y="16"/>
                    <a:pt x="248" y="19"/>
                  </a:cubicBezTo>
                  <a:cubicBezTo>
                    <a:pt x="253" y="23"/>
                    <a:pt x="259" y="26"/>
                    <a:pt x="265" y="29"/>
                  </a:cubicBezTo>
                  <a:cubicBezTo>
                    <a:pt x="274" y="33"/>
                    <a:pt x="279" y="40"/>
                    <a:pt x="280" y="49"/>
                  </a:cubicBezTo>
                  <a:cubicBezTo>
                    <a:pt x="280" y="55"/>
                    <a:pt x="280" y="60"/>
                    <a:pt x="278" y="66"/>
                  </a:cubicBezTo>
                  <a:cubicBezTo>
                    <a:pt x="277" y="68"/>
                    <a:pt x="275" y="70"/>
                    <a:pt x="273" y="72"/>
                  </a:cubicBezTo>
                  <a:cubicBezTo>
                    <a:pt x="271" y="74"/>
                    <a:pt x="270" y="75"/>
                    <a:pt x="270" y="77"/>
                  </a:cubicBezTo>
                  <a:cubicBezTo>
                    <a:pt x="271" y="104"/>
                    <a:pt x="271" y="131"/>
                    <a:pt x="271" y="158"/>
                  </a:cubicBezTo>
                  <a:cubicBezTo>
                    <a:pt x="272" y="165"/>
                    <a:pt x="272" y="172"/>
                    <a:pt x="273" y="179"/>
                  </a:cubicBezTo>
                  <a:cubicBezTo>
                    <a:pt x="274" y="183"/>
                    <a:pt x="275" y="184"/>
                    <a:pt x="278" y="182"/>
                  </a:cubicBezTo>
                  <a:cubicBezTo>
                    <a:pt x="291" y="176"/>
                    <a:pt x="303" y="170"/>
                    <a:pt x="313" y="160"/>
                  </a:cubicBezTo>
                  <a:cubicBezTo>
                    <a:pt x="317" y="155"/>
                    <a:pt x="321" y="150"/>
                    <a:pt x="325" y="144"/>
                  </a:cubicBezTo>
                  <a:cubicBezTo>
                    <a:pt x="330" y="138"/>
                    <a:pt x="335" y="132"/>
                    <a:pt x="341" y="128"/>
                  </a:cubicBezTo>
                  <a:cubicBezTo>
                    <a:pt x="350" y="122"/>
                    <a:pt x="359" y="120"/>
                    <a:pt x="369" y="122"/>
                  </a:cubicBezTo>
                  <a:cubicBezTo>
                    <a:pt x="379" y="124"/>
                    <a:pt x="383" y="131"/>
                    <a:pt x="380" y="141"/>
                  </a:cubicBezTo>
                  <a:cubicBezTo>
                    <a:pt x="379" y="146"/>
                    <a:pt x="376" y="151"/>
                    <a:pt x="372" y="154"/>
                  </a:cubicBezTo>
                  <a:cubicBezTo>
                    <a:pt x="367" y="160"/>
                    <a:pt x="361" y="165"/>
                    <a:pt x="355" y="169"/>
                  </a:cubicBezTo>
                  <a:cubicBezTo>
                    <a:pt x="341" y="178"/>
                    <a:pt x="328" y="189"/>
                    <a:pt x="314" y="199"/>
                  </a:cubicBezTo>
                  <a:cubicBezTo>
                    <a:pt x="301" y="209"/>
                    <a:pt x="289" y="219"/>
                    <a:pt x="275" y="229"/>
                  </a:cubicBezTo>
                  <a:cubicBezTo>
                    <a:pt x="272" y="232"/>
                    <a:pt x="271" y="234"/>
                    <a:pt x="271" y="238"/>
                  </a:cubicBezTo>
                  <a:cubicBezTo>
                    <a:pt x="267" y="263"/>
                    <a:pt x="262" y="287"/>
                    <a:pt x="254" y="310"/>
                  </a:cubicBezTo>
                  <a:cubicBezTo>
                    <a:pt x="253" y="314"/>
                    <a:pt x="251" y="317"/>
                    <a:pt x="250" y="320"/>
                  </a:cubicBezTo>
                  <a:cubicBezTo>
                    <a:pt x="249" y="322"/>
                    <a:pt x="249" y="324"/>
                    <a:pt x="247" y="325"/>
                  </a:cubicBezTo>
                  <a:cubicBezTo>
                    <a:pt x="226" y="349"/>
                    <a:pt x="202" y="371"/>
                    <a:pt x="173" y="386"/>
                  </a:cubicBezTo>
                  <a:cubicBezTo>
                    <a:pt x="149" y="400"/>
                    <a:pt x="123" y="408"/>
                    <a:pt x="95" y="410"/>
                  </a:cubicBezTo>
                  <a:cubicBezTo>
                    <a:pt x="93" y="410"/>
                    <a:pt x="90" y="411"/>
                    <a:pt x="88" y="411"/>
                  </a:cubicBezTo>
                  <a:cubicBezTo>
                    <a:pt x="87" y="411"/>
                    <a:pt x="85" y="411"/>
                    <a:pt x="83"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1" name="Freeform 11">
              <a:extLst>
                <a:ext uri="{FF2B5EF4-FFF2-40B4-BE49-F238E27FC236}">
                  <a16:creationId xmlns:a16="http://schemas.microsoft.com/office/drawing/2014/main" id="{1B331AD2-6B35-4E0A-A20B-4A72FE3A5968}"/>
                </a:ext>
              </a:extLst>
            </p:cNvPr>
            <p:cNvSpPr>
              <a:spLocks noEditPoints="1"/>
            </p:cNvSpPr>
            <p:nvPr/>
          </p:nvSpPr>
          <p:spPr bwMode="auto">
            <a:xfrm>
              <a:off x="4606634" y="2270052"/>
              <a:ext cx="551054" cy="1278318"/>
            </a:xfrm>
            <a:custGeom>
              <a:avLst/>
              <a:gdLst>
                <a:gd name="T0" fmla="*/ 127 w 193"/>
                <a:gd name="T1" fmla="*/ 371 h 449"/>
                <a:gd name="T2" fmla="*/ 63 w 193"/>
                <a:gd name="T3" fmla="*/ 417 h 449"/>
                <a:gd name="T4" fmla="*/ 47 w 193"/>
                <a:gd name="T5" fmla="*/ 433 h 449"/>
                <a:gd name="T6" fmla="*/ 7 w 193"/>
                <a:gd name="T7" fmla="*/ 434 h 449"/>
                <a:gd name="T8" fmla="*/ 1 w 193"/>
                <a:gd name="T9" fmla="*/ 383 h 449"/>
                <a:gd name="T10" fmla="*/ 33 w 193"/>
                <a:gd name="T11" fmla="*/ 331 h 449"/>
                <a:gd name="T12" fmla="*/ 49 w 193"/>
                <a:gd name="T13" fmla="*/ 286 h 449"/>
                <a:gd name="T14" fmla="*/ 50 w 193"/>
                <a:gd name="T15" fmla="*/ 233 h 449"/>
                <a:gd name="T16" fmla="*/ 38 w 193"/>
                <a:gd name="T17" fmla="*/ 207 h 449"/>
                <a:gd name="T18" fmla="*/ 54 w 193"/>
                <a:gd name="T19" fmla="*/ 201 h 449"/>
                <a:gd name="T20" fmla="*/ 75 w 193"/>
                <a:gd name="T21" fmla="*/ 209 h 449"/>
                <a:gd name="T22" fmla="*/ 107 w 193"/>
                <a:gd name="T23" fmla="*/ 223 h 449"/>
                <a:gd name="T24" fmla="*/ 126 w 193"/>
                <a:gd name="T25" fmla="*/ 233 h 449"/>
                <a:gd name="T26" fmla="*/ 133 w 193"/>
                <a:gd name="T27" fmla="*/ 231 h 449"/>
                <a:gd name="T28" fmla="*/ 135 w 193"/>
                <a:gd name="T29" fmla="*/ 200 h 449"/>
                <a:gd name="T30" fmla="*/ 133 w 193"/>
                <a:gd name="T31" fmla="*/ 99 h 449"/>
                <a:gd name="T32" fmla="*/ 105 w 193"/>
                <a:gd name="T33" fmla="*/ 55 h 449"/>
                <a:gd name="T34" fmla="*/ 77 w 193"/>
                <a:gd name="T35" fmla="*/ 9 h 449"/>
                <a:gd name="T36" fmla="*/ 95 w 193"/>
                <a:gd name="T37" fmla="*/ 6 h 449"/>
                <a:gd name="T38" fmla="*/ 165 w 193"/>
                <a:gd name="T39" fmla="*/ 52 h 449"/>
                <a:gd name="T40" fmla="*/ 189 w 193"/>
                <a:gd name="T41" fmla="*/ 83 h 449"/>
                <a:gd name="T42" fmla="*/ 189 w 193"/>
                <a:gd name="T43" fmla="*/ 292 h 449"/>
                <a:gd name="T44" fmla="*/ 165 w 193"/>
                <a:gd name="T45" fmla="*/ 409 h 449"/>
                <a:gd name="T46" fmla="*/ 145 w 193"/>
                <a:gd name="T47" fmla="*/ 428 h 449"/>
                <a:gd name="T48" fmla="*/ 134 w 193"/>
                <a:gd name="T49" fmla="*/ 415 h 449"/>
                <a:gd name="T50" fmla="*/ 131 w 193"/>
                <a:gd name="T51" fmla="*/ 367 h 449"/>
                <a:gd name="T52" fmla="*/ 124 w 193"/>
                <a:gd name="T53" fmla="*/ 264 h 449"/>
                <a:gd name="T54" fmla="*/ 102 w 193"/>
                <a:gd name="T55" fmla="*/ 280 h 449"/>
                <a:gd name="T56" fmla="*/ 81 w 193"/>
                <a:gd name="T57" fmla="*/ 296 h 449"/>
                <a:gd name="T58" fmla="*/ 59 w 193"/>
                <a:gd name="T59" fmla="*/ 331 h 449"/>
                <a:gd name="T60" fmla="*/ 31 w 193"/>
                <a:gd name="T61" fmla="*/ 373 h 449"/>
                <a:gd name="T62" fmla="*/ 46 w 193"/>
                <a:gd name="T63" fmla="*/ 382 h 449"/>
                <a:gd name="T64" fmla="*/ 78 w 193"/>
                <a:gd name="T65" fmla="*/ 363 h 449"/>
                <a:gd name="T66" fmla="*/ 114 w 193"/>
                <a:gd name="T67" fmla="*/ 346 h 449"/>
                <a:gd name="T68" fmla="*/ 133 w 193"/>
                <a:gd name="T69" fmla="*/ 325 h 449"/>
                <a:gd name="T70" fmla="*/ 132 w 193"/>
                <a:gd name="T71" fmla="*/ 2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 h="449">
                  <a:moveTo>
                    <a:pt x="131" y="367"/>
                  </a:moveTo>
                  <a:cubicBezTo>
                    <a:pt x="129" y="369"/>
                    <a:pt x="128" y="370"/>
                    <a:pt x="127" y="371"/>
                  </a:cubicBezTo>
                  <a:cubicBezTo>
                    <a:pt x="112" y="385"/>
                    <a:pt x="97" y="397"/>
                    <a:pt x="80" y="408"/>
                  </a:cubicBezTo>
                  <a:cubicBezTo>
                    <a:pt x="74" y="411"/>
                    <a:pt x="69" y="414"/>
                    <a:pt x="63" y="417"/>
                  </a:cubicBezTo>
                  <a:cubicBezTo>
                    <a:pt x="61" y="419"/>
                    <a:pt x="59" y="420"/>
                    <a:pt x="57" y="422"/>
                  </a:cubicBezTo>
                  <a:cubicBezTo>
                    <a:pt x="54" y="426"/>
                    <a:pt x="50" y="430"/>
                    <a:pt x="47" y="433"/>
                  </a:cubicBezTo>
                  <a:cubicBezTo>
                    <a:pt x="44" y="436"/>
                    <a:pt x="41" y="439"/>
                    <a:pt x="38" y="441"/>
                  </a:cubicBezTo>
                  <a:cubicBezTo>
                    <a:pt x="27" y="449"/>
                    <a:pt x="13" y="446"/>
                    <a:pt x="7" y="434"/>
                  </a:cubicBezTo>
                  <a:cubicBezTo>
                    <a:pt x="4" y="428"/>
                    <a:pt x="2" y="421"/>
                    <a:pt x="1" y="415"/>
                  </a:cubicBezTo>
                  <a:cubicBezTo>
                    <a:pt x="0" y="404"/>
                    <a:pt x="0" y="394"/>
                    <a:pt x="1" y="383"/>
                  </a:cubicBezTo>
                  <a:cubicBezTo>
                    <a:pt x="2" y="379"/>
                    <a:pt x="3" y="374"/>
                    <a:pt x="7" y="372"/>
                  </a:cubicBezTo>
                  <a:cubicBezTo>
                    <a:pt x="20" y="361"/>
                    <a:pt x="28" y="346"/>
                    <a:pt x="33" y="331"/>
                  </a:cubicBezTo>
                  <a:cubicBezTo>
                    <a:pt x="36" y="325"/>
                    <a:pt x="37" y="319"/>
                    <a:pt x="39" y="313"/>
                  </a:cubicBezTo>
                  <a:cubicBezTo>
                    <a:pt x="42" y="304"/>
                    <a:pt x="45" y="294"/>
                    <a:pt x="49" y="286"/>
                  </a:cubicBezTo>
                  <a:cubicBezTo>
                    <a:pt x="56" y="272"/>
                    <a:pt x="56" y="258"/>
                    <a:pt x="53" y="244"/>
                  </a:cubicBezTo>
                  <a:cubicBezTo>
                    <a:pt x="52" y="240"/>
                    <a:pt x="51" y="237"/>
                    <a:pt x="50" y="233"/>
                  </a:cubicBezTo>
                  <a:cubicBezTo>
                    <a:pt x="49" y="229"/>
                    <a:pt x="47" y="225"/>
                    <a:pt x="44" y="221"/>
                  </a:cubicBezTo>
                  <a:cubicBezTo>
                    <a:pt x="42" y="217"/>
                    <a:pt x="39" y="212"/>
                    <a:pt x="38" y="207"/>
                  </a:cubicBezTo>
                  <a:cubicBezTo>
                    <a:pt x="36" y="202"/>
                    <a:pt x="38" y="199"/>
                    <a:pt x="44" y="199"/>
                  </a:cubicBezTo>
                  <a:cubicBezTo>
                    <a:pt x="48" y="199"/>
                    <a:pt x="51" y="199"/>
                    <a:pt x="54" y="201"/>
                  </a:cubicBezTo>
                  <a:cubicBezTo>
                    <a:pt x="55" y="202"/>
                    <a:pt x="56" y="203"/>
                    <a:pt x="57" y="203"/>
                  </a:cubicBezTo>
                  <a:cubicBezTo>
                    <a:pt x="62" y="208"/>
                    <a:pt x="68" y="209"/>
                    <a:pt x="75" y="209"/>
                  </a:cubicBezTo>
                  <a:cubicBezTo>
                    <a:pt x="83" y="209"/>
                    <a:pt x="90" y="212"/>
                    <a:pt x="96" y="218"/>
                  </a:cubicBezTo>
                  <a:cubicBezTo>
                    <a:pt x="99" y="221"/>
                    <a:pt x="103" y="223"/>
                    <a:pt x="107" y="223"/>
                  </a:cubicBezTo>
                  <a:cubicBezTo>
                    <a:pt x="110" y="223"/>
                    <a:pt x="112" y="224"/>
                    <a:pt x="115" y="225"/>
                  </a:cubicBezTo>
                  <a:cubicBezTo>
                    <a:pt x="120" y="226"/>
                    <a:pt x="124" y="229"/>
                    <a:pt x="126" y="233"/>
                  </a:cubicBezTo>
                  <a:cubicBezTo>
                    <a:pt x="126" y="234"/>
                    <a:pt x="127" y="235"/>
                    <a:pt x="128" y="236"/>
                  </a:cubicBezTo>
                  <a:cubicBezTo>
                    <a:pt x="131" y="236"/>
                    <a:pt x="132" y="234"/>
                    <a:pt x="133" y="231"/>
                  </a:cubicBezTo>
                  <a:cubicBezTo>
                    <a:pt x="134" y="229"/>
                    <a:pt x="134" y="227"/>
                    <a:pt x="134" y="225"/>
                  </a:cubicBezTo>
                  <a:cubicBezTo>
                    <a:pt x="134" y="217"/>
                    <a:pt x="134" y="208"/>
                    <a:pt x="135" y="200"/>
                  </a:cubicBezTo>
                  <a:cubicBezTo>
                    <a:pt x="137" y="176"/>
                    <a:pt x="139" y="151"/>
                    <a:pt x="137" y="127"/>
                  </a:cubicBezTo>
                  <a:cubicBezTo>
                    <a:pt x="137" y="118"/>
                    <a:pt x="135" y="109"/>
                    <a:pt x="133" y="99"/>
                  </a:cubicBezTo>
                  <a:cubicBezTo>
                    <a:pt x="132" y="90"/>
                    <a:pt x="127" y="81"/>
                    <a:pt x="121" y="74"/>
                  </a:cubicBezTo>
                  <a:cubicBezTo>
                    <a:pt x="116" y="67"/>
                    <a:pt x="111" y="61"/>
                    <a:pt x="105" y="55"/>
                  </a:cubicBezTo>
                  <a:cubicBezTo>
                    <a:pt x="98" y="46"/>
                    <a:pt x="90" y="36"/>
                    <a:pt x="83" y="27"/>
                  </a:cubicBezTo>
                  <a:cubicBezTo>
                    <a:pt x="79" y="22"/>
                    <a:pt x="77" y="15"/>
                    <a:pt x="77" y="9"/>
                  </a:cubicBezTo>
                  <a:cubicBezTo>
                    <a:pt x="77" y="3"/>
                    <a:pt x="80" y="0"/>
                    <a:pt x="86" y="2"/>
                  </a:cubicBezTo>
                  <a:cubicBezTo>
                    <a:pt x="89" y="2"/>
                    <a:pt x="92" y="4"/>
                    <a:pt x="95" y="6"/>
                  </a:cubicBezTo>
                  <a:cubicBezTo>
                    <a:pt x="105" y="15"/>
                    <a:pt x="116" y="22"/>
                    <a:pt x="128" y="28"/>
                  </a:cubicBezTo>
                  <a:cubicBezTo>
                    <a:pt x="141" y="35"/>
                    <a:pt x="154" y="43"/>
                    <a:pt x="165" y="52"/>
                  </a:cubicBezTo>
                  <a:cubicBezTo>
                    <a:pt x="172" y="58"/>
                    <a:pt x="179" y="64"/>
                    <a:pt x="184" y="72"/>
                  </a:cubicBezTo>
                  <a:cubicBezTo>
                    <a:pt x="186" y="75"/>
                    <a:pt x="188" y="78"/>
                    <a:pt x="189" y="83"/>
                  </a:cubicBezTo>
                  <a:cubicBezTo>
                    <a:pt x="192" y="122"/>
                    <a:pt x="193" y="162"/>
                    <a:pt x="193" y="202"/>
                  </a:cubicBezTo>
                  <a:cubicBezTo>
                    <a:pt x="193" y="232"/>
                    <a:pt x="192" y="262"/>
                    <a:pt x="189" y="292"/>
                  </a:cubicBezTo>
                  <a:cubicBezTo>
                    <a:pt x="186" y="321"/>
                    <a:pt x="183" y="350"/>
                    <a:pt x="176" y="378"/>
                  </a:cubicBezTo>
                  <a:cubicBezTo>
                    <a:pt x="173" y="388"/>
                    <a:pt x="170" y="399"/>
                    <a:pt x="165" y="409"/>
                  </a:cubicBezTo>
                  <a:cubicBezTo>
                    <a:pt x="162" y="414"/>
                    <a:pt x="159" y="419"/>
                    <a:pt x="155" y="423"/>
                  </a:cubicBezTo>
                  <a:cubicBezTo>
                    <a:pt x="152" y="426"/>
                    <a:pt x="149" y="428"/>
                    <a:pt x="145" y="428"/>
                  </a:cubicBezTo>
                  <a:cubicBezTo>
                    <a:pt x="140" y="429"/>
                    <a:pt x="136" y="427"/>
                    <a:pt x="135" y="422"/>
                  </a:cubicBezTo>
                  <a:cubicBezTo>
                    <a:pt x="135" y="420"/>
                    <a:pt x="135" y="418"/>
                    <a:pt x="134" y="415"/>
                  </a:cubicBezTo>
                  <a:cubicBezTo>
                    <a:pt x="134" y="407"/>
                    <a:pt x="135" y="399"/>
                    <a:pt x="135" y="391"/>
                  </a:cubicBezTo>
                  <a:cubicBezTo>
                    <a:pt x="134" y="383"/>
                    <a:pt x="134" y="375"/>
                    <a:pt x="131" y="367"/>
                  </a:cubicBezTo>
                  <a:close/>
                  <a:moveTo>
                    <a:pt x="132" y="255"/>
                  </a:moveTo>
                  <a:cubicBezTo>
                    <a:pt x="127" y="257"/>
                    <a:pt x="125" y="260"/>
                    <a:pt x="124" y="264"/>
                  </a:cubicBezTo>
                  <a:cubicBezTo>
                    <a:pt x="123" y="267"/>
                    <a:pt x="122" y="271"/>
                    <a:pt x="119" y="273"/>
                  </a:cubicBezTo>
                  <a:cubicBezTo>
                    <a:pt x="114" y="277"/>
                    <a:pt x="108" y="280"/>
                    <a:pt x="102" y="280"/>
                  </a:cubicBezTo>
                  <a:cubicBezTo>
                    <a:pt x="97" y="280"/>
                    <a:pt x="94" y="282"/>
                    <a:pt x="91" y="285"/>
                  </a:cubicBezTo>
                  <a:cubicBezTo>
                    <a:pt x="87" y="289"/>
                    <a:pt x="84" y="292"/>
                    <a:pt x="81" y="296"/>
                  </a:cubicBezTo>
                  <a:cubicBezTo>
                    <a:pt x="78" y="299"/>
                    <a:pt x="76" y="302"/>
                    <a:pt x="75" y="305"/>
                  </a:cubicBezTo>
                  <a:cubicBezTo>
                    <a:pt x="71" y="315"/>
                    <a:pt x="66" y="323"/>
                    <a:pt x="59" y="331"/>
                  </a:cubicBezTo>
                  <a:cubicBezTo>
                    <a:pt x="54" y="337"/>
                    <a:pt x="50" y="343"/>
                    <a:pt x="45" y="349"/>
                  </a:cubicBezTo>
                  <a:cubicBezTo>
                    <a:pt x="39" y="356"/>
                    <a:pt x="34" y="364"/>
                    <a:pt x="31" y="373"/>
                  </a:cubicBezTo>
                  <a:cubicBezTo>
                    <a:pt x="29" y="377"/>
                    <a:pt x="29" y="379"/>
                    <a:pt x="34" y="381"/>
                  </a:cubicBezTo>
                  <a:cubicBezTo>
                    <a:pt x="38" y="382"/>
                    <a:pt x="42" y="383"/>
                    <a:pt x="46" y="382"/>
                  </a:cubicBezTo>
                  <a:cubicBezTo>
                    <a:pt x="53" y="381"/>
                    <a:pt x="59" y="378"/>
                    <a:pt x="64" y="374"/>
                  </a:cubicBezTo>
                  <a:cubicBezTo>
                    <a:pt x="69" y="371"/>
                    <a:pt x="73" y="367"/>
                    <a:pt x="78" y="363"/>
                  </a:cubicBezTo>
                  <a:cubicBezTo>
                    <a:pt x="81" y="361"/>
                    <a:pt x="83" y="359"/>
                    <a:pt x="87" y="358"/>
                  </a:cubicBezTo>
                  <a:cubicBezTo>
                    <a:pt x="97" y="356"/>
                    <a:pt x="106" y="351"/>
                    <a:pt x="114" y="346"/>
                  </a:cubicBezTo>
                  <a:cubicBezTo>
                    <a:pt x="119" y="343"/>
                    <a:pt x="123" y="340"/>
                    <a:pt x="127" y="338"/>
                  </a:cubicBezTo>
                  <a:cubicBezTo>
                    <a:pt x="131" y="335"/>
                    <a:pt x="133" y="331"/>
                    <a:pt x="133" y="325"/>
                  </a:cubicBezTo>
                  <a:cubicBezTo>
                    <a:pt x="132" y="304"/>
                    <a:pt x="132" y="282"/>
                    <a:pt x="132" y="260"/>
                  </a:cubicBezTo>
                  <a:cubicBezTo>
                    <a:pt x="132" y="259"/>
                    <a:pt x="132" y="257"/>
                    <a:pt x="132"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2" name="Freeform 12">
              <a:extLst>
                <a:ext uri="{FF2B5EF4-FFF2-40B4-BE49-F238E27FC236}">
                  <a16:creationId xmlns:a16="http://schemas.microsoft.com/office/drawing/2014/main" id="{FD62C409-3631-46E2-9587-CB2E648032C0}"/>
                </a:ext>
              </a:extLst>
            </p:cNvPr>
            <p:cNvSpPr>
              <a:spLocks/>
            </p:cNvSpPr>
            <p:nvPr/>
          </p:nvSpPr>
          <p:spPr bwMode="auto">
            <a:xfrm>
              <a:off x="5375547" y="2443057"/>
              <a:ext cx="650372" cy="900269"/>
            </a:xfrm>
            <a:custGeom>
              <a:avLst/>
              <a:gdLst>
                <a:gd name="T0" fmla="*/ 34 w 229"/>
                <a:gd name="T1" fmla="*/ 0 h 316"/>
                <a:gd name="T2" fmla="*/ 37 w 229"/>
                <a:gd name="T3" fmla="*/ 2 h 316"/>
                <a:gd name="T4" fmla="*/ 69 w 229"/>
                <a:gd name="T5" fmla="*/ 32 h 316"/>
                <a:gd name="T6" fmla="*/ 73 w 229"/>
                <a:gd name="T7" fmla="*/ 38 h 316"/>
                <a:gd name="T8" fmla="*/ 99 w 229"/>
                <a:gd name="T9" fmla="*/ 117 h 316"/>
                <a:gd name="T10" fmla="*/ 101 w 229"/>
                <a:gd name="T11" fmla="*/ 128 h 316"/>
                <a:gd name="T12" fmla="*/ 112 w 229"/>
                <a:gd name="T13" fmla="*/ 132 h 316"/>
                <a:gd name="T14" fmla="*/ 120 w 229"/>
                <a:gd name="T15" fmla="*/ 127 h 316"/>
                <a:gd name="T16" fmla="*/ 145 w 229"/>
                <a:gd name="T17" fmla="*/ 109 h 316"/>
                <a:gd name="T18" fmla="*/ 148 w 229"/>
                <a:gd name="T19" fmla="*/ 103 h 316"/>
                <a:gd name="T20" fmla="*/ 148 w 229"/>
                <a:gd name="T21" fmla="*/ 80 h 316"/>
                <a:gd name="T22" fmla="*/ 159 w 229"/>
                <a:gd name="T23" fmla="*/ 69 h 316"/>
                <a:gd name="T24" fmla="*/ 162 w 229"/>
                <a:gd name="T25" fmla="*/ 71 h 316"/>
                <a:gd name="T26" fmla="*/ 164 w 229"/>
                <a:gd name="T27" fmla="*/ 75 h 316"/>
                <a:gd name="T28" fmla="*/ 171 w 229"/>
                <a:gd name="T29" fmla="*/ 86 h 316"/>
                <a:gd name="T30" fmla="*/ 204 w 229"/>
                <a:gd name="T31" fmla="*/ 104 h 316"/>
                <a:gd name="T32" fmla="*/ 209 w 229"/>
                <a:gd name="T33" fmla="*/ 112 h 316"/>
                <a:gd name="T34" fmla="*/ 169 w 229"/>
                <a:gd name="T35" fmla="*/ 170 h 316"/>
                <a:gd name="T36" fmla="*/ 128 w 229"/>
                <a:gd name="T37" fmla="*/ 175 h 316"/>
                <a:gd name="T38" fmla="*/ 114 w 229"/>
                <a:gd name="T39" fmla="*/ 190 h 316"/>
                <a:gd name="T40" fmla="*/ 115 w 229"/>
                <a:gd name="T41" fmla="*/ 196 h 316"/>
                <a:gd name="T42" fmla="*/ 115 w 229"/>
                <a:gd name="T43" fmla="*/ 219 h 316"/>
                <a:gd name="T44" fmla="*/ 109 w 229"/>
                <a:gd name="T45" fmla="*/ 226 h 316"/>
                <a:gd name="T46" fmla="*/ 89 w 229"/>
                <a:gd name="T47" fmla="*/ 246 h 316"/>
                <a:gd name="T48" fmla="*/ 95 w 229"/>
                <a:gd name="T49" fmla="*/ 260 h 316"/>
                <a:gd name="T50" fmla="*/ 113 w 229"/>
                <a:gd name="T51" fmla="*/ 259 h 316"/>
                <a:gd name="T52" fmla="*/ 148 w 229"/>
                <a:gd name="T53" fmla="*/ 248 h 316"/>
                <a:gd name="T54" fmla="*/ 170 w 229"/>
                <a:gd name="T55" fmla="*/ 243 h 316"/>
                <a:gd name="T56" fmla="*/ 187 w 229"/>
                <a:gd name="T57" fmla="*/ 237 h 316"/>
                <a:gd name="T58" fmla="*/ 212 w 229"/>
                <a:gd name="T59" fmla="*/ 229 h 316"/>
                <a:gd name="T60" fmla="*/ 220 w 229"/>
                <a:gd name="T61" fmla="*/ 229 h 316"/>
                <a:gd name="T62" fmla="*/ 227 w 229"/>
                <a:gd name="T63" fmla="*/ 241 h 316"/>
                <a:gd name="T64" fmla="*/ 214 w 229"/>
                <a:gd name="T65" fmla="*/ 267 h 316"/>
                <a:gd name="T66" fmla="*/ 203 w 229"/>
                <a:gd name="T67" fmla="*/ 277 h 316"/>
                <a:gd name="T68" fmla="*/ 174 w 229"/>
                <a:gd name="T69" fmla="*/ 289 h 316"/>
                <a:gd name="T70" fmla="*/ 140 w 229"/>
                <a:gd name="T71" fmla="*/ 298 h 316"/>
                <a:gd name="T72" fmla="*/ 127 w 229"/>
                <a:gd name="T73" fmla="*/ 298 h 316"/>
                <a:gd name="T74" fmla="*/ 116 w 229"/>
                <a:gd name="T75" fmla="*/ 301 h 316"/>
                <a:gd name="T76" fmla="*/ 55 w 229"/>
                <a:gd name="T77" fmla="*/ 304 h 316"/>
                <a:gd name="T78" fmla="*/ 44 w 229"/>
                <a:gd name="T79" fmla="*/ 292 h 316"/>
                <a:gd name="T80" fmla="*/ 27 w 229"/>
                <a:gd name="T81" fmla="*/ 257 h 316"/>
                <a:gd name="T82" fmla="*/ 25 w 229"/>
                <a:gd name="T83" fmla="*/ 252 h 316"/>
                <a:gd name="T84" fmla="*/ 18 w 229"/>
                <a:gd name="T85" fmla="*/ 217 h 316"/>
                <a:gd name="T86" fmla="*/ 18 w 229"/>
                <a:gd name="T87" fmla="*/ 210 h 316"/>
                <a:gd name="T88" fmla="*/ 1 w 229"/>
                <a:gd name="T89" fmla="*/ 140 h 316"/>
                <a:gd name="T90" fmla="*/ 0 w 229"/>
                <a:gd name="T91" fmla="*/ 134 h 316"/>
                <a:gd name="T92" fmla="*/ 18 w 229"/>
                <a:gd name="T93" fmla="*/ 50 h 316"/>
                <a:gd name="T94" fmla="*/ 32 w 229"/>
                <a:gd name="T95" fmla="*/ 4 h 316"/>
                <a:gd name="T96" fmla="*/ 34 w 229"/>
                <a:gd name="T9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316">
                  <a:moveTo>
                    <a:pt x="34" y="0"/>
                  </a:moveTo>
                  <a:cubicBezTo>
                    <a:pt x="35" y="1"/>
                    <a:pt x="36" y="2"/>
                    <a:pt x="37" y="2"/>
                  </a:cubicBezTo>
                  <a:cubicBezTo>
                    <a:pt x="48" y="12"/>
                    <a:pt x="58" y="22"/>
                    <a:pt x="69" y="32"/>
                  </a:cubicBezTo>
                  <a:cubicBezTo>
                    <a:pt x="71" y="34"/>
                    <a:pt x="72" y="36"/>
                    <a:pt x="73" y="38"/>
                  </a:cubicBezTo>
                  <a:cubicBezTo>
                    <a:pt x="86" y="63"/>
                    <a:pt x="94" y="89"/>
                    <a:pt x="99" y="117"/>
                  </a:cubicBezTo>
                  <a:cubicBezTo>
                    <a:pt x="99" y="120"/>
                    <a:pt x="100" y="124"/>
                    <a:pt x="101" y="128"/>
                  </a:cubicBezTo>
                  <a:cubicBezTo>
                    <a:pt x="103" y="133"/>
                    <a:pt x="107" y="134"/>
                    <a:pt x="112" y="132"/>
                  </a:cubicBezTo>
                  <a:cubicBezTo>
                    <a:pt x="115" y="130"/>
                    <a:pt x="117" y="129"/>
                    <a:pt x="120" y="127"/>
                  </a:cubicBezTo>
                  <a:cubicBezTo>
                    <a:pt x="128" y="121"/>
                    <a:pt x="136" y="115"/>
                    <a:pt x="145" y="109"/>
                  </a:cubicBezTo>
                  <a:cubicBezTo>
                    <a:pt x="147" y="108"/>
                    <a:pt x="148" y="106"/>
                    <a:pt x="148" y="103"/>
                  </a:cubicBezTo>
                  <a:cubicBezTo>
                    <a:pt x="148" y="95"/>
                    <a:pt x="148" y="88"/>
                    <a:pt x="148" y="80"/>
                  </a:cubicBezTo>
                  <a:cubicBezTo>
                    <a:pt x="148" y="75"/>
                    <a:pt x="153" y="69"/>
                    <a:pt x="159" y="69"/>
                  </a:cubicBezTo>
                  <a:cubicBezTo>
                    <a:pt x="160" y="69"/>
                    <a:pt x="162" y="70"/>
                    <a:pt x="162" y="71"/>
                  </a:cubicBezTo>
                  <a:cubicBezTo>
                    <a:pt x="163" y="72"/>
                    <a:pt x="164" y="73"/>
                    <a:pt x="164" y="75"/>
                  </a:cubicBezTo>
                  <a:cubicBezTo>
                    <a:pt x="164" y="79"/>
                    <a:pt x="167" y="83"/>
                    <a:pt x="171" y="86"/>
                  </a:cubicBezTo>
                  <a:cubicBezTo>
                    <a:pt x="181" y="94"/>
                    <a:pt x="192" y="100"/>
                    <a:pt x="204" y="104"/>
                  </a:cubicBezTo>
                  <a:cubicBezTo>
                    <a:pt x="208" y="106"/>
                    <a:pt x="209" y="108"/>
                    <a:pt x="209" y="112"/>
                  </a:cubicBezTo>
                  <a:cubicBezTo>
                    <a:pt x="210" y="140"/>
                    <a:pt x="196" y="160"/>
                    <a:pt x="169" y="170"/>
                  </a:cubicBezTo>
                  <a:cubicBezTo>
                    <a:pt x="156" y="175"/>
                    <a:pt x="142" y="177"/>
                    <a:pt x="128" y="175"/>
                  </a:cubicBezTo>
                  <a:cubicBezTo>
                    <a:pt x="119" y="173"/>
                    <a:pt x="112" y="182"/>
                    <a:pt x="114" y="190"/>
                  </a:cubicBezTo>
                  <a:cubicBezTo>
                    <a:pt x="114" y="192"/>
                    <a:pt x="115" y="194"/>
                    <a:pt x="115" y="196"/>
                  </a:cubicBezTo>
                  <a:cubicBezTo>
                    <a:pt x="118" y="203"/>
                    <a:pt x="118" y="211"/>
                    <a:pt x="115" y="219"/>
                  </a:cubicBezTo>
                  <a:cubicBezTo>
                    <a:pt x="114" y="222"/>
                    <a:pt x="112" y="224"/>
                    <a:pt x="109" y="226"/>
                  </a:cubicBezTo>
                  <a:cubicBezTo>
                    <a:pt x="101" y="231"/>
                    <a:pt x="95" y="238"/>
                    <a:pt x="89" y="246"/>
                  </a:cubicBezTo>
                  <a:cubicBezTo>
                    <a:pt x="84" y="254"/>
                    <a:pt x="85" y="258"/>
                    <a:pt x="95" y="260"/>
                  </a:cubicBezTo>
                  <a:cubicBezTo>
                    <a:pt x="101" y="261"/>
                    <a:pt x="107" y="261"/>
                    <a:pt x="113" y="259"/>
                  </a:cubicBezTo>
                  <a:cubicBezTo>
                    <a:pt x="125" y="256"/>
                    <a:pt x="137" y="252"/>
                    <a:pt x="148" y="248"/>
                  </a:cubicBezTo>
                  <a:cubicBezTo>
                    <a:pt x="155" y="245"/>
                    <a:pt x="162" y="243"/>
                    <a:pt x="170" y="243"/>
                  </a:cubicBezTo>
                  <a:cubicBezTo>
                    <a:pt x="176" y="242"/>
                    <a:pt x="182" y="240"/>
                    <a:pt x="187" y="237"/>
                  </a:cubicBezTo>
                  <a:cubicBezTo>
                    <a:pt x="195" y="234"/>
                    <a:pt x="203" y="230"/>
                    <a:pt x="212" y="229"/>
                  </a:cubicBezTo>
                  <a:cubicBezTo>
                    <a:pt x="214" y="229"/>
                    <a:pt x="217" y="229"/>
                    <a:pt x="220" y="229"/>
                  </a:cubicBezTo>
                  <a:cubicBezTo>
                    <a:pt x="226" y="230"/>
                    <a:pt x="229" y="236"/>
                    <a:pt x="227" y="241"/>
                  </a:cubicBezTo>
                  <a:cubicBezTo>
                    <a:pt x="223" y="250"/>
                    <a:pt x="218" y="259"/>
                    <a:pt x="214" y="267"/>
                  </a:cubicBezTo>
                  <a:cubicBezTo>
                    <a:pt x="211" y="271"/>
                    <a:pt x="207" y="274"/>
                    <a:pt x="203" y="277"/>
                  </a:cubicBezTo>
                  <a:cubicBezTo>
                    <a:pt x="194" y="282"/>
                    <a:pt x="184" y="286"/>
                    <a:pt x="174" y="289"/>
                  </a:cubicBezTo>
                  <a:cubicBezTo>
                    <a:pt x="163" y="292"/>
                    <a:pt x="151" y="295"/>
                    <a:pt x="140" y="298"/>
                  </a:cubicBezTo>
                  <a:cubicBezTo>
                    <a:pt x="136" y="299"/>
                    <a:pt x="131" y="298"/>
                    <a:pt x="127" y="298"/>
                  </a:cubicBezTo>
                  <a:cubicBezTo>
                    <a:pt x="122" y="298"/>
                    <a:pt x="119" y="299"/>
                    <a:pt x="116" y="301"/>
                  </a:cubicBezTo>
                  <a:cubicBezTo>
                    <a:pt x="97" y="315"/>
                    <a:pt x="74" y="316"/>
                    <a:pt x="55" y="304"/>
                  </a:cubicBezTo>
                  <a:cubicBezTo>
                    <a:pt x="51" y="301"/>
                    <a:pt x="47" y="297"/>
                    <a:pt x="44" y="292"/>
                  </a:cubicBezTo>
                  <a:cubicBezTo>
                    <a:pt x="37" y="281"/>
                    <a:pt x="32" y="269"/>
                    <a:pt x="27" y="257"/>
                  </a:cubicBezTo>
                  <a:cubicBezTo>
                    <a:pt x="26" y="255"/>
                    <a:pt x="26" y="254"/>
                    <a:pt x="25" y="252"/>
                  </a:cubicBezTo>
                  <a:cubicBezTo>
                    <a:pt x="20" y="241"/>
                    <a:pt x="17" y="230"/>
                    <a:pt x="18" y="217"/>
                  </a:cubicBezTo>
                  <a:cubicBezTo>
                    <a:pt x="19" y="215"/>
                    <a:pt x="18" y="213"/>
                    <a:pt x="18" y="210"/>
                  </a:cubicBezTo>
                  <a:cubicBezTo>
                    <a:pt x="12" y="187"/>
                    <a:pt x="6" y="163"/>
                    <a:pt x="1" y="140"/>
                  </a:cubicBezTo>
                  <a:cubicBezTo>
                    <a:pt x="0" y="138"/>
                    <a:pt x="0" y="136"/>
                    <a:pt x="0" y="134"/>
                  </a:cubicBezTo>
                  <a:cubicBezTo>
                    <a:pt x="6" y="106"/>
                    <a:pt x="12" y="78"/>
                    <a:pt x="18" y="50"/>
                  </a:cubicBezTo>
                  <a:cubicBezTo>
                    <a:pt x="22" y="35"/>
                    <a:pt x="26" y="19"/>
                    <a:pt x="32" y="4"/>
                  </a:cubicBezTo>
                  <a:cubicBezTo>
                    <a:pt x="33" y="2"/>
                    <a:pt x="33" y="1"/>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3" name="Freeform 13">
              <a:extLst>
                <a:ext uri="{FF2B5EF4-FFF2-40B4-BE49-F238E27FC236}">
                  <a16:creationId xmlns:a16="http://schemas.microsoft.com/office/drawing/2014/main" id="{55833334-4E68-4E9E-BB6D-2E9AF330F93F}"/>
                </a:ext>
              </a:extLst>
            </p:cNvPr>
            <p:cNvSpPr>
              <a:spLocks/>
            </p:cNvSpPr>
            <p:nvPr/>
          </p:nvSpPr>
          <p:spPr bwMode="auto">
            <a:xfrm>
              <a:off x="6355912" y="2792272"/>
              <a:ext cx="772117" cy="855416"/>
            </a:xfrm>
            <a:custGeom>
              <a:avLst/>
              <a:gdLst>
                <a:gd name="T0" fmla="*/ 194 w 271"/>
                <a:gd name="T1" fmla="*/ 98 h 300"/>
                <a:gd name="T2" fmla="*/ 236 w 271"/>
                <a:gd name="T3" fmla="*/ 96 h 300"/>
                <a:gd name="T4" fmla="*/ 237 w 271"/>
                <a:gd name="T5" fmla="*/ 111 h 300"/>
                <a:gd name="T6" fmla="*/ 175 w 271"/>
                <a:gd name="T7" fmla="*/ 150 h 300"/>
                <a:gd name="T8" fmla="*/ 169 w 271"/>
                <a:gd name="T9" fmla="*/ 195 h 300"/>
                <a:gd name="T10" fmla="*/ 177 w 271"/>
                <a:gd name="T11" fmla="*/ 299 h 300"/>
                <a:gd name="T12" fmla="*/ 159 w 271"/>
                <a:gd name="T13" fmla="*/ 285 h 300"/>
                <a:gd name="T14" fmla="*/ 150 w 271"/>
                <a:gd name="T15" fmla="*/ 266 h 300"/>
                <a:gd name="T16" fmla="*/ 133 w 271"/>
                <a:gd name="T17" fmla="*/ 260 h 300"/>
                <a:gd name="T18" fmla="*/ 132 w 271"/>
                <a:gd name="T19" fmla="*/ 243 h 300"/>
                <a:gd name="T20" fmla="*/ 149 w 271"/>
                <a:gd name="T21" fmla="*/ 232 h 300"/>
                <a:gd name="T22" fmla="*/ 139 w 271"/>
                <a:gd name="T23" fmla="*/ 197 h 300"/>
                <a:gd name="T24" fmla="*/ 117 w 271"/>
                <a:gd name="T25" fmla="*/ 216 h 300"/>
                <a:gd name="T26" fmla="*/ 101 w 271"/>
                <a:gd name="T27" fmla="*/ 235 h 300"/>
                <a:gd name="T28" fmla="*/ 26 w 271"/>
                <a:gd name="T29" fmla="*/ 293 h 300"/>
                <a:gd name="T30" fmla="*/ 0 w 271"/>
                <a:gd name="T31" fmla="*/ 243 h 300"/>
                <a:gd name="T32" fmla="*/ 9 w 271"/>
                <a:gd name="T33" fmla="*/ 237 h 300"/>
                <a:gd name="T34" fmla="*/ 32 w 271"/>
                <a:gd name="T35" fmla="*/ 234 h 300"/>
                <a:gd name="T36" fmla="*/ 59 w 271"/>
                <a:gd name="T37" fmla="*/ 219 h 300"/>
                <a:gd name="T38" fmla="*/ 116 w 271"/>
                <a:gd name="T39" fmla="*/ 185 h 300"/>
                <a:gd name="T40" fmla="*/ 145 w 271"/>
                <a:gd name="T41" fmla="*/ 155 h 300"/>
                <a:gd name="T42" fmla="*/ 133 w 271"/>
                <a:gd name="T43" fmla="*/ 142 h 300"/>
                <a:gd name="T44" fmla="*/ 145 w 271"/>
                <a:gd name="T45" fmla="*/ 112 h 300"/>
                <a:gd name="T46" fmla="*/ 143 w 271"/>
                <a:gd name="T47" fmla="*/ 104 h 300"/>
                <a:gd name="T48" fmla="*/ 124 w 271"/>
                <a:gd name="T49" fmla="*/ 108 h 300"/>
                <a:gd name="T50" fmla="*/ 121 w 271"/>
                <a:gd name="T51" fmla="*/ 140 h 300"/>
                <a:gd name="T52" fmla="*/ 87 w 271"/>
                <a:gd name="T53" fmla="*/ 188 h 300"/>
                <a:gd name="T54" fmla="*/ 73 w 271"/>
                <a:gd name="T55" fmla="*/ 176 h 300"/>
                <a:gd name="T56" fmla="*/ 67 w 271"/>
                <a:gd name="T57" fmla="*/ 159 h 300"/>
                <a:gd name="T58" fmla="*/ 66 w 271"/>
                <a:gd name="T59" fmla="*/ 63 h 300"/>
                <a:gd name="T60" fmla="*/ 72 w 271"/>
                <a:gd name="T61" fmla="*/ 47 h 300"/>
                <a:gd name="T62" fmla="*/ 88 w 271"/>
                <a:gd name="T63" fmla="*/ 55 h 300"/>
                <a:gd name="T64" fmla="*/ 109 w 271"/>
                <a:gd name="T65" fmla="*/ 63 h 300"/>
                <a:gd name="T66" fmla="*/ 160 w 271"/>
                <a:gd name="T67" fmla="*/ 28 h 300"/>
                <a:gd name="T68" fmla="*/ 187 w 271"/>
                <a:gd name="T69" fmla="*/ 16 h 300"/>
                <a:gd name="T70" fmla="*/ 258 w 271"/>
                <a:gd name="T71" fmla="*/ 4 h 300"/>
                <a:gd name="T72" fmla="*/ 271 w 271"/>
                <a:gd name="T73" fmla="*/ 16 h 300"/>
                <a:gd name="T74" fmla="*/ 248 w 271"/>
                <a:gd name="T75" fmla="*/ 37 h 300"/>
                <a:gd name="T76" fmla="*/ 215 w 271"/>
                <a:gd name="T77" fmla="*/ 67 h 300"/>
                <a:gd name="T78" fmla="*/ 186 w 271"/>
                <a:gd name="T79" fmla="*/ 9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300">
                  <a:moveTo>
                    <a:pt x="185" y="102"/>
                  </a:moveTo>
                  <a:cubicBezTo>
                    <a:pt x="188" y="101"/>
                    <a:pt x="191" y="99"/>
                    <a:pt x="194" y="98"/>
                  </a:cubicBezTo>
                  <a:cubicBezTo>
                    <a:pt x="200" y="94"/>
                    <a:pt x="206" y="91"/>
                    <a:pt x="213" y="90"/>
                  </a:cubicBezTo>
                  <a:cubicBezTo>
                    <a:pt x="221" y="89"/>
                    <a:pt x="229" y="92"/>
                    <a:pt x="236" y="96"/>
                  </a:cubicBezTo>
                  <a:cubicBezTo>
                    <a:pt x="237" y="97"/>
                    <a:pt x="238" y="98"/>
                    <a:pt x="239" y="99"/>
                  </a:cubicBezTo>
                  <a:cubicBezTo>
                    <a:pt x="242" y="103"/>
                    <a:pt x="242" y="108"/>
                    <a:pt x="237" y="111"/>
                  </a:cubicBezTo>
                  <a:cubicBezTo>
                    <a:pt x="220" y="127"/>
                    <a:pt x="200" y="139"/>
                    <a:pt x="179" y="148"/>
                  </a:cubicBezTo>
                  <a:cubicBezTo>
                    <a:pt x="178" y="149"/>
                    <a:pt x="176" y="149"/>
                    <a:pt x="175" y="150"/>
                  </a:cubicBezTo>
                  <a:cubicBezTo>
                    <a:pt x="167" y="153"/>
                    <a:pt x="164" y="159"/>
                    <a:pt x="163" y="168"/>
                  </a:cubicBezTo>
                  <a:cubicBezTo>
                    <a:pt x="163" y="177"/>
                    <a:pt x="165" y="187"/>
                    <a:pt x="169" y="195"/>
                  </a:cubicBezTo>
                  <a:cubicBezTo>
                    <a:pt x="182" y="226"/>
                    <a:pt x="186" y="259"/>
                    <a:pt x="185" y="292"/>
                  </a:cubicBezTo>
                  <a:cubicBezTo>
                    <a:pt x="185" y="298"/>
                    <a:pt x="183" y="300"/>
                    <a:pt x="177" y="299"/>
                  </a:cubicBezTo>
                  <a:cubicBezTo>
                    <a:pt x="171" y="299"/>
                    <a:pt x="165" y="297"/>
                    <a:pt x="161" y="292"/>
                  </a:cubicBezTo>
                  <a:cubicBezTo>
                    <a:pt x="159" y="290"/>
                    <a:pt x="159" y="287"/>
                    <a:pt x="159" y="285"/>
                  </a:cubicBezTo>
                  <a:cubicBezTo>
                    <a:pt x="159" y="284"/>
                    <a:pt x="159" y="282"/>
                    <a:pt x="159" y="281"/>
                  </a:cubicBezTo>
                  <a:cubicBezTo>
                    <a:pt x="159" y="274"/>
                    <a:pt x="156" y="269"/>
                    <a:pt x="150" y="266"/>
                  </a:cubicBezTo>
                  <a:cubicBezTo>
                    <a:pt x="146" y="263"/>
                    <a:pt x="141" y="262"/>
                    <a:pt x="136" y="260"/>
                  </a:cubicBezTo>
                  <a:cubicBezTo>
                    <a:pt x="135" y="260"/>
                    <a:pt x="134" y="260"/>
                    <a:pt x="133" y="260"/>
                  </a:cubicBezTo>
                  <a:cubicBezTo>
                    <a:pt x="129" y="258"/>
                    <a:pt x="126" y="255"/>
                    <a:pt x="126" y="252"/>
                  </a:cubicBezTo>
                  <a:cubicBezTo>
                    <a:pt x="125" y="248"/>
                    <a:pt x="128" y="244"/>
                    <a:pt x="132" y="243"/>
                  </a:cubicBezTo>
                  <a:cubicBezTo>
                    <a:pt x="134" y="242"/>
                    <a:pt x="136" y="242"/>
                    <a:pt x="138" y="242"/>
                  </a:cubicBezTo>
                  <a:cubicBezTo>
                    <a:pt x="144" y="241"/>
                    <a:pt x="147" y="238"/>
                    <a:pt x="149" y="232"/>
                  </a:cubicBezTo>
                  <a:cubicBezTo>
                    <a:pt x="153" y="220"/>
                    <a:pt x="151" y="208"/>
                    <a:pt x="144" y="197"/>
                  </a:cubicBezTo>
                  <a:cubicBezTo>
                    <a:pt x="142" y="195"/>
                    <a:pt x="141" y="195"/>
                    <a:pt x="139" y="197"/>
                  </a:cubicBezTo>
                  <a:cubicBezTo>
                    <a:pt x="138" y="197"/>
                    <a:pt x="137" y="198"/>
                    <a:pt x="136" y="199"/>
                  </a:cubicBezTo>
                  <a:cubicBezTo>
                    <a:pt x="129" y="205"/>
                    <a:pt x="123" y="210"/>
                    <a:pt x="117" y="216"/>
                  </a:cubicBezTo>
                  <a:cubicBezTo>
                    <a:pt x="112" y="220"/>
                    <a:pt x="108" y="225"/>
                    <a:pt x="105" y="231"/>
                  </a:cubicBezTo>
                  <a:cubicBezTo>
                    <a:pt x="104" y="232"/>
                    <a:pt x="103" y="233"/>
                    <a:pt x="101" y="235"/>
                  </a:cubicBezTo>
                  <a:cubicBezTo>
                    <a:pt x="84" y="253"/>
                    <a:pt x="66" y="270"/>
                    <a:pt x="48" y="288"/>
                  </a:cubicBezTo>
                  <a:cubicBezTo>
                    <a:pt x="41" y="296"/>
                    <a:pt x="35" y="297"/>
                    <a:pt x="26" y="293"/>
                  </a:cubicBezTo>
                  <a:cubicBezTo>
                    <a:pt x="20" y="291"/>
                    <a:pt x="16" y="287"/>
                    <a:pt x="13" y="282"/>
                  </a:cubicBezTo>
                  <a:cubicBezTo>
                    <a:pt x="4" y="271"/>
                    <a:pt x="1" y="257"/>
                    <a:pt x="0" y="243"/>
                  </a:cubicBezTo>
                  <a:cubicBezTo>
                    <a:pt x="0" y="240"/>
                    <a:pt x="1" y="239"/>
                    <a:pt x="3" y="239"/>
                  </a:cubicBezTo>
                  <a:cubicBezTo>
                    <a:pt x="5" y="238"/>
                    <a:pt x="7" y="237"/>
                    <a:pt x="9" y="237"/>
                  </a:cubicBezTo>
                  <a:cubicBezTo>
                    <a:pt x="13" y="235"/>
                    <a:pt x="16" y="235"/>
                    <a:pt x="20" y="237"/>
                  </a:cubicBezTo>
                  <a:cubicBezTo>
                    <a:pt x="24" y="239"/>
                    <a:pt x="28" y="238"/>
                    <a:pt x="32" y="234"/>
                  </a:cubicBezTo>
                  <a:cubicBezTo>
                    <a:pt x="34" y="233"/>
                    <a:pt x="37" y="231"/>
                    <a:pt x="39" y="230"/>
                  </a:cubicBezTo>
                  <a:cubicBezTo>
                    <a:pt x="46" y="226"/>
                    <a:pt x="52" y="222"/>
                    <a:pt x="59" y="219"/>
                  </a:cubicBezTo>
                  <a:cubicBezTo>
                    <a:pt x="60" y="218"/>
                    <a:pt x="62" y="217"/>
                    <a:pt x="63" y="216"/>
                  </a:cubicBezTo>
                  <a:cubicBezTo>
                    <a:pt x="81" y="206"/>
                    <a:pt x="98" y="195"/>
                    <a:pt x="116" y="185"/>
                  </a:cubicBezTo>
                  <a:cubicBezTo>
                    <a:pt x="122" y="181"/>
                    <a:pt x="128" y="177"/>
                    <a:pt x="134" y="172"/>
                  </a:cubicBezTo>
                  <a:cubicBezTo>
                    <a:pt x="139" y="168"/>
                    <a:pt x="143" y="163"/>
                    <a:pt x="145" y="155"/>
                  </a:cubicBezTo>
                  <a:cubicBezTo>
                    <a:pt x="143" y="155"/>
                    <a:pt x="142" y="154"/>
                    <a:pt x="140" y="154"/>
                  </a:cubicBezTo>
                  <a:cubicBezTo>
                    <a:pt x="134" y="152"/>
                    <a:pt x="132" y="148"/>
                    <a:pt x="133" y="142"/>
                  </a:cubicBezTo>
                  <a:cubicBezTo>
                    <a:pt x="134" y="140"/>
                    <a:pt x="135" y="137"/>
                    <a:pt x="136" y="135"/>
                  </a:cubicBezTo>
                  <a:cubicBezTo>
                    <a:pt x="139" y="127"/>
                    <a:pt x="142" y="119"/>
                    <a:pt x="145" y="112"/>
                  </a:cubicBezTo>
                  <a:cubicBezTo>
                    <a:pt x="145" y="111"/>
                    <a:pt x="146" y="110"/>
                    <a:pt x="146" y="109"/>
                  </a:cubicBezTo>
                  <a:cubicBezTo>
                    <a:pt x="147" y="105"/>
                    <a:pt x="146" y="104"/>
                    <a:pt x="143" y="104"/>
                  </a:cubicBezTo>
                  <a:cubicBezTo>
                    <a:pt x="140" y="104"/>
                    <a:pt x="138" y="104"/>
                    <a:pt x="135" y="105"/>
                  </a:cubicBezTo>
                  <a:cubicBezTo>
                    <a:pt x="132" y="106"/>
                    <a:pt x="128" y="107"/>
                    <a:pt x="124" y="108"/>
                  </a:cubicBezTo>
                  <a:cubicBezTo>
                    <a:pt x="122" y="109"/>
                    <a:pt x="121" y="111"/>
                    <a:pt x="121" y="113"/>
                  </a:cubicBezTo>
                  <a:cubicBezTo>
                    <a:pt x="121" y="122"/>
                    <a:pt x="121" y="131"/>
                    <a:pt x="121" y="140"/>
                  </a:cubicBezTo>
                  <a:cubicBezTo>
                    <a:pt x="121" y="142"/>
                    <a:pt x="120" y="144"/>
                    <a:pt x="119" y="146"/>
                  </a:cubicBezTo>
                  <a:cubicBezTo>
                    <a:pt x="108" y="160"/>
                    <a:pt x="98" y="174"/>
                    <a:pt x="87" y="188"/>
                  </a:cubicBezTo>
                  <a:cubicBezTo>
                    <a:pt x="87" y="189"/>
                    <a:pt x="86" y="189"/>
                    <a:pt x="86" y="190"/>
                  </a:cubicBezTo>
                  <a:cubicBezTo>
                    <a:pt x="81" y="185"/>
                    <a:pt x="77" y="181"/>
                    <a:pt x="73" y="176"/>
                  </a:cubicBezTo>
                  <a:cubicBezTo>
                    <a:pt x="70" y="173"/>
                    <a:pt x="69" y="170"/>
                    <a:pt x="69" y="166"/>
                  </a:cubicBezTo>
                  <a:cubicBezTo>
                    <a:pt x="68" y="164"/>
                    <a:pt x="68" y="161"/>
                    <a:pt x="67" y="159"/>
                  </a:cubicBezTo>
                  <a:cubicBezTo>
                    <a:pt x="58" y="138"/>
                    <a:pt x="57" y="117"/>
                    <a:pt x="63" y="95"/>
                  </a:cubicBezTo>
                  <a:cubicBezTo>
                    <a:pt x="67" y="84"/>
                    <a:pt x="67" y="74"/>
                    <a:pt x="66" y="63"/>
                  </a:cubicBezTo>
                  <a:cubicBezTo>
                    <a:pt x="66" y="60"/>
                    <a:pt x="66" y="57"/>
                    <a:pt x="66" y="54"/>
                  </a:cubicBezTo>
                  <a:cubicBezTo>
                    <a:pt x="66" y="50"/>
                    <a:pt x="68" y="47"/>
                    <a:pt x="72" y="47"/>
                  </a:cubicBezTo>
                  <a:cubicBezTo>
                    <a:pt x="75" y="46"/>
                    <a:pt x="78" y="47"/>
                    <a:pt x="80" y="48"/>
                  </a:cubicBezTo>
                  <a:cubicBezTo>
                    <a:pt x="83" y="50"/>
                    <a:pt x="85" y="52"/>
                    <a:pt x="88" y="55"/>
                  </a:cubicBezTo>
                  <a:cubicBezTo>
                    <a:pt x="90" y="57"/>
                    <a:pt x="91" y="59"/>
                    <a:pt x="93" y="61"/>
                  </a:cubicBezTo>
                  <a:cubicBezTo>
                    <a:pt x="99" y="66"/>
                    <a:pt x="103" y="67"/>
                    <a:pt x="109" y="63"/>
                  </a:cubicBezTo>
                  <a:cubicBezTo>
                    <a:pt x="117" y="58"/>
                    <a:pt x="125" y="53"/>
                    <a:pt x="133" y="48"/>
                  </a:cubicBezTo>
                  <a:cubicBezTo>
                    <a:pt x="142" y="41"/>
                    <a:pt x="151" y="35"/>
                    <a:pt x="160" y="28"/>
                  </a:cubicBezTo>
                  <a:cubicBezTo>
                    <a:pt x="163" y="25"/>
                    <a:pt x="167" y="24"/>
                    <a:pt x="171" y="23"/>
                  </a:cubicBezTo>
                  <a:cubicBezTo>
                    <a:pt x="177" y="23"/>
                    <a:pt x="182" y="20"/>
                    <a:pt x="187" y="16"/>
                  </a:cubicBezTo>
                  <a:cubicBezTo>
                    <a:pt x="196" y="6"/>
                    <a:pt x="208" y="2"/>
                    <a:pt x="221" y="1"/>
                  </a:cubicBezTo>
                  <a:cubicBezTo>
                    <a:pt x="233" y="0"/>
                    <a:pt x="246" y="0"/>
                    <a:pt x="258" y="4"/>
                  </a:cubicBezTo>
                  <a:cubicBezTo>
                    <a:pt x="261" y="5"/>
                    <a:pt x="264" y="7"/>
                    <a:pt x="267" y="9"/>
                  </a:cubicBezTo>
                  <a:cubicBezTo>
                    <a:pt x="270" y="10"/>
                    <a:pt x="271" y="13"/>
                    <a:pt x="271" y="16"/>
                  </a:cubicBezTo>
                  <a:cubicBezTo>
                    <a:pt x="271" y="18"/>
                    <a:pt x="271" y="19"/>
                    <a:pt x="269" y="21"/>
                  </a:cubicBezTo>
                  <a:cubicBezTo>
                    <a:pt x="262" y="26"/>
                    <a:pt x="255" y="31"/>
                    <a:pt x="248" y="37"/>
                  </a:cubicBezTo>
                  <a:cubicBezTo>
                    <a:pt x="240" y="43"/>
                    <a:pt x="232" y="50"/>
                    <a:pt x="226" y="58"/>
                  </a:cubicBezTo>
                  <a:cubicBezTo>
                    <a:pt x="223" y="62"/>
                    <a:pt x="219" y="65"/>
                    <a:pt x="215" y="67"/>
                  </a:cubicBezTo>
                  <a:cubicBezTo>
                    <a:pt x="213" y="68"/>
                    <a:pt x="212" y="69"/>
                    <a:pt x="211" y="70"/>
                  </a:cubicBezTo>
                  <a:cubicBezTo>
                    <a:pt x="202" y="79"/>
                    <a:pt x="194" y="87"/>
                    <a:pt x="186" y="95"/>
                  </a:cubicBezTo>
                  <a:cubicBezTo>
                    <a:pt x="184" y="97"/>
                    <a:pt x="183" y="99"/>
                    <a:pt x="1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4" name="Freeform 14">
              <a:extLst>
                <a:ext uri="{FF2B5EF4-FFF2-40B4-BE49-F238E27FC236}">
                  <a16:creationId xmlns:a16="http://schemas.microsoft.com/office/drawing/2014/main" id="{0541028C-AF39-4761-8CCB-ED2A4989788C}"/>
                </a:ext>
              </a:extLst>
            </p:cNvPr>
            <p:cNvSpPr>
              <a:spLocks/>
            </p:cNvSpPr>
            <p:nvPr/>
          </p:nvSpPr>
          <p:spPr bwMode="auto">
            <a:xfrm>
              <a:off x="9143222" y="3099837"/>
              <a:ext cx="797747" cy="506201"/>
            </a:xfrm>
            <a:custGeom>
              <a:avLst/>
              <a:gdLst>
                <a:gd name="T0" fmla="*/ 16 w 280"/>
                <a:gd name="T1" fmla="*/ 133 h 178"/>
                <a:gd name="T2" fmla="*/ 14 w 280"/>
                <a:gd name="T3" fmla="*/ 124 h 178"/>
                <a:gd name="T4" fmla="*/ 2 w 280"/>
                <a:gd name="T5" fmla="*/ 103 h 178"/>
                <a:gd name="T6" fmla="*/ 6 w 280"/>
                <a:gd name="T7" fmla="*/ 81 h 178"/>
                <a:gd name="T8" fmla="*/ 16 w 280"/>
                <a:gd name="T9" fmla="*/ 77 h 178"/>
                <a:gd name="T10" fmla="*/ 22 w 280"/>
                <a:gd name="T11" fmla="*/ 77 h 178"/>
                <a:gd name="T12" fmla="*/ 40 w 280"/>
                <a:gd name="T13" fmla="*/ 71 h 178"/>
                <a:gd name="T14" fmla="*/ 54 w 280"/>
                <a:gd name="T15" fmla="*/ 64 h 178"/>
                <a:gd name="T16" fmla="*/ 63 w 280"/>
                <a:gd name="T17" fmla="*/ 61 h 178"/>
                <a:gd name="T18" fmla="*/ 144 w 280"/>
                <a:gd name="T19" fmla="*/ 25 h 178"/>
                <a:gd name="T20" fmla="*/ 169 w 280"/>
                <a:gd name="T21" fmla="*/ 16 h 178"/>
                <a:gd name="T22" fmla="*/ 186 w 280"/>
                <a:gd name="T23" fmla="*/ 13 h 178"/>
                <a:gd name="T24" fmla="*/ 209 w 280"/>
                <a:gd name="T25" fmla="*/ 9 h 178"/>
                <a:gd name="T26" fmla="*/ 224 w 280"/>
                <a:gd name="T27" fmla="*/ 3 h 178"/>
                <a:gd name="T28" fmla="*/ 233 w 280"/>
                <a:gd name="T29" fmla="*/ 0 h 178"/>
                <a:gd name="T30" fmla="*/ 265 w 280"/>
                <a:gd name="T31" fmla="*/ 5 h 178"/>
                <a:gd name="T32" fmla="*/ 274 w 280"/>
                <a:gd name="T33" fmla="*/ 29 h 178"/>
                <a:gd name="T34" fmla="*/ 256 w 280"/>
                <a:gd name="T35" fmla="*/ 50 h 178"/>
                <a:gd name="T36" fmla="*/ 245 w 280"/>
                <a:gd name="T37" fmla="*/ 53 h 178"/>
                <a:gd name="T38" fmla="*/ 220 w 280"/>
                <a:gd name="T39" fmla="*/ 56 h 178"/>
                <a:gd name="T40" fmla="*/ 213 w 280"/>
                <a:gd name="T41" fmla="*/ 58 h 178"/>
                <a:gd name="T42" fmla="*/ 208 w 280"/>
                <a:gd name="T43" fmla="*/ 67 h 178"/>
                <a:gd name="T44" fmla="*/ 210 w 280"/>
                <a:gd name="T45" fmla="*/ 76 h 178"/>
                <a:gd name="T46" fmla="*/ 218 w 280"/>
                <a:gd name="T47" fmla="*/ 92 h 178"/>
                <a:gd name="T48" fmla="*/ 224 w 280"/>
                <a:gd name="T49" fmla="*/ 115 h 178"/>
                <a:gd name="T50" fmla="*/ 220 w 280"/>
                <a:gd name="T51" fmla="*/ 146 h 178"/>
                <a:gd name="T52" fmla="*/ 197 w 280"/>
                <a:gd name="T53" fmla="*/ 163 h 178"/>
                <a:gd name="T54" fmla="*/ 189 w 280"/>
                <a:gd name="T55" fmla="*/ 163 h 178"/>
                <a:gd name="T56" fmla="*/ 181 w 280"/>
                <a:gd name="T57" fmla="*/ 167 h 178"/>
                <a:gd name="T58" fmla="*/ 178 w 280"/>
                <a:gd name="T59" fmla="*/ 170 h 178"/>
                <a:gd name="T60" fmla="*/ 156 w 280"/>
                <a:gd name="T61" fmla="*/ 175 h 178"/>
                <a:gd name="T62" fmla="*/ 140 w 280"/>
                <a:gd name="T63" fmla="*/ 166 h 178"/>
                <a:gd name="T64" fmla="*/ 126 w 280"/>
                <a:gd name="T65" fmla="*/ 162 h 178"/>
                <a:gd name="T66" fmla="*/ 119 w 280"/>
                <a:gd name="T67" fmla="*/ 160 h 178"/>
                <a:gd name="T68" fmla="*/ 113 w 280"/>
                <a:gd name="T69" fmla="*/ 150 h 178"/>
                <a:gd name="T70" fmla="*/ 115 w 280"/>
                <a:gd name="T71" fmla="*/ 147 h 178"/>
                <a:gd name="T72" fmla="*/ 122 w 280"/>
                <a:gd name="T73" fmla="*/ 147 h 178"/>
                <a:gd name="T74" fmla="*/ 166 w 280"/>
                <a:gd name="T75" fmla="*/ 141 h 178"/>
                <a:gd name="T76" fmla="*/ 185 w 280"/>
                <a:gd name="T77" fmla="*/ 129 h 178"/>
                <a:gd name="T78" fmla="*/ 188 w 280"/>
                <a:gd name="T79" fmla="*/ 120 h 178"/>
                <a:gd name="T80" fmla="*/ 185 w 280"/>
                <a:gd name="T81" fmla="*/ 92 h 178"/>
                <a:gd name="T82" fmla="*/ 184 w 280"/>
                <a:gd name="T83" fmla="*/ 77 h 178"/>
                <a:gd name="T84" fmla="*/ 179 w 280"/>
                <a:gd name="T85" fmla="*/ 71 h 178"/>
                <a:gd name="T86" fmla="*/ 163 w 280"/>
                <a:gd name="T87" fmla="*/ 75 h 178"/>
                <a:gd name="T88" fmla="*/ 158 w 280"/>
                <a:gd name="T89" fmla="*/ 79 h 178"/>
                <a:gd name="T90" fmla="*/ 145 w 280"/>
                <a:gd name="T91" fmla="*/ 82 h 178"/>
                <a:gd name="T92" fmla="*/ 116 w 280"/>
                <a:gd name="T93" fmla="*/ 91 h 178"/>
                <a:gd name="T94" fmla="*/ 80 w 280"/>
                <a:gd name="T95" fmla="*/ 118 h 178"/>
                <a:gd name="T96" fmla="*/ 52 w 280"/>
                <a:gd name="T97" fmla="*/ 135 h 178"/>
                <a:gd name="T98" fmla="*/ 22 w 280"/>
                <a:gd name="T99" fmla="*/ 136 h 178"/>
                <a:gd name="T100" fmla="*/ 18 w 280"/>
                <a:gd name="T101" fmla="*/ 134 h 178"/>
                <a:gd name="T102" fmla="*/ 16 w 280"/>
                <a:gd name="T103"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0" h="178">
                  <a:moveTo>
                    <a:pt x="16" y="133"/>
                  </a:moveTo>
                  <a:cubicBezTo>
                    <a:pt x="18" y="129"/>
                    <a:pt x="16" y="127"/>
                    <a:pt x="14" y="124"/>
                  </a:cubicBezTo>
                  <a:cubicBezTo>
                    <a:pt x="9" y="118"/>
                    <a:pt x="5" y="111"/>
                    <a:pt x="2" y="103"/>
                  </a:cubicBezTo>
                  <a:cubicBezTo>
                    <a:pt x="0" y="95"/>
                    <a:pt x="1" y="88"/>
                    <a:pt x="6" y="81"/>
                  </a:cubicBezTo>
                  <a:cubicBezTo>
                    <a:pt x="9" y="78"/>
                    <a:pt x="12" y="76"/>
                    <a:pt x="16" y="77"/>
                  </a:cubicBezTo>
                  <a:cubicBezTo>
                    <a:pt x="18" y="77"/>
                    <a:pt x="20" y="76"/>
                    <a:pt x="22" y="77"/>
                  </a:cubicBezTo>
                  <a:cubicBezTo>
                    <a:pt x="29" y="79"/>
                    <a:pt x="36" y="76"/>
                    <a:pt x="40" y="71"/>
                  </a:cubicBezTo>
                  <a:cubicBezTo>
                    <a:pt x="44" y="67"/>
                    <a:pt x="49" y="65"/>
                    <a:pt x="54" y="64"/>
                  </a:cubicBezTo>
                  <a:cubicBezTo>
                    <a:pt x="57" y="64"/>
                    <a:pt x="60" y="62"/>
                    <a:pt x="63" y="61"/>
                  </a:cubicBezTo>
                  <a:cubicBezTo>
                    <a:pt x="89" y="47"/>
                    <a:pt x="116" y="35"/>
                    <a:pt x="144" y="25"/>
                  </a:cubicBezTo>
                  <a:cubicBezTo>
                    <a:pt x="152" y="22"/>
                    <a:pt x="161" y="19"/>
                    <a:pt x="169" y="16"/>
                  </a:cubicBezTo>
                  <a:cubicBezTo>
                    <a:pt x="174" y="14"/>
                    <a:pt x="180" y="14"/>
                    <a:pt x="186" y="13"/>
                  </a:cubicBezTo>
                  <a:cubicBezTo>
                    <a:pt x="194" y="12"/>
                    <a:pt x="201" y="11"/>
                    <a:pt x="209" y="9"/>
                  </a:cubicBezTo>
                  <a:cubicBezTo>
                    <a:pt x="214" y="8"/>
                    <a:pt x="219" y="5"/>
                    <a:pt x="224" y="3"/>
                  </a:cubicBezTo>
                  <a:cubicBezTo>
                    <a:pt x="227" y="1"/>
                    <a:pt x="230" y="0"/>
                    <a:pt x="233" y="0"/>
                  </a:cubicBezTo>
                  <a:cubicBezTo>
                    <a:pt x="244" y="0"/>
                    <a:pt x="255" y="1"/>
                    <a:pt x="265" y="5"/>
                  </a:cubicBezTo>
                  <a:cubicBezTo>
                    <a:pt x="276" y="9"/>
                    <a:pt x="280" y="19"/>
                    <a:pt x="274" y="29"/>
                  </a:cubicBezTo>
                  <a:cubicBezTo>
                    <a:pt x="270" y="38"/>
                    <a:pt x="263" y="45"/>
                    <a:pt x="256" y="50"/>
                  </a:cubicBezTo>
                  <a:cubicBezTo>
                    <a:pt x="252" y="53"/>
                    <a:pt x="249" y="53"/>
                    <a:pt x="245" y="53"/>
                  </a:cubicBezTo>
                  <a:cubicBezTo>
                    <a:pt x="236" y="54"/>
                    <a:pt x="228" y="55"/>
                    <a:pt x="220" y="56"/>
                  </a:cubicBezTo>
                  <a:cubicBezTo>
                    <a:pt x="218" y="57"/>
                    <a:pt x="215" y="57"/>
                    <a:pt x="213" y="58"/>
                  </a:cubicBezTo>
                  <a:cubicBezTo>
                    <a:pt x="209" y="60"/>
                    <a:pt x="208" y="63"/>
                    <a:pt x="208" y="67"/>
                  </a:cubicBezTo>
                  <a:cubicBezTo>
                    <a:pt x="208" y="70"/>
                    <a:pt x="209" y="73"/>
                    <a:pt x="210" y="76"/>
                  </a:cubicBezTo>
                  <a:cubicBezTo>
                    <a:pt x="213" y="82"/>
                    <a:pt x="215" y="87"/>
                    <a:pt x="218" y="92"/>
                  </a:cubicBezTo>
                  <a:cubicBezTo>
                    <a:pt x="221" y="100"/>
                    <a:pt x="224" y="107"/>
                    <a:pt x="224" y="115"/>
                  </a:cubicBezTo>
                  <a:cubicBezTo>
                    <a:pt x="224" y="126"/>
                    <a:pt x="223" y="136"/>
                    <a:pt x="220" y="146"/>
                  </a:cubicBezTo>
                  <a:cubicBezTo>
                    <a:pt x="216" y="157"/>
                    <a:pt x="209" y="162"/>
                    <a:pt x="197" y="163"/>
                  </a:cubicBezTo>
                  <a:cubicBezTo>
                    <a:pt x="194" y="163"/>
                    <a:pt x="192" y="163"/>
                    <a:pt x="189" y="163"/>
                  </a:cubicBezTo>
                  <a:cubicBezTo>
                    <a:pt x="186" y="163"/>
                    <a:pt x="183" y="163"/>
                    <a:pt x="181" y="167"/>
                  </a:cubicBezTo>
                  <a:cubicBezTo>
                    <a:pt x="180" y="168"/>
                    <a:pt x="179" y="169"/>
                    <a:pt x="178" y="170"/>
                  </a:cubicBezTo>
                  <a:cubicBezTo>
                    <a:pt x="171" y="176"/>
                    <a:pt x="164" y="178"/>
                    <a:pt x="156" y="175"/>
                  </a:cubicBezTo>
                  <a:cubicBezTo>
                    <a:pt x="151" y="172"/>
                    <a:pt x="145" y="169"/>
                    <a:pt x="140" y="166"/>
                  </a:cubicBezTo>
                  <a:cubicBezTo>
                    <a:pt x="136" y="163"/>
                    <a:pt x="132" y="162"/>
                    <a:pt x="126" y="162"/>
                  </a:cubicBezTo>
                  <a:cubicBezTo>
                    <a:pt x="124" y="162"/>
                    <a:pt x="121" y="163"/>
                    <a:pt x="119" y="160"/>
                  </a:cubicBezTo>
                  <a:cubicBezTo>
                    <a:pt x="116" y="157"/>
                    <a:pt x="114" y="154"/>
                    <a:pt x="113" y="150"/>
                  </a:cubicBezTo>
                  <a:cubicBezTo>
                    <a:pt x="112" y="148"/>
                    <a:pt x="113" y="147"/>
                    <a:pt x="115" y="147"/>
                  </a:cubicBezTo>
                  <a:cubicBezTo>
                    <a:pt x="117" y="147"/>
                    <a:pt x="120" y="147"/>
                    <a:pt x="122" y="147"/>
                  </a:cubicBezTo>
                  <a:cubicBezTo>
                    <a:pt x="137" y="148"/>
                    <a:pt x="152" y="146"/>
                    <a:pt x="166" y="141"/>
                  </a:cubicBezTo>
                  <a:cubicBezTo>
                    <a:pt x="173" y="138"/>
                    <a:pt x="179" y="134"/>
                    <a:pt x="185" y="129"/>
                  </a:cubicBezTo>
                  <a:cubicBezTo>
                    <a:pt x="188" y="126"/>
                    <a:pt x="189" y="123"/>
                    <a:pt x="188" y="120"/>
                  </a:cubicBezTo>
                  <a:cubicBezTo>
                    <a:pt x="187" y="111"/>
                    <a:pt x="186" y="102"/>
                    <a:pt x="185" y="92"/>
                  </a:cubicBezTo>
                  <a:cubicBezTo>
                    <a:pt x="184" y="87"/>
                    <a:pt x="184" y="82"/>
                    <a:pt x="184" y="77"/>
                  </a:cubicBezTo>
                  <a:cubicBezTo>
                    <a:pt x="184" y="73"/>
                    <a:pt x="183" y="71"/>
                    <a:pt x="179" y="71"/>
                  </a:cubicBezTo>
                  <a:cubicBezTo>
                    <a:pt x="173" y="70"/>
                    <a:pt x="168" y="70"/>
                    <a:pt x="163" y="75"/>
                  </a:cubicBezTo>
                  <a:cubicBezTo>
                    <a:pt x="162" y="76"/>
                    <a:pt x="160" y="77"/>
                    <a:pt x="158" y="79"/>
                  </a:cubicBezTo>
                  <a:cubicBezTo>
                    <a:pt x="154" y="81"/>
                    <a:pt x="150" y="83"/>
                    <a:pt x="145" y="82"/>
                  </a:cubicBezTo>
                  <a:cubicBezTo>
                    <a:pt x="134" y="82"/>
                    <a:pt x="124" y="85"/>
                    <a:pt x="116" y="91"/>
                  </a:cubicBezTo>
                  <a:cubicBezTo>
                    <a:pt x="104" y="100"/>
                    <a:pt x="92" y="109"/>
                    <a:pt x="80" y="118"/>
                  </a:cubicBezTo>
                  <a:cubicBezTo>
                    <a:pt x="71" y="124"/>
                    <a:pt x="62" y="131"/>
                    <a:pt x="52" y="135"/>
                  </a:cubicBezTo>
                  <a:cubicBezTo>
                    <a:pt x="42" y="139"/>
                    <a:pt x="32" y="140"/>
                    <a:pt x="22" y="136"/>
                  </a:cubicBezTo>
                  <a:cubicBezTo>
                    <a:pt x="20" y="136"/>
                    <a:pt x="19" y="135"/>
                    <a:pt x="18" y="134"/>
                  </a:cubicBezTo>
                  <a:cubicBezTo>
                    <a:pt x="17" y="134"/>
                    <a:pt x="17" y="134"/>
                    <a:pt x="1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5" name="Freeform 15">
              <a:extLst>
                <a:ext uri="{FF2B5EF4-FFF2-40B4-BE49-F238E27FC236}">
                  <a16:creationId xmlns:a16="http://schemas.microsoft.com/office/drawing/2014/main" id="{029E28D3-B454-45B2-9289-2968F3EBFEE6}"/>
                </a:ext>
              </a:extLst>
            </p:cNvPr>
            <p:cNvSpPr>
              <a:spLocks/>
            </p:cNvSpPr>
            <p:nvPr/>
          </p:nvSpPr>
          <p:spPr bwMode="auto">
            <a:xfrm>
              <a:off x="6548140" y="2449465"/>
              <a:ext cx="605519" cy="323584"/>
            </a:xfrm>
            <a:custGeom>
              <a:avLst/>
              <a:gdLst>
                <a:gd name="T0" fmla="*/ 197 w 212"/>
                <a:gd name="T1" fmla="*/ 0 h 114"/>
                <a:gd name="T2" fmla="*/ 205 w 212"/>
                <a:gd name="T3" fmla="*/ 0 h 114"/>
                <a:gd name="T4" fmla="*/ 211 w 212"/>
                <a:gd name="T5" fmla="*/ 9 h 114"/>
                <a:gd name="T6" fmla="*/ 191 w 212"/>
                <a:gd name="T7" fmla="*/ 29 h 114"/>
                <a:gd name="T8" fmla="*/ 187 w 212"/>
                <a:gd name="T9" fmla="*/ 29 h 114"/>
                <a:gd name="T10" fmla="*/ 174 w 212"/>
                <a:gd name="T11" fmla="*/ 33 h 114"/>
                <a:gd name="T12" fmla="*/ 132 w 212"/>
                <a:gd name="T13" fmla="*/ 67 h 114"/>
                <a:gd name="T14" fmla="*/ 109 w 212"/>
                <a:gd name="T15" fmla="*/ 91 h 114"/>
                <a:gd name="T16" fmla="*/ 71 w 212"/>
                <a:gd name="T17" fmla="*/ 112 h 114"/>
                <a:gd name="T18" fmla="*/ 40 w 212"/>
                <a:gd name="T19" fmla="*/ 108 h 114"/>
                <a:gd name="T20" fmla="*/ 9 w 212"/>
                <a:gd name="T21" fmla="*/ 90 h 114"/>
                <a:gd name="T22" fmla="*/ 8 w 212"/>
                <a:gd name="T23" fmla="*/ 89 h 114"/>
                <a:gd name="T24" fmla="*/ 11 w 212"/>
                <a:gd name="T25" fmla="*/ 64 h 114"/>
                <a:gd name="T26" fmla="*/ 15 w 212"/>
                <a:gd name="T27" fmla="*/ 62 h 114"/>
                <a:gd name="T28" fmla="*/ 114 w 212"/>
                <a:gd name="T29" fmla="*/ 23 h 114"/>
                <a:gd name="T30" fmla="*/ 130 w 212"/>
                <a:gd name="T31" fmla="*/ 18 h 114"/>
                <a:gd name="T32" fmla="*/ 164 w 212"/>
                <a:gd name="T33" fmla="*/ 7 h 114"/>
                <a:gd name="T34" fmla="*/ 197 w 212"/>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4">
                  <a:moveTo>
                    <a:pt x="197" y="0"/>
                  </a:moveTo>
                  <a:cubicBezTo>
                    <a:pt x="199" y="0"/>
                    <a:pt x="202" y="0"/>
                    <a:pt x="205" y="0"/>
                  </a:cubicBezTo>
                  <a:cubicBezTo>
                    <a:pt x="209" y="1"/>
                    <a:pt x="212" y="5"/>
                    <a:pt x="211" y="9"/>
                  </a:cubicBezTo>
                  <a:cubicBezTo>
                    <a:pt x="207" y="18"/>
                    <a:pt x="200" y="25"/>
                    <a:pt x="191" y="29"/>
                  </a:cubicBezTo>
                  <a:cubicBezTo>
                    <a:pt x="189" y="29"/>
                    <a:pt x="188" y="29"/>
                    <a:pt x="187" y="29"/>
                  </a:cubicBezTo>
                  <a:cubicBezTo>
                    <a:pt x="182" y="28"/>
                    <a:pt x="178" y="30"/>
                    <a:pt x="174" y="33"/>
                  </a:cubicBezTo>
                  <a:cubicBezTo>
                    <a:pt x="158" y="43"/>
                    <a:pt x="144" y="54"/>
                    <a:pt x="132" y="67"/>
                  </a:cubicBezTo>
                  <a:cubicBezTo>
                    <a:pt x="124" y="75"/>
                    <a:pt x="116" y="83"/>
                    <a:pt x="109" y="91"/>
                  </a:cubicBezTo>
                  <a:cubicBezTo>
                    <a:pt x="99" y="102"/>
                    <a:pt x="86" y="110"/>
                    <a:pt x="71" y="112"/>
                  </a:cubicBezTo>
                  <a:cubicBezTo>
                    <a:pt x="61" y="114"/>
                    <a:pt x="50" y="112"/>
                    <a:pt x="40" y="108"/>
                  </a:cubicBezTo>
                  <a:cubicBezTo>
                    <a:pt x="29" y="104"/>
                    <a:pt x="19" y="98"/>
                    <a:pt x="9" y="90"/>
                  </a:cubicBezTo>
                  <a:cubicBezTo>
                    <a:pt x="9" y="90"/>
                    <a:pt x="9" y="89"/>
                    <a:pt x="8" y="89"/>
                  </a:cubicBezTo>
                  <a:cubicBezTo>
                    <a:pt x="0" y="81"/>
                    <a:pt x="2" y="70"/>
                    <a:pt x="11" y="64"/>
                  </a:cubicBezTo>
                  <a:cubicBezTo>
                    <a:pt x="12" y="63"/>
                    <a:pt x="14" y="63"/>
                    <a:pt x="15" y="62"/>
                  </a:cubicBezTo>
                  <a:cubicBezTo>
                    <a:pt x="48" y="49"/>
                    <a:pt x="81" y="36"/>
                    <a:pt x="114" y="23"/>
                  </a:cubicBezTo>
                  <a:cubicBezTo>
                    <a:pt x="119" y="21"/>
                    <a:pt x="125" y="19"/>
                    <a:pt x="130" y="18"/>
                  </a:cubicBezTo>
                  <a:cubicBezTo>
                    <a:pt x="142" y="15"/>
                    <a:pt x="153" y="12"/>
                    <a:pt x="164" y="7"/>
                  </a:cubicBezTo>
                  <a:cubicBezTo>
                    <a:pt x="175" y="2"/>
                    <a:pt x="186" y="0"/>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6" name="Freeform 16">
              <a:extLst>
                <a:ext uri="{FF2B5EF4-FFF2-40B4-BE49-F238E27FC236}">
                  <a16:creationId xmlns:a16="http://schemas.microsoft.com/office/drawing/2014/main" id="{D0BB8E3B-59F6-4A01-960E-0F7B97844633}"/>
                </a:ext>
              </a:extLst>
            </p:cNvPr>
            <p:cNvSpPr>
              <a:spLocks/>
            </p:cNvSpPr>
            <p:nvPr/>
          </p:nvSpPr>
          <p:spPr bwMode="auto">
            <a:xfrm>
              <a:off x="6746776" y="2048989"/>
              <a:ext cx="323584" cy="358826"/>
            </a:xfrm>
            <a:custGeom>
              <a:avLst/>
              <a:gdLst>
                <a:gd name="T0" fmla="*/ 114 w 114"/>
                <a:gd name="T1" fmla="*/ 70 h 126"/>
                <a:gd name="T2" fmla="*/ 101 w 114"/>
                <a:gd name="T3" fmla="*/ 91 h 126"/>
                <a:gd name="T4" fmla="*/ 78 w 114"/>
                <a:gd name="T5" fmla="*/ 97 h 126"/>
                <a:gd name="T6" fmla="*/ 58 w 114"/>
                <a:gd name="T7" fmla="*/ 106 h 126"/>
                <a:gd name="T8" fmla="*/ 40 w 114"/>
                <a:gd name="T9" fmla="*/ 121 h 126"/>
                <a:gd name="T10" fmla="*/ 31 w 114"/>
                <a:gd name="T11" fmla="*/ 125 h 126"/>
                <a:gd name="T12" fmla="*/ 23 w 114"/>
                <a:gd name="T13" fmla="*/ 122 h 126"/>
                <a:gd name="T14" fmla="*/ 23 w 114"/>
                <a:gd name="T15" fmla="*/ 112 h 126"/>
                <a:gd name="T16" fmla="*/ 26 w 114"/>
                <a:gd name="T17" fmla="*/ 68 h 126"/>
                <a:gd name="T18" fmla="*/ 16 w 114"/>
                <a:gd name="T19" fmla="*/ 50 h 126"/>
                <a:gd name="T20" fmla="*/ 11 w 114"/>
                <a:gd name="T21" fmla="*/ 39 h 126"/>
                <a:gd name="T22" fmla="*/ 3 w 114"/>
                <a:gd name="T23" fmla="*/ 21 h 126"/>
                <a:gd name="T24" fmla="*/ 3 w 114"/>
                <a:gd name="T25" fmla="*/ 6 h 126"/>
                <a:gd name="T26" fmla="*/ 12 w 114"/>
                <a:gd name="T27" fmla="*/ 0 h 126"/>
                <a:gd name="T28" fmla="*/ 18 w 114"/>
                <a:gd name="T29" fmla="*/ 1 h 126"/>
                <a:gd name="T30" fmla="*/ 50 w 114"/>
                <a:gd name="T31" fmla="*/ 12 h 126"/>
                <a:gd name="T32" fmla="*/ 86 w 114"/>
                <a:gd name="T33" fmla="*/ 31 h 126"/>
                <a:gd name="T34" fmla="*/ 106 w 114"/>
                <a:gd name="T35" fmla="*/ 48 h 126"/>
                <a:gd name="T36" fmla="*/ 114 w 114"/>
                <a:gd name="T3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6">
                  <a:moveTo>
                    <a:pt x="114" y="70"/>
                  </a:moveTo>
                  <a:cubicBezTo>
                    <a:pt x="114" y="79"/>
                    <a:pt x="109" y="86"/>
                    <a:pt x="101" y="91"/>
                  </a:cubicBezTo>
                  <a:cubicBezTo>
                    <a:pt x="94" y="95"/>
                    <a:pt x="86" y="97"/>
                    <a:pt x="78" y="97"/>
                  </a:cubicBezTo>
                  <a:cubicBezTo>
                    <a:pt x="64" y="97"/>
                    <a:pt x="66" y="98"/>
                    <a:pt x="58" y="106"/>
                  </a:cubicBezTo>
                  <a:cubicBezTo>
                    <a:pt x="52" y="111"/>
                    <a:pt x="46" y="116"/>
                    <a:pt x="40" y="121"/>
                  </a:cubicBezTo>
                  <a:cubicBezTo>
                    <a:pt x="38" y="123"/>
                    <a:pt x="35" y="124"/>
                    <a:pt x="31" y="125"/>
                  </a:cubicBezTo>
                  <a:cubicBezTo>
                    <a:pt x="28" y="126"/>
                    <a:pt x="25" y="125"/>
                    <a:pt x="23" y="122"/>
                  </a:cubicBezTo>
                  <a:cubicBezTo>
                    <a:pt x="22" y="118"/>
                    <a:pt x="21" y="115"/>
                    <a:pt x="23" y="112"/>
                  </a:cubicBezTo>
                  <a:cubicBezTo>
                    <a:pt x="33" y="98"/>
                    <a:pt x="33" y="83"/>
                    <a:pt x="26" y="68"/>
                  </a:cubicBezTo>
                  <a:cubicBezTo>
                    <a:pt x="23" y="61"/>
                    <a:pt x="19" y="56"/>
                    <a:pt x="16" y="50"/>
                  </a:cubicBezTo>
                  <a:cubicBezTo>
                    <a:pt x="14" y="46"/>
                    <a:pt x="12" y="43"/>
                    <a:pt x="11" y="39"/>
                  </a:cubicBezTo>
                  <a:cubicBezTo>
                    <a:pt x="9" y="33"/>
                    <a:pt x="7" y="27"/>
                    <a:pt x="3" y="21"/>
                  </a:cubicBezTo>
                  <a:cubicBezTo>
                    <a:pt x="0" y="17"/>
                    <a:pt x="0" y="12"/>
                    <a:pt x="3" y="6"/>
                  </a:cubicBezTo>
                  <a:cubicBezTo>
                    <a:pt x="5" y="2"/>
                    <a:pt x="8" y="0"/>
                    <a:pt x="12" y="0"/>
                  </a:cubicBezTo>
                  <a:cubicBezTo>
                    <a:pt x="14" y="0"/>
                    <a:pt x="16" y="1"/>
                    <a:pt x="18" y="1"/>
                  </a:cubicBezTo>
                  <a:cubicBezTo>
                    <a:pt x="29" y="3"/>
                    <a:pt x="40" y="7"/>
                    <a:pt x="50" y="12"/>
                  </a:cubicBezTo>
                  <a:cubicBezTo>
                    <a:pt x="62" y="19"/>
                    <a:pt x="74" y="25"/>
                    <a:pt x="86" y="31"/>
                  </a:cubicBezTo>
                  <a:cubicBezTo>
                    <a:pt x="94" y="36"/>
                    <a:pt x="101" y="41"/>
                    <a:pt x="106" y="48"/>
                  </a:cubicBezTo>
                  <a:cubicBezTo>
                    <a:pt x="111" y="54"/>
                    <a:pt x="114" y="61"/>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7" name="Freeform 24">
              <a:extLst>
                <a:ext uri="{FF2B5EF4-FFF2-40B4-BE49-F238E27FC236}">
                  <a16:creationId xmlns:a16="http://schemas.microsoft.com/office/drawing/2014/main" id="{05627743-9A54-4094-B73D-287771342A31}"/>
                </a:ext>
              </a:extLst>
            </p:cNvPr>
            <p:cNvSpPr>
              <a:spLocks/>
            </p:cNvSpPr>
            <p:nvPr/>
          </p:nvSpPr>
          <p:spPr bwMode="auto">
            <a:xfrm>
              <a:off x="9216909" y="2378981"/>
              <a:ext cx="317177" cy="429310"/>
            </a:xfrm>
            <a:custGeom>
              <a:avLst/>
              <a:gdLst>
                <a:gd name="T0" fmla="*/ 111 w 111"/>
                <a:gd name="T1" fmla="*/ 118 h 150"/>
                <a:gd name="T2" fmla="*/ 108 w 111"/>
                <a:gd name="T3" fmla="*/ 125 h 150"/>
                <a:gd name="T4" fmla="*/ 94 w 111"/>
                <a:gd name="T5" fmla="*/ 142 h 150"/>
                <a:gd name="T6" fmla="*/ 80 w 111"/>
                <a:gd name="T7" fmla="*/ 149 h 150"/>
                <a:gd name="T8" fmla="*/ 72 w 111"/>
                <a:gd name="T9" fmla="*/ 144 h 150"/>
                <a:gd name="T10" fmla="*/ 66 w 111"/>
                <a:gd name="T11" fmla="*/ 117 h 150"/>
                <a:gd name="T12" fmla="*/ 59 w 111"/>
                <a:gd name="T13" fmla="*/ 90 h 150"/>
                <a:gd name="T14" fmla="*/ 50 w 111"/>
                <a:gd name="T15" fmla="*/ 75 h 150"/>
                <a:gd name="T16" fmla="*/ 19 w 111"/>
                <a:gd name="T17" fmla="*/ 40 h 150"/>
                <a:gd name="T18" fmla="*/ 6 w 111"/>
                <a:gd name="T19" fmla="*/ 27 h 150"/>
                <a:gd name="T20" fmla="*/ 0 w 111"/>
                <a:gd name="T21" fmla="*/ 10 h 150"/>
                <a:gd name="T22" fmla="*/ 0 w 111"/>
                <a:gd name="T23" fmla="*/ 8 h 150"/>
                <a:gd name="T24" fmla="*/ 9 w 111"/>
                <a:gd name="T25" fmla="*/ 2 h 150"/>
                <a:gd name="T26" fmla="*/ 18 w 111"/>
                <a:gd name="T27" fmla="*/ 7 h 150"/>
                <a:gd name="T28" fmla="*/ 27 w 111"/>
                <a:gd name="T29" fmla="*/ 15 h 150"/>
                <a:gd name="T30" fmla="*/ 44 w 111"/>
                <a:gd name="T31" fmla="*/ 26 h 150"/>
                <a:gd name="T32" fmla="*/ 85 w 111"/>
                <a:gd name="T33" fmla="*/ 57 h 150"/>
                <a:gd name="T34" fmla="*/ 110 w 111"/>
                <a:gd name="T35" fmla="*/ 114 h 150"/>
                <a:gd name="T36" fmla="*/ 110 w 111"/>
                <a:gd name="T37" fmla="*/ 117 h 150"/>
                <a:gd name="T38" fmla="*/ 111 w 111"/>
                <a:gd name="T39" fmla="*/ 11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50">
                  <a:moveTo>
                    <a:pt x="111" y="118"/>
                  </a:moveTo>
                  <a:cubicBezTo>
                    <a:pt x="110" y="120"/>
                    <a:pt x="109" y="123"/>
                    <a:pt x="108" y="125"/>
                  </a:cubicBezTo>
                  <a:cubicBezTo>
                    <a:pt x="103" y="131"/>
                    <a:pt x="99" y="136"/>
                    <a:pt x="94" y="142"/>
                  </a:cubicBezTo>
                  <a:cubicBezTo>
                    <a:pt x="90" y="146"/>
                    <a:pt x="86" y="148"/>
                    <a:pt x="80" y="149"/>
                  </a:cubicBezTo>
                  <a:cubicBezTo>
                    <a:pt x="75" y="150"/>
                    <a:pt x="73" y="149"/>
                    <a:pt x="72" y="144"/>
                  </a:cubicBezTo>
                  <a:cubicBezTo>
                    <a:pt x="70" y="135"/>
                    <a:pt x="68" y="126"/>
                    <a:pt x="66" y="117"/>
                  </a:cubicBezTo>
                  <a:cubicBezTo>
                    <a:pt x="64" y="108"/>
                    <a:pt x="63" y="99"/>
                    <a:pt x="59" y="90"/>
                  </a:cubicBezTo>
                  <a:cubicBezTo>
                    <a:pt x="57" y="85"/>
                    <a:pt x="54" y="80"/>
                    <a:pt x="50" y="75"/>
                  </a:cubicBezTo>
                  <a:cubicBezTo>
                    <a:pt x="40" y="63"/>
                    <a:pt x="29" y="51"/>
                    <a:pt x="19" y="40"/>
                  </a:cubicBezTo>
                  <a:cubicBezTo>
                    <a:pt x="15" y="35"/>
                    <a:pt x="11" y="31"/>
                    <a:pt x="6" y="27"/>
                  </a:cubicBezTo>
                  <a:cubicBezTo>
                    <a:pt x="1" y="22"/>
                    <a:pt x="0" y="17"/>
                    <a:pt x="0" y="10"/>
                  </a:cubicBezTo>
                  <a:cubicBezTo>
                    <a:pt x="0" y="9"/>
                    <a:pt x="0" y="9"/>
                    <a:pt x="0" y="8"/>
                  </a:cubicBezTo>
                  <a:cubicBezTo>
                    <a:pt x="2" y="1"/>
                    <a:pt x="3" y="0"/>
                    <a:pt x="9" y="2"/>
                  </a:cubicBezTo>
                  <a:cubicBezTo>
                    <a:pt x="12" y="4"/>
                    <a:pt x="15" y="5"/>
                    <a:pt x="18" y="7"/>
                  </a:cubicBezTo>
                  <a:cubicBezTo>
                    <a:pt x="21" y="10"/>
                    <a:pt x="24" y="12"/>
                    <a:pt x="27" y="15"/>
                  </a:cubicBezTo>
                  <a:cubicBezTo>
                    <a:pt x="32" y="20"/>
                    <a:pt x="38" y="24"/>
                    <a:pt x="44" y="26"/>
                  </a:cubicBezTo>
                  <a:cubicBezTo>
                    <a:pt x="61" y="33"/>
                    <a:pt x="74" y="43"/>
                    <a:pt x="85" y="57"/>
                  </a:cubicBezTo>
                  <a:cubicBezTo>
                    <a:pt x="98" y="73"/>
                    <a:pt x="107" y="92"/>
                    <a:pt x="110" y="114"/>
                  </a:cubicBezTo>
                  <a:cubicBezTo>
                    <a:pt x="110" y="115"/>
                    <a:pt x="110" y="116"/>
                    <a:pt x="110" y="117"/>
                  </a:cubicBezTo>
                  <a:cubicBezTo>
                    <a:pt x="110" y="117"/>
                    <a:pt x="110" y="118"/>
                    <a:pt x="1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8" name="Freeform 26">
              <a:extLst>
                <a:ext uri="{FF2B5EF4-FFF2-40B4-BE49-F238E27FC236}">
                  <a16:creationId xmlns:a16="http://schemas.microsoft.com/office/drawing/2014/main" id="{699C7083-01DE-4A4B-84DD-E90155913A2D}"/>
                </a:ext>
              </a:extLst>
            </p:cNvPr>
            <p:cNvSpPr>
              <a:spLocks/>
            </p:cNvSpPr>
            <p:nvPr/>
          </p:nvSpPr>
          <p:spPr bwMode="auto">
            <a:xfrm>
              <a:off x="7022303" y="3189544"/>
              <a:ext cx="230674" cy="281935"/>
            </a:xfrm>
            <a:custGeom>
              <a:avLst/>
              <a:gdLst>
                <a:gd name="T0" fmla="*/ 0 w 81"/>
                <a:gd name="T1" fmla="*/ 18 h 99"/>
                <a:gd name="T2" fmla="*/ 1 w 81"/>
                <a:gd name="T3" fmla="*/ 9 h 99"/>
                <a:gd name="T4" fmla="*/ 11 w 81"/>
                <a:gd name="T5" fmla="*/ 1 h 99"/>
                <a:gd name="T6" fmla="*/ 50 w 81"/>
                <a:gd name="T7" fmla="*/ 12 h 99"/>
                <a:gd name="T8" fmla="*/ 78 w 81"/>
                <a:gd name="T9" fmla="*/ 44 h 99"/>
                <a:gd name="T10" fmla="*/ 80 w 81"/>
                <a:gd name="T11" fmla="*/ 51 h 99"/>
                <a:gd name="T12" fmla="*/ 77 w 81"/>
                <a:gd name="T13" fmla="*/ 79 h 99"/>
                <a:gd name="T14" fmla="*/ 43 w 81"/>
                <a:gd name="T15" fmla="*/ 92 h 99"/>
                <a:gd name="T16" fmla="*/ 30 w 81"/>
                <a:gd name="T17" fmla="*/ 81 h 99"/>
                <a:gd name="T18" fmla="*/ 12 w 81"/>
                <a:gd name="T19" fmla="*/ 60 h 99"/>
                <a:gd name="T20" fmla="*/ 1 w 81"/>
                <a:gd name="T21" fmla="*/ 24 h 99"/>
                <a:gd name="T22" fmla="*/ 1 w 81"/>
                <a:gd name="T23" fmla="*/ 18 h 99"/>
                <a:gd name="T24" fmla="*/ 0 w 81"/>
                <a:gd name="T25"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99">
                  <a:moveTo>
                    <a:pt x="0" y="18"/>
                  </a:moveTo>
                  <a:cubicBezTo>
                    <a:pt x="1" y="15"/>
                    <a:pt x="1" y="12"/>
                    <a:pt x="1" y="9"/>
                  </a:cubicBezTo>
                  <a:cubicBezTo>
                    <a:pt x="2" y="4"/>
                    <a:pt x="5" y="1"/>
                    <a:pt x="11" y="1"/>
                  </a:cubicBezTo>
                  <a:cubicBezTo>
                    <a:pt x="25" y="0"/>
                    <a:pt x="39" y="2"/>
                    <a:pt x="50" y="12"/>
                  </a:cubicBezTo>
                  <a:cubicBezTo>
                    <a:pt x="62" y="21"/>
                    <a:pt x="70" y="32"/>
                    <a:pt x="78" y="44"/>
                  </a:cubicBezTo>
                  <a:cubicBezTo>
                    <a:pt x="79" y="46"/>
                    <a:pt x="80" y="49"/>
                    <a:pt x="80" y="51"/>
                  </a:cubicBezTo>
                  <a:cubicBezTo>
                    <a:pt x="81" y="61"/>
                    <a:pt x="80" y="70"/>
                    <a:pt x="77" y="79"/>
                  </a:cubicBezTo>
                  <a:cubicBezTo>
                    <a:pt x="74" y="89"/>
                    <a:pt x="57" y="99"/>
                    <a:pt x="43" y="92"/>
                  </a:cubicBezTo>
                  <a:cubicBezTo>
                    <a:pt x="38" y="89"/>
                    <a:pt x="33" y="86"/>
                    <a:pt x="30" y="81"/>
                  </a:cubicBezTo>
                  <a:cubicBezTo>
                    <a:pt x="24" y="74"/>
                    <a:pt x="18" y="67"/>
                    <a:pt x="12" y="60"/>
                  </a:cubicBezTo>
                  <a:cubicBezTo>
                    <a:pt x="4" y="49"/>
                    <a:pt x="2" y="37"/>
                    <a:pt x="1" y="24"/>
                  </a:cubicBezTo>
                  <a:cubicBezTo>
                    <a:pt x="1" y="22"/>
                    <a:pt x="1" y="20"/>
                    <a:pt x="1" y="18"/>
                  </a:cubicBezTo>
                  <a:cubicBezTo>
                    <a:pt x="1" y="18"/>
                    <a:pt x="1"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9" name="Freeform 28">
              <a:extLst>
                <a:ext uri="{FF2B5EF4-FFF2-40B4-BE49-F238E27FC236}">
                  <a16:creationId xmlns:a16="http://schemas.microsoft.com/office/drawing/2014/main" id="{8B40CCE1-C62C-4D51-9D8F-C4639686629E}"/>
                </a:ext>
              </a:extLst>
            </p:cNvPr>
            <p:cNvSpPr>
              <a:spLocks/>
            </p:cNvSpPr>
            <p:nvPr/>
          </p:nvSpPr>
          <p:spPr bwMode="auto">
            <a:xfrm>
              <a:off x="8502460" y="3122264"/>
              <a:ext cx="246693" cy="285139"/>
            </a:xfrm>
            <a:custGeom>
              <a:avLst/>
              <a:gdLst>
                <a:gd name="T0" fmla="*/ 38 w 87"/>
                <a:gd name="T1" fmla="*/ 100 h 100"/>
                <a:gd name="T2" fmla="*/ 27 w 87"/>
                <a:gd name="T3" fmla="*/ 98 h 100"/>
                <a:gd name="T4" fmla="*/ 22 w 87"/>
                <a:gd name="T5" fmla="*/ 91 h 100"/>
                <a:gd name="T6" fmla="*/ 17 w 87"/>
                <a:gd name="T7" fmla="*/ 65 h 100"/>
                <a:gd name="T8" fmla="*/ 1 w 87"/>
                <a:gd name="T9" fmla="*/ 16 h 100"/>
                <a:gd name="T10" fmla="*/ 0 w 87"/>
                <a:gd name="T11" fmla="*/ 4 h 100"/>
                <a:gd name="T12" fmla="*/ 4 w 87"/>
                <a:gd name="T13" fmla="*/ 0 h 100"/>
                <a:gd name="T14" fmla="*/ 12 w 87"/>
                <a:gd name="T15" fmla="*/ 0 h 100"/>
                <a:gd name="T16" fmla="*/ 20 w 87"/>
                <a:gd name="T17" fmla="*/ 4 h 100"/>
                <a:gd name="T18" fmla="*/ 31 w 87"/>
                <a:gd name="T19" fmla="*/ 12 h 100"/>
                <a:gd name="T20" fmla="*/ 65 w 87"/>
                <a:gd name="T21" fmla="*/ 41 h 100"/>
                <a:gd name="T22" fmla="*/ 78 w 87"/>
                <a:gd name="T23" fmla="*/ 56 h 100"/>
                <a:gd name="T24" fmla="*/ 73 w 87"/>
                <a:gd name="T25" fmla="*/ 87 h 100"/>
                <a:gd name="T26" fmla="*/ 38 w 87"/>
                <a:gd name="T2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0">
                  <a:moveTo>
                    <a:pt x="38" y="100"/>
                  </a:moveTo>
                  <a:cubicBezTo>
                    <a:pt x="34" y="99"/>
                    <a:pt x="31" y="99"/>
                    <a:pt x="27" y="98"/>
                  </a:cubicBezTo>
                  <a:cubicBezTo>
                    <a:pt x="24" y="97"/>
                    <a:pt x="22" y="94"/>
                    <a:pt x="22" y="91"/>
                  </a:cubicBezTo>
                  <a:cubicBezTo>
                    <a:pt x="23" y="81"/>
                    <a:pt x="20" y="73"/>
                    <a:pt x="17" y="65"/>
                  </a:cubicBezTo>
                  <a:cubicBezTo>
                    <a:pt x="11" y="49"/>
                    <a:pt x="4" y="33"/>
                    <a:pt x="1" y="16"/>
                  </a:cubicBezTo>
                  <a:cubicBezTo>
                    <a:pt x="0" y="12"/>
                    <a:pt x="0" y="8"/>
                    <a:pt x="0" y="4"/>
                  </a:cubicBezTo>
                  <a:cubicBezTo>
                    <a:pt x="0" y="2"/>
                    <a:pt x="2" y="0"/>
                    <a:pt x="4" y="0"/>
                  </a:cubicBezTo>
                  <a:cubicBezTo>
                    <a:pt x="7" y="0"/>
                    <a:pt x="10" y="0"/>
                    <a:pt x="12" y="0"/>
                  </a:cubicBezTo>
                  <a:cubicBezTo>
                    <a:pt x="15" y="1"/>
                    <a:pt x="18" y="2"/>
                    <a:pt x="20" y="4"/>
                  </a:cubicBezTo>
                  <a:cubicBezTo>
                    <a:pt x="24" y="7"/>
                    <a:pt x="28" y="9"/>
                    <a:pt x="31" y="12"/>
                  </a:cubicBezTo>
                  <a:cubicBezTo>
                    <a:pt x="42" y="22"/>
                    <a:pt x="54" y="31"/>
                    <a:pt x="65" y="41"/>
                  </a:cubicBezTo>
                  <a:cubicBezTo>
                    <a:pt x="70" y="45"/>
                    <a:pt x="74" y="51"/>
                    <a:pt x="78" y="56"/>
                  </a:cubicBezTo>
                  <a:cubicBezTo>
                    <a:pt x="87" y="69"/>
                    <a:pt x="85" y="78"/>
                    <a:pt x="73" y="87"/>
                  </a:cubicBezTo>
                  <a:cubicBezTo>
                    <a:pt x="64" y="95"/>
                    <a:pt x="50" y="100"/>
                    <a:pt x="38"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0" name="Freeform 36">
              <a:extLst>
                <a:ext uri="{FF2B5EF4-FFF2-40B4-BE49-F238E27FC236}">
                  <a16:creationId xmlns:a16="http://schemas.microsoft.com/office/drawing/2014/main" id="{61179EB0-0CBF-4D6F-AAA1-7720EA90C8E5}"/>
                </a:ext>
              </a:extLst>
            </p:cNvPr>
            <p:cNvSpPr>
              <a:spLocks/>
            </p:cNvSpPr>
            <p:nvPr/>
          </p:nvSpPr>
          <p:spPr bwMode="auto">
            <a:xfrm>
              <a:off x="9207298" y="2724992"/>
              <a:ext cx="128152" cy="246693"/>
            </a:xfrm>
            <a:custGeom>
              <a:avLst/>
              <a:gdLst>
                <a:gd name="T0" fmla="*/ 6 w 44"/>
                <a:gd name="T1" fmla="*/ 57 h 87"/>
                <a:gd name="T2" fmla="*/ 2 w 44"/>
                <a:gd name="T3" fmla="*/ 8 h 87"/>
                <a:gd name="T4" fmla="*/ 3 w 44"/>
                <a:gd name="T5" fmla="*/ 2 h 87"/>
                <a:gd name="T6" fmla="*/ 10 w 44"/>
                <a:gd name="T7" fmla="*/ 2 h 87"/>
                <a:gd name="T8" fmla="*/ 15 w 44"/>
                <a:gd name="T9" fmla="*/ 6 h 87"/>
                <a:gd name="T10" fmla="*/ 29 w 44"/>
                <a:gd name="T11" fmla="*/ 22 h 87"/>
                <a:gd name="T12" fmla="*/ 39 w 44"/>
                <a:gd name="T13" fmla="*/ 36 h 87"/>
                <a:gd name="T14" fmla="*/ 43 w 44"/>
                <a:gd name="T15" fmla="*/ 52 h 87"/>
                <a:gd name="T16" fmla="*/ 38 w 44"/>
                <a:gd name="T17" fmla="*/ 74 h 87"/>
                <a:gd name="T18" fmla="*/ 16 w 44"/>
                <a:gd name="T19" fmla="*/ 87 h 87"/>
                <a:gd name="T20" fmla="*/ 8 w 44"/>
                <a:gd name="T21" fmla="*/ 81 h 87"/>
                <a:gd name="T22" fmla="*/ 6 w 44"/>
                <a:gd name="T23" fmla="*/ 65 h 87"/>
                <a:gd name="T24" fmla="*/ 6 w 44"/>
                <a:gd name="T2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7">
                  <a:moveTo>
                    <a:pt x="6" y="57"/>
                  </a:moveTo>
                  <a:cubicBezTo>
                    <a:pt x="7" y="39"/>
                    <a:pt x="5" y="23"/>
                    <a:pt x="2" y="8"/>
                  </a:cubicBezTo>
                  <a:cubicBezTo>
                    <a:pt x="1" y="6"/>
                    <a:pt x="0" y="3"/>
                    <a:pt x="3" y="2"/>
                  </a:cubicBezTo>
                  <a:cubicBezTo>
                    <a:pt x="5" y="0"/>
                    <a:pt x="7" y="0"/>
                    <a:pt x="10" y="2"/>
                  </a:cubicBezTo>
                  <a:cubicBezTo>
                    <a:pt x="12" y="3"/>
                    <a:pt x="14" y="4"/>
                    <a:pt x="15" y="6"/>
                  </a:cubicBezTo>
                  <a:cubicBezTo>
                    <a:pt x="20" y="11"/>
                    <a:pt x="25" y="17"/>
                    <a:pt x="29" y="22"/>
                  </a:cubicBezTo>
                  <a:cubicBezTo>
                    <a:pt x="33" y="27"/>
                    <a:pt x="36" y="32"/>
                    <a:pt x="39" y="36"/>
                  </a:cubicBezTo>
                  <a:cubicBezTo>
                    <a:pt x="42" y="41"/>
                    <a:pt x="44" y="46"/>
                    <a:pt x="43" y="52"/>
                  </a:cubicBezTo>
                  <a:cubicBezTo>
                    <a:pt x="42" y="59"/>
                    <a:pt x="41" y="67"/>
                    <a:pt x="38" y="74"/>
                  </a:cubicBezTo>
                  <a:cubicBezTo>
                    <a:pt x="33" y="83"/>
                    <a:pt x="27" y="87"/>
                    <a:pt x="16" y="87"/>
                  </a:cubicBezTo>
                  <a:cubicBezTo>
                    <a:pt x="12" y="87"/>
                    <a:pt x="10" y="85"/>
                    <a:pt x="8" y="81"/>
                  </a:cubicBezTo>
                  <a:cubicBezTo>
                    <a:pt x="6" y="76"/>
                    <a:pt x="6" y="71"/>
                    <a:pt x="6" y="65"/>
                  </a:cubicBezTo>
                  <a:cubicBezTo>
                    <a:pt x="6" y="62"/>
                    <a:pt x="6" y="59"/>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51" name="组合 150">
            <a:extLst>
              <a:ext uri="{FF2B5EF4-FFF2-40B4-BE49-F238E27FC236}">
                <a16:creationId xmlns:a16="http://schemas.microsoft.com/office/drawing/2014/main" id="{6B04C171-0905-4BEB-B13A-7AFFEA8524C5}"/>
              </a:ext>
            </a:extLst>
          </p:cNvPr>
          <p:cNvGrpSpPr/>
          <p:nvPr userDrawn="1"/>
        </p:nvGrpSpPr>
        <p:grpSpPr>
          <a:xfrm>
            <a:off x="882188" y="613507"/>
            <a:ext cx="664422" cy="662874"/>
            <a:chOff x="2105799" y="20055838"/>
            <a:chExt cx="6748090" cy="6732363"/>
          </a:xfrm>
          <a:solidFill>
            <a:schemeClr val="accent1">
              <a:alpha val="80000"/>
            </a:schemeClr>
          </a:solidFill>
        </p:grpSpPr>
        <p:sp>
          <p:nvSpPr>
            <p:cNvPr id="152" name="Freeform 8">
              <a:extLst>
                <a:ext uri="{FF2B5EF4-FFF2-40B4-BE49-F238E27FC236}">
                  <a16:creationId xmlns:a16="http://schemas.microsoft.com/office/drawing/2014/main" id="{CE509FB2-EF54-4D15-964E-BAE3FD9A6BFA}"/>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53" name="Freeform 42">
              <a:extLst>
                <a:ext uri="{FF2B5EF4-FFF2-40B4-BE49-F238E27FC236}">
                  <a16:creationId xmlns:a16="http://schemas.microsoft.com/office/drawing/2014/main" id="{B6C8DC3B-EE8C-45F4-A99E-60D92CFF9B3C}"/>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54" name="Freeform 43">
              <a:extLst>
                <a:ext uri="{FF2B5EF4-FFF2-40B4-BE49-F238E27FC236}">
                  <a16:creationId xmlns:a16="http://schemas.microsoft.com/office/drawing/2014/main" id="{650C3229-0411-4A34-96B6-2C91F8F76571}"/>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55" name="Freeform 44">
              <a:extLst>
                <a:ext uri="{FF2B5EF4-FFF2-40B4-BE49-F238E27FC236}">
                  <a16:creationId xmlns:a16="http://schemas.microsoft.com/office/drawing/2014/main" id="{223A77F5-8164-45E2-A8A5-337C1C7D6D45}"/>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56" name="Freeform 45">
              <a:extLst>
                <a:ext uri="{FF2B5EF4-FFF2-40B4-BE49-F238E27FC236}">
                  <a16:creationId xmlns:a16="http://schemas.microsoft.com/office/drawing/2014/main" id="{60FC465B-2605-409D-B52E-3D0CB8A1D6FD}"/>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57" name="Freeform 46">
              <a:extLst>
                <a:ext uri="{FF2B5EF4-FFF2-40B4-BE49-F238E27FC236}">
                  <a16:creationId xmlns:a16="http://schemas.microsoft.com/office/drawing/2014/main" id="{70666028-30B0-4A46-86FB-A42432CCF205}"/>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58" name="Freeform 47">
              <a:extLst>
                <a:ext uri="{FF2B5EF4-FFF2-40B4-BE49-F238E27FC236}">
                  <a16:creationId xmlns:a16="http://schemas.microsoft.com/office/drawing/2014/main" id="{66285623-1ECC-4019-998B-0FFEC53E1FEB}"/>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59" name="Freeform 48">
              <a:extLst>
                <a:ext uri="{FF2B5EF4-FFF2-40B4-BE49-F238E27FC236}">
                  <a16:creationId xmlns:a16="http://schemas.microsoft.com/office/drawing/2014/main" id="{DE28096A-EBC6-48DC-B28E-FDF15022B522}"/>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60" name="Freeform 49">
              <a:extLst>
                <a:ext uri="{FF2B5EF4-FFF2-40B4-BE49-F238E27FC236}">
                  <a16:creationId xmlns:a16="http://schemas.microsoft.com/office/drawing/2014/main" id="{C82365C2-71DD-4925-A67B-CAA854D300EE}"/>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61" name="Freeform 50">
              <a:extLst>
                <a:ext uri="{FF2B5EF4-FFF2-40B4-BE49-F238E27FC236}">
                  <a16:creationId xmlns:a16="http://schemas.microsoft.com/office/drawing/2014/main" id="{F69923CB-AB0E-4DAA-8CB4-05A540FC571D}"/>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62" name="Freeform 51">
              <a:extLst>
                <a:ext uri="{FF2B5EF4-FFF2-40B4-BE49-F238E27FC236}">
                  <a16:creationId xmlns:a16="http://schemas.microsoft.com/office/drawing/2014/main" id="{0C9872BA-3C4D-4098-8153-AF0C234620B5}"/>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63" name="Freeform 52">
              <a:extLst>
                <a:ext uri="{FF2B5EF4-FFF2-40B4-BE49-F238E27FC236}">
                  <a16:creationId xmlns:a16="http://schemas.microsoft.com/office/drawing/2014/main" id="{4137D422-E6EB-490E-9416-24F82972F9B0}"/>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64" name="Freeform 53">
              <a:extLst>
                <a:ext uri="{FF2B5EF4-FFF2-40B4-BE49-F238E27FC236}">
                  <a16:creationId xmlns:a16="http://schemas.microsoft.com/office/drawing/2014/main" id="{BB0D0761-D478-4C17-815A-0A6AD74194EA}"/>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65" name="Freeform 54">
              <a:extLst>
                <a:ext uri="{FF2B5EF4-FFF2-40B4-BE49-F238E27FC236}">
                  <a16:creationId xmlns:a16="http://schemas.microsoft.com/office/drawing/2014/main" id="{4E5F6A7C-2998-4CCF-BF1E-D9077A867373}"/>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66" name="Freeform 55">
              <a:extLst>
                <a:ext uri="{FF2B5EF4-FFF2-40B4-BE49-F238E27FC236}">
                  <a16:creationId xmlns:a16="http://schemas.microsoft.com/office/drawing/2014/main" id="{B8C17893-2B8C-4402-9B0A-CFAC1EEC5BFE}"/>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67" name="Freeform 56">
              <a:extLst>
                <a:ext uri="{FF2B5EF4-FFF2-40B4-BE49-F238E27FC236}">
                  <a16:creationId xmlns:a16="http://schemas.microsoft.com/office/drawing/2014/main" id="{80A4A95E-1D12-4BFB-84A3-6E69192B6F66}"/>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68" name="Freeform 57">
              <a:extLst>
                <a:ext uri="{FF2B5EF4-FFF2-40B4-BE49-F238E27FC236}">
                  <a16:creationId xmlns:a16="http://schemas.microsoft.com/office/drawing/2014/main" id="{DE09AAE9-B869-4D14-9A6E-6B1E8F9D918C}"/>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69" name="Freeform 58">
              <a:extLst>
                <a:ext uri="{FF2B5EF4-FFF2-40B4-BE49-F238E27FC236}">
                  <a16:creationId xmlns:a16="http://schemas.microsoft.com/office/drawing/2014/main" id="{DACFD2A8-35E2-4D17-A432-C4445B1DE430}"/>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70" name="Freeform 59">
              <a:extLst>
                <a:ext uri="{FF2B5EF4-FFF2-40B4-BE49-F238E27FC236}">
                  <a16:creationId xmlns:a16="http://schemas.microsoft.com/office/drawing/2014/main" id="{20394763-C255-444B-940F-5BE2CAE09593}"/>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71" name="Freeform 60">
              <a:extLst>
                <a:ext uri="{FF2B5EF4-FFF2-40B4-BE49-F238E27FC236}">
                  <a16:creationId xmlns:a16="http://schemas.microsoft.com/office/drawing/2014/main" id="{D5DB92F4-CCF4-48BD-8A77-44191933714C}"/>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72" name="Freeform 61">
              <a:extLst>
                <a:ext uri="{FF2B5EF4-FFF2-40B4-BE49-F238E27FC236}">
                  <a16:creationId xmlns:a16="http://schemas.microsoft.com/office/drawing/2014/main" id="{39B52CE4-6F33-4717-912A-6C0F2BA53183}"/>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73" name="Freeform 62">
              <a:extLst>
                <a:ext uri="{FF2B5EF4-FFF2-40B4-BE49-F238E27FC236}">
                  <a16:creationId xmlns:a16="http://schemas.microsoft.com/office/drawing/2014/main" id="{25F6B581-6C3D-4732-943C-D740A1C3671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74" name="Freeform 71">
              <a:extLst>
                <a:ext uri="{FF2B5EF4-FFF2-40B4-BE49-F238E27FC236}">
                  <a16:creationId xmlns:a16="http://schemas.microsoft.com/office/drawing/2014/main" id="{043007A9-32DC-46FF-96D2-A7D27193ED5E}"/>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grpSp>
      <p:sp>
        <p:nvSpPr>
          <p:cNvPr id="5" name="矩形 4">
            <a:extLst>
              <a:ext uri="{FF2B5EF4-FFF2-40B4-BE49-F238E27FC236}">
                <a16:creationId xmlns:a16="http://schemas.microsoft.com/office/drawing/2014/main" id="{3701D6A2-E0B4-4D59-BD49-A67266448E1E}"/>
              </a:ext>
            </a:extLst>
          </p:cNvPr>
          <p:cNvSpPr/>
          <p:nvPr userDrawn="1"/>
        </p:nvSpPr>
        <p:spPr>
          <a:xfrm>
            <a:off x="875308" y="2536911"/>
            <a:ext cx="1503040" cy="707886"/>
          </a:xfrm>
          <a:prstGeom prst="rect">
            <a:avLst/>
          </a:prstGeom>
        </p:spPr>
        <p:txBody>
          <a:bodyPr wrap="none">
            <a:spAutoFit/>
          </a:bodyPr>
          <a:lstStyle/>
          <a:p>
            <a:r>
              <a:rPr kumimoji="0" lang="en-US" altLang="zh-CN" sz="4000" b="0" i="0" u="none" strike="noStrike" kern="1200" cap="none" spc="0" normalizeH="0" baseline="0" dirty="0">
                <a:ln>
                  <a:noFill/>
                </a:ln>
                <a:solidFill>
                  <a:prstClr val="white"/>
                </a:solidFill>
                <a:effectLst/>
                <a:uLnTx/>
                <a:uFillTx/>
                <a:latin typeface="Arial" panose="020F0502020204030204"/>
                <a:ea typeface="Microsoft YaHei"/>
                <a:cs typeface="+mn-ea"/>
              </a:rPr>
              <a:t>PART</a:t>
            </a:r>
            <a:endParaRPr kumimoji="0" lang="zh-CN" altLang="en-US" sz="4000" b="0" i="0" u="none" strike="noStrike" kern="1200" cap="none" spc="0" normalizeH="0" baseline="0" dirty="0">
              <a:ln>
                <a:noFill/>
              </a:ln>
              <a:solidFill>
                <a:prstClr val="white"/>
              </a:solidFill>
              <a:effectLst/>
              <a:uLnTx/>
              <a:uFillTx/>
              <a:latin typeface="Arial" panose="020F0502020204030204"/>
              <a:ea typeface="Microsoft YaHei"/>
              <a:cs typeface="+mn-ea"/>
            </a:endParaRPr>
          </a:p>
        </p:txBody>
      </p:sp>
    </p:spTree>
    <p:extLst>
      <p:ext uri="{BB962C8B-B14F-4D97-AF65-F5344CB8AC3E}">
        <p14:creationId xmlns:p14="http://schemas.microsoft.com/office/powerpoint/2010/main" val="6098989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结尾">
    <p:spTree>
      <p:nvGrpSpPr>
        <p:cNvPr id="1" name=""/>
        <p:cNvGrpSpPr/>
        <p:nvPr/>
      </p:nvGrpSpPr>
      <p:grpSpPr>
        <a:xfrm>
          <a:off x="0" y="0"/>
          <a:ext cx="0" cy="0"/>
          <a:chOff x="0" y="0"/>
          <a:chExt cx="0" cy="0"/>
        </a:xfrm>
      </p:grpSpPr>
      <p:sp>
        <p:nvSpPr>
          <p:cNvPr id="66" name="矩形 65">
            <a:extLst>
              <a:ext uri="{FF2B5EF4-FFF2-40B4-BE49-F238E27FC236}">
                <a16:creationId xmlns:a16="http://schemas.microsoft.com/office/drawing/2014/main" id="{9782960B-0298-40C0-9193-B28F17C2A53C}"/>
              </a:ext>
            </a:extLst>
          </p:cNvPr>
          <p:cNvSpPr/>
          <p:nvPr userDrawn="1"/>
        </p:nvSpPr>
        <p:spPr>
          <a:xfrm>
            <a:off x="0" y="1764872"/>
            <a:ext cx="12192000" cy="3328257"/>
          </a:xfrm>
          <a:prstGeom prst="rect">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63" name="椭圆 62">
            <a:extLst>
              <a:ext uri="{FF2B5EF4-FFF2-40B4-BE49-F238E27FC236}">
                <a16:creationId xmlns:a16="http://schemas.microsoft.com/office/drawing/2014/main" id="{F26480F6-566C-42F1-91D5-B755F6AB5120}"/>
              </a:ext>
            </a:extLst>
          </p:cNvPr>
          <p:cNvSpPr/>
          <p:nvPr/>
        </p:nvSpPr>
        <p:spPr>
          <a:xfrm>
            <a:off x="5197121" y="624817"/>
            <a:ext cx="1826782" cy="18267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grpSp>
        <p:nvGrpSpPr>
          <p:cNvPr id="64" name="组合 63">
            <a:extLst>
              <a:ext uri="{FF2B5EF4-FFF2-40B4-BE49-F238E27FC236}">
                <a16:creationId xmlns:a16="http://schemas.microsoft.com/office/drawing/2014/main" id="{17D64BBA-58A8-428F-887C-708E5659D46B}"/>
              </a:ext>
            </a:extLst>
          </p:cNvPr>
          <p:cNvGrpSpPr/>
          <p:nvPr/>
        </p:nvGrpSpPr>
        <p:grpSpPr>
          <a:xfrm>
            <a:off x="5317814" y="741574"/>
            <a:ext cx="1614432" cy="1610666"/>
            <a:chOff x="2105799" y="20055838"/>
            <a:chExt cx="6748090" cy="6732363"/>
          </a:xfrm>
          <a:solidFill>
            <a:schemeClr val="accent1"/>
          </a:solidFill>
        </p:grpSpPr>
        <p:sp>
          <p:nvSpPr>
            <p:cNvPr id="65" name="Freeform 8">
              <a:extLst>
                <a:ext uri="{FF2B5EF4-FFF2-40B4-BE49-F238E27FC236}">
                  <a16:creationId xmlns:a16="http://schemas.microsoft.com/office/drawing/2014/main" id="{BDD6A6EB-5C5E-45A6-BF3E-295FF9FE1D01}"/>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7" name="Freeform 42">
              <a:extLst>
                <a:ext uri="{FF2B5EF4-FFF2-40B4-BE49-F238E27FC236}">
                  <a16:creationId xmlns:a16="http://schemas.microsoft.com/office/drawing/2014/main" id="{00087E73-C04B-4FF7-88CC-39D146CEE80C}"/>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8" name="Freeform 43">
              <a:extLst>
                <a:ext uri="{FF2B5EF4-FFF2-40B4-BE49-F238E27FC236}">
                  <a16:creationId xmlns:a16="http://schemas.microsoft.com/office/drawing/2014/main" id="{F6684CF1-760F-4F38-9B51-B2BE6F7F0E65}"/>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9" name="Freeform 44">
              <a:extLst>
                <a:ext uri="{FF2B5EF4-FFF2-40B4-BE49-F238E27FC236}">
                  <a16:creationId xmlns:a16="http://schemas.microsoft.com/office/drawing/2014/main" id="{6C357B19-2185-4923-86AB-573939DB1CCB}"/>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1" name="Freeform 45">
              <a:extLst>
                <a:ext uri="{FF2B5EF4-FFF2-40B4-BE49-F238E27FC236}">
                  <a16:creationId xmlns:a16="http://schemas.microsoft.com/office/drawing/2014/main" id="{745C8593-CAD2-4EAD-B82D-AA253F717155}"/>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29" name="Freeform 46">
              <a:extLst>
                <a:ext uri="{FF2B5EF4-FFF2-40B4-BE49-F238E27FC236}">
                  <a16:creationId xmlns:a16="http://schemas.microsoft.com/office/drawing/2014/main" id="{B384B41B-780D-42AB-A063-7052CC29D75D}"/>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30" name="Freeform 47">
              <a:extLst>
                <a:ext uri="{FF2B5EF4-FFF2-40B4-BE49-F238E27FC236}">
                  <a16:creationId xmlns:a16="http://schemas.microsoft.com/office/drawing/2014/main" id="{62FE602F-E75B-4D93-9D94-F688FA6403DC}"/>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31" name="Freeform 48">
              <a:extLst>
                <a:ext uri="{FF2B5EF4-FFF2-40B4-BE49-F238E27FC236}">
                  <a16:creationId xmlns:a16="http://schemas.microsoft.com/office/drawing/2014/main" id="{B0340309-59C7-41A5-A975-6ED4FC695589}"/>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32" name="Freeform 49">
              <a:extLst>
                <a:ext uri="{FF2B5EF4-FFF2-40B4-BE49-F238E27FC236}">
                  <a16:creationId xmlns:a16="http://schemas.microsoft.com/office/drawing/2014/main" id="{2CF388E8-3611-4410-879E-C23BF15610B0}"/>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33" name="Freeform 50">
              <a:extLst>
                <a:ext uri="{FF2B5EF4-FFF2-40B4-BE49-F238E27FC236}">
                  <a16:creationId xmlns:a16="http://schemas.microsoft.com/office/drawing/2014/main" id="{A7E39C54-EAB6-4670-9911-865D0ABBAC33}"/>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34" name="Freeform 51">
              <a:extLst>
                <a:ext uri="{FF2B5EF4-FFF2-40B4-BE49-F238E27FC236}">
                  <a16:creationId xmlns:a16="http://schemas.microsoft.com/office/drawing/2014/main" id="{C328AEB8-604B-4FE9-95BF-7EA4E8ED5D3C}"/>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35" name="Freeform 52">
              <a:extLst>
                <a:ext uri="{FF2B5EF4-FFF2-40B4-BE49-F238E27FC236}">
                  <a16:creationId xmlns:a16="http://schemas.microsoft.com/office/drawing/2014/main" id="{81BC006C-BCD9-45CD-9774-051F478861B4}"/>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36" name="Freeform 53">
              <a:extLst>
                <a:ext uri="{FF2B5EF4-FFF2-40B4-BE49-F238E27FC236}">
                  <a16:creationId xmlns:a16="http://schemas.microsoft.com/office/drawing/2014/main" id="{086DBB45-39C4-44DE-AB86-92873FECAA8E}"/>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37" name="Freeform 54">
              <a:extLst>
                <a:ext uri="{FF2B5EF4-FFF2-40B4-BE49-F238E27FC236}">
                  <a16:creationId xmlns:a16="http://schemas.microsoft.com/office/drawing/2014/main" id="{09A277B2-A3BA-43A2-BA82-813C993033E8}"/>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38" name="Freeform 55">
              <a:extLst>
                <a:ext uri="{FF2B5EF4-FFF2-40B4-BE49-F238E27FC236}">
                  <a16:creationId xmlns:a16="http://schemas.microsoft.com/office/drawing/2014/main" id="{3BBD2727-FD37-443A-B218-1F396F8598AF}"/>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39" name="Freeform 56">
              <a:extLst>
                <a:ext uri="{FF2B5EF4-FFF2-40B4-BE49-F238E27FC236}">
                  <a16:creationId xmlns:a16="http://schemas.microsoft.com/office/drawing/2014/main" id="{246B2677-07FC-46C4-AA93-81A6A49524E9}"/>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40" name="Freeform 57">
              <a:extLst>
                <a:ext uri="{FF2B5EF4-FFF2-40B4-BE49-F238E27FC236}">
                  <a16:creationId xmlns:a16="http://schemas.microsoft.com/office/drawing/2014/main" id="{3C345CC2-F3A1-4D57-A0B2-DBACACAF6DAB}"/>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41" name="Freeform 58">
              <a:extLst>
                <a:ext uri="{FF2B5EF4-FFF2-40B4-BE49-F238E27FC236}">
                  <a16:creationId xmlns:a16="http://schemas.microsoft.com/office/drawing/2014/main" id="{8F6163AE-D7D4-48CF-8F56-27751A27AAE4}"/>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42" name="Freeform 59">
              <a:extLst>
                <a:ext uri="{FF2B5EF4-FFF2-40B4-BE49-F238E27FC236}">
                  <a16:creationId xmlns:a16="http://schemas.microsoft.com/office/drawing/2014/main" id="{DA1F4E85-B289-49FE-BD0A-6540821598DD}"/>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43" name="Freeform 60">
              <a:extLst>
                <a:ext uri="{FF2B5EF4-FFF2-40B4-BE49-F238E27FC236}">
                  <a16:creationId xmlns:a16="http://schemas.microsoft.com/office/drawing/2014/main" id="{DE778FDA-1390-418E-A32B-D860CAB1DDFA}"/>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44" name="Freeform 61">
              <a:extLst>
                <a:ext uri="{FF2B5EF4-FFF2-40B4-BE49-F238E27FC236}">
                  <a16:creationId xmlns:a16="http://schemas.microsoft.com/office/drawing/2014/main" id="{FCCA6383-EF4D-4BBE-B1B8-1964323BC8A8}"/>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45" name="Freeform 62">
              <a:extLst>
                <a:ext uri="{FF2B5EF4-FFF2-40B4-BE49-F238E27FC236}">
                  <a16:creationId xmlns:a16="http://schemas.microsoft.com/office/drawing/2014/main" id="{23CCBDCB-F7EF-4C6E-AFA9-224128705B98}"/>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46" name="Freeform 71">
              <a:extLst>
                <a:ext uri="{FF2B5EF4-FFF2-40B4-BE49-F238E27FC236}">
                  <a16:creationId xmlns:a16="http://schemas.microsoft.com/office/drawing/2014/main" id="{895D5DE4-D3E3-44FD-A936-3D4830CD2F66}"/>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grpSp>
      <p:sp>
        <p:nvSpPr>
          <p:cNvPr id="147" name="标题 1">
            <a:extLst>
              <a:ext uri="{FF2B5EF4-FFF2-40B4-BE49-F238E27FC236}">
                <a16:creationId xmlns:a16="http://schemas.microsoft.com/office/drawing/2014/main" id="{BD9599D0-9EF4-485D-9BF2-FE64B75665AD}"/>
              </a:ext>
            </a:extLst>
          </p:cNvPr>
          <p:cNvSpPr>
            <a:spLocks noGrp="1"/>
          </p:cNvSpPr>
          <p:nvPr userDrawn="1">
            <p:ph type="ctrTitle" hasCustomPrompt="1"/>
          </p:nvPr>
        </p:nvSpPr>
        <p:spPr>
          <a:xfrm>
            <a:off x="1615440" y="2929530"/>
            <a:ext cx="8961120" cy="1213643"/>
          </a:xfrm>
        </p:spPr>
        <p:txBody>
          <a:bodyPr anchor="ctr">
            <a:noAutofit/>
          </a:bodyPr>
          <a:lstStyle>
            <a:lvl1pPr algn="ctr">
              <a:defRPr kumimoji="0" lang="zh-CN" altLang="en-US" sz="6000" b="1" i="0" u="none" strike="noStrike" kern="1200" cap="none" spc="400" normalizeH="0" baseline="0" dirty="0">
                <a:ln>
                  <a:noFill/>
                </a:ln>
                <a:solidFill>
                  <a:prstClr val="white"/>
                </a:solidFill>
                <a:effectLst/>
                <a:uLnTx/>
                <a:uFillTx/>
                <a:latin typeface="Arial" panose="020F0502020204030204"/>
                <a:ea typeface="Microsoft YaHei"/>
                <a:cs typeface="+mn-ea"/>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zh-CN" altLang="en-US" dirty="0"/>
              <a:t>单击此处编辑结束语</a:t>
            </a:r>
          </a:p>
        </p:txBody>
      </p:sp>
      <p:sp>
        <p:nvSpPr>
          <p:cNvPr id="148" name="副标题 2">
            <a:extLst>
              <a:ext uri="{FF2B5EF4-FFF2-40B4-BE49-F238E27FC236}">
                <a16:creationId xmlns:a16="http://schemas.microsoft.com/office/drawing/2014/main" id="{780F498B-8C32-41D4-A1DA-41A6A68C0055}"/>
              </a:ext>
            </a:extLst>
          </p:cNvPr>
          <p:cNvSpPr>
            <a:spLocks noGrp="1"/>
          </p:cNvSpPr>
          <p:nvPr userDrawn="1">
            <p:ph type="subTitle" idx="1" hasCustomPrompt="1"/>
          </p:nvPr>
        </p:nvSpPr>
        <p:spPr>
          <a:xfrm>
            <a:off x="3105150" y="5630308"/>
            <a:ext cx="5981700" cy="360071"/>
          </a:xfrm>
        </p:spPr>
        <p:txBody>
          <a:bodyPr>
            <a:normAutofit/>
          </a:bodyPr>
          <a:lstStyle>
            <a:lvl1pPr marL="0" indent="0" algn="ctr">
              <a:buNone/>
              <a:defRPr lang="zh-CN" altLang="en-US" sz="1800" kern="1200" dirty="0">
                <a:solidFill>
                  <a:prstClr val="black">
                    <a:lumMod val="75000"/>
                    <a:lumOff val="25000"/>
                  </a:prstClr>
                </a:solidFill>
                <a:latin typeface="Arial" panose="020F0502020204030204"/>
                <a:ea typeface="Microsoft YaHei"/>
                <a:cs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单击此处编辑作者信息</a:t>
            </a:r>
          </a:p>
        </p:txBody>
      </p:sp>
    </p:spTree>
    <p:extLst>
      <p:ext uri="{BB962C8B-B14F-4D97-AF65-F5344CB8AC3E}">
        <p14:creationId xmlns:p14="http://schemas.microsoft.com/office/powerpoint/2010/main" val="17261125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页-标题">
    <p:spTree>
      <p:nvGrpSpPr>
        <p:cNvPr id="1" name=""/>
        <p:cNvGrpSpPr/>
        <p:nvPr/>
      </p:nvGrpSpPr>
      <p:grpSpPr>
        <a:xfrm>
          <a:off x="0" y="0"/>
          <a:ext cx="0" cy="0"/>
          <a:chOff x="0" y="0"/>
          <a:chExt cx="0" cy="0"/>
        </a:xfrm>
      </p:grpSpPr>
      <p:grpSp>
        <p:nvGrpSpPr>
          <p:cNvPr id="121" name="组合 120">
            <a:extLst>
              <a:ext uri="{FF2B5EF4-FFF2-40B4-BE49-F238E27FC236}">
                <a16:creationId xmlns:a16="http://schemas.microsoft.com/office/drawing/2014/main" id="{752A13C3-8076-4A3B-9E60-2D71D978B1DC}"/>
              </a:ext>
            </a:extLst>
          </p:cNvPr>
          <p:cNvGrpSpPr/>
          <p:nvPr userDrawn="1"/>
        </p:nvGrpSpPr>
        <p:grpSpPr>
          <a:xfrm>
            <a:off x="10177780" y="329882"/>
            <a:ext cx="1512002" cy="444892"/>
            <a:chOff x="9556201" y="498129"/>
            <a:chExt cx="1993881" cy="586680"/>
          </a:xfrm>
        </p:grpSpPr>
        <p:grpSp>
          <p:nvGrpSpPr>
            <p:cNvPr id="122" name="组合 121">
              <a:extLst>
                <a:ext uri="{FF2B5EF4-FFF2-40B4-BE49-F238E27FC236}">
                  <a16:creationId xmlns:a16="http://schemas.microsoft.com/office/drawing/2014/main" id="{E27C398B-69FE-4C31-9C38-8ADE52CE9B05}"/>
                </a:ext>
              </a:extLst>
            </p:cNvPr>
            <p:cNvGrpSpPr/>
            <p:nvPr userDrawn="1"/>
          </p:nvGrpSpPr>
          <p:grpSpPr>
            <a:xfrm>
              <a:off x="10239376" y="968937"/>
              <a:ext cx="1307697" cy="96254"/>
              <a:chOff x="4616246" y="3878362"/>
              <a:chExt cx="5571416" cy="410087"/>
            </a:xfrm>
            <a:solidFill>
              <a:schemeClr val="tx1">
                <a:alpha val="80000"/>
              </a:schemeClr>
            </a:solidFill>
          </p:grpSpPr>
          <p:sp>
            <p:nvSpPr>
              <p:cNvPr id="160" name="Freeform 17">
                <a:extLst>
                  <a:ext uri="{FF2B5EF4-FFF2-40B4-BE49-F238E27FC236}">
                    <a16:creationId xmlns:a16="http://schemas.microsoft.com/office/drawing/2014/main" id="{E5B0E9AD-0A05-4036-8DA1-C7E6733E9DF1}"/>
                  </a:ext>
                </a:extLst>
              </p:cNvPr>
              <p:cNvSpPr>
                <a:spLocks noEditPoints="1"/>
              </p:cNvSpPr>
              <p:nvPr/>
            </p:nvSpPr>
            <p:spPr bwMode="auto">
              <a:xfrm>
                <a:off x="8617798" y="3887973"/>
                <a:ext cx="362030" cy="387660"/>
              </a:xfrm>
              <a:custGeom>
                <a:avLst/>
                <a:gdLst>
                  <a:gd name="T0" fmla="*/ 34 w 127"/>
                  <a:gd name="T1" fmla="*/ 71 h 136"/>
                  <a:gd name="T2" fmla="*/ 34 w 127"/>
                  <a:gd name="T3" fmla="*/ 81 h 136"/>
                  <a:gd name="T4" fmla="*/ 34 w 127"/>
                  <a:gd name="T5" fmla="*/ 114 h 136"/>
                  <a:gd name="T6" fmla="*/ 35 w 127"/>
                  <a:gd name="T7" fmla="*/ 122 h 136"/>
                  <a:gd name="T8" fmla="*/ 40 w 127"/>
                  <a:gd name="T9" fmla="*/ 127 h 136"/>
                  <a:gd name="T10" fmla="*/ 49 w 127"/>
                  <a:gd name="T11" fmla="*/ 128 h 136"/>
                  <a:gd name="T12" fmla="*/ 49 w 127"/>
                  <a:gd name="T13" fmla="*/ 135 h 136"/>
                  <a:gd name="T14" fmla="*/ 1 w 127"/>
                  <a:gd name="T15" fmla="*/ 135 h 136"/>
                  <a:gd name="T16" fmla="*/ 0 w 127"/>
                  <a:gd name="T17" fmla="*/ 132 h 136"/>
                  <a:gd name="T18" fmla="*/ 0 w 127"/>
                  <a:gd name="T19" fmla="*/ 128 h 136"/>
                  <a:gd name="T20" fmla="*/ 9 w 127"/>
                  <a:gd name="T21" fmla="*/ 127 h 136"/>
                  <a:gd name="T22" fmla="*/ 16 w 127"/>
                  <a:gd name="T23" fmla="*/ 120 h 136"/>
                  <a:gd name="T24" fmla="*/ 17 w 127"/>
                  <a:gd name="T25" fmla="*/ 111 h 136"/>
                  <a:gd name="T26" fmla="*/ 17 w 127"/>
                  <a:gd name="T27" fmla="*/ 22 h 136"/>
                  <a:gd name="T28" fmla="*/ 16 w 127"/>
                  <a:gd name="T29" fmla="*/ 15 h 136"/>
                  <a:gd name="T30" fmla="*/ 9 w 127"/>
                  <a:gd name="T31" fmla="*/ 9 h 136"/>
                  <a:gd name="T32" fmla="*/ 0 w 127"/>
                  <a:gd name="T33" fmla="*/ 8 h 136"/>
                  <a:gd name="T34" fmla="*/ 0 w 127"/>
                  <a:gd name="T35" fmla="*/ 1 h 136"/>
                  <a:gd name="T36" fmla="*/ 4 w 127"/>
                  <a:gd name="T37" fmla="*/ 0 h 136"/>
                  <a:gd name="T38" fmla="*/ 71 w 127"/>
                  <a:gd name="T39" fmla="*/ 0 h 136"/>
                  <a:gd name="T40" fmla="*/ 94 w 127"/>
                  <a:gd name="T41" fmla="*/ 4 h 136"/>
                  <a:gd name="T42" fmla="*/ 116 w 127"/>
                  <a:gd name="T43" fmla="*/ 32 h 136"/>
                  <a:gd name="T44" fmla="*/ 97 w 127"/>
                  <a:gd name="T45" fmla="*/ 66 h 136"/>
                  <a:gd name="T46" fmla="*/ 80 w 127"/>
                  <a:gd name="T47" fmla="*/ 70 h 136"/>
                  <a:gd name="T48" fmla="*/ 71 w 127"/>
                  <a:gd name="T49" fmla="*/ 71 h 136"/>
                  <a:gd name="T50" fmla="*/ 73 w 127"/>
                  <a:gd name="T51" fmla="*/ 75 h 136"/>
                  <a:gd name="T52" fmla="*/ 104 w 127"/>
                  <a:gd name="T53" fmla="*/ 114 h 136"/>
                  <a:gd name="T54" fmla="*/ 105 w 127"/>
                  <a:gd name="T55" fmla="*/ 116 h 136"/>
                  <a:gd name="T56" fmla="*/ 127 w 127"/>
                  <a:gd name="T57" fmla="*/ 128 h 136"/>
                  <a:gd name="T58" fmla="*/ 127 w 127"/>
                  <a:gd name="T59" fmla="*/ 135 h 136"/>
                  <a:gd name="T60" fmla="*/ 116 w 127"/>
                  <a:gd name="T61" fmla="*/ 135 h 136"/>
                  <a:gd name="T62" fmla="*/ 102 w 127"/>
                  <a:gd name="T63" fmla="*/ 136 h 136"/>
                  <a:gd name="T64" fmla="*/ 96 w 127"/>
                  <a:gd name="T65" fmla="*/ 132 h 136"/>
                  <a:gd name="T66" fmla="*/ 59 w 127"/>
                  <a:gd name="T67" fmla="*/ 82 h 136"/>
                  <a:gd name="T68" fmla="*/ 52 w 127"/>
                  <a:gd name="T69" fmla="*/ 73 h 136"/>
                  <a:gd name="T70" fmla="*/ 49 w 127"/>
                  <a:gd name="T71" fmla="*/ 71 h 136"/>
                  <a:gd name="T72" fmla="*/ 34 w 127"/>
                  <a:gd name="T73" fmla="*/ 71 h 136"/>
                  <a:gd name="T74" fmla="*/ 34 w 127"/>
                  <a:gd name="T75" fmla="*/ 61 h 136"/>
                  <a:gd name="T76" fmla="*/ 36 w 127"/>
                  <a:gd name="T77" fmla="*/ 62 h 136"/>
                  <a:gd name="T78" fmla="*/ 66 w 127"/>
                  <a:gd name="T79" fmla="*/ 62 h 136"/>
                  <a:gd name="T80" fmla="*/ 82 w 127"/>
                  <a:gd name="T81" fmla="*/ 59 h 136"/>
                  <a:gd name="T82" fmla="*/ 96 w 127"/>
                  <a:gd name="T83" fmla="*/ 44 h 136"/>
                  <a:gd name="T84" fmla="*/ 96 w 127"/>
                  <a:gd name="T85" fmla="*/ 29 h 136"/>
                  <a:gd name="T86" fmla="*/ 81 w 127"/>
                  <a:gd name="T87" fmla="*/ 12 h 136"/>
                  <a:gd name="T88" fmla="*/ 70 w 127"/>
                  <a:gd name="T89" fmla="*/ 11 h 136"/>
                  <a:gd name="T90" fmla="*/ 37 w 127"/>
                  <a:gd name="T91" fmla="*/ 11 h 136"/>
                  <a:gd name="T92" fmla="*/ 34 w 127"/>
                  <a:gd name="T93" fmla="*/ 11 h 136"/>
                  <a:gd name="T94" fmla="*/ 34 w 127"/>
                  <a:gd name="T95"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36">
                    <a:moveTo>
                      <a:pt x="34" y="71"/>
                    </a:moveTo>
                    <a:cubicBezTo>
                      <a:pt x="34" y="75"/>
                      <a:pt x="34" y="78"/>
                      <a:pt x="34" y="81"/>
                    </a:cubicBezTo>
                    <a:cubicBezTo>
                      <a:pt x="34" y="92"/>
                      <a:pt x="34" y="103"/>
                      <a:pt x="34" y="114"/>
                    </a:cubicBezTo>
                    <a:cubicBezTo>
                      <a:pt x="34" y="117"/>
                      <a:pt x="34" y="119"/>
                      <a:pt x="35" y="122"/>
                    </a:cubicBezTo>
                    <a:cubicBezTo>
                      <a:pt x="35" y="125"/>
                      <a:pt x="37" y="127"/>
                      <a:pt x="40" y="127"/>
                    </a:cubicBezTo>
                    <a:cubicBezTo>
                      <a:pt x="43" y="127"/>
                      <a:pt x="46" y="128"/>
                      <a:pt x="49" y="128"/>
                    </a:cubicBezTo>
                    <a:cubicBezTo>
                      <a:pt x="49" y="130"/>
                      <a:pt x="49" y="133"/>
                      <a:pt x="49" y="135"/>
                    </a:cubicBezTo>
                    <a:cubicBezTo>
                      <a:pt x="33" y="135"/>
                      <a:pt x="17" y="135"/>
                      <a:pt x="1" y="135"/>
                    </a:cubicBezTo>
                    <a:cubicBezTo>
                      <a:pt x="0" y="134"/>
                      <a:pt x="0" y="133"/>
                      <a:pt x="0" y="132"/>
                    </a:cubicBezTo>
                    <a:cubicBezTo>
                      <a:pt x="0" y="131"/>
                      <a:pt x="0" y="130"/>
                      <a:pt x="0" y="128"/>
                    </a:cubicBezTo>
                    <a:cubicBezTo>
                      <a:pt x="3" y="128"/>
                      <a:pt x="6" y="128"/>
                      <a:pt x="9" y="127"/>
                    </a:cubicBezTo>
                    <a:cubicBezTo>
                      <a:pt x="14" y="126"/>
                      <a:pt x="15" y="125"/>
                      <a:pt x="16" y="120"/>
                    </a:cubicBezTo>
                    <a:cubicBezTo>
                      <a:pt x="16" y="117"/>
                      <a:pt x="17" y="114"/>
                      <a:pt x="17" y="111"/>
                    </a:cubicBezTo>
                    <a:cubicBezTo>
                      <a:pt x="17" y="81"/>
                      <a:pt x="17" y="52"/>
                      <a:pt x="17" y="22"/>
                    </a:cubicBezTo>
                    <a:cubicBezTo>
                      <a:pt x="17" y="20"/>
                      <a:pt x="16" y="17"/>
                      <a:pt x="16" y="15"/>
                    </a:cubicBezTo>
                    <a:cubicBezTo>
                      <a:pt x="15" y="11"/>
                      <a:pt x="13" y="9"/>
                      <a:pt x="9" y="9"/>
                    </a:cubicBezTo>
                    <a:cubicBezTo>
                      <a:pt x="6" y="8"/>
                      <a:pt x="3" y="8"/>
                      <a:pt x="0" y="8"/>
                    </a:cubicBezTo>
                    <a:cubicBezTo>
                      <a:pt x="0" y="5"/>
                      <a:pt x="0" y="3"/>
                      <a:pt x="0" y="1"/>
                    </a:cubicBezTo>
                    <a:cubicBezTo>
                      <a:pt x="2" y="1"/>
                      <a:pt x="3" y="0"/>
                      <a:pt x="4" y="0"/>
                    </a:cubicBezTo>
                    <a:cubicBezTo>
                      <a:pt x="26" y="0"/>
                      <a:pt x="49" y="0"/>
                      <a:pt x="71" y="0"/>
                    </a:cubicBezTo>
                    <a:cubicBezTo>
                      <a:pt x="79" y="0"/>
                      <a:pt x="86" y="1"/>
                      <a:pt x="94" y="4"/>
                    </a:cubicBezTo>
                    <a:cubicBezTo>
                      <a:pt x="108" y="9"/>
                      <a:pt x="115" y="18"/>
                      <a:pt x="116" y="32"/>
                    </a:cubicBezTo>
                    <a:cubicBezTo>
                      <a:pt x="117" y="48"/>
                      <a:pt x="110" y="60"/>
                      <a:pt x="97" y="66"/>
                    </a:cubicBezTo>
                    <a:cubicBezTo>
                      <a:pt x="91" y="68"/>
                      <a:pt x="86" y="70"/>
                      <a:pt x="80" y="70"/>
                    </a:cubicBezTo>
                    <a:cubicBezTo>
                      <a:pt x="77" y="70"/>
                      <a:pt x="74" y="71"/>
                      <a:pt x="71" y="71"/>
                    </a:cubicBezTo>
                    <a:cubicBezTo>
                      <a:pt x="72" y="73"/>
                      <a:pt x="73" y="74"/>
                      <a:pt x="73" y="75"/>
                    </a:cubicBezTo>
                    <a:cubicBezTo>
                      <a:pt x="84" y="88"/>
                      <a:pt x="94" y="101"/>
                      <a:pt x="104" y="114"/>
                    </a:cubicBezTo>
                    <a:cubicBezTo>
                      <a:pt x="105" y="115"/>
                      <a:pt x="105" y="115"/>
                      <a:pt x="105" y="116"/>
                    </a:cubicBezTo>
                    <a:cubicBezTo>
                      <a:pt x="111" y="122"/>
                      <a:pt x="117" y="128"/>
                      <a:pt x="127" y="128"/>
                    </a:cubicBezTo>
                    <a:cubicBezTo>
                      <a:pt x="127" y="130"/>
                      <a:pt x="127" y="133"/>
                      <a:pt x="127" y="135"/>
                    </a:cubicBezTo>
                    <a:cubicBezTo>
                      <a:pt x="124" y="135"/>
                      <a:pt x="120" y="135"/>
                      <a:pt x="116" y="135"/>
                    </a:cubicBezTo>
                    <a:cubicBezTo>
                      <a:pt x="111" y="135"/>
                      <a:pt x="107" y="135"/>
                      <a:pt x="102" y="136"/>
                    </a:cubicBezTo>
                    <a:cubicBezTo>
                      <a:pt x="99" y="136"/>
                      <a:pt x="97" y="134"/>
                      <a:pt x="96" y="132"/>
                    </a:cubicBezTo>
                    <a:cubicBezTo>
                      <a:pt x="83" y="115"/>
                      <a:pt x="71" y="99"/>
                      <a:pt x="59" y="82"/>
                    </a:cubicBezTo>
                    <a:cubicBezTo>
                      <a:pt x="57" y="79"/>
                      <a:pt x="54" y="76"/>
                      <a:pt x="52" y="73"/>
                    </a:cubicBezTo>
                    <a:cubicBezTo>
                      <a:pt x="51" y="72"/>
                      <a:pt x="50" y="71"/>
                      <a:pt x="49" y="71"/>
                    </a:cubicBezTo>
                    <a:cubicBezTo>
                      <a:pt x="44" y="71"/>
                      <a:pt x="39" y="71"/>
                      <a:pt x="34" y="71"/>
                    </a:cubicBezTo>
                    <a:close/>
                    <a:moveTo>
                      <a:pt x="34" y="61"/>
                    </a:moveTo>
                    <a:cubicBezTo>
                      <a:pt x="35" y="62"/>
                      <a:pt x="36" y="62"/>
                      <a:pt x="36" y="62"/>
                    </a:cubicBezTo>
                    <a:cubicBezTo>
                      <a:pt x="46" y="62"/>
                      <a:pt x="56" y="62"/>
                      <a:pt x="66" y="62"/>
                    </a:cubicBezTo>
                    <a:cubicBezTo>
                      <a:pt x="72" y="61"/>
                      <a:pt x="77" y="60"/>
                      <a:pt x="82" y="59"/>
                    </a:cubicBezTo>
                    <a:cubicBezTo>
                      <a:pt x="90" y="56"/>
                      <a:pt x="94" y="51"/>
                      <a:pt x="96" y="44"/>
                    </a:cubicBezTo>
                    <a:cubicBezTo>
                      <a:pt x="96" y="39"/>
                      <a:pt x="97" y="34"/>
                      <a:pt x="96" y="29"/>
                    </a:cubicBezTo>
                    <a:cubicBezTo>
                      <a:pt x="95" y="20"/>
                      <a:pt x="90" y="15"/>
                      <a:pt x="81" y="12"/>
                    </a:cubicBezTo>
                    <a:cubicBezTo>
                      <a:pt x="77" y="11"/>
                      <a:pt x="74" y="11"/>
                      <a:pt x="70" y="11"/>
                    </a:cubicBezTo>
                    <a:cubicBezTo>
                      <a:pt x="59" y="10"/>
                      <a:pt x="48" y="11"/>
                      <a:pt x="37" y="11"/>
                    </a:cubicBezTo>
                    <a:cubicBezTo>
                      <a:pt x="36" y="11"/>
                      <a:pt x="35" y="11"/>
                      <a:pt x="34" y="11"/>
                    </a:cubicBezTo>
                    <a:cubicBezTo>
                      <a:pt x="34" y="28"/>
                      <a:pt x="34" y="44"/>
                      <a:pt x="34"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1" name="Freeform 18">
                <a:extLst>
                  <a:ext uri="{FF2B5EF4-FFF2-40B4-BE49-F238E27FC236}">
                    <a16:creationId xmlns:a16="http://schemas.microsoft.com/office/drawing/2014/main" id="{029271E6-BD5F-4E7D-809E-C4511BA4F756}"/>
                  </a:ext>
                </a:extLst>
              </p:cNvPr>
              <p:cNvSpPr>
                <a:spLocks/>
              </p:cNvSpPr>
              <p:nvPr/>
            </p:nvSpPr>
            <p:spPr bwMode="auto">
              <a:xfrm>
                <a:off x="5333898" y="3887973"/>
                <a:ext cx="362030" cy="384457"/>
              </a:xfrm>
              <a:custGeom>
                <a:avLst/>
                <a:gdLst>
                  <a:gd name="T0" fmla="*/ 50 w 127"/>
                  <a:gd name="T1" fmla="*/ 70 h 135"/>
                  <a:gd name="T2" fmla="*/ 34 w 127"/>
                  <a:gd name="T3" fmla="*/ 87 h 135"/>
                  <a:gd name="T4" fmla="*/ 33 w 127"/>
                  <a:gd name="T5" fmla="*/ 90 h 135"/>
                  <a:gd name="T6" fmla="*/ 33 w 127"/>
                  <a:gd name="T7" fmla="*/ 116 h 135"/>
                  <a:gd name="T8" fmla="*/ 34 w 127"/>
                  <a:gd name="T9" fmla="*/ 120 h 135"/>
                  <a:gd name="T10" fmla="*/ 41 w 127"/>
                  <a:gd name="T11" fmla="*/ 127 h 135"/>
                  <a:gd name="T12" fmla="*/ 49 w 127"/>
                  <a:gd name="T13" fmla="*/ 128 h 135"/>
                  <a:gd name="T14" fmla="*/ 49 w 127"/>
                  <a:gd name="T15" fmla="*/ 135 h 135"/>
                  <a:gd name="T16" fmla="*/ 0 w 127"/>
                  <a:gd name="T17" fmla="*/ 135 h 135"/>
                  <a:gd name="T18" fmla="*/ 0 w 127"/>
                  <a:gd name="T19" fmla="*/ 128 h 135"/>
                  <a:gd name="T20" fmla="*/ 7 w 127"/>
                  <a:gd name="T21" fmla="*/ 128 h 135"/>
                  <a:gd name="T22" fmla="*/ 16 w 127"/>
                  <a:gd name="T23" fmla="*/ 118 h 135"/>
                  <a:gd name="T24" fmla="*/ 16 w 127"/>
                  <a:gd name="T25" fmla="*/ 111 h 135"/>
                  <a:gd name="T26" fmla="*/ 16 w 127"/>
                  <a:gd name="T27" fmla="*/ 24 h 135"/>
                  <a:gd name="T28" fmla="*/ 16 w 127"/>
                  <a:gd name="T29" fmla="*/ 16 h 135"/>
                  <a:gd name="T30" fmla="*/ 8 w 127"/>
                  <a:gd name="T31" fmla="*/ 9 h 135"/>
                  <a:gd name="T32" fmla="*/ 0 w 127"/>
                  <a:gd name="T33" fmla="*/ 8 h 135"/>
                  <a:gd name="T34" fmla="*/ 0 w 127"/>
                  <a:gd name="T35" fmla="*/ 1 h 135"/>
                  <a:gd name="T36" fmla="*/ 49 w 127"/>
                  <a:gd name="T37" fmla="*/ 1 h 135"/>
                  <a:gd name="T38" fmla="*/ 50 w 127"/>
                  <a:gd name="T39" fmla="*/ 8 h 135"/>
                  <a:gd name="T40" fmla="*/ 41 w 127"/>
                  <a:gd name="T41" fmla="*/ 9 h 135"/>
                  <a:gd name="T42" fmla="*/ 34 w 127"/>
                  <a:gd name="T43" fmla="*/ 16 h 135"/>
                  <a:gd name="T44" fmla="*/ 33 w 127"/>
                  <a:gd name="T45" fmla="*/ 23 h 135"/>
                  <a:gd name="T46" fmla="*/ 33 w 127"/>
                  <a:gd name="T47" fmla="*/ 70 h 135"/>
                  <a:gd name="T48" fmla="*/ 33 w 127"/>
                  <a:gd name="T49" fmla="*/ 73 h 135"/>
                  <a:gd name="T50" fmla="*/ 36 w 127"/>
                  <a:gd name="T51" fmla="*/ 71 h 135"/>
                  <a:gd name="T52" fmla="*/ 83 w 127"/>
                  <a:gd name="T53" fmla="*/ 19 h 135"/>
                  <a:gd name="T54" fmla="*/ 86 w 127"/>
                  <a:gd name="T55" fmla="*/ 14 h 135"/>
                  <a:gd name="T56" fmla="*/ 84 w 127"/>
                  <a:gd name="T57" fmla="*/ 9 h 135"/>
                  <a:gd name="T58" fmla="*/ 76 w 127"/>
                  <a:gd name="T59" fmla="*/ 8 h 135"/>
                  <a:gd name="T60" fmla="*/ 76 w 127"/>
                  <a:gd name="T61" fmla="*/ 1 h 135"/>
                  <a:gd name="T62" fmla="*/ 122 w 127"/>
                  <a:gd name="T63" fmla="*/ 1 h 135"/>
                  <a:gd name="T64" fmla="*/ 122 w 127"/>
                  <a:gd name="T65" fmla="*/ 8 h 135"/>
                  <a:gd name="T66" fmla="*/ 118 w 127"/>
                  <a:gd name="T67" fmla="*/ 8 h 135"/>
                  <a:gd name="T68" fmla="*/ 99 w 127"/>
                  <a:gd name="T69" fmla="*/ 18 h 135"/>
                  <a:gd name="T70" fmla="*/ 77 w 127"/>
                  <a:gd name="T71" fmla="*/ 41 h 135"/>
                  <a:gd name="T72" fmla="*/ 62 w 127"/>
                  <a:gd name="T73" fmla="*/ 57 h 135"/>
                  <a:gd name="T74" fmla="*/ 64 w 127"/>
                  <a:gd name="T75" fmla="*/ 61 h 135"/>
                  <a:gd name="T76" fmla="*/ 102 w 127"/>
                  <a:gd name="T77" fmla="*/ 113 h 135"/>
                  <a:gd name="T78" fmla="*/ 108 w 127"/>
                  <a:gd name="T79" fmla="*/ 120 h 135"/>
                  <a:gd name="T80" fmla="*/ 123 w 127"/>
                  <a:gd name="T81" fmla="*/ 127 h 135"/>
                  <a:gd name="T82" fmla="*/ 127 w 127"/>
                  <a:gd name="T83" fmla="*/ 128 h 135"/>
                  <a:gd name="T84" fmla="*/ 127 w 127"/>
                  <a:gd name="T85" fmla="*/ 135 h 135"/>
                  <a:gd name="T86" fmla="*/ 73 w 127"/>
                  <a:gd name="T87" fmla="*/ 135 h 135"/>
                  <a:gd name="T88" fmla="*/ 73 w 127"/>
                  <a:gd name="T89" fmla="*/ 128 h 135"/>
                  <a:gd name="T90" fmla="*/ 80 w 127"/>
                  <a:gd name="T91" fmla="*/ 127 h 135"/>
                  <a:gd name="T92" fmla="*/ 84 w 127"/>
                  <a:gd name="T93" fmla="*/ 120 h 135"/>
                  <a:gd name="T94" fmla="*/ 82 w 127"/>
                  <a:gd name="T95" fmla="*/ 115 h 135"/>
                  <a:gd name="T96" fmla="*/ 51 w 127"/>
                  <a:gd name="T97" fmla="*/ 72 h 135"/>
                  <a:gd name="T98" fmla="*/ 50 w 127"/>
                  <a:gd name="T99"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5">
                    <a:moveTo>
                      <a:pt x="50" y="70"/>
                    </a:moveTo>
                    <a:cubicBezTo>
                      <a:pt x="44" y="76"/>
                      <a:pt x="39" y="81"/>
                      <a:pt x="34" y="87"/>
                    </a:cubicBezTo>
                    <a:cubicBezTo>
                      <a:pt x="33" y="88"/>
                      <a:pt x="33" y="89"/>
                      <a:pt x="33" y="90"/>
                    </a:cubicBezTo>
                    <a:cubicBezTo>
                      <a:pt x="33" y="99"/>
                      <a:pt x="33" y="107"/>
                      <a:pt x="33" y="116"/>
                    </a:cubicBezTo>
                    <a:cubicBezTo>
                      <a:pt x="33" y="117"/>
                      <a:pt x="33" y="118"/>
                      <a:pt x="34" y="120"/>
                    </a:cubicBezTo>
                    <a:cubicBezTo>
                      <a:pt x="35" y="125"/>
                      <a:pt x="36" y="126"/>
                      <a:pt x="41" y="127"/>
                    </a:cubicBezTo>
                    <a:cubicBezTo>
                      <a:pt x="44" y="127"/>
                      <a:pt x="46" y="128"/>
                      <a:pt x="49" y="128"/>
                    </a:cubicBezTo>
                    <a:cubicBezTo>
                      <a:pt x="49" y="130"/>
                      <a:pt x="49" y="133"/>
                      <a:pt x="49" y="135"/>
                    </a:cubicBezTo>
                    <a:cubicBezTo>
                      <a:pt x="33" y="135"/>
                      <a:pt x="17" y="135"/>
                      <a:pt x="0" y="135"/>
                    </a:cubicBezTo>
                    <a:cubicBezTo>
                      <a:pt x="0" y="133"/>
                      <a:pt x="0" y="131"/>
                      <a:pt x="0" y="128"/>
                    </a:cubicBezTo>
                    <a:cubicBezTo>
                      <a:pt x="2" y="128"/>
                      <a:pt x="5" y="128"/>
                      <a:pt x="7" y="128"/>
                    </a:cubicBezTo>
                    <a:cubicBezTo>
                      <a:pt x="14" y="127"/>
                      <a:pt x="16" y="125"/>
                      <a:pt x="16" y="118"/>
                    </a:cubicBezTo>
                    <a:cubicBezTo>
                      <a:pt x="16" y="115"/>
                      <a:pt x="16" y="113"/>
                      <a:pt x="16" y="111"/>
                    </a:cubicBezTo>
                    <a:cubicBezTo>
                      <a:pt x="16" y="82"/>
                      <a:pt x="16" y="53"/>
                      <a:pt x="16" y="24"/>
                    </a:cubicBezTo>
                    <a:cubicBezTo>
                      <a:pt x="16" y="21"/>
                      <a:pt x="16" y="18"/>
                      <a:pt x="16" y="16"/>
                    </a:cubicBezTo>
                    <a:cubicBezTo>
                      <a:pt x="15" y="11"/>
                      <a:pt x="13" y="9"/>
                      <a:pt x="8" y="9"/>
                    </a:cubicBezTo>
                    <a:cubicBezTo>
                      <a:pt x="5" y="8"/>
                      <a:pt x="3" y="8"/>
                      <a:pt x="0" y="8"/>
                    </a:cubicBezTo>
                    <a:cubicBezTo>
                      <a:pt x="0" y="5"/>
                      <a:pt x="0" y="3"/>
                      <a:pt x="0" y="1"/>
                    </a:cubicBezTo>
                    <a:cubicBezTo>
                      <a:pt x="4" y="0"/>
                      <a:pt x="40" y="0"/>
                      <a:pt x="49" y="1"/>
                    </a:cubicBezTo>
                    <a:cubicBezTo>
                      <a:pt x="49" y="3"/>
                      <a:pt x="50" y="5"/>
                      <a:pt x="50" y="8"/>
                    </a:cubicBezTo>
                    <a:cubicBezTo>
                      <a:pt x="47" y="8"/>
                      <a:pt x="44" y="8"/>
                      <a:pt x="41" y="9"/>
                    </a:cubicBezTo>
                    <a:cubicBezTo>
                      <a:pt x="37" y="9"/>
                      <a:pt x="34" y="11"/>
                      <a:pt x="34" y="16"/>
                    </a:cubicBezTo>
                    <a:cubicBezTo>
                      <a:pt x="33" y="18"/>
                      <a:pt x="33" y="20"/>
                      <a:pt x="33" y="23"/>
                    </a:cubicBezTo>
                    <a:cubicBezTo>
                      <a:pt x="33" y="39"/>
                      <a:pt x="33" y="54"/>
                      <a:pt x="33" y="70"/>
                    </a:cubicBezTo>
                    <a:cubicBezTo>
                      <a:pt x="33" y="71"/>
                      <a:pt x="33" y="72"/>
                      <a:pt x="33" y="73"/>
                    </a:cubicBezTo>
                    <a:cubicBezTo>
                      <a:pt x="35" y="72"/>
                      <a:pt x="36" y="72"/>
                      <a:pt x="36" y="71"/>
                    </a:cubicBezTo>
                    <a:cubicBezTo>
                      <a:pt x="52" y="54"/>
                      <a:pt x="67" y="37"/>
                      <a:pt x="83" y="19"/>
                    </a:cubicBezTo>
                    <a:cubicBezTo>
                      <a:pt x="84" y="18"/>
                      <a:pt x="85" y="16"/>
                      <a:pt x="86" y="14"/>
                    </a:cubicBezTo>
                    <a:cubicBezTo>
                      <a:pt x="88" y="12"/>
                      <a:pt x="87" y="10"/>
                      <a:pt x="84" y="9"/>
                    </a:cubicBezTo>
                    <a:cubicBezTo>
                      <a:pt x="81" y="8"/>
                      <a:pt x="79" y="8"/>
                      <a:pt x="76" y="8"/>
                    </a:cubicBezTo>
                    <a:cubicBezTo>
                      <a:pt x="76" y="5"/>
                      <a:pt x="76" y="3"/>
                      <a:pt x="76" y="1"/>
                    </a:cubicBezTo>
                    <a:cubicBezTo>
                      <a:pt x="79" y="0"/>
                      <a:pt x="114" y="0"/>
                      <a:pt x="122" y="1"/>
                    </a:cubicBezTo>
                    <a:cubicBezTo>
                      <a:pt x="122" y="3"/>
                      <a:pt x="122" y="5"/>
                      <a:pt x="122" y="8"/>
                    </a:cubicBezTo>
                    <a:cubicBezTo>
                      <a:pt x="121" y="8"/>
                      <a:pt x="120" y="8"/>
                      <a:pt x="118" y="8"/>
                    </a:cubicBezTo>
                    <a:cubicBezTo>
                      <a:pt x="111" y="9"/>
                      <a:pt x="104" y="12"/>
                      <a:pt x="99" y="18"/>
                    </a:cubicBezTo>
                    <a:cubicBezTo>
                      <a:pt x="92" y="25"/>
                      <a:pt x="85" y="33"/>
                      <a:pt x="77" y="41"/>
                    </a:cubicBezTo>
                    <a:cubicBezTo>
                      <a:pt x="72" y="46"/>
                      <a:pt x="67" y="52"/>
                      <a:pt x="62" y="57"/>
                    </a:cubicBezTo>
                    <a:cubicBezTo>
                      <a:pt x="63" y="58"/>
                      <a:pt x="64" y="59"/>
                      <a:pt x="64" y="61"/>
                    </a:cubicBezTo>
                    <a:cubicBezTo>
                      <a:pt x="77" y="78"/>
                      <a:pt x="90" y="95"/>
                      <a:pt x="102" y="113"/>
                    </a:cubicBezTo>
                    <a:cubicBezTo>
                      <a:pt x="104" y="115"/>
                      <a:pt x="106" y="118"/>
                      <a:pt x="108" y="120"/>
                    </a:cubicBezTo>
                    <a:cubicBezTo>
                      <a:pt x="112" y="124"/>
                      <a:pt x="117" y="127"/>
                      <a:pt x="123" y="127"/>
                    </a:cubicBezTo>
                    <a:cubicBezTo>
                      <a:pt x="124" y="128"/>
                      <a:pt x="125" y="128"/>
                      <a:pt x="127" y="128"/>
                    </a:cubicBezTo>
                    <a:cubicBezTo>
                      <a:pt x="127" y="130"/>
                      <a:pt x="127" y="133"/>
                      <a:pt x="127" y="135"/>
                    </a:cubicBezTo>
                    <a:cubicBezTo>
                      <a:pt x="109" y="135"/>
                      <a:pt x="91" y="135"/>
                      <a:pt x="73" y="135"/>
                    </a:cubicBezTo>
                    <a:cubicBezTo>
                      <a:pt x="73" y="133"/>
                      <a:pt x="73" y="131"/>
                      <a:pt x="73" y="128"/>
                    </a:cubicBezTo>
                    <a:cubicBezTo>
                      <a:pt x="75" y="128"/>
                      <a:pt x="78" y="128"/>
                      <a:pt x="80" y="127"/>
                    </a:cubicBezTo>
                    <a:cubicBezTo>
                      <a:pt x="85" y="127"/>
                      <a:pt x="86" y="125"/>
                      <a:pt x="84" y="120"/>
                    </a:cubicBezTo>
                    <a:cubicBezTo>
                      <a:pt x="84" y="118"/>
                      <a:pt x="83" y="117"/>
                      <a:pt x="82" y="115"/>
                    </a:cubicBezTo>
                    <a:cubicBezTo>
                      <a:pt x="72" y="101"/>
                      <a:pt x="61" y="86"/>
                      <a:pt x="51" y="72"/>
                    </a:cubicBezTo>
                    <a:cubicBezTo>
                      <a:pt x="51" y="71"/>
                      <a:pt x="50" y="71"/>
                      <a:pt x="50" y="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2" name="Freeform 19">
                <a:extLst>
                  <a:ext uri="{FF2B5EF4-FFF2-40B4-BE49-F238E27FC236}">
                    <a16:creationId xmlns:a16="http://schemas.microsoft.com/office/drawing/2014/main" id="{F0E374B4-1D8A-4254-9BF8-9478B61B7867}"/>
                  </a:ext>
                </a:extLst>
              </p:cNvPr>
              <p:cNvSpPr>
                <a:spLocks/>
              </p:cNvSpPr>
              <p:nvPr/>
            </p:nvSpPr>
            <p:spPr bwMode="auto">
              <a:xfrm>
                <a:off x="7278607" y="3887973"/>
                <a:ext cx="358826" cy="384457"/>
              </a:xfrm>
              <a:custGeom>
                <a:avLst/>
                <a:gdLst>
                  <a:gd name="T0" fmla="*/ 28 w 126"/>
                  <a:gd name="T1" fmla="*/ 16 h 135"/>
                  <a:gd name="T2" fmla="*/ 28 w 126"/>
                  <a:gd name="T3" fmla="*/ 20 h 135"/>
                  <a:gd name="T4" fmla="*/ 28 w 126"/>
                  <a:gd name="T5" fmla="*/ 109 h 135"/>
                  <a:gd name="T6" fmla="*/ 28 w 126"/>
                  <a:gd name="T7" fmla="*/ 119 h 135"/>
                  <a:gd name="T8" fmla="*/ 37 w 126"/>
                  <a:gd name="T9" fmla="*/ 127 h 135"/>
                  <a:gd name="T10" fmla="*/ 44 w 126"/>
                  <a:gd name="T11" fmla="*/ 128 h 135"/>
                  <a:gd name="T12" fmla="*/ 44 w 126"/>
                  <a:gd name="T13" fmla="*/ 135 h 135"/>
                  <a:gd name="T14" fmla="*/ 0 w 126"/>
                  <a:gd name="T15" fmla="*/ 135 h 135"/>
                  <a:gd name="T16" fmla="*/ 0 w 126"/>
                  <a:gd name="T17" fmla="*/ 128 h 135"/>
                  <a:gd name="T18" fmla="*/ 8 w 126"/>
                  <a:gd name="T19" fmla="*/ 127 h 135"/>
                  <a:gd name="T20" fmla="*/ 16 w 126"/>
                  <a:gd name="T21" fmla="*/ 120 h 135"/>
                  <a:gd name="T22" fmla="*/ 16 w 126"/>
                  <a:gd name="T23" fmla="*/ 113 h 135"/>
                  <a:gd name="T24" fmla="*/ 16 w 126"/>
                  <a:gd name="T25" fmla="*/ 19 h 135"/>
                  <a:gd name="T26" fmla="*/ 16 w 126"/>
                  <a:gd name="T27" fmla="*/ 15 h 135"/>
                  <a:gd name="T28" fmla="*/ 9 w 126"/>
                  <a:gd name="T29" fmla="*/ 9 h 135"/>
                  <a:gd name="T30" fmla="*/ 5 w 126"/>
                  <a:gd name="T31" fmla="*/ 8 h 135"/>
                  <a:gd name="T32" fmla="*/ 1 w 126"/>
                  <a:gd name="T33" fmla="*/ 8 h 135"/>
                  <a:gd name="T34" fmla="*/ 1 w 126"/>
                  <a:gd name="T35" fmla="*/ 1 h 135"/>
                  <a:gd name="T36" fmla="*/ 40 w 126"/>
                  <a:gd name="T37" fmla="*/ 1 h 135"/>
                  <a:gd name="T38" fmla="*/ 98 w 126"/>
                  <a:gd name="T39" fmla="*/ 100 h 135"/>
                  <a:gd name="T40" fmla="*/ 99 w 126"/>
                  <a:gd name="T41" fmla="*/ 100 h 135"/>
                  <a:gd name="T42" fmla="*/ 99 w 126"/>
                  <a:gd name="T43" fmla="*/ 96 h 135"/>
                  <a:gd name="T44" fmla="*/ 99 w 126"/>
                  <a:gd name="T45" fmla="*/ 24 h 135"/>
                  <a:gd name="T46" fmla="*/ 98 w 126"/>
                  <a:gd name="T47" fmla="*/ 16 h 135"/>
                  <a:gd name="T48" fmla="*/ 90 w 126"/>
                  <a:gd name="T49" fmla="*/ 9 h 135"/>
                  <a:gd name="T50" fmla="*/ 83 w 126"/>
                  <a:gd name="T51" fmla="*/ 8 h 135"/>
                  <a:gd name="T52" fmla="*/ 83 w 126"/>
                  <a:gd name="T53" fmla="*/ 1 h 135"/>
                  <a:gd name="T54" fmla="*/ 126 w 126"/>
                  <a:gd name="T55" fmla="*/ 1 h 135"/>
                  <a:gd name="T56" fmla="*/ 126 w 126"/>
                  <a:gd name="T57" fmla="*/ 8 h 135"/>
                  <a:gd name="T58" fmla="*/ 119 w 126"/>
                  <a:gd name="T59" fmla="*/ 9 h 135"/>
                  <a:gd name="T60" fmla="*/ 111 w 126"/>
                  <a:gd name="T61" fmla="*/ 16 h 135"/>
                  <a:gd name="T62" fmla="*/ 110 w 126"/>
                  <a:gd name="T63" fmla="*/ 27 h 135"/>
                  <a:gd name="T64" fmla="*/ 110 w 126"/>
                  <a:gd name="T65" fmla="*/ 129 h 135"/>
                  <a:gd name="T66" fmla="*/ 110 w 126"/>
                  <a:gd name="T67" fmla="*/ 135 h 135"/>
                  <a:gd name="T68" fmla="*/ 99 w 126"/>
                  <a:gd name="T69" fmla="*/ 135 h 135"/>
                  <a:gd name="T70" fmla="*/ 29 w 126"/>
                  <a:gd name="T71" fmla="*/ 15 h 135"/>
                  <a:gd name="T72" fmla="*/ 28 w 126"/>
                  <a:gd name="T73" fmla="*/ 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35">
                    <a:moveTo>
                      <a:pt x="28" y="16"/>
                    </a:moveTo>
                    <a:cubicBezTo>
                      <a:pt x="28" y="17"/>
                      <a:pt x="28" y="19"/>
                      <a:pt x="28" y="20"/>
                    </a:cubicBezTo>
                    <a:cubicBezTo>
                      <a:pt x="28" y="50"/>
                      <a:pt x="28" y="79"/>
                      <a:pt x="28" y="109"/>
                    </a:cubicBezTo>
                    <a:cubicBezTo>
                      <a:pt x="28" y="112"/>
                      <a:pt x="28" y="115"/>
                      <a:pt x="28" y="119"/>
                    </a:cubicBezTo>
                    <a:cubicBezTo>
                      <a:pt x="29" y="124"/>
                      <a:pt x="31" y="126"/>
                      <a:pt x="37" y="127"/>
                    </a:cubicBezTo>
                    <a:cubicBezTo>
                      <a:pt x="39" y="127"/>
                      <a:pt x="41" y="128"/>
                      <a:pt x="44" y="128"/>
                    </a:cubicBezTo>
                    <a:cubicBezTo>
                      <a:pt x="44" y="130"/>
                      <a:pt x="44" y="133"/>
                      <a:pt x="44" y="135"/>
                    </a:cubicBezTo>
                    <a:cubicBezTo>
                      <a:pt x="29" y="135"/>
                      <a:pt x="15" y="135"/>
                      <a:pt x="0" y="135"/>
                    </a:cubicBezTo>
                    <a:cubicBezTo>
                      <a:pt x="0" y="133"/>
                      <a:pt x="0" y="131"/>
                      <a:pt x="0" y="128"/>
                    </a:cubicBezTo>
                    <a:cubicBezTo>
                      <a:pt x="3" y="128"/>
                      <a:pt x="5" y="127"/>
                      <a:pt x="8" y="127"/>
                    </a:cubicBezTo>
                    <a:cubicBezTo>
                      <a:pt x="12" y="127"/>
                      <a:pt x="15" y="124"/>
                      <a:pt x="16" y="120"/>
                    </a:cubicBezTo>
                    <a:cubicBezTo>
                      <a:pt x="16" y="118"/>
                      <a:pt x="16" y="115"/>
                      <a:pt x="16" y="113"/>
                    </a:cubicBezTo>
                    <a:cubicBezTo>
                      <a:pt x="16" y="82"/>
                      <a:pt x="16" y="50"/>
                      <a:pt x="16" y="19"/>
                    </a:cubicBezTo>
                    <a:cubicBezTo>
                      <a:pt x="16" y="18"/>
                      <a:pt x="16" y="17"/>
                      <a:pt x="16" y="15"/>
                    </a:cubicBezTo>
                    <a:cubicBezTo>
                      <a:pt x="16" y="11"/>
                      <a:pt x="14" y="9"/>
                      <a:pt x="9" y="9"/>
                    </a:cubicBezTo>
                    <a:cubicBezTo>
                      <a:pt x="8" y="8"/>
                      <a:pt x="7" y="8"/>
                      <a:pt x="5" y="8"/>
                    </a:cubicBezTo>
                    <a:cubicBezTo>
                      <a:pt x="4" y="8"/>
                      <a:pt x="2" y="8"/>
                      <a:pt x="1" y="8"/>
                    </a:cubicBezTo>
                    <a:cubicBezTo>
                      <a:pt x="1" y="5"/>
                      <a:pt x="1" y="3"/>
                      <a:pt x="1" y="1"/>
                    </a:cubicBezTo>
                    <a:cubicBezTo>
                      <a:pt x="14" y="1"/>
                      <a:pt x="27" y="1"/>
                      <a:pt x="40" y="1"/>
                    </a:cubicBezTo>
                    <a:cubicBezTo>
                      <a:pt x="59" y="34"/>
                      <a:pt x="79" y="67"/>
                      <a:pt x="98" y="100"/>
                    </a:cubicBezTo>
                    <a:cubicBezTo>
                      <a:pt x="98" y="100"/>
                      <a:pt x="99" y="100"/>
                      <a:pt x="99" y="100"/>
                    </a:cubicBezTo>
                    <a:cubicBezTo>
                      <a:pt x="99" y="99"/>
                      <a:pt x="99" y="97"/>
                      <a:pt x="99" y="96"/>
                    </a:cubicBezTo>
                    <a:cubicBezTo>
                      <a:pt x="99" y="72"/>
                      <a:pt x="99" y="48"/>
                      <a:pt x="99" y="24"/>
                    </a:cubicBezTo>
                    <a:cubicBezTo>
                      <a:pt x="99" y="21"/>
                      <a:pt x="99" y="19"/>
                      <a:pt x="98" y="16"/>
                    </a:cubicBezTo>
                    <a:cubicBezTo>
                      <a:pt x="97" y="12"/>
                      <a:pt x="94" y="9"/>
                      <a:pt x="90" y="9"/>
                    </a:cubicBezTo>
                    <a:cubicBezTo>
                      <a:pt x="88" y="8"/>
                      <a:pt x="86" y="8"/>
                      <a:pt x="83" y="8"/>
                    </a:cubicBezTo>
                    <a:cubicBezTo>
                      <a:pt x="83" y="5"/>
                      <a:pt x="83" y="3"/>
                      <a:pt x="83" y="1"/>
                    </a:cubicBezTo>
                    <a:cubicBezTo>
                      <a:pt x="87" y="0"/>
                      <a:pt x="115" y="0"/>
                      <a:pt x="126" y="1"/>
                    </a:cubicBezTo>
                    <a:cubicBezTo>
                      <a:pt x="126" y="3"/>
                      <a:pt x="126" y="5"/>
                      <a:pt x="126" y="8"/>
                    </a:cubicBezTo>
                    <a:cubicBezTo>
                      <a:pt x="124" y="8"/>
                      <a:pt x="122" y="8"/>
                      <a:pt x="119" y="9"/>
                    </a:cubicBezTo>
                    <a:cubicBezTo>
                      <a:pt x="115" y="9"/>
                      <a:pt x="112" y="12"/>
                      <a:pt x="111" y="16"/>
                    </a:cubicBezTo>
                    <a:cubicBezTo>
                      <a:pt x="111" y="20"/>
                      <a:pt x="110" y="23"/>
                      <a:pt x="110" y="27"/>
                    </a:cubicBezTo>
                    <a:cubicBezTo>
                      <a:pt x="110" y="61"/>
                      <a:pt x="110" y="95"/>
                      <a:pt x="110" y="129"/>
                    </a:cubicBezTo>
                    <a:cubicBezTo>
                      <a:pt x="110" y="131"/>
                      <a:pt x="110" y="133"/>
                      <a:pt x="110" y="135"/>
                    </a:cubicBezTo>
                    <a:cubicBezTo>
                      <a:pt x="106" y="135"/>
                      <a:pt x="103" y="135"/>
                      <a:pt x="99" y="135"/>
                    </a:cubicBezTo>
                    <a:cubicBezTo>
                      <a:pt x="76" y="95"/>
                      <a:pt x="52" y="55"/>
                      <a:pt x="29" y="15"/>
                    </a:cubicBezTo>
                    <a:cubicBezTo>
                      <a:pt x="28" y="15"/>
                      <a:pt x="28" y="15"/>
                      <a:pt x="28"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3" name="Freeform 20">
                <a:extLst>
                  <a:ext uri="{FF2B5EF4-FFF2-40B4-BE49-F238E27FC236}">
                    <a16:creationId xmlns:a16="http://schemas.microsoft.com/office/drawing/2014/main" id="{AFBC22B1-E0E5-491D-8D3A-0CADD301B3F1}"/>
                  </a:ext>
                </a:extLst>
              </p:cNvPr>
              <p:cNvSpPr>
                <a:spLocks/>
              </p:cNvSpPr>
              <p:nvPr/>
            </p:nvSpPr>
            <p:spPr bwMode="auto">
              <a:xfrm>
                <a:off x="8233341" y="3887973"/>
                <a:ext cx="352419" cy="384457"/>
              </a:xfrm>
              <a:custGeom>
                <a:avLst/>
                <a:gdLst>
                  <a:gd name="T0" fmla="*/ 0 w 124"/>
                  <a:gd name="T1" fmla="*/ 8 h 135"/>
                  <a:gd name="T2" fmla="*/ 0 w 124"/>
                  <a:gd name="T3" fmla="*/ 1 h 135"/>
                  <a:gd name="T4" fmla="*/ 105 w 124"/>
                  <a:gd name="T5" fmla="*/ 1 h 135"/>
                  <a:gd name="T6" fmla="*/ 117 w 124"/>
                  <a:gd name="T7" fmla="*/ 35 h 135"/>
                  <a:gd name="T8" fmla="*/ 110 w 124"/>
                  <a:gd name="T9" fmla="*/ 39 h 135"/>
                  <a:gd name="T10" fmla="*/ 107 w 124"/>
                  <a:gd name="T11" fmla="*/ 33 h 135"/>
                  <a:gd name="T12" fmla="*/ 78 w 124"/>
                  <a:gd name="T13" fmla="*/ 11 h 135"/>
                  <a:gd name="T14" fmla="*/ 34 w 124"/>
                  <a:gd name="T15" fmla="*/ 11 h 135"/>
                  <a:gd name="T16" fmla="*/ 34 w 124"/>
                  <a:gd name="T17" fmla="*/ 61 h 135"/>
                  <a:gd name="T18" fmla="*/ 55 w 124"/>
                  <a:gd name="T19" fmla="*/ 60 h 135"/>
                  <a:gd name="T20" fmla="*/ 69 w 124"/>
                  <a:gd name="T21" fmla="*/ 45 h 135"/>
                  <a:gd name="T22" fmla="*/ 70 w 124"/>
                  <a:gd name="T23" fmla="*/ 36 h 135"/>
                  <a:gd name="T24" fmla="*/ 78 w 124"/>
                  <a:gd name="T25" fmla="*/ 36 h 135"/>
                  <a:gd name="T26" fmla="*/ 78 w 124"/>
                  <a:gd name="T27" fmla="*/ 95 h 135"/>
                  <a:gd name="T28" fmla="*/ 74 w 124"/>
                  <a:gd name="T29" fmla="*/ 95 h 135"/>
                  <a:gd name="T30" fmla="*/ 70 w 124"/>
                  <a:gd name="T31" fmla="*/ 95 h 135"/>
                  <a:gd name="T32" fmla="*/ 70 w 124"/>
                  <a:gd name="T33" fmla="*/ 88 h 135"/>
                  <a:gd name="T34" fmla="*/ 68 w 124"/>
                  <a:gd name="T35" fmla="*/ 81 h 135"/>
                  <a:gd name="T36" fmla="*/ 58 w 124"/>
                  <a:gd name="T37" fmla="*/ 71 h 135"/>
                  <a:gd name="T38" fmla="*/ 34 w 124"/>
                  <a:gd name="T39" fmla="*/ 70 h 135"/>
                  <a:gd name="T40" fmla="*/ 33 w 124"/>
                  <a:gd name="T41" fmla="*/ 74 h 135"/>
                  <a:gd name="T42" fmla="*/ 33 w 124"/>
                  <a:gd name="T43" fmla="*/ 115 h 135"/>
                  <a:gd name="T44" fmla="*/ 43 w 124"/>
                  <a:gd name="T45" fmla="*/ 125 h 135"/>
                  <a:gd name="T46" fmla="*/ 69 w 124"/>
                  <a:gd name="T47" fmla="*/ 125 h 135"/>
                  <a:gd name="T48" fmla="*/ 112 w 124"/>
                  <a:gd name="T49" fmla="*/ 97 h 135"/>
                  <a:gd name="T50" fmla="*/ 115 w 124"/>
                  <a:gd name="T51" fmla="*/ 90 h 135"/>
                  <a:gd name="T52" fmla="*/ 124 w 124"/>
                  <a:gd name="T53" fmla="*/ 93 h 135"/>
                  <a:gd name="T54" fmla="*/ 109 w 124"/>
                  <a:gd name="T55" fmla="*/ 135 h 135"/>
                  <a:gd name="T56" fmla="*/ 0 w 124"/>
                  <a:gd name="T57" fmla="*/ 135 h 135"/>
                  <a:gd name="T58" fmla="*/ 0 w 124"/>
                  <a:gd name="T59" fmla="*/ 128 h 135"/>
                  <a:gd name="T60" fmla="*/ 8 w 124"/>
                  <a:gd name="T61" fmla="*/ 127 h 135"/>
                  <a:gd name="T62" fmla="*/ 15 w 124"/>
                  <a:gd name="T63" fmla="*/ 120 h 135"/>
                  <a:gd name="T64" fmla="*/ 16 w 124"/>
                  <a:gd name="T65" fmla="*/ 113 h 135"/>
                  <a:gd name="T66" fmla="*/ 16 w 124"/>
                  <a:gd name="T67" fmla="*/ 21 h 135"/>
                  <a:gd name="T68" fmla="*/ 16 w 124"/>
                  <a:gd name="T69" fmla="*/ 16 h 135"/>
                  <a:gd name="T70" fmla="*/ 8 w 124"/>
                  <a:gd name="T71" fmla="*/ 9 h 135"/>
                  <a:gd name="T72" fmla="*/ 4 w 124"/>
                  <a:gd name="T73" fmla="*/ 8 h 135"/>
                  <a:gd name="T74" fmla="*/ 0 w 124"/>
                  <a:gd name="T75"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35">
                    <a:moveTo>
                      <a:pt x="0" y="8"/>
                    </a:moveTo>
                    <a:cubicBezTo>
                      <a:pt x="0" y="5"/>
                      <a:pt x="0" y="3"/>
                      <a:pt x="0" y="1"/>
                    </a:cubicBezTo>
                    <a:cubicBezTo>
                      <a:pt x="3" y="0"/>
                      <a:pt x="98" y="0"/>
                      <a:pt x="105" y="1"/>
                    </a:cubicBezTo>
                    <a:cubicBezTo>
                      <a:pt x="109" y="12"/>
                      <a:pt x="113" y="24"/>
                      <a:pt x="117" y="35"/>
                    </a:cubicBezTo>
                    <a:cubicBezTo>
                      <a:pt x="115" y="37"/>
                      <a:pt x="112" y="38"/>
                      <a:pt x="110" y="39"/>
                    </a:cubicBezTo>
                    <a:cubicBezTo>
                      <a:pt x="109" y="36"/>
                      <a:pt x="108" y="35"/>
                      <a:pt x="107" y="33"/>
                    </a:cubicBezTo>
                    <a:cubicBezTo>
                      <a:pt x="101" y="20"/>
                      <a:pt x="92" y="13"/>
                      <a:pt x="78" y="11"/>
                    </a:cubicBezTo>
                    <a:cubicBezTo>
                      <a:pt x="63" y="10"/>
                      <a:pt x="48" y="11"/>
                      <a:pt x="34" y="11"/>
                    </a:cubicBezTo>
                    <a:cubicBezTo>
                      <a:pt x="33" y="15"/>
                      <a:pt x="33" y="55"/>
                      <a:pt x="34" y="61"/>
                    </a:cubicBezTo>
                    <a:cubicBezTo>
                      <a:pt x="41" y="61"/>
                      <a:pt x="48" y="61"/>
                      <a:pt x="55" y="60"/>
                    </a:cubicBezTo>
                    <a:cubicBezTo>
                      <a:pt x="64" y="59"/>
                      <a:pt x="68" y="54"/>
                      <a:pt x="69" y="45"/>
                    </a:cubicBezTo>
                    <a:cubicBezTo>
                      <a:pt x="70" y="42"/>
                      <a:pt x="70" y="39"/>
                      <a:pt x="70" y="36"/>
                    </a:cubicBezTo>
                    <a:cubicBezTo>
                      <a:pt x="73" y="36"/>
                      <a:pt x="75" y="36"/>
                      <a:pt x="78" y="36"/>
                    </a:cubicBezTo>
                    <a:cubicBezTo>
                      <a:pt x="78" y="56"/>
                      <a:pt x="78" y="75"/>
                      <a:pt x="78" y="95"/>
                    </a:cubicBezTo>
                    <a:cubicBezTo>
                      <a:pt x="77" y="95"/>
                      <a:pt x="76" y="95"/>
                      <a:pt x="74" y="95"/>
                    </a:cubicBezTo>
                    <a:cubicBezTo>
                      <a:pt x="73" y="95"/>
                      <a:pt x="72" y="95"/>
                      <a:pt x="70" y="95"/>
                    </a:cubicBezTo>
                    <a:cubicBezTo>
                      <a:pt x="70" y="93"/>
                      <a:pt x="70" y="90"/>
                      <a:pt x="70" y="88"/>
                    </a:cubicBezTo>
                    <a:cubicBezTo>
                      <a:pt x="69" y="86"/>
                      <a:pt x="69" y="83"/>
                      <a:pt x="68" y="81"/>
                    </a:cubicBezTo>
                    <a:cubicBezTo>
                      <a:pt x="67" y="75"/>
                      <a:pt x="64" y="72"/>
                      <a:pt x="58" y="71"/>
                    </a:cubicBezTo>
                    <a:cubicBezTo>
                      <a:pt x="50" y="69"/>
                      <a:pt x="42" y="70"/>
                      <a:pt x="34" y="70"/>
                    </a:cubicBezTo>
                    <a:cubicBezTo>
                      <a:pt x="33" y="72"/>
                      <a:pt x="33" y="73"/>
                      <a:pt x="33" y="74"/>
                    </a:cubicBezTo>
                    <a:cubicBezTo>
                      <a:pt x="33" y="88"/>
                      <a:pt x="33" y="102"/>
                      <a:pt x="33" y="115"/>
                    </a:cubicBezTo>
                    <a:cubicBezTo>
                      <a:pt x="33" y="124"/>
                      <a:pt x="34" y="125"/>
                      <a:pt x="43" y="125"/>
                    </a:cubicBezTo>
                    <a:cubicBezTo>
                      <a:pt x="52" y="125"/>
                      <a:pt x="60" y="125"/>
                      <a:pt x="69" y="125"/>
                    </a:cubicBezTo>
                    <a:cubicBezTo>
                      <a:pt x="89" y="125"/>
                      <a:pt x="104" y="115"/>
                      <a:pt x="112" y="97"/>
                    </a:cubicBezTo>
                    <a:cubicBezTo>
                      <a:pt x="113" y="95"/>
                      <a:pt x="114" y="93"/>
                      <a:pt x="115" y="90"/>
                    </a:cubicBezTo>
                    <a:cubicBezTo>
                      <a:pt x="118" y="91"/>
                      <a:pt x="121" y="92"/>
                      <a:pt x="124" y="93"/>
                    </a:cubicBezTo>
                    <a:cubicBezTo>
                      <a:pt x="119" y="108"/>
                      <a:pt x="114" y="121"/>
                      <a:pt x="109" y="135"/>
                    </a:cubicBezTo>
                    <a:cubicBezTo>
                      <a:pt x="73" y="135"/>
                      <a:pt x="37" y="135"/>
                      <a:pt x="0" y="135"/>
                    </a:cubicBezTo>
                    <a:cubicBezTo>
                      <a:pt x="0" y="133"/>
                      <a:pt x="0" y="131"/>
                      <a:pt x="0" y="128"/>
                    </a:cubicBezTo>
                    <a:cubicBezTo>
                      <a:pt x="3" y="128"/>
                      <a:pt x="6" y="128"/>
                      <a:pt x="8" y="127"/>
                    </a:cubicBezTo>
                    <a:cubicBezTo>
                      <a:pt x="13" y="126"/>
                      <a:pt x="15" y="125"/>
                      <a:pt x="15" y="120"/>
                    </a:cubicBezTo>
                    <a:cubicBezTo>
                      <a:pt x="16" y="118"/>
                      <a:pt x="16" y="115"/>
                      <a:pt x="16" y="113"/>
                    </a:cubicBezTo>
                    <a:cubicBezTo>
                      <a:pt x="16" y="82"/>
                      <a:pt x="16" y="52"/>
                      <a:pt x="16" y="21"/>
                    </a:cubicBezTo>
                    <a:cubicBezTo>
                      <a:pt x="16" y="20"/>
                      <a:pt x="16" y="18"/>
                      <a:pt x="16" y="16"/>
                    </a:cubicBezTo>
                    <a:cubicBezTo>
                      <a:pt x="15" y="11"/>
                      <a:pt x="13" y="9"/>
                      <a:pt x="8" y="9"/>
                    </a:cubicBezTo>
                    <a:cubicBezTo>
                      <a:pt x="7" y="9"/>
                      <a:pt x="6" y="8"/>
                      <a:pt x="4" y="8"/>
                    </a:cubicBezTo>
                    <a:cubicBezTo>
                      <a:pt x="3" y="8"/>
                      <a:pt x="2" y="8"/>
                      <a:pt x="0"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4" name="Freeform 21">
                <a:extLst>
                  <a:ext uri="{FF2B5EF4-FFF2-40B4-BE49-F238E27FC236}">
                    <a16:creationId xmlns:a16="http://schemas.microsoft.com/office/drawing/2014/main" id="{52A94EBF-BEA5-40C1-BA72-F097DF0149EB}"/>
                  </a:ext>
                </a:extLst>
              </p:cNvPr>
              <p:cNvSpPr>
                <a:spLocks/>
              </p:cNvSpPr>
              <p:nvPr/>
            </p:nvSpPr>
            <p:spPr bwMode="auto">
              <a:xfrm>
                <a:off x="4949441" y="3891177"/>
                <a:ext cx="352419" cy="381253"/>
              </a:xfrm>
              <a:custGeom>
                <a:avLst/>
                <a:gdLst>
                  <a:gd name="T0" fmla="*/ 33 w 123"/>
                  <a:gd name="T1" fmla="*/ 60 h 134"/>
                  <a:gd name="T2" fmla="*/ 55 w 123"/>
                  <a:gd name="T3" fmla="*/ 59 h 134"/>
                  <a:gd name="T4" fmla="*/ 68 w 123"/>
                  <a:gd name="T5" fmla="*/ 45 h 134"/>
                  <a:gd name="T6" fmla="*/ 70 w 123"/>
                  <a:gd name="T7" fmla="*/ 35 h 134"/>
                  <a:gd name="T8" fmla="*/ 77 w 123"/>
                  <a:gd name="T9" fmla="*/ 35 h 134"/>
                  <a:gd name="T10" fmla="*/ 77 w 123"/>
                  <a:gd name="T11" fmla="*/ 94 h 134"/>
                  <a:gd name="T12" fmla="*/ 75 w 123"/>
                  <a:gd name="T13" fmla="*/ 94 h 134"/>
                  <a:gd name="T14" fmla="*/ 70 w 123"/>
                  <a:gd name="T15" fmla="*/ 94 h 134"/>
                  <a:gd name="T16" fmla="*/ 69 w 123"/>
                  <a:gd name="T17" fmla="*/ 83 h 134"/>
                  <a:gd name="T18" fmla="*/ 54 w 123"/>
                  <a:gd name="T19" fmla="*/ 69 h 134"/>
                  <a:gd name="T20" fmla="*/ 33 w 123"/>
                  <a:gd name="T21" fmla="*/ 69 h 134"/>
                  <a:gd name="T22" fmla="*/ 33 w 123"/>
                  <a:gd name="T23" fmla="*/ 73 h 134"/>
                  <a:gd name="T24" fmla="*/ 33 w 123"/>
                  <a:gd name="T25" fmla="*/ 114 h 134"/>
                  <a:gd name="T26" fmla="*/ 43 w 123"/>
                  <a:gd name="T27" fmla="*/ 124 h 134"/>
                  <a:gd name="T28" fmla="*/ 68 w 123"/>
                  <a:gd name="T29" fmla="*/ 124 h 134"/>
                  <a:gd name="T30" fmla="*/ 112 w 123"/>
                  <a:gd name="T31" fmla="*/ 96 h 134"/>
                  <a:gd name="T32" fmla="*/ 115 w 123"/>
                  <a:gd name="T33" fmla="*/ 90 h 134"/>
                  <a:gd name="T34" fmla="*/ 115 w 123"/>
                  <a:gd name="T35" fmla="*/ 90 h 134"/>
                  <a:gd name="T36" fmla="*/ 123 w 123"/>
                  <a:gd name="T37" fmla="*/ 92 h 134"/>
                  <a:gd name="T38" fmla="*/ 109 w 123"/>
                  <a:gd name="T39" fmla="*/ 134 h 134"/>
                  <a:gd name="T40" fmla="*/ 0 w 123"/>
                  <a:gd name="T41" fmla="*/ 134 h 134"/>
                  <a:gd name="T42" fmla="*/ 0 w 123"/>
                  <a:gd name="T43" fmla="*/ 127 h 134"/>
                  <a:gd name="T44" fmla="*/ 8 w 123"/>
                  <a:gd name="T45" fmla="*/ 126 h 134"/>
                  <a:gd name="T46" fmla="*/ 15 w 123"/>
                  <a:gd name="T47" fmla="*/ 120 h 134"/>
                  <a:gd name="T48" fmla="*/ 16 w 123"/>
                  <a:gd name="T49" fmla="*/ 113 h 134"/>
                  <a:gd name="T50" fmla="*/ 16 w 123"/>
                  <a:gd name="T51" fmla="*/ 20 h 134"/>
                  <a:gd name="T52" fmla="*/ 5 w 123"/>
                  <a:gd name="T53" fmla="*/ 7 h 134"/>
                  <a:gd name="T54" fmla="*/ 0 w 123"/>
                  <a:gd name="T55" fmla="*/ 7 h 134"/>
                  <a:gd name="T56" fmla="*/ 0 w 123"/>
                  <a:gd name="T57" fmla="*/ 0 h 134"/>
                  <a:gd name="T58" fmla="*/ 105 w 123"/>
                  <a:gd name="T59" fmla="*/ 0 h 134"/>
                  <a:gd name="T60" fmla="*/ 117 w 123"/>
                  <a:gd name="T61" fmla="*/ 35 h 134"/>
                  <a:gd name="T62" fmla="*/ 109 w 123"/>
                  <a:gd name="T63" fmla="*/ 38 h 134"/>
                  <a:gd name="T64" fmla="*/ 107 w 123"/>
                  <a:gd name="T65" fmla="*/ 34 h 134"/>
                  <a:gd name="T66" fmla="*/ 105 w 123"/>
                  <a:gd name="T67" fmla="*/ 29 h 134"/>
                  <a:gd name="T68" fmla="*/ 78 w 123"/>
                  <a:gd name="T69" fmla="*/ 11 h 134"/>
                  <a:gd name="T70" fmla="*/ 42 w 123"/>
                  <a:gd name="T71" fmla="*/ 10 h 134"/>
                  <a:gd name="T72" fmla="*/ 33 w 123"/>
                  <a:gd name="T73" fmla="*/ 10 h 134"/>
                  <a:gd name="T74" fmla="*/ 33 w 123"/>
                  <a:gd name="T75" fmla="*/ 6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4">
                    <a:moveTo>
                      <a:pt x="33" y="60"/>
                    </a:moveTo>
                    <a:cubicBezTo>
                      <a:pt x="41" y="60"/>
                      <a:pt x="48" y="61"/>
                      <a:pt x="55" y="59"/>
                    </a:cubicBezTo>
                    <a:cubicBezTo>
                      <a:pt x="63" y="57"/>
                      <a:pt x="67" y="53"/>
                      <a:pt x="68" y="45"/>
                    </a:cubicBezTo>
                    <a:cubicBezTo>
                      <a:pt x="69" y="42"/>
                      <a:pt x="69" y="39"/>
                      <a:pt x="70" y="35"/>
                    </a:cubicBezTo>
                    <a:cubicBezTo>
                      <a:pt x="72" y="35"/>
                      <a:pt x="75" y="35"/>
                      <a:pt x="77" y="35"/>
                    </a:cubicBezTo>
                    <a:cubicBezTo>
                      <a:pt x="77" y="55"/>
                      <a:pt x="77" y="74"/>
                      <a:pt x="77" y="94"/>
                    </a:cubicBezTo>
                    <a:cubicBezTo>
                      <a:pt x="76" y="94"/>
                      <a:pt x="75" y="94"/>
                      <a:pt x="75" y="94"/>
                    </a:cubicBezTo>
                    <a:cubicBezTo>
                      <a:pt x="73" y="94"/>
                      <a:pt x="71" y="94"/>
                      <a:pt x="70" y="94"/>
                    </a:cubicBezTo>
                    <a:cubicBezTo>
                      <a:pt x="69" y="90"/>
                      <a:pt x="69" y="86"/>
                      <a:pt x="69" y="83"/>
                    </a:cubicBezTo>
                    <a:cubicBezTo>
                      <a:pt x="67" y="74"/>
                      <a:pt x="63" y="70"/>
                      <a:pt x="54" y="69"/>
                    </a:cubicBezTo>
                    <a:cubicBezTo>
                      <a:pt x="47" y="69"/>
                      <a:pt x="40" y="69"/>
                      <a:pt x="33" y="69"/>
                    </a:cubicBezTo>
                    <a:cubicBezTo>
                      <a:pt x="33" y="71"/>
                      <a:pt x="33" y="72"/>
                      <a:pt x="33" y="73"/>
                    </a:cubicBezTo>
                    <a:cubicBezTo>
                      <a:pt x="33" y="87"/>
                      <a:pt x="33" y="101"/>
                      <a:pt x="33" y="114"/>
                    </a:cubicBezTo>
                    <a:cubicBezTo>
                      <a:pt x="33" y="123"/>
                      <a:pt x="34" y="124"/>
                      <a:pt x="43" y="124"/>
                    </a:cubicBezTo>
                    <a:cubicBezTo>
                      <a:pt x="51" y="124"/>
                      <a:pt x="60" y="124"/>
                      <a:pt x="68" y="124"/>
                    </a:cubicBezTo>
                    <a:cubicBezTo>
                      <a:pt x="89" y="124"/>
                      <a:pt x="103" y="114"/>
                      <a:pt x="112" y="96"/>
                    </a:cubicBezTo>
                    <a:cubicBezTo>
                      <a:pt x="113" y="94"/>
                      <a:pt x="114" y="92"/>
                      <a:pt x="115" y="90"/>
                    </a:cubicBezTo>
                    <a:cubicBezTo>
                      <a:pt x="115" y="90"/>
                      <a:pt x="115" y="90"/>
                      <a:pt x="115" y="90"/>
                    </a:cubicBezTo>
                    <a:cubicBezTo>
                      <a:pt x="118" y="90"/>
                      <a:pt x="120" y="91"/>
                      <a:pt x="123" y="92"/>
                    </a:cubicBezTo>
                    <a:cubicBezTo>
                      <a:pt x="118" y="107"/>
                      <a:pt x="113" y="120"/>
                      <a:pt x="109" y="134"/>
                    </a:cubicBezTo>
                    <a:cubicBezTo>
                      <a:pt x="72" y="134"/>
                      <a:pt x="36" y="134"/>
                      <a:pt x="0" y="134"/>
                    </a:cubicBezTo>
                    <a:cubicBezTo>
                      <a:pt x="0" y="132"/>
                      <a:pt x="0" y="130"/>
                      <a:pt x="0" y="127"/>
                    </a:cubicBezTo>
                    <a:cubicBezTo>
                      <a:pt x="2" y="127"/>
                      <a:pt x="5" y="126"/>
                      <a:pt x="8" y="126"/>
                    </a:cubicBezTo>
                    <a:cubicBezTo>
                      <a:pt x="12" y="126"/>
                      <a:pt x="14" y="124"/>
                      <a:pt x="15" y="120"/>
                    </a:cubicBezTo>
                    <a:cubicBezTo>
                      <a:pt x="15" y="118"/>
                      <a:pt x="16" y="115"/>
                      <a:pt x="16" y="113"/>
                    </a:cubicBezTo>
                    <a:cubicBezTo>
                      <a:pt x="16" y="82"/>
                      <a:pt x="16" y="51"/>
                      <a:pt x="16" y="20"/>
                    </a:cubicBezTo>
                    <a:cubicBezTo>
                      <a:pt x="16" y="10"/>
                      <a:pt x="14" y="8"/>
                      <a:pt x="5" y="7"/>
                    </a:cubicBezTo>
                    <a:cubicBezTo>
                      <a:pt x="3" y="7"/>
                      <a:pt x="1" y="7"/>
                      <a:pt x="0" y="7"/>
                    </a:cubicBezTo>
                    <a:cubicBezTo>
                      <a:pt x="0" y="4"/>
                      <a:pt x="0" y="2"/>
                      <a:pt x="0" y="0"/>
                    </a:cubicBezTo>
                    <a:cubicBezTo>
                      <a:pt x="34" y="0"/>
                      <a:pt x="69" y="0"/>
                      <a:pt x="105" y="0"/>
                    </a:cubicBezTo>
                    <a:cubicBezTo>
                      <a:pt x="109" y="11"/>
                      <a:pt x="112" y="22"/>
                      <a:pt x="117" y="35"/>
                    </a:cubicBezTo>
                    <a:cubicBezTo>
                      <a:pt x="114" y="36"/>
                      <a:pt x="112" y="37"/>
                      <a:pt x="109" y="38"/>
                    </a:cubicBezTo>
                    <a:cubicBezTo>
                      <a:pt x="108" y="36"/>
                      <a:pt x="108" y="35"/>
                      <a:pt x="107" y="34"/>
                    </a:cubicBezTo>
                    <a:cubicBezTo>
                      <a:pt x="107" y="32"/>
                      <a:pt x="106" y="31"/>
                      <a:pt x="105" y="29"/>
                    </a:cubicBezTo>
                    <a:cubicBezTo>
                      <a:pt x="100" y="18"/>
                      <a:pt x="90" y="11"/>
                      <a:pt x="78" y="11"/>
                    </a:cubicBezTo>
                    <a:cubicBezTo>
                      <a:pt x="66" y="10"/>
                      <a:pt x="54" y="10"/>
                      <a:pt x="42" y="10"/>
                    </a:cubicBezTo>
                    <a:cubicBezTo>
                      <a:pt x="39" y="10"/>
                      <a:pt x="36" y="10"/>
                      <a:pt x="33" y="10"/>
                    </a:cubicBezTo>
                    <a:cubicBezTo>
                      <a:pt x="33" y="26"/>
                      <a:pt x="33" y="43"/>
                      <a:pt x="33" y="6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5" name="Freeform 22">
                <a:extLst>
                  <a:ext uri="{FF2B5EF4-FFF2-40B4-BE49-F238E27FC236}">
                    <a16:creationId xmlns:a16="http://schemas.microsoft.com/office/drawing/2014/main" id="{13446D84-1439-4CA9-B653-7FB33B0DC865}"/>
                  </a:ext>
                </a:extLst>
              </p:cNvPr>
              <p:cNvSpPr>
                <a:spLocks/>
              </p:cNvSpPr>
              <p:nvPr/>
            </p:nvSpPr>
            <p:spPr bwMode="auto">
              <a:xfrm>
                <a:off x="5897767" y="3891177"/>
                <a:ext cx="358826" cy="381253"/>
              </a:xfrm>
              <a:custGeom>
                <a:avLst/>
                <a:gdLst>
                  <a:gd name="T0" fmla="*/ 43 w 126"/>
                  <a:gd name="T1" fmla="*/ 134 h 134"/>
                  <a:gd name="T2" fmla="*/ 0 w 126"/>
                  <a:gd name="T3" fmla="*/ 134 h 134"/>
                  <a:gd name="T4" fmla="*/ 0 w 126"/>
                  <a:gd name="T5" fmla="*/ 127 h 134"/>
                  <a:gd name="T6" fmla="*/ 7 w 126"/>
                  <a:gd name="T7" fmla="*/ 126 h 134"/>
                  <a:gd name="T8" fmla="*/ 16 w 126"/>
                  <a:gd name="T9" fmla="*/ 118 h 134"/>
                  <a:gd name="T10" fmla="*/ 16 w 126"/>
                  <a:gd name="T11" fmla="*/ 110 h 134"/>
                  <a:gd name="T12" fmla="*/ 16 w 126"/>
                  <a:gd name="T13" fmla="*/ 18 h 134"/>
                  <a:gd name="T14" fmla="*/ 5 w 126"/>
                  <a:gd name="T15" fmla="*/ 7 h 134"/>
                  <a:gd name="T16" fmla="*/ 0 w 126"/>
                  <a:gd name="T17" fmla="*/ 7 h 134"/>
                  <a:gd name="T18" fmla="*/ 0 w 126"/>
                  <a:gd name="T19" fmla="*/ 0 h 134"/>
                  <a:gd name="T20" fmla="*/ 40 w 126"/>
                  <a:gd name="T21" fmla="*/ 0 h 134"/>
                  <a:gd name="T22" fmla="*/ 98 w 126"/>
                  <a:gd name="T23" fmla="*/ 100 h 134"/>
                  <a:gd name="T24" fmla="*/ 99 w 126"/>
                  <a:gd name="T25" fmla="*/ 96 h 134"/>
                  <a:gd name="T26" fmla="*/ 99 w 126"/>
                  <a:gd name="T27" fmla="*/ 24 h 134"/>
                  <a:gd name="T28" fmla="*/ 98 w 126"/>
                  <a:gd name="T29" fmla="*/ 17 h 134"/>
                  <a:gd name="T30" fmla="*/ 89 w 126"/>
                  <a:gd name="T31" fmla="*/ 7 h 134"/>
                  <a:gd name="T32" fmla="*/ 83 w 126"/>
                  <a:gd name="T33" fmla="*/ 7 h 134"/>
                  <a:gd name="T34" fmla="*/ 83 w 126"/>
                  <a:gd name="T35" fmla="*/ 4 h 134"/>
                  <a:gd name="T36" fmla="*/ 83 w 126"/>
                  <a:gd name="T37" fmla="*/ 0 h 134"/>
                  <a:gd name="T38" fmla="*/ 125 w 126"/>
                  <a:gd name="T39" fmla="*/ 0 h 134"/>
                  <a:gd name="T40" fmla="*/ 126 w 126"/>
                  <a:gd name="T41" fmla="*/ 3 h 134"/>
                  <a:gd name="T42" fmla="*/ 126 w 126"/>
                  <a:gd name="T43" fmla="*/ 7 h 134"/>
                  <a:gd name="T44" fmla="*/ 120 w 126"/>
                  <a:gd name="T45" fmla="*/ 7 h 134"/>
                  <a:gd name="T46" fmla="*/ 110 w 126"/>
                  <a:gd name="T47" fmla="*/ 16 h 134"/>
                  <a:gd name="T48" fmla="*/ 110 w 126"/>
                  <a:gd name="T49" fmla="*/ 26 h 134"/>
                  <a:gd name="T50" fmla="*/ 110 w 126"/>
                  <a:gd name="T51" fmla="*/ 128 h 134"/>
                  <a:gd name="T52" fmla="*/ 110 w 126"/>
                  <a:gd name="T53" fmla="*/ 134 h 134"/>
                  <a:gd name="T54" fmla="*/ 98 w 126"/>
                  <a:gd name="T55" fmla="*/ 134 h 134"/>
                  <a:gd name="T56" fmla="*/ 28 w 126"/>
                  <a:gd name="T57" fmla="*/ 14 h 134"/>
                  <a:gd name="T58" fmla="*/ 28 w 126"/>
                  <a:gd name="T59" fmla="*/ 14 h 134"/>
                  <a:gd name="T60" fmla="*/ 27 w 126"/>
                  <a:gd name="T61" fmla="*/ 17 h 134"/>
                  <a:gd name="T62" fmla="*/ 27 w 126"/>
                  <a:gd name="T63" fmla="*/ 110 h 134"/>
                  <a:gd name="T64" fmla="*/ 28 w 126"/>
                  <a:gd name="T65" fmla="*/ 118 h 134"/>
                  <a:gd name="T66" fmla="*/ 36 w 126"/>
                  <a:gd name="T67" fmla="*/ 126 h 134"/>
                  <a:gd name="T68" fmla="*/ 43 w 126"/>
                  <a:gd name="T69" fmla="*/ 127 h 134"/>
                  <a:gd name="T70" fmla="*/ 43 w 126"/>
                  <a:gd name="T7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 h="134">
                    <a:moveTo>
                      <a:pt x="43" y="134"/>
                    </a:moveTo>
                    <a:cubicBezTo>
                      <a:pt x="29" y="134"/>
                      <a:pt x="14" y="134"/>
                      <a:pt x="0" y="134"/>
                    </a:cubicBezTo>
                    <a:cubicBezTo>
                      <a:pt x="0" y="132"/>
                      <a:pt x="0" y="130"/>
                      <a:pt x="0" y="127"/>
                    </a:cubicBezTo>
                    <a:cubicBezTo>
                      <a:pt x="2" y="127"/>
                      <a:pt x="5" y="127"/>
                      <a:pt x="7" y="126"/>
                    </a:cubicBezTo>
                    <a:cubicBezTo>
                      <a:pt x="13" y="125"/>
                      <a:pt x="15" y="123"/>
                      <a:pt x="16" y="118"/>
                    </a:cubicBezTo>
                    <a:cubicBezTo>
                      <a:pt x="16" y="115"/>
                      <a:pt x="16" y="113"/>
                      <a:pt x="16" y="110"/>
                    </a:cubicBezTo>
                    <a:cubicBezTo>
                      <a:pt x="16" y="80"/>
                      <a:pt x="16" y="49"/>
                      <a:pt x="16" y="18"/>
                    </a:cubicBezTo>
                    <a:cubicBezTo>
                      <a:pt x="16" y="9"/>
                      <a:pt x="14" y="8"/>
                      <a:pt x="5" y="7"/>
                    </a:cubicBezTo>
                    <a:cubicBezTo>
                      <a:pt x="4" y="7"/>
                      <a:pt x="2" y="7"/>
                      <a:pt x="0" y="7"/>
                    </a:cubicBezTo>
                    <a:cubicBezTo>
                      <a:pt x="0" y="4"/>
                      <a:pt x="0" y="2"/>
                      <a:pt x="0" y="0"/>
                    </a:cubicBezTo>
                    <a:cubicBezTo>
                      <a:pt x="13" y="0"/>
                      <a:pt x="26" y="0"/>
                      <a:pt x="40" y="0"/>
                    </a:cubicBezTo>
                    <a:cubicBezTo>
                      <a:pt x="59" y="33"/>
                      <a:pt x="78" y="66"/>
                      <a:pt x="98" y="100"/>
                    </a:cubicBezTo>
                    <a:cubicBezTo>
                      <a:pt x="98" y="98"/>
                      <a:pt x="99" y="97"/>
                      <a:pt x="99" y="96"/>
                    </a:cubicBezTo>
                    <a:cubicBezTo>
                      <a:pt x="99" y="72"/>
                      <a:pt x="99" y="48"/>
                      <a:pt x="99" y="24"/>
                    </a:cubicBezTo>
                    <a:cubicBezTo>
                      <a:pt x="99" y="22"/>
                      <a:pt x="99" y="19"/>
                      <a:pt x="98" y="17"/>
                    </a:cubicBezTo>
                    <a:cubicBezTo>
                      <a:pt x="97" y="11"/>
                      <a:pt x="95" y="8"/>
                      <a:pt x="89" y="7"/>
                    </a:cubicBezTo>
                    <a:cubicBezTo>
                      <a:pt x="87" y="7"/>
                      <a:pt x="85" y="7"/>
                      <a:pt x="83" y="7"/>
                    </a:cubicBezTo>
                    <a:cubicBezTo>
                      <a:pt x="83" y="6"/>
                      <a:pt x="83" y="5"/>
                      <a:pt x="83" y="4"/>
                    </a:cubicBezTo>
                    <a:cubicBezTo>
                      <a:pt x="83" y="2"/>
                      <a:pt x="83" y="1"/>
                      <a:pt x="83" y="0"/>
                    </a:cubicBezTo>
                    <a:cubicBezTo>
                      <a:pt x="97" y="0"/>
                      <a:pt x="111" y="0"/>
                      <a:pt x="125" y="0"/>
                    </a:cubicBezTo>
                    <a:cubicBezTo>
                      <a:pt x="125" y="1"/>
                      <a:pt x="126" y="2"/>
                      <a:pt x="126" y="3"/>
                    </a:cubicBezTo>
                    <a:cubicBezTo>
                      <a:pt x="126" y="4"/>
                      <a:pt x="126" y="5"/>
                      <a:pt x="126" y="7"/>
                    </a:cubicBezTo>
                    <a:cubicBezTo>
                      <a:pt x="124" y="7"/>
                      <a:pt x="122" y="7"/>
                      <a:pt x="120" y="7"/>
                    </a:cubicBezTo>
                    <a:cubicBezTo>
                      <a:pt x="114" y="8"/>
                      <a:pt x="111" y="11"/>
                      <a:pt x="110" y="16"/>
                    </a:cubicBezTo>
                    <a:cubicBezTo>
                      <a:pt x="110" y="20"/>
                      <a:pt x="110" y="23"/>
                      <a:pt x="110" y="26"/>
                    </a:cubicBezTo>
                    <a:cubicBezTo>
                      <a:pt x="110" y="60"/>
                      <a:pt x="110" y="94"/>
                      <a:pt x="110" y="128"/>
                    </a:cubicBezTo>
                    <a:cubicBezTo>
                      <a:pt x="110" y="130"/>
                      <a:pt x="110" y="132"/>
                      <a:pt x="110" y="134"/>
                    </a:cubicBezTo>
                    <a:cubicBezTo>
                      <a:pt x="106" y="134"/>
                      <a:pt x="102" y="134"/>
                      <a:pt x="98" y="134"/>
                    </a:cubicBezTo>
                    <a:cubicBezTo>
                      <a:pt x="75" y="94"/>
                      <a:pt x="52" y="54"/>
                      <a:pt x="28" y="14"/>
                    </a:cubicBezTo>
                    <a:cubicBezTo>
                      <a:pt x="28" y="14"/>
                      <a:pt x="28" y="14"/>
                      <a:pt x="28" y="14"/>
                    </a:cubicBezTo>
                    <a:cubicBezTo>
                      <a:pt x="27" y="15"/>
                      <a:pt x="27" y="16"/>
                      <a:pt x="27" y="17"/>
                    </a:cubicBezTo>
                    <a:cubicBezTo>
                      <a:pt x="27" y="48"/>
                      <a:pt x="27" y="79"/>
                      <a:pt x="27" y="110"/>
                    </a:cubicBezTo>
                    <a:cubicBezTo>
                      <a:pt x="27" y="113"/>
                      <a:pt x="27" y="116"/>
                      <a:pt x="28" y="118"/>
                    </a:cubicBezTo>
                    <a:cubicBezTo>
                      <a:pt x="29" y="123"/>
                      <a:pt x="31" y="125"/>
                      <a:pt x="36" y="126"/>
                    </a:cubicBezTo>
                    <a:cubicBezTo>
                      <a:pt x="38" y="126"/>
                      <a:pt x="41" y="127"/>
                      <a:pt x="43" y="127"/>
                    </a:cubicBezTo>
                    <a:cubicBezTo>
                      <a:pt x="43" y="129"/>
                      <a:pt x="43" y="132"/>
                      <a:pt x="43"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6" name="Freeform 23">
                <a:extLst>
                  <a:ext uri="{FF2B5EF4-FFF2-40B4-BE49-F238E27FC236}">
                    <a16:creationId xmlns:a16="http://schemas.microsoft.com/office/drawing/2014/main" id="{E2D267E0-CB35-4383-8A83-2AE643C7ECFF}"/>
                  </a:ext>
                </a:extLst>
              </p:cNvPr>
              <p:cNvSpPr>
                <a:spLocks/>
              </p:cNvSpPr>
              <p:nvPr/>
            </p:nvSpPr>
            <p:spPr bwMode="auto">
              <a:xfrm>
                <a:off x="6285428" y="3878362"/>
                <a:ext cx="397272" cy="410087"/>
              </a:xfrm>
              <a:custGeom>
                <a:avLst/>
                <a:gdLst>
                  <a:gd name="T0" fmla="*/ 87 w 139"/>
                  <a:gd name="T1" fmla="*/ 79 h 144"/>
                  <a:gd name="T2" fmla="*/ 87 w 139"/>
                  <a:gd name="T3" fmla="*/ 71 h 144"/>
                  <a:gd name="T4" fmla="*/ 139 w 139"/>
                  <a:gd name="T5" fmla="*/ 71 h 144"/>
                  <a:gd name="T6" fmla="*/ 139 w 139"/>
                  <a:gd name="T7" fmla="*/ 79 h 144"/>
                  <a:gd name="T8" fmla="*/ 133 w 139"/>
                  <a:gd name="T9" fmla="*/ 79 h 144"/>
                  <a:gd name="T10" fmla="*/ 124 w 139"/>
                  <a:gd name="T11" fmla="*/ 88 h 144"/>
                  <a:gd name="T12" fmla="*/ 124 w 139"/>
                  <a:gd name="T13" fmla="*/ 95 h 144"/>
                  <a:gd name="T14" fmla="*/ 124 w 139"/>
                  <a:gd name="T15" fmla="*/ 134 h 144"/>
                  <a:gd name="T16" fmla="*/ 124 w 139"/>
                  <a:gd name="T17" fmla="*/ 139 h 144"/>
                  <a:gd name="T18" fmla="*/ 115 w 139"/>
                  <a:gd name="T19" fmla="*/ 139 h 144"/>
                  <a:gd name="T20" fmla="*/ 110 w 139"/>
                  <a:gd name="T21" fmla="*/ 128 h 144"/>
                  <a:gd name="T22" fmla="*/ 105 w 139"/>
                  <a:gd name="T23" fmla="*/ 131 h 144"/>
                  <a:gd name="T24" fmla="*/ 56 w 139"/>
                  <a:gd name="T25" fmla="*/ 141 h 144"/>
                  <a:gd name="T26" fmla="*/ 10 w 139"/>
                  <a:gd name="T27" fmla="*/ 103 h 144"/>
                  <a:gd name="T28" fmla="*/ 15 w 139"/>
                  <a:gd name="T29" fmla="*/ 33 h 144"/>
                  <a:gd name="T30" fmla="*/ 56 w 139"/>
                  <a:gd name="T31" fmla="*/ 3 h 144"/>
                  <a:gd name="T32" fmla="*/ 99 w 139"/>
                  <a:gd name="T33" fmla="*/ 11 h 144"/>
                  <a:gd name="T34" fmla="*/ 102 w 139"/>
                  <a:gd name="T35" fmla="*/ 13 h 144"/>
                  <a:gd name="T36" fmla="*/ 105 w 139"/>
                  <a:gd name="T37" fmla="*/ 5 h 144"/>
                  <a:gd name="T38" fmla="*/ 112 w 139"/>
                  <a:gd name="T39" fmla="*/ 5 h 144"/>
                  <a:gd name="T40" fmla="*/ 122 w 139"/>
                  <a:gd name="T41" fmla="*/ 46 h 144"/>
                  <a:gd name="T42" fmla="*/ 114 w 139"/>
                  <a:gd name="T43" fmla="*/ 49 h 144"/>
                  <a:gd name="T44" fmla="*/ 112 w 139"/>
                  <a:gd name="T45" fmla="*/ 44 h 144"/>
                  <a:gd name="T46" fmla="*/ 100 w 139"/>
                  <a:gd name="T47" fmla="*/ 25 h 144"/>
                  <a:gd name="T48" fmla="*/ 42 w 139"/>
                  <a:gd name="T49" fmla="*/ 23 h 144"/>
                  <a:gd name="T50" fmla="*/ 24 w 139"/>
                  <a:gd name="T51" fmla="*/ 62 h 144"/>
                  <a:gd name="T52" fmla="*/ 34 w 139"/>
                  <a:gd name="T53" fmla="*/ 109 h 144"/>
                  <a:gd name="T54" fmla="*/ 77 w 139"/>
                  <a:gd name="T55" fmla="*/ 131 h 144"/>
                  <a:gd name="T56" fmla="*/ 101 w 139"/>
                  <a:gd name="T57" fmla="*/ 120 h 144"/>
                  <a:gd name="T58" fmla="*/ 106 w 139"/>
                  <a:gd name="T59" fmla="*/ 109 h 144"/>
                  <a:gd name="T60" fmla="*/ 106 w 139"/>
                  <a:gd name="T61" fmla="*/ 90 h 144"/>
                  <a:gd name="T62" fmla="*/ 96 w 139"/>
                  <a:gd name="T63" fmla="*/ 79 h 144"/>
                  <a:gd name="T64" fmla="*/ 87 w 139"/>
                  <a:gd name="T65"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144">
                    <a:moveTo>
                      <a:pt x="87" y="79"/>
                    </a:moveTo>
                    <a:cubicBezTo>
                      <a:pt x="87" y="76"/>
                      <a:pt x="87" y="74"/>
                      <a:pt x="87" y="71"/>
                    </a:cubicBezTo>
                    <a:cubicBezTo>
                      <a:pt x="105" y="71"/>
                      <a:pt x="122" y="71"/>
                      <a:pt x="139" y="71"/>
                    </a:cubicBezTo>
                    <a:cubicBezTo>
                      <a:pt x="139" y="74"/>
                      <a:pt x="139" y="76"/>
                      <a:pt x="139" y="79"/>
                    </a:cubicBezTo>
                    <a:cubicBezTo>
                      <a:pt x="137" y="79"/>
                      <a:pt x="135" y="79"/>
                      <a:pt x="133" y="79"/>
                    </a:cubicBezTo>
                    <a:cubicBezTo>
                      <a:pt x="127" y="79"/>
                      <a:pt x="125" y="81"/>
                      <a:pt x="124" y="88"/>
                    </a:cubicBezTo>
                    <a:cubicBezTo>
                      <a:pt x="124" y="90"/>
                      <a:pt x="124" y="93"/>
                      <a:pt x="124" y="95"/>
                    </a:cubicBezTo>
                    <a:cubicBezTo>
                      <a:pt x="124" y="108"/>
                      <a:pt x="124" y="121"/>
                      <a:pt x="124" y="134"/>
                    </a:cubicBezTo>
                    <a:cubicBezTo>
                      <a:pt x="124" y="135"/>
                      <a:pt x="124" y="137"/>
                      <a:pt x="124" y="139"/>
                    </a:cubicBezTo>
                    <a:cubicBezTo>
                      <a:pt x="121" y="139"/>
                      <a:pt x="118" y="139"/>
                      <a:pt x="115" y="139"/>
                    </a:cubicBezTo>
                    <a:cubicBezTo>
                      <a:pt x="113" y="136"/>
                      <a:pt x="112" y="132"/>
                      <a:pt x="110" y="128"/>
                    </a:cubicBezTo>
                    <a:cubicBezTo>
                      <a:pt x="108" y="129"/>
                      <a:pt x="107" y="130"/>
                      <a:pt x="105" y="131"/>
                    </a:cubicBezTo>
                    <a:cubicBezTo>
                      <a:pt x="90" y="140"/>
                      <a:pt x="74" y="144"/>
                      <a:pt x="56" y="141"/>
                    </a:cubicBezTo>
                    <a:cubicBezTo>
                      <a:pt x="34" y="137"/>
                      <a:pt x="18" y="124"/>
                      <a:pt x="10" y="103"/>
                    </a:cubicBezTo>
                    <a:cubicBezTo>
                      <a:pt x="0" y="79"/>
                      <a:pt x="1" y="55"/>
                      <a:pt x="15" y="33"/>
                    </a:cubicBezTo>
                    <a:cubicBezTo>
                      <a:pt x="24" y="17"/>
                      <a:pt x="38" y="6"/>
                      <a:pt x="56" y="3"/>
                    </a:cubicBezTo>
                    <a:cubicBezTo>
                      <a:pt x="71" y="0"/>
                      <a:pt x="86" y="2"/>
                      <a:pt x="99" y="11"/>
                    </a:cubicBezTo>
                    <a:cubicBezTo>
                      <a:pt x="100" y="12"/>
                      <a:pt x="101" y="12"/>
                      <a:pt x="102" y="13"/>
                    </a:cubicBezTo>
                    <a:cubicBezTo>
                      <a:pt x="103" y="10"/>
                      <a:pt x="104" y="7"/>
                      <a:pt x="105" y="5"/>
                    </a:cubicBezTo>
                    <a:cubicBezTo>
                      <a:pt x="107" y="5"/>
                      <a:pt x="109" y="5"/>
                      <a:pt x="112" y="5"/>
                    </a:cubicBezTo>
                    <a:cubicBezTo>
                      <a:pt x="115" y="18"/>
                      <a:pt x="119" y="32"/>
                      <a:pt x="122" y="46"/>
                    </a:cubicBezTo>
                    <a:cubicBezTo>
                      <a:pt x="120" y="47"/>
                      <a:pt x="117" y="48"/>
                      <a:pt x="114" y="49"/>
                    </a:cubicBezTo>
                    <a:cubicBezTo>
                      <a:pt x="114" y="47"/>
                      <a:pt x="113" y="45"/>
                      <a:pt x="112" y="44"/>
                    </a:cubicBezTo>
                    <a:cubicBezTo>
                      <a:pt x="109" y="37"/>
                      <a:pt x="105" y="30"/>
                      <a:pt x="100" y="25"/>
                    </a:cubicBezTo>
                    <a:cubicBezTo>
                      <a:pt x="84" y="8"/>
                      <a:pt x="59" y="7"/>
                      <a:pt x="42" y="23"/>
                    </a:cubicBezTo>
                    <a:cubicBezTo>
                      <a:pt x="31" y="34"/>
                      <a:pt x="25" y="47"/>
                      <a:pt x="24" y="62"/>
                    </a:cubicBezTo>
                    <a:cubicBezTo>
                      <a:pt x="22" y="79"/>
                      <a:pt x="25" y="95"/>
                      <a:pt x="34" y="109"/>
                    </a:cubicBezTo>
                    <a:cubicBezTo>
                      <a:pt x="44" y="125"/>
                      <a:pt x="59" y="132"/>
                      <a:pt x="77" y="131"/>
                    </a:cubicBezTo>
                    <a:cubicBezTo>
                      <a:pt x="86" y="130"/>
                      <a:pt x="94" y="127"/>
                      <a:pt x="101" y="120"/>
                    </a:cubicBezTo>
                    <a:cubicBezTo>
                      <a:pt x="104" y="117"/>
                      <a:pt x="106" y="114"/>
                      <a:pt x="106" y="109"/>
                    </a:cubicBezTo>
                    <a:cubicBezTo>
                      <a:pt x="106" y="103"/>
                      <a:pt x="107" y="96"/>
                      <a:pt x="106" y="90"/>
                    </a:cubicBezTo>
                    <a:cubicBezTo>
                      <a:pt x="106" y="82"/>
                      <a:pt x="104" y="81"/>
                      <a:pt x="96" y="79"/>
                    </a:cubicBezTo>
                    <a:cubicBezTo>
                      <a:pt x="94" y="79"/>
                      <a:pt x="91" y="79"/>
                      <a:pt x="87"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7" name="Freeform 25">
                <a:extLst>
                  <a:ext uri="{FF2B5EF4-FFF2-40B4-BE49-F238E27FC236}">
                    <a16:creationId xmlns:a16="http://schemas.microsoft.com/office/drawing/2014/main" id="{42C70476-1D30-4F1C-8855-748E43ECBF5C}"/>
                  </a:ext>
                </a:extLst>
              </p:cNvPr>
              <p:cNvSpPr>
                <a:spLocks/>
              </p:cNvSpPr>
              <p:nvPr/>
            </p:nvSpPr>
            <p:spPr bwMode="auto">
              <a:xfrm>
                <a:off x="9005458" y="3884769"/>
                <a:ext cx="323584" cy="397272"/>
              </a:xfrm>
              <a:custGeom>
                <a:avLst/>
                <a:gdLst>
                  <a:gd name="T0" fmla="*/ 103 w 113"/>
                  <a:gd name="T1" fmla="*/ 44 h 140"/>
                  <a:gd name="T2" fmla="*/ 95 w 113"/>
                  <a:gd name="T3" fmla="*/ 46 h 140"/>
                  <a:gd name="T4" fmla="*/ 92 w 113"/>
                  <a:gd name="T5" fmla="*/ 41 h 140"/>
                  <a:gd name="T6" fmla="*/ 72 w 113"/>
                  <a:gd name="T7" fmla="*/ 18 h 140"/>
                  <a:gd name="T8" fmla="*/ 38 w 113"/>
                  <a:gd name="T9" fmla="*/ 12 h 140"/>
                  <a:gd name="T10" fmla="*/ 25 w 113"/>
                  <a:gd name="T11" fmla="*/ 19 h 140"/>
                  <a:gd name="T12" fmla="*/ 26 w 113"/>
                  <a:gd name="T13" fmla="*/ 44 h 140"/>
                  <a:gd name="T14" fmla="*/ 42 w 113"/>
                  <a:gd name="T15" fmla="*/ 53 h 140"/>
                  <a:gd name="T16" fmla="*/ 70 w 113"/>
                  <a:gd name="T17" fmla="*/ 62 h 140"/>
                  <a:gd name="T18" fmla="*/ 90 w 113"/>
                  <a:gd name="T19" fmla="*/ 70 h 140"/>
                  <a:gd name="T20" fmla="*/ 97 w 113"/>
                  <a:gd name="T21" fmla="*/ 125 h 140"/>
                  <a:gd name="T22" fmla="*/ 56 w 113"/>
                  <a:gd name="T23" fmla="*/ 140 h 140"/>
                  <a:gd name="T24" fmla="*/ 25 w 113"/>
                  <a:gd name="T25" fmla="*/ 128 h 140"/>
                  <a:gd name="T26" fmla="*/ 21 w 113"/>
                  <a:gd name="T27" fmla="*/ 125 h 140"/>
                  <a:gd name="T28" fmla="*/ 16 w 113"/>
                  <a:gd name="T29" fmla="*/ 137 h 140"/>
                  <a:gd name="T30" fmla="*/ 10 w 113"/>
                  <a:gd name="T31" fmla="*/ 137 h 140"/>
                  <a:gd name="T32" fmla="*/ 1 w 113"/>
                  <a:gd name="T33" fmla="*/ 89 h 140"/>
                  <a:gd name="T34" fmla="*/ 10 w 113"/>
                  <a:gd name="T35" fmla="*/ 87 h 140"/>
                  <a:gd name="T36" fmla="*/ 13 w 113"/>
                  <a:gd name="T37" fmla="*/ 95 h 140"/>
                  <a:gd name="T38" fmla="*/ 36 w 113"/>
                  <a:gd name="T39" fmla="*/ 122 h 140"/>
                  <a:gd name="T40" fmla="*/ 69 w 113"/>
                  <a:gd name="T41" fmla="*/ 128 h 140"/>
                  <a:gd name="T42" fmla="*/ 85 w 113"/>
                  <a:gd name="T43" fmla="*/ 119 h 140"/>
                  <a:gd name="T44" fmla="*/ 81 w 113"/>
                  <a:gd name="T45" fmla="*/ 86 h 140"/>
                  <a:gd name="T46" fmla="*/ 63 w 113"/>
                  <a:gd name="T47" fmla="*/ 79 h 140"/>
                  <a:gd name="T48" fmla="*/ 38 w 113"/>
                  <a:gd name="T49" fmla="*/ 71 h 140"/>
                  <a:gd name="T50" fmla="*/ 19 w 113"/>
                  <a:gd name="T51" fmla="*/ 62 h 140"/>
                  <a:gd name="T52" fmla="*/ 15 w 113"/>
                  <a:gd name="T53" fmla="*/ 13 h 140"/>
                  <a:gd name="T54" fmla="*/ 51 w 113"/>
                  <a:gd name="T55" fmla="*/ 0 h 140"/>
                  <a:gd name="T56" fmla="*/ 81 w 113"/>
                  <a:gd name="T57" fmla="*/ 10 h 140"/>
                  <a:gd name="T58" fmla="*/ 82 w 113"/>
                  <a:gd name="T59" fmla="*/ 11 h 140"/>
                  <a:gd name="T60" fmla="*/ 83 w 113"/>
                  <a:gd name="T61" fmla="*/ 11 h 140"/>
                  <a:gd name="T62" fmla="*/ 87 w 113"/>
                  <a:gd name="T63" fmla="*/ 2 h 140"/>
                  <a:gd name="T64" fmla="*/ 93 w 113"/>
                  <a:gd name="T65" fmla="*/ 2 h 140"/>
                  <a:gd name="T66" fmla="*/ 103 w 113"/>
                  <a:gd name="T67"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 h="140">
                    <a:moveTo>
                      <a:pt x="103" y="44"/>
                    </a:moveTo>
                    <a:cubicBezTo>
                      <a:pt x="100" y="45"/>
                      <a:pt x="98" y="45"/>
                      <a:pt x="95" y="46"/>
                    </a:cubicBezTo>
                    <a:cubicBezTo>
                      <a:pt x="94" y="44"/>
                      <a:pt x="93" y="43"/>
                      <a:pt x="92" y="41"/>
                    </a:cubicBezTo>
                    <a:cubicBezTo>
                      <a:pt x="87" y="32"/>
                      <a:pt x="81" y="24"/>
                      <a:pt x="72" y="18"/>
                    </a:cubicBezTo>
                    <a:cubicBezTo>
                      <a:pt x="61" y="11"/>
                      <a:pt x="50" y="9"/>
                      <a:pt x="38" y="12"/>
                    </a:cubicBezTo>
                    <a:cubicBezTo>
                      <a:pt x="33" y="13"/>
                      <a:pt x="28" y="16"/>
                      <a:pt x="25" y="19"/>
                    </a:cubicBezTo>
                    <a:cubicBezTo>
                      <a:pt x="18" y="27"/>
                      <a:pt x="19" y="38"/>
                      <a:pt x="26" y="44"/>
                    </a:cubicBezTo>
                    <a:cubicBezTo>
                      <a:pt x="31" y="49"/>
                      <a:pt x="36" y="51"/>
                      <a:pt x="42" y="53"/>
                    </a:cubicBezTo>
                    <a:cubicBezTo>
                      <a:pt x="51" y="56"/>
                      <a:pt x="61" y="59"/>
                      <a:pt x="70" y="62"/>
                    </a:cubicBezTo>
                    <a:cubicBezTo>
                      <a:pt x="77" y="64"/>
                      <a:pt x="84" y="67"/>
                      <a:pt x="90" y="70"/>
                    </a:cubicBezTo>
                    <a:cubicBezTo>
                      <a:pt x="113" y="83"/>
                      <a:pt x="112" y="111"/>
                      <a:pt x="97" y="125"/>
                    </a:cubicBezTo>
                    <a:cubicBezTo>
                      <a:pt x="85" y="137"/>
                      <a:pt x="71" y="140"/>
                      <a:pt x="56" y="140"/>
                    </a:cubicBezTo>
                    <a:cubicBezTo>
                      <a:pt x="44" y="139"/>
                      <a:pt x="34" y="135"/>
                      <a:pt x="25" y="128"/>
                    </a:cubicBezTo>
                    <a:cubicBezTo>
                      <a:pt x="24" y="127"/>
                      <a:pt x="23" y="126"/>
                      <a:pt x="21" y="125"/>
                    </a:cubicBezTo>
                    <a:cubicBezTo>
                      <a:pt x="19" y="129"/>
                      <a:pt x="18" y="133"/>
                      <a:pt x="16" y="137"/>
                    </a:cubicBezTo>
                    <a:cubicBezTo>
                      <a:pt x="14" y="137"/>
                      <a:pt x="12" y="137"/>
                      <a:pt x="10" y="137"/>
                    </a:cubicBezTo>
                    <a:cubicBezTo>
                      <a:pt x="7" y="121"/>
                      <a:pt x="4" y="105"/>
                      <a:pt x="1" y="89"/>
                    </a:cubicBezTo>
                    <a:cubicBezTo>
                      <a:pt x="4" y="88"/>
                      <a:pt x="7" y="88"/>
                      <a:pt x="10" y="87"/>
                    </a:cubicBezTo>
                    <a:cubicBezTo>
                      <a:pt x="11" y="90"/>
                      <a:pt x="12" y="93"/>
                      <a:pt x="13" y="95"/>
                    </a:cubicBezTo>
                    <a:cubicBezTo>
                      <a:pt x="18" y="106"/>
                      <a:pt x="26" y="116"/>
                      <a:pt x="36" y="122"/>
                    </a:cubicBezTo>
                    <a:cubicBezTo>
                      <a:pt x="46" y="129"/>
                      <a:pt x="57" y="131"/>
                      <a:pt x="69" y="128"/>
                    </a:cubicBezTo>
                    <a:cubicBezTo>
                      <a:pt x="75" y="127"/>
                      <a:pt x="80" y="123"/>
                      <a:pt x="85" y="119"/>
                    </a:cubicBezTo>
                    <a:cubicBezTo>
                      <a:pt x="94" y="110"/>
                      <a:pt x="94" y="93"/>
                      <a:pt x="81" y="86"/>
                    </a:cubicBezTo>
                    <a:cubicBezTo>
                      <a:pt x="75" y="83"/>
                      <a:pt x="69" y="81"/>
                      <a:pt x="63" y="79"/>
                    </a:cubicBezTo>
                    <a:cubicBezTo>
                      <a:pt x="55" y="76"/>
                      <a:pt x="46" y="74"/>
                      <a:pt x="38" y="71"/>
                    </a:cubicBezTo>
                    <a:cubicBezTo>
                      <a:pt x="31" y="69"/>
                      <a:pt x="25" y="66"/>
                      <a:pt x="19" y="62"/>
                    </a:cubicBezTo>
                    <a:cubicBezTo>
                      <a:pt x="1" y="51"/>
                      <a:pt x="0" y="27"/>
                      <a:pt x="15" y="13"/>
                    </a:cubicBezTo>
                    <a:cubicBezTo>
                      <a:pt x="25" y="3"/>
                      <a:pt x="37" y="0"/>
                      <a:pt x="51" y="0"/>
                    </a:cubicBezTo>
                    <a:cubicBezTo>
                      <a:pt x="62" y="0"/>
                      <a:pt x="72" y="3"/>
                      <a:pt x="81" y="10"/>
                    </a:cubicBezTo>
                    <a:cubicBezTo>
                      <a:pt x="81" y="10"/>
                      <a:pt x="81" y="11"/>
                      <a:pt x="82" y="11"/>
                    </a:cubicBezTo>
                    <a:cubicBezTo>
                      <a:pt x="82" y="11"/>
                      <a:pt x="82" y="11"/>
                      <a:pt x="83" y="11"/>
                    </a:cubicBezTo>
                    <a:cubicBezTo>
                      <a:pt x="84" y="8"/>
                      <a:pt x="85" y="5"/>
                      <a:pt x="87" y="2"/>
                    </a:cubicBezTo>
                    <a:cubicBezTo>
                      <a:pt x="89" y="2"/>
                      <a:pt x="91" y="2"/>
                      <a:pt x="93" y="2"/>
                    </a:cubicBezTo>
                    <a:cubicBezTo>
                      <a:pt x="96" y="16"/>
                      <a:pt x="100" y="30"/>
                      <a:pt x="103"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8" name="Freeform 27">
                <a:extLst>
                  <a:ext uri="{FF2B5EF4-FFF2-40B4-BE49-F238E27FC236}">
                    <a16:creationId xmlns:a16="http://schemas.microsoft.com/office/drawing/2014/main" id="{4136D2AD-C6EE-4398-B384-19DEE0F1B390}"/>
                  </a:ext>
                </a:extLst>
              </p:cNvPr>
              <p:cNvSpPr>
                <a:spLocks noEditPoints="1"/>
              </p:cNvSpPr>
              <p:nvPr/>
            </p:nvSpPr>
            <p:spPr bwMode="auto">
              <a:xfrm>
                <a:off x="4616246" y="3887973"/>
                <a:ext cx="323584" cy="384457"/>
              </a:xfrm>
              <a:custGeom>
                <a:avLst/>
                <a:gdLst>
                  <a:gd name="T0" fmla="*/ 33 w 113"/>
                  <a:gd name="T1" fmla="*/ 78 h 135"/>
                  <a:gd name="T2" fmla="*/ 33 w 113"/>
                  <a:gd name="T3" fmla="*/ 82 h 135"/>
                  <a:gd name="T4" fmla="*/ 33 w 113"/>
                  <a:gd name="T5" fmla="*/ 114 h 135"/>
                  <a:gd name="T6" fmla="*/ 33 w 113"/>
                  <a:gd name="T7" fmla="*/ 118 h 135"/>
                  <a:gd name="T8" fmla="*/ 43 w 113"/>
                  <a:gd name="T9" fmla="*/ 128 h 135"/>
                  <a:gd name="T10" fmla="*/ 49 w 113"/>
                  <a:gd name="T11" fmla="*/ 128 h 135"/>
                  <a:gd name="T12" fmla="*/ 49 w 113"/>
                  <a:gd name="T13" fmla="*/ 135 h 135"/>
                  <a:gd name="T14" fmla="*/ 0 w 113"/>
                  <a:gd name="T15" fmla="*/ 135 h 135"/>
                  <a:gd name="T16" fmla="*/ 0 w 113"/>
                  <a:gd name="T17" fmla="*/ 128 h 135"/>
                  <a:gd name="T18" fmla="*/ 8 w 113"/>
                  <a:gd name="T19" fmla="*/ 127 h 135"/>
                  <a:gd name="T20" fmla="*/ 15 w 113"/>
                  <a:gd name="T21" fmla="*/ 120 h 135"/>
                  <a:gd name="T22" fmla="*/ 15 w 113"/>
                  <a:gd name="T23" fmla="*/ 114 h 135"/>
                  <a:gd name="T24" fmla="*/ 15 w 113"/>
                  <a:gd name="T25" fmla="*/ 21 h 135"/>
                  <a:gd name="T26" fmla="*/ 15 w 113"/>
                  <a:gd name="T27" fmla="*/ 14 h 135"/>
                  <a:gd name="T28" fmla="*/ 9 w 113"/>
                  <a:gd name="T29" fmla="*/ 9 h 135"/>
                  <a:gd name="T30" fmla="*/ 0 w 113"/>
                  <a:gd name="T31" fmla="*/ 8 h 135"/>
                  <a:gd name="T32" fmla="*/ 0 w 113"/>
                  <a:gd name="T33" fmla="*/ 1 h 135"/>
                  <a:gd name="T34" fmla="*/ 4 w 113"/>
                  <a:gd name="T35" fmla="*/ 0 h 135"/>
                  <a:gd name="T36" fmla="*/ 56 w 113"/>
                  <a:gd name="T37" fmla="*/ 0 h 135"/>
                  <a:gd name="T38" fmla="*/ 73 w 113"/>
                  <a:gd name="T39" fmla="*/ 1 h 135"/>
                  <a:gd name="T40" fmla="*/ 106 w 113"/>
                  <a:gd name="T41" fmla="*/ 50 h 135"/>
                  <a:gd name="T42" fmla="*/ 78 w 113"/>
                  <a:gd name="T43" fmla="*/ 76 h 135"/>
                  <a:gd name="T44" fmla="*/ 55 w 113"/>
                  <a:gd name="T45" fmla="*/ 78 h 135"/>
                  <a:gd name="T46" fmla="*/ 33 w 113"/>
                  <a:gd name="T47" fmla="*/ 78 h 135"/>
                  <a:gd name="T48" fmla="*/ 33 w 113"/>
                  <a:gd name="T49" fmla="*/ 68 h 135"/>
                  <a:gd name="T50" fmla="*/ 67 w 113"/>
                  <a:gd name="T51" fmla="*/ 67 h 135"/>
                  <a:gd name="T52" fmla="*/ 85 w 113"/>
                  <a:gd name="T53" fmla="*/ 52 h 135"/>
                  <a:gd name="T54" fmla="*/ 87 w 113"/>
                  <a:gd name="T55" fmla="*/ 29 h 135"/>
                  <a:gd name="T56" fmla="*/ 66 w 113"/>
                  <a:gd name="T57" fmla="*/ 11 h 135"/>
                  <a:gd name="T58" fmla="*/ 34 w 113"/>
                  <a:gd name="T59" fmla="*/ 11 h 135"/>
                  <a:gd name="T60" fmla="*/ 33 w 113"/>
                  <a:gd name="T61" fmla="*/ 11 h 135"/>
                  <a:gd name="T62" fmla="*/ 33 w 113"/>
                  <a:gd name="T63"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35">
                    <a:moveTo>
                      <a:pt x="33" y="78"/>
                    </a:moveTo>
                    <a:cubicBezTo>
                      <a:pt x="33" y="80"/>
                      <a:pt x="33" y="81"/>
                      <a:pt x="33" y="82"/>
                    </a:cubicBezTo>
                    <a:cubicBezTo>
                      <a:pt x="33" y="93"/>
                      <a:pt x="33" y="103"/>
                      <a:pt x="33" y="114"/>
                    </a:cubicBezTo>
                    <a:cubicBezTo>
                      <a:pt x="33" y="115"/>
                      <a:pt x="33" y="117"/>
                      <a:pt x="33" y="118"/>
                    </a:cubicBezTo>
                    <a:cubicBezTo>
                      <a:pt x="34" y="125"/>
                      <a:pt x="35" y="127"/>
                      <a:pt x="43" y="128"/>
                    </a:cubicBezTo>
                    <a:cubicBezTo>
                      <a:pt x="45" y="128"/>
                      <a:pt x="47" y="128"/>
                      <a:pt x="49" y="128"/>
                    </a:cubicBezTo>
                    <a:cubicBezTo>
                      <a:pt x="49" y="130"/>
                      <a:pt x="49" y="133"/>
                      <a:pt x="49" y="135"/>
                    </a:cubicBezTo>
                    <a:cubicBezTo>
                      <a:pt x="33" y="135"/>
                      <a:pt x="16" y="135"/>
                      <a:pt x="0" y="135"/>
                    </a:cubicBezTo>
                    <a:cubicBezTo>
                      <a:pt x="0" y="133"/>
                      <a:pt x="0" y="131"/>
                      <a:pt x="0" y="128"/>
                    </a:cubicBezTo>
                    <a:cubicBezTo>
                      <a:pt x="2" y="128"/>
                      <a:pt x="5" y="128"/>
                      <a:pt x="8" y="127"/>
                    </a:cubicBezTo>
                    <a:cubicBezTo>
                      <a:pt x="13" y="126"/>
                      <a:pt x="14" y="125"/>
                      <a:pt x="15" y="120"/>
                    </a:cubicBezTo>
                    <a:cubicBezTo>
                      <a:pt x="15" y="118"/>
                      <a:pt x="15" y="116"/>
                      <a:pt x="15" y="114"/>
                    </a:cubicBezTo>
                    <a:cubicBezTo>
                      <a:pt x="16" y="83"/>
                      <a:pt x="16" y="52"/>
                      <a:pt x="15" y="21"/>
                    </a:cubicBezTo>
                    <a:cubicBezTo>
                      <a:pt x="15" y="19"/>
                      <a:pt x="15" y="16"/>
                      <a:pt x="15" y="14"/>
                    </a:cubicBezTo>
                    <a:cubicBezTo>
                      <a:pt x="14" y="11"/>
                      <a:pt x="12" y="9"/>
                      <a:pt x="9" y="9"/>
                    </a:cubicBezTo>
                    <a:cubicBezTo>
                      <a:pt x="6" y="8"/>
                      <a:pt x="3" y="8"/>
                      <a:pt x="0" y="8"/>
                    </a:cubicBezTo>
                    <a:cubicBezTo>
                      <a:pt x="0" y="5"/>
                      <a:pt x="0" y="3"/>
                      <a:pt x="0" y="1"/>
                    </a:cubicBezTo>
                    <a:cubicBezTo>
                      <a:pt x="1" y="0"/>
                      <a:pt x="3" y="0"/>
                      <a:pt x="4" y="0"/>
                    </a:cubicBezTo>
                    <a:cubicBezTo>
                      <a:pt x="21" y="0"/>
                      <a:pt x="39" y="0"/>
                      <a:pt x="56" y="0"/>
                    </a:cubicBezTo>
                    <a:cubicBezTo>
                      <a:pt x="62" y="0"/>
                      <a:pt x="68" y="1"/>
                      <a:pt x="73" y="1"/>
                    </a:cubicBezTo>
                    <a:cubicBezTo>
                      <a:pt x="98" y="4"/>
                      <a:pt x="113" y="26"/>
                      <a:pt x="106" y="50"/>
                    </a:cubicBezTo>
                    <a:cubicBezTo>
                      <a:pt x="102" y="64"/>
                      <a:pt x="93" y="73"/>
                      <a:pt x="78" y="76"/>
                    </a:cubicBezTo>
                    <a:cubicBezTo>
                      <a:pt x="70" y="77"/>
                      <a:pt x="63" y="77"/>
                      <a:pt x="55" y="78"/>
                    </a:cubicBezTo>
                    <a:cubicBezTo>
                      <a:pt x="48" y="78"/>
                      <a:pt x="41" y="78"/>
                      <a:pt x="33" y="78"/>
                    </a:cubicBezTo>
                    <a:close/>
                    <a:moveTo>
                      <a:pt x="33" y="68"/>
                    </a:moveTo>
                    <a:cubicBezTo>
                      <a:pt x="45" y="67"/>
                      <a:pt x="56" y="68"/>
                      <a:pt x="67" y="67"/>
                    </a:cubicBezTo>
                    <a:cubicBezTo>
                      <a:pt x="76" y="66"/>
                      <a:pt x="82" y="60"/>
                      <a:pt x="85" y="52"/>
                    </a:cubicBezTo>
                    <a:cubicBezTo>
                      <a:pt x="89" y="45"/>
                      <a:pt x="89" y="37"/>
                      <a:pt x="87" y="29"/>
                    </a:cubicBezTo>
                    <a:cubicBezTo>
                      <a:pt x="84" y="19"/>
                      <a:pt x="78" y="12"/>
                      <a:pt x="66" y="11"/>
                    </a:cubicBezTo>
                    <a:cubicBezTo>
                      <a:pt x="56" y="11"/>
                      <a:pt x="45" y="11"/>
                      <a:pt x="34" y="11"/>
                    </a:cubicBezTo>
                    <a:cubicBezTo>
                      <a:pt x="34" y="11"/>
                      <a:pt x="34" y="11"/>
                      <a:pt x="33" y="11"/>
                    </a:cubicBezTo>
                    <a:cubicBezTo>
                      <a:pt x="33" y="30"/>
                      <a:pt x="33" y="48"/>
                      <a:pt x="3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9" name="Freeform 29">
                <a:extLst>
                  <a:ext uri="{FF2B5EF4-FFF2-40B4-BE49-F238E27FC236}">
                    <a16:creationId xmlns:a16="http://schemas.microsoft.com/office/drawing/2014/main" id="{26056B2E-6223-4FEE-8248-F2EA17DBAF5B}"/>
                  </a:ext>
                </a:extLst>
              </p:cNvPr>
              <p:cNvSpPr>
                <a:spLocks/>
              </p:cNvSpPr>
              <p:nvPr/>
            </p:nvSpPr>
            <p:spPr bwMode="auto">
              <a:xfrm>
                <a:off x="6858909" y="3891177"/>
                <a:ext cx="381253" cy="394068"/>
              </a:xfrm>
              <a:custGeom>
                <a:avLst/>
                <a:gdLst>
                  <a:gd name="T0" fmla="*/ 49 w 133"/>
                  <a:gd name="T1" fmla="*/ 0 h 138"/>
                  <a:gd name="T2" fmla="*/ 49 w 133"/>
                  <a:gd name="T3" fmla="*/ 7 h 138"/>
                  <a:gd name="T4" fmla="*/ 41 w 133"/>
                  <a:gd name="T5" fmla="*/ 8 h 138"/>
                  <a:gd name="T6" fmla="*/ 34 w 133"/>
                  <a:gd name="T7" fmla="*/ 15 h 138"/>
                  <a:gd name="T8" fmla="*/ 33 w 133"/>
                  <a:gd name="T9" fmla="*/ 23 h 138"/>
                  <a:gd name="T10" fmla="*/ 33 w 133"/>
                  <a:gd name="T11" fmla="*/ 83 h 138"/>
                  <a:gd name="T12" fmla="*/ 34 w 133"/>
                  <a:gd name="T13" fmla="*/ 96 h 138"/>
                  <a:gd name="T14" fmla="*/ 60 w 133"/>
                  <a:gd name="T15" fmla="*/ 124 h 138"/>
                  <a:gd name="T16" fmla="*/ 100 w 133"/>
                  <a:gd name="T17" fmla="*/ 110 h 138"/>
                  <a:gd name="T18" fmla="*/ 106 w 133"/>
                  <a:gd name="T19" fmla="*/ 94 h 138"/>
                  <a:gd name="T20" fmla="*/ 107 w 133"/>
                  <a:gd name="T21" fmla="*/ 80 h 138"/>
                  <a:gd name="T22" fmla="*/ 107 w 133"/>
                  <a:gd name="T23" fmla="*/ 24 h 138"/>
                  <a:gd name="T24" fmla="*/ 106 w 133"/>
                  <a:gd name="T25" fmla="*/ 15 h 138"/>
                  <a:gd name="T26" fmla="*/ 97 w 133"/>
                  <a:gd name="T27" fmla="*/ 8 h 138"/>
                  <a:gd name="T28" fmla="*/ 91 w 133"/>
                  <a:gd name="T29" fmla="*/ 7 h 138"/>
                  <a:gd name="T30" fmla="*/ 91 w 133"/>
                  <a:gd name="T31" fmla="*/ 0 h 138"/>
                  <a:gd name="T32" fmla="*/ 133 w 133"/>
                  <a:gd name="T33" fmla="*/ 0 h 138"/>
                  <a:gd name="T34" fmla="*/ 133 w 133"/>
                  <a:gd name="T35" fmla="*/ 7 h 138"/>
                  <a:gd name="T36" fmla="*/ 126 w 133"/>
                  <a:gd name="T37" fmla="*/ 8 h 138"/>
                  <a:gd name="T38" fmla="*/ 118 w 133"/>
                  <a:gd name="T39" fmla="*/ 15 h 138"/>
                  <a:gd name="T40" fmla="*/ 118 w 133"/>
                  <a:gd name="T41" fmla="*/ 25 h 138"/>
                  <a:gd name="T42" fmla="*/ 117 w 133"/>
                  <a:gd name="T43" fmla="*/ 88 h 138"/>
                  <a:gd name="T44" fmla="*/ 114 w 133"/>
                  <a:gd name="T45" fmla="*/ 105 h 138"/>
                  <a:gd name="T46" fmla="*/ 74 w 133"/>
                  <a:gd name="T47" fmla="*/ 136 h 138"/>
                  <a:gd name="T48" fmla="*/ 35 w 133"/>
                  <a:gd name="T49" fmla="*/ 127 h 138"/>
                  <a:gd name="T50" fmla="*/ 17 w 133"/>
                  <a:gd name="T51" fmla="*/ 96 h 138"/>
                  <a:gd name="T52" fmla="*/ 16 w 133"/>
                  <a:gd name="T53" fmla="*/ 83 h 138"/>
                  <a:gd name="T54" fmla="*/ 16 w 133"/>
                  <a:gd name="T55" fmla="*/ 25 h 138"/>
                  <a:gd name="T56" fmla="*/ 16 w 133"/>
                  <a:gd name="T57" fmla="*/ 15 h 138"/>
                  <a:gd name="T58" fmla="*/ 8 w 133"/>
                  <a:gd name="T59" fmla="*/ 8 h 138"/>
                  <a:gd name="T60" fmla="*/ 0 w 133"/>
                  <a:gd name="T61" fmla="*/ 7 h 138"/>
                  <a:gd name="T62" fmla="*/ 0 w 133"/>
                  <a:gd name="T63" fmla="*/ 0 h 138"/>
                  <a:gd name="T64" fmla="*/ 49 w 133"/>
                  <a:gd name="T6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8">
                    <a:moveTo>
                      <a:pt x="49" y="0"/>
                    </a:moveTo>
                    <a:cubicBezTo>
                      <a:pt x="49" y="2"/>
                      <a:pt x="49" y="4"/>
                      <a:pt x="49" y="7"/>
                    </a:cubicBezTo>
                    <a:cubicBezTo>
                      <a:pt x="46" y="7"/>
                      <a:pt x="44" y="7"/>
                      <a:pt x="41" y="8"/>
                    </a:cubicBezTo>
                    <a:cubicBezTo>
                      <a:pt x="36" y="8"/>
                      <a:pt x="34" y="10"/>
                      <a:pt x="34" y="15"/>
                    </a:cubicBezTo>
                    <a:cubicBezTo>
                      <a:pt x="33" y="17"/>
                      <a:pt x="33" y="20"/>
                      <a:pt x="33" y="23"/>
                    </a:cubicBezTo>
                    <a:cubicBezTo>
                      <a:pt x="33" y="43"/>
                      <a:pt x="33" y="63"/>
                      <a:pt x="33" y="83"/>
                    </a:cubicBezTo>
                    <a:cubicBezTo>
                      <a:pt x="33" y="87"/>
                      <a:pt x="33" y="92"/>
                      <a:pt x="34" y="96"/>
                    </a:cubicBezTo>
                    <a:cubicBezTo>
                      <a:pt x="36" y="112"/>
                      <a:pt x="46" y="120"/>
                      <a:pt x="60" y="124"/>
                    </a:cubicBezTo>
                    <a:cubicBezTo>
                      <a:pt x="76" y="128"/>
                      <a:pt x="89" y="123"/>
                      <a:pt x="100" y="110"/>
                    </a:cubicBezTo>
                    <a:cubicBezTo>
                      <a:pt x="104" y="106"/>
                      <a:pt x="105" y="100"/>
                      <a:pt x="106" y="94"/>
                    </a:cubicBezTo>
                    <a:cubicBezTo>
                      <a:pt x="106" y="90"/>
                      <a:pt x="106" y="85"/>
                      <a:pt x="107" y="80"/>
                    </a:cubicBezTo>
                    <a:cubicBezTo>
                      <a:pt x="107" y="62"/>
                      <a:pt x="107" y="43"/>
                      <a:pt x="107" y="24"/>
                    </a:cubicBezTo>
                    <a:cubicBezTo>
                      <a:pt x="107" y="21"/>
                      <a:pt x="106" y="18"/>
                      <a:pt x="106" y="15"/>
                    </a:cubicBezTo>
                    <a:cubicBezTo>
                      <a:pt x="105" y="10"/>
                      <a:pt x="103" y="8"/>
                      <a:pt x="97" y="8"/>
                    </a:cubicBezTo>
                    <a:cubicBezTo>
                      <a:pt x="95" y="7"/>
                      <a:pt x="93" y="7"/>
                      <a:pt x="91" y="7"/>
                    </a:cubicBezTo>
                    <a:cubicBezTo>
                      <a:pt x="91" y="4"/>
                      <a:pt x="91" y="2"/>
                      <a:pt x="91" y="0"/>
                    </a:cubicBezTo>
                    <a:cubicBezTo>
                      <a:pt x="105" y="0"/>
                      <a:pt x="119" y="0"/>
                      <a:pt x="133" y="0"/>
                    </a:cubicBezTo>
                    <a:cubicBezTo>
                      <a:pt x="133" y="2"/>
                      <a:pt x="133" y="4"/>
                      <a:pt x="133" y="7"/>
                    </a:cubicBezTo>
                    <a:cubicBezTo>
                      <a:pt x="131" y="7"/>
                      <a:pt x="128" y="7"/>
                      <a:pt x="126" y="8"/>
                    </a:cubicBezTo>
                    <a:cubicBezTo>
                      <a:pt x="121" y="8"/>
                      <a:pt x="119" y="11"/>
                      <a:pt x="118" y="15"/>
                    </a:cubicBezTo>
                    <a:cubicBezTo>
                      <a:pt x="118" y="18"/>
                      <a:pt x="118" y="22"/>
                      <a:pt x="118" y="25"/>
                    </a:cubicBezTo>
                    <a:cubicBezTo>
                      <a:pt x="117" y="46"/>
                      <a:pt x="118" y="67"/>
                      <a:pt x="117" y="88"/>
                    </a:cubicBezTo>
                    <a:cubicBezTo>
                      <a:pt x="117" y="94"/>
                      <a:pt x="116" y="99"/>
                      <a:pt x="114" y="105"/>
                    </a:cubicBezTo>
                    <a:cubicBezTo>
                      <a:pt x="108" y="124"/>
                      <a:pt x="94" y="134"/>
                      <a:pt x="74" y="136"/>
                    </a:cubicBezTo>
                    <a:cubicBezTo>
                      <a:pt x="60" y="138"/>
                      <a:pt x="47" y="135"/>
                      <a:pt x="35" y="127"/>
                    </a:cubicBezTo>
                    <a:cubicBezTo>
                      <a:pt x="24" y="120"/>
                      <a:pt x="18" y="109"/>
                      <a:pt x="17" y="96"/>
                    </a:cubicBezTo>
                    <a:cubicBezTo>
                      <a:pt x="16" y="92"/>
                      <a:pt x="16" y="87"/>
                      <a:pt x="16" y="83"/>
                    </a:cubicBezTo>
                    <a:cubicBezTo>
                      <a:pt x="16" y="64"/>
                      <a:pt x="16" y="45"/>
                      <a:pt x="16" y="25"/>
                    </a:cubicBezTo>
                    <a:cubicBezTo>
                      <a:pt x="16" y="22"/>
                      <a:pt x="16" y="18"/>
                      <a:pt x="16" y="15"/>
                    </a:cubicBezTo>
                    <a:cubicBezTo>
                      <a:pt x="15" y="10"/>
                      <a:pt x="13" y="8"/>
                      <a:pt x="8" y="8"/>
                    </a:cubicBezTo>
                    <a:cubicBezTo>
                      <a:pt x="5" y="7"/>
                      <a:pt x="3" y="7"/>
                      <a:pt x="0" y="7"/>
                    </a:cubicBezTo>
                    <a:cubicBezTo>
                      <a:pt x="0" y="4"/>
                      <a:pt x="0" y="2"/>
                      <a:pt x="0" y="0"/>
                    </a:cubicBezTo>
                    <a:cubicBezTo>
                      <a:pt x="16" y="0"/>
                      <a:pt x="32" y="0"/>
                      <a:pt x="49"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0" name="Freeform 30">
                <a:extLst>
                  <a:ext uri="{FF2B5EF4-FFF2-40B4-BE49-F238E27FC236}">
                    <a16:creationId xmlns:a16="http://schemas.microsoft.com/office/drawing/2014/main" id="{006B390B-42C2-4B79-90D3-881CC2CFDCE9}"/>
                  </a:ext>
                </a:extLst>
              </p:cNvPr>
              <p:cNvSpPr>
                <a:spLocks/>
              </p:cNvSpPr>
              <p:nvPr/>
            </p:nvSpPr>
            <p:spPr bwMode="auto">
              <a:xfrm>
                <a:off x="7832866" y="3891177"/>
                <a:ext cx="378049" cy="390864"/>
              </a:xfrm>
              <a:custGeom>
                <a:avLst/>
                <a:gdLst>
                  <a:gd name="T0" fmla="*/ 73 w 133"/>
                  <a:gd name="T1" fmla="*/ 137 h 137"/>
                  <a:gd name="T2" fmla="*/ 64 w 133"/>
                  <a:gd name="T3" fmla="*/ 137 h 137"/>
                  <a:gd name="T4" fmla="*/ 58 w 133"/>
                  <a:gd name="T5" fmla="*/ 133 h 137"/>
                  <a:gd name="T6" fmla="*/ 39 w 133"/>
                  <a:gd name="T7" fmla="*/ 80 h 137"/>
                  <a:gd name="T8" fmla="*/ 17 w 133"/>
                  <a:gd name="T9" fmla="*/ 23 h 137"/>
                  <a:gd name="T10" fmla="*/ 13 w 133"/>
                  <a:gd name="T11" fmla="*/ 14 h 137"/>
                  <a:gd name="T12" fmla="*/ 4 w 133"/>
                  <a:gd name="T13" fmla="*/ 7 h 137"/>
                  <a:gd name="T14" fmla="*/ 0 w 133"/>
                  <a:gd name="T15" fmla="*/ 7 h 137"/>
                  <a:gd name="T16" fmla="*/ 0 w 133"/>
                  <a:gd name="T17" fmla="*/ 0 h 137"/>
                  <a:gd name="T18" fmla="*/ 47 w 133"/>
                  <a:gd name="T19" fmla="*/ 0 h 137"/>
                  <a:gd name="T20" fmla="*/ 47 w 133"/>
                  <a:gd name="T21" fmla="*/ 7 h 137"/>
                  <a:gd name="T22" fmla="*/ 39 w 133"/>
                  <a:gd name="T23" fmla="*/ 8 h 137"/>
                  <a:gd name="T24" fmla="*/ 34 w 133"/>
                  <a:gd name="T25" fmla="*/ 15 h 137"/>
                  <a:gd name="T26" fmla="*/ 35 w 133"/>
                  <a:gd name="T27" fmla="*/ 20 h 137"/>
                  <a:gd name="T28" fmla="*/ 68 w 133"/>
                  <a:gd name="T29" fmla="*/ 112 h 137"/>
                  <a:gd name="T30" fmla="*/ 70 w 133"/>
                  <a:gd name="T31" fmla="*/ 116 h 137"/>
                  <a:gd name="T32" fmla="*/ 72 w 133"/>
                  <a:gd name="T33" fmla="*/ 113 h 137"/>
                  <a:gd name="T34" fmla="*/ 106 w 133"/>
                  <a:gd name="T35" fmla="*/ 18 h 137"/>
                  <a:gd name="T36" fmla="*/ 106 w 133"/>
                  <a:gd name="T37" fmla="*/ 16 h 137"/>
                  <a:gd name="T38" fmla="*/ 101 w 133"/>
                  <a:gd name="T39" fmla="*/ 7 h 137"/>
                  <a:gd name="T40" fmla="*/ 94 w 133"/>
                  <a:gd name="T41" fmla="*/ 7 h 137"/>
                  <a:gd name="T42" fmla="*/ 94 w 133"/>
                  <a:gd name="T43" fmla="*/ 0 h 137"/>
                  <a:gd name="T44" fmla="*/ 133 w 133"/>
                  <a:gd name="T45" fmla="*/ 0 h 137"/>
                  <a:gd name="T46" fmla="*/ 133 w 133"/>
                  <a:gd name="T47" fmla="*/ 7 h 137"/>
                  <a:gd name="T48" fmla="*/ 130 w 133"/>
                  <a:gd name="T49" fmla="*/ 7 h 137"/>
                  <a:gd name="T50" fmla="*/ 119 w 133"/>
                  <a:gd name="T51" fmla="*/ 16 h 137"/>
                  <a:gd name="T52" fmla="*/ 110 w 133"/>
                  <a:gd name="T53" fmla="*/ 38 h 137"/>
                  <a:gd name="T54" fmla="*/ 74 w 133"/>
                  <a:gd name="T55" fmla="*/ 133 h 137"/>
                  <a:gd name="T56" fmla="*/ 73 w 133"/>
                  <a:gd name="T5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7">
                    <a:moveTo>
                      <a:pt x="73" y="137"/>
                    </a:moveTo>
                    <a:cubicBezTo>
                      <a:pt x="69" y="137"/>
                      <a:pt x="66" y="137"/>
                      <a:pt x="64" y="137"/>
                    </a:cubicBezTo>
                    <a:cubicBezTo>
                      <a:pt x="61" y="137"/>
                      <a:pt x="59" y="136"/>
                      <a:pt x="58" y="133"/>
                    </a:cubicBezTo>
                    <a:cubicBezTo>
                      <a:pt x="52" y="115"/>
                      <a:pt x="45" y="98"/>
                      <a:pt x="39" y="80"/>
                    </a:cubicBezTo>
                    <a:cubicBezTo>
                      <a:pt x="31" y="61"/>
                      <a:pt x="24" y="42"/>
                      <a:pt x="17" y="23"/>
                    </a:cubicBezTo>
                    <a:cubicBezTo>
                      <a:pt x="16" y="20"/>
                      <a:pt x="15" y="17"/>
                      <a:pt x="13" y="14"/>
                    </a:cubicBezTo>
                    <a:cubicBezTo>
                      <a:pt x="11" y="10"/>
                      <a:pt x="8" y="8"/>
                      <a:pt x="4" y="7"/>
                    </a:cubicBezTo>
                    <a:cubicBezTo>
                      <a:pt x="3" y="7"/>
                      <a:pt x="2" y="7"/>
                      <a:pt x="0" y="7"/>
                    </a:cubicBezTo>
                    <a:cubicBezTo>
                      <a:pt x="0" y="4"/>
                      <a:pt x="0" y="2"/>
                      <a:pt x="0" y="0"/>
                    </a:cubicBezTo>
                    <a:cubicBezTo>
                      <a:pt x="16" y="0"/>
                      <a:pt x="31" y="0"/>
                      <a:pt x="47" y="0"/>
                    </a:cubicBezTo>
                    <a:cubicBezTo>
                      <a:pt x="47" y="2"/>
                      <a:pt x="47" y="4"/>
                      <a:pt x="47" y="7"/>
                    </a:cubicBezTo>
                    <a:cubicBezTo>
                      <a:pt x="44" y="7"/>
                      <a:pt x="42" y="7"/>
                      <a:pt x="39" y="8"/>
                    </a:cubicBezTo>
                    <a:cubicBezTo>
                      <a:pt x="34" y="8"/>
                      <a:pt x="33" y="10"/>
                      <a:pt x="34" y="15"/>
                    </a:cubicBezTo>
                    <a:cubicBezTo>
                      <a:pt x="34" y="17"/>
                      <a:pt x="35" y="19"/>
                      <a:pt x="35" y="20"/>
                    </a:cubicBezTo>
                    <a:cubicBezTo>
                      <a:pt x="46" y="51"/>
                      <a:pt x="57" y="81"/>
                      <a:pt x="68" y="112"/>
                    </a:cubicBezTo>
                    <a:cubicBezTo>
                      <a:pt x="69" y="113"/>
                      <a:pt x="69" y="114"/>
                      <a:pt x="70" y="116"/>
                    </a:cubicBezTo>
                    <a:cubicBezTo>
                      <a:pt x="71" y="114"/>
                      <a:pt x="71" y="113"/>
                      <a:pt x="72" y="113"/>
                    </a:cubicBezTo>
                    <a:cubicBezTo>
                      <a:pt x="83" y="81"/>
                      <a:pt x="94" y="50"/>
                      <a:pt x="106" y="18"/>
                    </a:cubicBezTo>
                    <a:cubicBezTo>
                      <a:pt x="106" y="17"/>
                      <a:pt x="106" y="17"/>
                      <a:pt x="106" y="16"/>
                    </a:cubicBezTo>
                    <a:cubicBezTo>
                      <a:pt x="107" y="10"/>
                      <a:pt x="106" y="8"/>
                      <a:pt x="101" y="7"/>
                    </a:cubicBezTo>
                    <a:cubicBezTo>
                      <a:pt x="98" y="7"/>
                      <a:pt x="96" y="7"/>
                      <a:pt x="94" y="7"/>
                    </a:cubicBezTo>
                    <a:cubicBezTo>
                      <a:pt x="94" y="4"/>
                      <a:pt x="94" y="2"/>
                      <a:pt x="94" y="0"/>
                    </a:cubicBezTo>
                    <a:cubicBezTo>
                      <a:pt x="106" y="0"/>
                      <a:pt x="119" y="0"/>
                      <a:pt x="133" y="0"/>
                    </a:cubicBezTo>
                    <a:cubicBezTo>
                      <a:pt x="133" y="2"/>
                      <a:pt x="133" y="4"/>
                      <a:pt x="133" y="7"/>
                    </a:cubicBezTo>
                    <a:cubicBezTo>
                      <a:pt x="132" y="7"/>
                      <a:pt x="131" y="7"/>
                      <a:pt x="130" y="7"/>
                    </a:cubicBezTo>
                    <a:cubicBezTo>
                      <a:pt x="124" y="8"/>
                      <a:pt x="121" y="11"/>
                      <a:pt x="119" y="16"/>
                    </a:cubicBezTo>
                    <a:cubicBezTo>
                      <a:pt x="116" y="24"/>
                      <a:pt x="113" y="31"/>
                      <a:pt x="110" y="38"/>
                    </a:cubicBezTo>
                    <a:cubicBezTo>
                      <a:pt x="98" y="70"/>
                      <a:pt x="86" y="101"/>
                      <a:pt x="74" y="133"/>
                    </a:cubicBezTo>
                    <a:cubicBezTo>
                      <a:pt x="74" y="134"/>
                      <a:pt x="73" y="135"/>
                      <a:pt x="73" y="1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1" name="Freeform 31">
                <a:extLst>
                  <a:ext uri="{FF2B5EF4-FFF2-40B4-BE49-F238E27FC236}">
                    <a16:creationId xmlns:a16="http://schemas.microsoft.com/office/drawing/2014/main" id="{50061FAB-489C-4780-AFC9-07435CFCBEA5}"/>
                  </a:ext>
                </a:extLst>
              </p:cNvPr>
              <p:cNvSpPr>
                <a:spLocks/>
              </p:cNvSpPr>
              <p:nvPr/>
            </p:nvSpPr>
            <p:spPr bwMode="auto">
              <a:xfrm>
                <a:off x="9844855" y="3891177"/>
                <a:ext cx="342807" cy="384457"/>
              </a:xfrm>
              <a:custGeom>
                <a:avLst/>
                <a:gdLst>
                  <a:gd name="T0" fmla="*/ 85 w 120"/>
                  <a:gd name="T1" fmla="*/ 127 h 135"/>
                  <a:gd name="T2" fmla="*/ 85 w 120"/>
                  <a:gd name="T3" fmla="*/ 134 h 135"/>
                  <a:gd name="T4" fmla="*/ 35 w 120"/>
                  <a:gd name="T5" fmla="*/ 134 h 135"/>
                  <a:gd name="T6" fmla="*/ 35 w 120"/>
                  <a:gd name="T7" fmla="*/ 127 h 135"/>
                  <a:gd name="T8" fmla="*/ 44 w 120"/>
                  <a:gd name="T9" fmla="*/ 126 h 135"/>
                  <a:gd name="T10" fmla="*/ 50 w 120"/>
                  <a:gd name="T11" fmla="*/ 120 h 135"/>
                  <a:gd name="T12" fmla="*/ 51 w 120"/>
                  <a:gd name="T13" fmla="*/ 113 h 135"/>
                  <a:gd name="T14" fmla="*/ 51 w 120"/>
                  <a:gd name="T15" fmla="*/ 85 h 135"/>
                  <a:gd name="T16" fmla="*/ 50 w 120"/>
                  <a:gd name="T17" fmla="*/ 79 h 135"/>
                  <a:gd name="T18" fmla="*/ 17 w 120"/>
                  <a:gd name="T19" fmla="*/ 19 h 135"/>
                  <a:gd name="T20" fmla="*/ 15 w 120"/>
                  <a:gd name="T21" fmla="*/ 15 h 135"/>
                  <a:gd name="T22" fmla="*/ 3 w 120"/>
                  <a:gd name="T23" fmla="*/ 7 h 135"/>
                  <a:gd name="T24" fmla="*/ 0 w 120"/>
                  <a:gd name="T25" fmla="*/ 7 h 135"/>
                  <a:gd name="T26" fmla="*/ 0 w 120"/>
                  <a:gd name="T27" fmla="*/ 0 h 135"/>
                  <a:gd name="T28" fmla="*/ 48 w 120"/>
                  <a:gd name="T29" fmla="*/ 0 h 135"/>
                  <a:gd name="T30" fmla="*/ 48 w 120"/>
                  <a:gd name="T31" fmla="*/ 7 h 135"/>
                  <a:gd name="T32" fmla="*/ 40 w 120"/>
                  <a:gd name="T33" fmla="*/ 7 h 135"/>
                  <a:gd name="T34" fmla="*/ 36 w 120"/>
                  <a:gd name="T35" fmla="*/ 14 h 135"/>
                  <a:gd name="T36" fmla="*/ 37 w 120"/>
                  <a:gd name="T37" fmla="*/ 18 h 135"/>
                  <a:gd name="T38" fmla="*/ 61 w 120"/>
                  <a:gd name="T39" fmla="*/ 64 h 135"/>
                  <a:gd name="T40" fmla="*/ 63 w 120"/>
                  <a:gd name="T41" fmla="*/ 68 h 135"/>
                  <a:gd name="T42" fmla="*/ 66 w 120"/>
                  <a:gd name="T43" fmla="*/ 64 h 135"/>
                  <a:gd name="T44" fmla="*/ 91 w 120"/>
                  <a:gd name="T45" fmla="*/ 18 h 135"/>
                  <a:gd name="T46" fmla="*/ 93 w 120"/>
                  <a:gd name="T47" fmla="*/ 12 h 135"/>
                  <a:gd name="T48" fmla="*/ 90 w 120"/>
                  <a:gd name="T49" fmla="*/ 8 h 135"/>
                  <a:gd name="T50" fmla="*/ 81 w 120"/>
                  <a:gd name="T51" fmla="*/ 7 h 135"/>
                  <a:gd name="T52" fmla="*/ 81 w 120"/>
                  <a:gd name="T53" fmla="*/ 0 h 135"/>
                  <a:gd name="T54" fmla="*/ 120 w 120"/>
                  <a:gd name="T55" fmla="*/ 0 h 135"/>
                  <a:gd name="T56" fmla="*/ 120 w 120"/>
                  <a:gd name="T57" fmla="*/ 7 h 135"/>
                  <a:gd name="T58" fmla="*/ 115 w 120"/>
                  <a:gd name="T59" fmla="*/ 8 h 135"/>
                  <a:gd name="T60" fmla="*/ 108 w 120"/>
                  <a:gd name="T61" fmla="*/ 12 h 135"/>
                  <a:gd name="T62" fmla="*/ 103 w 120"/>
                  <a:gd name="T63" fmla="*/ 19 h 135"/>
                  <a:gd name="T64" fmla="*/ 71 w 120"/>
                  <a:gd name="T65" fmla="*/ 75 h 135"/>
                  <a:gd name="T66" fmla="*/ 69 w 120"/>
                  <a:gd name="T67" fmla="*/ 82 h 135"/>
                  <a:gd name="T68" fmla="*/ 69 w 120"/>
                  <a:gd name="T69" fmla="*/ 111 h 135"/>
                  <a:gd name="T70" fmla="*/ 69 w 120"/>
                  <a:gd name="T71" fmla="*/ 118 h 135"/>
                  <a:gd name="T72" fmla="*/ 77 w 120"/>
                  <a:gd name="T73" fmla="*/ 126 h 135"/>
                  <a:gd name="T74" fmla="*/ 85 w 120"/>
                  <a:gd name="T75"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35">
                    <a:moveTo>
                      <a:pt x="85" y="127"/>
                    </a:moveTo>
                    <a:cubicBezTo>
                      <a:pt x="85" y="130"/>
                      <a:pt x="85" y="132"/>
                      <a:pt x="85" y="134"/>
                    </a:cubicBezTo>
                    <a:cubicBezTo>
                      <a:pt x="81" y="135"/>
                      <a:pt x="44" y="135"/>
                      <a:pt x="35" y="134"/>
                    </a:cubicBezTo>
                    <a:cubicBezTo>
                      <a:pt x="35" y="132"/>
                      <a:pt x="35" y="130"/>
                      <a:pt x="35" y="127"/>
                    </a:cubicBezTo>
                    <a:cubicBezTo>
                      <a:pt x="38" y="127"/>
                      <a:pt x="41" y="126"/>
                      <a:pt x="44" y="126"/>
                    </a:cubicBezTo>
                    <a:cubicBezTo>
                      <a:pt x="48" y="126"/>
                      <a:pt x="50" y="124"/>
                      <a:pt x="50" y="120"/>
                    </a:cubicBezTo>
                    <a:cubicBezTo>
                      <a:pt x="51" y="118"/>
                      <a:pt x="51" y="115"/>
                      <a:pt x="51" y="113"/>
                    </a:cubicBezTo>
                    <a:cubicBezTo>
                      <a:pt x="51" y="104"/>
                      <a:pt x="51" y="95"/>
                      <a:pt x="51" y="85"/>
                    </a:cubicBezTo>
                    <a:cubicBezTo>
                      <a:pt x="51" y="83"/>
                      <a:pt x="51" y="81"/>
                      <a:pt x="50" y="79"/>
                    </a:cubicBezTo>
                    <a:cubicBezTo>
                      <a:pt x="39" y="59"/>
                      <a:pt x="28" y="39"/>
                      <a:pt x="17" y="19"/>
                    </a:cubicBezTo>
                    <a:cubicBezTo>
                      <a:pt x="16" y="17"/>
                      <a:pt x="15" y="16"/>
                      <a:pt x="15" y="15"/>
                    </a:cubicBezTo>
                    <a:cubicBezTo>
                      <a:pt x="12" y="10"/>
                      <a:pt x="9" y="7"/>
                      <a:pt x="3" y="7"/>
                    </a:cubicBezTo>
                    <a:cubicBezTo>
                      <a:pt x="2" y="7"/>
                      <a:pt x="1" y="7"/>
                      <a:pt x="0" y="7"/>
                    </a:cubicBezTo>
                    <a:cubicBezTo>
                      <a:pt x="0" y="4"/>
                      <a:pt x="0" y="2"/>
                      <a:pt x="0" y="0"/>
                    </a:cubicBezTo>
                    <a:cubicBezTo>
                      <a:pt x="16" y="0"/>
                      <a:pt x="31" y="0"/>
                      <a:pt x="48" y="0"/>
                    </a:cubicBezTo>
                    <a:cubicBezTo>
                      <a:pt x="48" y="2"/>
                      <a:pt x="48" y="4"/>
                      <a:pt x="48" y="7"/>
                    </a:cubicBezTo>
                    <a:cubicBezTo>
                      <a:pt x="45" y="7"/>
                      <a:pt x="42" y="7"/>
                      <a:pt x="40" y="7"/>
                    </a:cubicBezTo>
                    <a:cubicBezTo>
                      <a:pt x="35" y="8"/>
                      <a:pt x="34" y="10"/>
                      <a:pt x="36" y="14"/>
                    </a:cubicBezTo>
                    <a:cubicBezTo>
                      <a:pt x="36" y="15"/>
                      <a:pt x="37" y="17"/>
                      <a:pt x="37" y="18"/>
                    </a:cubicBezTo>
                    <a:cubicBezTo>
                      <a:pt x="45" y="33"/>
                      <a:pt x="53" y="49"/>
                      <a:pt x="61" y="64"/>
                    </a:cubicBezTo>
                    <a:cubicBezTo>
                      <a:pt x="61" y="65"/>
                      <a:pt x="62" y="66"/>
                      <a:pt x="63" y="68"/>
                    </a:cubicBezTo>
                    <a:cubicBezTo>
                      <a:pt x="64" y="66"/>
                      <a:pt x="65" y="65"/>
                      <a:pt x="66" y="64"/>
                    </a:cubicBezTo>
                    <a:cubicBezTo>
                      <a:pt x="74" y="49"/>
                      <a:pt x="82" y="34"/>
                      <a:pt x="91" y="18"/>
                    </a:cubicBezTo>
                    <a:cubicBezTo>
                      <a:pt x="92" y="16"/>
                      <a:pt x="93" y="14"/>
                      <a:pt x="93" y="12"/>
                    </a:cubicBezTo>
                    <a:cubicBezTo>
                      <a:pt x="94" y="9"/>
                      <a:pt x="93" y="8"/>
                      <a:pt x="90" y="8"/>
                    </a:cubicBezTo>
                    <a:cubicBezTo>
                      <a:pt x="87" y="7"/>
                      <a:pt x="85" y="7"/>
                      <a:pt x="81" y="7"/>
                    </a:cubicBezTo>
                    <a:cubicBezTo>
                      <a:pt x="81" y="4"/>
                      <a:pt x="81" y="2"/>
                      <a:pt x="81" y="0"/>
                    </a:cubicBezTo>
                    <a:cubicBezTo>
                      <a:pt x="94" y="0"/>
                      <a:pt x="107" y="0"/>
                      <a:pt x="120" y="0"/>
                    </a:cubicBezTo>
                    <a:cubicBezTo>
                      <a:pt x="120" y="2"/>
                      <a:pt x="120" y="4"/>
                      <a:pt x="120" y="7"/>
                    </a:cubicBezTo>
                    <a:cubicBezTo>
                      <a:pt x="119" y="7"/>
                      <a:pt x="117" y="7"/>
                      <a:pt x="115" y="8"/>
                    </a:cubicBezTo>
                    <a:cubicBezTo>
                      <a:pt x="112" y="8"/>
                      <a:pt x="109" y="9"/>
                      <a:pt x="108" y="12"/>
                    </a:cubicBezTo>
                    <a:cubicBezTo>
                      <a:pt x="106" y="14"/>
                      <a:pt x="104" y="17"/>
                      <a:pt x="103" y="19"/>
                    </a:cubicBezTo>
                    <a:cubicBezTo>
                      <a:pt x="92" y="38"/>
                      <a:pt x="81" y="56"/>
                      <a:pt x="71" y="75"/>
                    </a:cubicBezTo>
                    <a:cubicBezTo>
                      <a:pt x="69" y="77"/>
                      <a:pt x="68" y="80"/>
                      <a:pt x="69" y="82"/>
                    </a:cubicBezTo>
                    <a:cubicBezTo>
                      <a:pt x="69" y="92"/>
                      <a:pt x="69" y="102"/>
                      <a:pt x="69" y="111"/>
                    </a:cubicBezTo>
                    <a:cubicBezTo>
                      <a:pt x="69" y="114"/>
                      <a:pt x="69" y="116"/>
                      <a:pt x="69" y="118"/>
                    </a:cubicBezTo>
                    <a:cubicBezTo>
                      <a:pt x="70" y="124"/>
                      <a:pt x="71" y="125"/>
                      <a:pt x="77" y="126"/>
                    </a:cubicBezTo>
                    <a:cubicBezTo>
                      <a:pt x="80" y="126"/>
                      <a:pt x="82" y="127"/>
                      <a:pt x="85"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2" name="Freeform 32">
                <a:extLst>
                  <a:ext uri="{FF2B5EF4-FFF2-40B4-BE49-F238E27FC236}">
                    <a16:creationId xmlns:a16="http://schemas.microsoft.com/office/drawing/2014/main" id="{D30E14B5-5B2E-42F0-B3FB-A799A167FB3B}"/>
                  </a:ext>
                </a:extLst>
              </p:cNvPr>
              <p:cNvSpPr>
                <a:spLocks/>
              </p:cNvSpPr>
              <p:nvPr/>
            </p:nvSpPr>
            <p:spPr bwMode="auto">
              <a:xfrm>
                <a:off x="9514863" y="3878362"/>
                <a:ext cx="329992" cy="394068"/>
              </a:xfrm>
              <a:custGeom>
                <a:avLst/>
                <a:gdLst>
                  <a:gd name="T0" fmla="*/ 108 w 116"/>
                  <a:gd name="T1" fmla="*/ 42 h 139"/>
                  <a:gd name="T2" fmla="*/ 102 w 116"/>
                  <a:gd name="T3" fmla="*/ 29 h 139"/>
                  <a:gd name="T4" fmla="*/ 72 w 116"/>
                  <a:gd name="T5" fmla="*/ 14 h 139"/>
                  <a:gd name="T6" fmla="*/ 67 w 116"/>
                  <a:gd name="T7" fmla="*/ 18 h 139"/>
                  <a:gd name="T8" fmla="*/ 66 w 116"/>
                  <a:gd name="T9" fmla="*/ 24 h 139"/>
                  <a:gd name="T10" fmla="*/ 66 w 116"/>
                  <a:gd name="T11" fmla="*/ 115 h 139"/>
                  <a:gd name="T12" fmla="*/ 67 w 116"/>
                  <a:gd name="T13" fmla="*/ 123 h 139"/>
                  <a:gd name="T14" fmla="*/ 75 w 116"/>
                  <a:gd name="T15" fmla="*/ 131 h 139"/>
                  <a:gd name="T16" fmla="*/ 83 w 116"/>
                  <a:gd name="T17" fmla="*/ 132 h 139"/>
                  <a:gd name="T18" fmla="*/ 83 w 116"/>
                  <a:gd name="T19" fmla="*/ 139 h 139"/>
                  <a:gd name="T20" fmla="*/ 33 w 116"/>
                  <a:gd name="T21" fmla="*/ 139 h 139"/>
                  <a:gd name="T22" fmla="*/ 33 w 116"/>
                  <a:gd name="T23" fmla="*/ 132 h 139"/>
                  <a:gd name="T24" fmla="*/ 41 w 116"/>
                  <a:gd name="T25" fmla="*/ 131 h 139"/>
                  <a:gd name="T26" fmla="*/ 49 w 116"/>
                  <a:gd name="T27" fmla="*/ 123 h 139"/>
                  <a:gd name="T28" fmla="*/ 49 w 116"/>
                  <a:gd name="T29" fmla="*/ 118 h 139"/>
                  <a:gd name="T30" fmla="*/ 49 w 116"/>
                  <a:gd name="T31" fmla="*/ 22 h 139"/>
                  <a:gd name="T32" fmla="*/ 41 w 116"/>
                  <a:gd name="T33" fmla="*/ 14 h 139"/>
                  <a:gd name="T34" fmla="*/ 32 w 116"/>
                  <a:gd name="T35" fmla="*/ 15 h 139"/>
                  <a:gd name="T36" fmla="*/ 18 w 116"/>
                  <a:gd name="T37" fmla="*/ 23 h 139"/>
                  <a:gd name="T38" fmla="*/ 11 w 116"/>
                  <a:gd name="T39" fmla="*/ 36 h 139"/>
                  <a:gd name="T40" fmla="*/ 8 w 116"/>
                  <a:gd name="T41" fmla="*/ 42 h 139"/>
                  <a:gd name="T42" fmla="*/ 0 w 116"/>
                  <a:gd name="T43" fmla="*/ 39 h 139"/>
                  <a:gd name="T44" fmla="*/ 13 w 116"/>
                  <a:gd name="T45" fmla="*/ 0 h 139"/>
                  <a:gd name="T46" fmla="*/ 19 w 116"/>
                  <a:gd name="T47" fmla="*/ 0 h 139"/>
                  <a:gd name="T48" fmla="*/ 21 w 116"/>
                  <a:gd name="T49" fmla="*/ 4 h 139"/>
                  <a:gd name="T50" fmla="*/ 95 w 116"/>
                  <a:gd name="T51" fmla="*/ 4 h 139"/>
                  <a:gd name="T52" fmla="*/ 97 w 116"/>
                  <a:gd name="T53" fmla="*/ 0 h 139"/>
                  <a:gd name="T54" fmla="*/ 103 w 116"/>
                  <a:gd name="T55" fmla="*/ 0 h 139"/>
                  <a:gd name="T56" fmla="*/ 116 w 116"/>
                  <a:gd name="T57" fmla="*/ 39 h 139"/>
                  <a:gd name="T58" fmla="*/ 108 w 116"/>
                  <a:gd name="T59"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39">
                    <a:moveTo>
                      <a:pt x="108" y="42"/>
                    </a:moveTo>
                    <a:cubicBezTo>
                      <a:pt x="106" y="37"/>
                      <a:pt x="104" y="33"/>
                      <a:pt x="102" y="29"/>
                    </a:cubicBezTo>
                    <a:cubicBezTo>
                      <a:pt x="96" y="17"/>
                      <a:pt x="85" y="13"/>
                      <a:pt x="72" y="14"/>
                    </a:cubicBezTo>
                    <a:cubicBezTo>
                      <a:pt x="68" y="14"/>
                      <a:pt x="67" y="15"/>
                      <a:pt x="67" y="18"/>
                    </a:cubicBezTo>
                    <a:cubicBezTo>
                      <a:pt x="66" y="20"/>
                      <a:pt x="66" y="22"/>
                      <a:pt x="66" y="24"/>
                    </a:cubicBezTo>
                    <a:cubicBezTo>
                      <a:pt x="66" y="54"/>
                      <a:pt x="66" y="85"/>
                      <a:pt x="66" y="115"/>
                    </a:cubicBezTo>
                    <a:cubicBezTo>
                      <a:pt x="66" y="118"/>
                      <a:pt x="67" y="120"/>
                      <a:pt x="67" y="123"/>
                    </a:cubicBezTo>
                    <a:cubicBezTo>
                      <a:pt x="68" y="128"/>
                      <a:pt x="70" y="130"/>
                      <a:pt x="75" y="131"/>
                    </a:cubicBezTo>
                    <a:cubicBezTo>
                      <a:pt x="78" y="131"/>
                      <a:pt x="80" y="132"/>
                      <a:pt x="83" y="132"/>
                    </a:cubicBezTo>
                    <a:cubicBezTo>
                      <a:pt x="83" y="134"/>
                      <a:pt x="83" y="137"/>
                      <a:pt x="83" y="139"/>
                    </a:cubicBezTo>
                    <a:cubicBezTo>
                      <a:pt x="66" y="139"/>
                      <a:pt x="50" y="139"/>
                      <a:pt x="33" y="139"/>
                    </a:cubicBezTo>
                    <a:cubicBezTo>
                      <a:pt x="33" y="137"/>
                      <a:pt x="33" y="135"/>
                      <a:pt x="33" y="132"/>
                    </a:cubicBezTo>
                    <a:cubicBezTo>
                      <a:pt x="36" y="132"/>
                      <a:pt x="39" y="131"/>
                      <a:pt x="41" y="131"/>
                    </a:cubicBezTo>
                    <a:cubicBezTo>
                      <a:pt x="47" y="130"/>
                      <a:pt x="49" y="128"/>
                      <a:pt x="49" y="123"/>
                    </a:cubicBezTo>
                    <a:cubicBezTo>
                      <a:pt x="49" y="121"/>
                      <a:pt x="49" y="120"/>
                      <a:pt x="49" y="118"/>
                    </a:cubicBezTo>
                    <a:cubicBezTo>
                      <a:pt x="49" y="86"/>
                      <a:pt x="49" y="54"/>
                      <a:pt x="49" y="22"/>
                    </a:cubicBezTo>
                    <a:cubicBezTo>
                      <a:pt x="49" y="14"/>
                      <a:pt x="49" y="13"/>
                      <a:pt x="41" y="14"/>
                    </a:cubicBezTo>
                    <a:cubicBezTo>
                      <a:pt x="38" y="14"/>
                      <a:pt x="35" y="14"/>
                      <a:pt x="32" y="15"/>
                    </a:cubicBezTo>
                    <a:cubicBezTo>
                      <a:pt x="26" y="16"/>
                      <a:pt x="21" y="18"/>
                      <a:pt x="18" y="23"/>
                    </a:cubicBezTo>
                    <a:cubicBezTo>
                      <a:pt x="15" y="27"/>
                      <a:pt x="13" y="32"/>
                      <a:pt x="11" y="36"/>
                    </a:cubicBezTo>
                    <a:cubicBezTo>
                      <a:pt x="10" y="38"/>
                      <a:pt x="9" y="40"/>
                      <a:pt x="8" y="42"/>
                    </a:cubicBezTo>
                    <a:cubicBezTo>
                      <a:pt x="5" y="41"/>
                      <a:pt x="3" y="40"/>
                      <a:pt x="0" y="39"/>
                    </a:cubicBezTo>
                    <a:cubicBezTo>
                      <a:pt x="5" y="26"/>
                      <a:pt x="9" y="13"/>
                      <a:pt x="13" y="0"/>
                    </a:cubicBezTo>
                    <a:cubicBezTo>
                      <a:pt x="15" y="0"/>
                      <a:pt x="17" y="0"/>
                      <a:pt x="19" y="0"/>
                    </a:cubicBezTo>
                    <a:cubicBezTo>
                      <a:pt x="20" y="1"/>
                      <a:pt x="20" y="3"/>
                      <a:pt x="21" y="4"/>
                    </a:cubicBezTo>
                    <a:cubicBezTo>
                      <a:pt x="46" y="4"/>
                      <a:pt x="70" y="4"/>
                      <a:pt x="95" y="4"/>
                    </a:cubicBezTo>
                    <a:cubicBezTo>
                      <a:pt x="95" y="3"/>
                      <a:pt x="96" y="1"/>
                      <a:pt x="97" y="0"/>
                    </a:cubicBezTo>
                    <a:cubicBezTo>
                      <a:pt x="98" y="0"/>
                      <a:pt x="100" y="0"/>
                      <a:pt x="103" y="0"/>
                    </a:cubicBezTo>
                    <a:cubicBezTo>
                      <a:pt x="107" y="13"/>
                      <a:pt x="112" y="26"/>
                      <a:pt x="116" y="39"/>
                    </a:cubicBezTo>
                    <a:cubicBezTo>
                      <a:pt x="113" y="40"/>
                      <a:pt x="111" y="41"/>
                      <a:pt x="108" y="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3" name="Freeform 33">
                <a:extLst>
                  <a:ext uri="{FF2B5EF4-FFF2-40B4-BE49-F238E27FC236}">
                    <a16:creationId xmlns:a16="http://schemas.microsoft.com/office/drawing/2014/main" id="{80557463-D295-47EE-83FE-4E7C2CFE5CA8}"/>
                  </a:ext>
                </a:extLst>
              </p:cNvPr>
              <p:cNvSpPr>
                <a:spLocks/>
              </p:cNvSpPr>
              <p:nvPr/>
            </p:nvSpPr>
            <p:spPr bwMode="auto">
              <a:xfrm>
                <a:off x="5715150" y="3891177"/>
                <a:ext cx="140967" cy="381253"/>
              </a:xfrm>
              <a:custGeom>
                <a:avLst/>
                <a:gdLst>
                  <a:gd name="T0" fmla="*/ 0 w 50"/>
                  <a:gd name="T1" fmla="*/ 134 h 134"/>
                  <a:gd name="T2" fmla="*/ 0 w 50"/>
                  <a:gd name="T3" fmla="*/ 127 h 134"/>
                  <a:gd name="T4" fmla="*/ 9 w 50"/>
                  <a:gd name="T5" fmla="*/ 126 h 134"/>
                  <a:gd name="T6" fmla="*/ 16 w 50"/>
                  <a:gd name="T7" fmla="*/ 119 h 134"/>
                  <a:gd name="T8" fmla="*/ 16 w 50"/>
                  <a:gd name="T9" fmla="*/ 113 h 134"/>
                  <a:gd name="T10" fmla="*/ 16 w 50"/>
                  <a:gd name="T11" fmla="*/ 21 h 134"/>
                  <a:gd name="T12" fmla="*/ 16 w 50"/>
                  <a:gd name="T13" fmla="*/ 13 h 134"/>
                  <a:gd name="T14" fmla="*/ 9 w 50"/>
                  <a:gd name="T15" fmla="*/ 8 h 134"/>
                  <a:gd name="T16" fmla="*/ 1 w 50"/>
                  <a:gd name="T17" fmla="*/ 7 h 134"/>
                  <a:gd name="T18" fmla="*/ 1 w 50"/>
                  <a:gd name="T19" fmla="*/ 0 h 134"/>
                  <a:gd name="T20" fmla="*/ 49 w 50"/>
                  <a:gd name="T21" fmla="*/ 0 h 134"/>
                  <a:gd name="T22" fmla="*/ 49 w 50"/>
                  <a:gd name="T23" fmla="*/ 7 h 134"/>
                  <a:gd name="T24" fmla="*/ 42 w 50"/>
                  <a:gd name="T25" fmla="*/ 8 h 134"/>
                  <a:gd name="T26" fmla="*/ 34 w 50"/>
                  <a:gd name="T27" fmla="*/ 15 h 134"/>
                  <a:gd name="T28" fmla="*/ 33 w 50"/>
                  <a:gd name="T29" fmla="*/ 23 h 134"/>
                  <a:gd name="T30" fmla="*/ 33 w 50"/>
                  <a:gd name="T31" fmla="*/ 113 h 134"/>
                  <a:gd name="T32" fmla="*/ 46 w 50"/>
                  <a:gd name="T33" fmla="*/ 127 h 134"/>
                  <a:gd name="T34" fmla="*/ 49 w 50"/>
                  <a:gd name="T35" fmla="*/ 127 h 134"/>
                  <a:gd name="T36" fmla="*/ 50 w 50"/>
                  <a:gd name="T37" fmla="*/ 131 h 134"/>
                  <a:gd name="T38" fmla="*/ 49 w 50"/>
                  <a:gd name="T39" fmla="*/ 134 h 134"/>
                  <a:gd name="T40" fmla="*/ 0 w 50"/>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4">
                    <a:moveTo>
                      <a:pt x="0" y="134"/>
                    </a:moveTo>
                    <a:cubicBezTo>
                      <a:pt x="0" y="132"/>
                      <a:pt x="0" y="130"/>
                      <a:pt x="0" y="127"/>
                    </a:cubicBezTo>
                    <a:cubicBezTo>
                      <a:pt x="3" y="127"/>
                      <a:pt x="6" y="127"/>
                      <a:pt x="9" y="126"/>
                    </a:cubicBezTo>
                    <a:cubicBezTo>
                      <a:pt x="13" y="125"/>
                      <a:pt x="15" y="124"/>
                      <a:pt x="16" y="119"/>
                    </a:cubicBezTo>
                    <a:cubicBezTo>
                      <a:pt x="16" y="117"/>
                      <a:pt x="16" y="115"/>
                      <a:pt x="16" y="113"/>
                    </a:cubicBezTo>
                    <a:cubicBezTo>
                      <a:pt x="16" y="82"/>
                      <a:pt x="16" y="52"/>
                      <a:pt x="16" y="21"/>
                    </a:cubicBezTo>
                    <a:cubicBezTo>
                      <a:pt x="16" y="18"/>
                      <a:pt x="16" y="16"/>
                      <a:pt x="16" y="13"/>
                    </a:cubicBezTo>
                    <a:cubicBezTo>
                      <a:pt x="15" y="10"/>
                      <a:pt x="13" y="8"/>
                      <a:pt x="9" y="8"/>
                    </a:cubicBezTo>
                    <a:cubicBezTo>
                      <a:pt x="6" y="7"/>
                      <a:pt x="4" y="7"/>
                      <a:pt x="1" y="7"/>
                    </a:cubicBezTo>
                    <a:cubicBezTo>
                      <a:pt x="1" y="4"/>
                      <a:pt x="1" y="2"/>
                      <a:pt x="1" y="0"/>
                    </a:cubicBezTo>
                    <a:cubicBezTo>
                      <a:pt x="17" y="0"/>
                      <a:pt x="33" y="0"/>
                      <a:pt x="49" y="0"/>
                    </a:cubicBezTo>
                    <a:cubicBezTo>
                      <a:pt x="49" y="2"/>
                      <a:pt x="49" y="4"/>
                      <a:pt x="49" y="7"/>
                    </a:cubicBezTo>
                    <a:cubicBezTo>
                      <a:pt x="47" y="7"/>
                      <a:pt x="44" y="7"/>
                      <a:pt x="42" y="8"/>
                    </a:cubicBezTo>
                    <a:cubicBezTo>
                      <a:pt x="38" y="8"/>
                      <a:pt x="35" y="10"/>
                      <a:pt x="34" y="15"/>
                    </a:cubicBezTo>
                    <a:cubicBezTo>
                      <a:pt x="34" y="17"/>
                      <a:pt x="33" y="20"/>
                      <a:pt x="33" y="23"/>
                    </a:cubicBezTo>
                    <a:cubicBezTo>
                      <a:pt x="33" y="53"/>
                      <a:pt x="33" y="83"/>
                      <a:pt x="33" y="113"/>
                    </a:cubicBezTo>
                    <a:cubicBezTo>
                      <a:pt x="33" y="124"/>
                      <a:pt x="36" y="126"/>
                      <a:pt x="46" y="127"/>
                    </a:cubicBezTo>
                    <a:cubicBezTo>
                      <a:pt x="47" y="127"/>
                      <a:pt x="48" y="127"/>
                      <a:pt x="49" y="127"/>
                    </a:cubicBezTo>
                    <a:cubicBezTo>
                      <a:pt x="49" y="128"/>
                      <a:pt x="50" y="129"/>
                      <a:pt x="50" y="131"/>
                    </a:cubicBezTo>
                    <a:cubicBezTo>
                      <a:pt x="50" y="132"/>
                      <a:pt x="49" y="133"/>
                      <a:pt x="49" y="134"/>
                    </a:cubicBezTo>
                    <a:cubicBezTo>
                      <a:pt x="33" y="134"/>
                      <a:pt x="17" y="134"/>
                      <a:pt x="0"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4" name="Freeform 34">
                <a:extLst>
                  <a:ext uri="{FF2B5EF4-FFF2-40B4-BE49-F238E27FC236}">
                    <a16:creationId xmlns:a16="http://schemas.microsoft.com/office/drawing/2014/main" id="{59C332FA-9D18-4C13-8F66-7832ED72F4F6}"/>
                  </a:ext>
                </a:extLst>
              </p:cNvPr>
              <p:cNvSpPr>
                <a:spLocks/>
              </p:cNvSpPr>
              <p:nvPr/>
            </p:nvSpPr>
            <p:spPr bwMode="auto">
              <a:xfrm>
                <a:off x="9354673" y="3891177"/>
                <a:ext cx="137764" cy="384457"/>
              </a:xfrm>
              <a:custGeom>
                <a:avLst/>
                <a:gdLst>
                  <a:gd name="T0" fmla="*/ 0 w 49"/>
                  <a:gd name="T1" fmla="*/ 7 h 135"/>
                  <a:gd name="T2" fmla="*/ 0 w 49"/>
                  <a:gd name="T3" fmla="*/ 0 h 135"/>
                  <a:gd name="T4" fmla="*/ 49 w 49"/>
                  <a:gd name="T5" fmla="*/ 0 h 135"/>
                  <a:gd name="T6" fmla="*/ 49 w 49"/>
                  <a:gd name="T7" fmla="*/ 7 h 135"/>
                  <a:gd name="T8" fmla="*/ 42 w 49"/>
                  <a:gd name="T9" fmla="*/ 8 h 135"/>
                  <a:gd name="T10" fmla="*/ 34 w 49"/>
                  <a:gd name="T11" fmla="*/ 15 h 135"/>
                  <a:gd name="T12" fmla="*/ 33 w 49"/>
                  <a:gd name="T13" fmla="*/ 23 h 135"/>
                  <a:gd name="T14" fmla="*/ 33 w 49"/>
                  <a:gd name="T15" fmla="*/ 113 h 135"/>
                  <a:gd name="T16" fmla="*/ 46 w 49"/>
                  <a:gd name="T17" fmla="*/ 127 h 135"/>
                  <a:gd name="T18" fmla="*/ 49 w 49"/>
                  <a:gd name="T19" fmla="*/ 127 h 135"/>
                  <a:gd name="T20" fmla="*/ 49 w 49"/>
                  <a:gd name="T21" fmla="*/ 134 h 135"/>
                  <a:gd name="T22" fmla="*/ 0 w 49"/>
                  <a:gd name="T23" fmla="*/ 134 h 135"/>
                  <a:gd name="T24" fmla="*/ 0 w 49"/>
                  <a:gd name="T25" fmla="*/ 127 h 135"/>
                  <a:gd name="T26" fmla="*/ 7 w 49"/>
                  <a:gd name="T27" fmla="*/ 126 h 135"/>
                  <a:gd name="T28" fmla="*/ 16 w 49"/>
                  <a:gd name="T29" fmla="*/ 118 h 135"/>
                  <a:gd name="T30" fmla="*/ 16 w 49"/>
                  <a:gd name="T31" fmla="*/ 113 h 135"/>
                  <a:gd name="T32" fmla="*/ 16 w 49"/>
                  <a:gd name="T33" fmla="*/ 20 h 135"/>
                  <a:gd name="T34" fmla="*/ 15 w 49"/>
                  <a:gd name="T35" fmla="*/ 13 h 135"/>
                  <a:gd name="T36" fmla="*/ 9 w 49"/>
                  <a:gd name="T37" fmla="*/ 8 h 135"/>
                  <a:gd name="T38" fmla="*/ 0 w 49"/>
                  <a:gd name="T39"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35">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5" y="10"/>
                      <a:pt x="34" y="15"/>
                    </a:cubicBezTo>
                    <a:cubicBezTo>
                      <a:pt x="33" y="18"/>
                      <a:pt x="33" y="20"/>
                      <a:pt x="33" y="23"/>
                    </a:cubicBezTo>
                    <a:cubicBezTo>
                      <a:pt x="33" y="53"/>
                      <a:pt x="33" y="83"/>
                      <a:pt x="33" y="113"/>
                    </a:cubicBezTo>
                    <a:cubicBezTo>
                      <a:pt x="33" y="124"/>
                      <a:pt x="35" y="126"/>
                      <a:pt x="46" y="127"/>
                    </a:cubicBezTo>
                    <a:cubicBezTo>
                      <a:pt x="47" y="127"/>
                      <a:pt x="48" y="127"/>
                      <a:pt x="49" y="127"/>
                    </a:cubicBezTo>
                    <a:cubicBezTo>
                      <a:pt x="49" y="129"/>
                      <a:pt x="49" y="132"/>
                      <a:pt x="49" y="134"/>
                    </a:cubicBezTo>
                    <a:cubicBezTo>
                      <a:pt x="45" y="135"/>
                      <a:pt x="9" y="135"/>
                      <a:pt x="0" y="134"/>
                    </a:cubicBezTo>
                    <a:cubicBezTo>
                      <a:pt x="0" y="132"/>
                      <a:pt x="0" y="130"/>
                      <a:pt x="0" y="127"/>
                    </a:cubicBezTo>
                    <a:cubicBezTo>
                      <a:pt x="3" y="127"/>
                      <a:pt x="5" y="127"/>
                      <a:pt x="7" y="126"/>
                    </a:cubicBezTo>
                    <a:cubicBezTo>
                      <a:pt x="13" y="126"/>
                      <a:pt x="15" y="124"/>
                      <a:pt x="16" y="118"/>
                    </a:cubicBezTo>
                    <a:cubicBezTo>
                      <a:pt x="16" y="117"/>
                      <a:pt x="16" y="115"/>
                      <a:pt x="16" y="113"/>
                    </a:cubicBezTo>
                    <a:cubicBezTo>
                      <a:pt x="16" y="82"/>
                      <a:pt x="16" y="51"/>
                      <a:pt x="16" y="20"/>
                    </a:cubicBezTo>
                    <a:cubicBezTo>
                      <a:pt x="16" y="18"/>
                      <a:pt x="15" y="16"/>
                      <a:pt x="15" y="13"/>
                    </a:cubicBezTo>
                    <a:cubicBezTo>
                      <a:pt x="14" y="10"/>
                      <a:pt x="12" y="8"/>
                      <a:pt x="9" y="8"/>
                    </a:cubicBezTo>
                    <a:cubicBezTo>
                      <a:pt x="6"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5" name="Freeform 35">
                <a:extLst>
                  <a:ext uri="{FF2B5EF4-FFF2-40B4-BE49-F238E27FC236}">
                    <a16:creationId xmlns:a16="http://schemas.microsoft.com/office/drawing/2014/main" id="{65E12940-8A45-4E0C-84AF-6AA4577F53A2}"/>
                  </a:ext>
                </a:extLst>
              </p:cNvPr>
              <p:cNvSpPr>
                <a:spLocks/>
              </p:cNvSpPr>
              <p:nvPr/>
            </p:nvSpPr>
            <p:spPr bwMode="auto">
              <a:xfrm>
                <a:off x="7675879" y="3891177"/>
                <a:ext cx="137764" cy="381253"/>
              </a:xfrm>
              <a:custGeom>
                <a:avLst/>
                <a:gdLst>
                  <a:gd name="T0" fmla="*/ 0 w 49"/>
                  <a:gd name="T1" fmla="*/ 7 h 134"/>
                  <a:gd name="T2" fmla="*/ 0 w 49"/>
                  <a:gd name="T3" fmla="*/ 0 h 134"/>
                  <a:gd name="T4" fmla="*/ 49 w 49"/>
                  <a:gd name="T5" fmla="*/ 0 h 134"/>
                  <a:gd name="T6" fmla="*/ 49 w 49"/>
                  <a:gd name="T7" fmla="*/ 7 h 134"/>
                  <a:gd name="T8" fmla="*/ 42 w 49"/>
                  <a:gd name="T9" fmla="*/ 8 h 134"/>
                  <a:gd name="T10" fmla="*/ 34 w 49"/>
                  <a:gd name="T11" fmla="*/ 15 h 134"/>
                  <a:gd name="T12" fmla="*/ 33 w 49"/>
                  <a:gd name="T13" fmla="*/ 23 h 134"/>
                  <a:gd name="T14" fmla="*/ 33 w 49"/>
                  <a:gd name="T15" fmla="*/ 112 h 134"/>
                  <a:gd name="T16" fmla="*/ 34 w 49"/>
                  <a:gd name="T17" fmla="*/ 120 h 134"/>
                  <a:gd name="T18" fmla="*/ 40 w 49"/>
                  <a:gd name="T19" fmla="*/ 126 h 134"/>
                  <a:gd name="T20" fmla="*/ 49 w 49"/>
                  <a:gd name="T21" fmla="*/ 127 h 134"/>
                  <a:gd name="T22" fmla="*/ 49 w 49"/>
                  <a:gd name="T23" fmla="*/ 134 h 134"/>
                  <a:gd name="T24" fmla="*/ 0 w 49"/>
                  <a:gd name="T25" fmla="*/ 134 h 134"/>
                  <a:gd name="T26" fmla="*/ 0 w 49"/>
                  <a:gd name="T27" fmla="*/ 127 h 134"/>
                  <a:gd name="T28" fmla="*/ 8 w 49"/>
                  <a:gd name="T29" fmla="*/ 126 h 134"/>
                  <a:gd name="T30" fmla="*/ 15 w 49"/>
                  <a:gd name="T31" fmla="*/ 119 h 134"/>
                  <a:gd name="T32" fmla="*/ 16 w 49"/>
                  <a:gd name="T33" fmla="*/ 110 h 134"/>
                  <a:gd name="T34" fmla="*/ 16 w 49"/>
                  <a:gd name="T35" fmla="*/ 25 h 134"/>
                  <a:gd name="T36" fmla="*/ 15 w 49"/>
                  <a:gd name="T37" fmla="*/ 15 h 134"/>
                  <a:gd name="T38" fmla="*/ 8 w 49"/>
                  <a:gd name="T39" fmla="*/ 8 h 134"/>
                  <a:gd name="T40" fmla="*/ 0 w 49"/>
                  <a:gd name="T41"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4">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4" y="10"/>
                      <a:pt x="34" y="15"/>
                    </a:cubicBezTo>
                    <a:cubicBezTo>
                      <a:pt x="33" y="18"/>
                      <a:pt x="33" y="21"/>
                      <a:pt x="33" y="23"/>
                    </a:cubicBezTo>
                    <a:cubicBezTo>
                      <a:pt x="33" y="53"/>
                      <a:pt x="33" y="83"/>
                      <a:pt x="33" y="112"/>
                    </a:cubicBezTo>
                    <a:cubicBezTo>
                      <a:pt x="33" y="115"/>
                      <a:pt x="33" y="118"/>
                      <a:pt x="34" y="120"/>
                    </a:cubicBezTo>
                    <a:cubicBezTo>
                      <a:pt x="34" y="124"/>
                      <a:pt x="36" y="126"/>
                      <a:pt x="40" y="126"/>
                    </a:cubicBezTo>
                    <a:cubicBezTo>
                      <a:pt x="43" y="126"/>
                      <a:pt x="45" y="127"/>
                      <a:pt x="49" y="127"/>
                    </a:cubicBezTo>
                    <a:cubicBezTo>
                      <a:pt x="49" y="129"/>
                      <a:pt x="49" y="132"/>
                      <a:pt x="49" y="134"/>
                    </a:cubicBezTo>
                    <a:cubicBezTo>
                      <a:pt x="33" y="134"/>
                      <a:pt x="16" y="134"/>
                      <a:pt x="0" y="134"/>
                    </a:cubicBezTo>
                    <a:cubicBezTo>
                      <a:pt x="0" y="132"/>
                      <a:pt x="0" y="130"/>
                      <a:pt x="0" y="127"/>
                    </a:cubicBezTo>
                    <a:cubicBezTo>
                      <a:pt x="3" y="127"/>
                      <a:pt x="6" y="127"/>
                      <a:pt x="8" y="126"/>
                    </a:cubicBezTo>
                    <a:cubicBezTo>
                      <a:pt x="13" y="125"/>
                      <a:pt x="15" y="123"/>
                      <a:pt x="15" y="119"/>
                    </a:cubicBezTo>
                    <a:cubicBezTo>
                      <a:pt x="16" y="116"/>
                      <a:pt x="16" y="113"/>
                      <a:pt x="16" y="110"/>
                    </a:cubicBezTo>
                    <a:cubicBezTo>
                      <a:pt x="16" y="81"/>
                      <a:pt x="16" y="53"/>
                      <a:pt x="16" y="25"/>
                    </a:cubicBezTo>
                    <a:cubicBezTo>
                      <a:pt x="16" y="21"/>
                      <a:pt x="16" y="18"/>
                      <a:pt x="15" y="15"/>
                    </a:cubicBezTo>
                    <a:cubicBezTo>
                      <a:pt x="15" y="10"/>
                      <a:pt x="13" y="8"/>
                      <a:pt x="8" y="8"/>
                    </a:cubicBezTo>
                    <a:cubicBezTo>
                      <a:pt x="5"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3" name="组合 122">
              <a:extLst>
                <a:ext uri="{FF2B5EF4-FFF2-40B4-BE49-F238E27FC236}">
                  <a16:creationId xmlns:a16="http://schemas.microsoft.com/office/drawing/2014/main" id="{F4DC8654-6333-43BF-BBD2-8CC0F92462C8}"/>
                </a:ext>
              </a:extLst>
            </p:cNvPr>
            <p:cNvGrpSpPr/>
            <p:nvPr userDrawn="1"/>
          </p:nvGrpSpPr>
          <p:grpSpPr>
            <a:xfrm>
              <a:off x="10237120" y="539555"/>
              <a:ext cx="1312962" cy="375239"/>
              <a:chOff x="4606634" y="2048989"/>
              <a:chExt cx="5593843" cy="1598699"/>
            </a:xfrm>
            <a:solidFill>
              <a:schemeClr val="accent1">
                <a:alpha val="80000"/>
              </a:schemeClr>
            </a:solidFill>
          </p:grpSpPr>
          <p:sp>
            <p:nvSpPr>
              <p:cNvPr id="148" name="Freeform 9">
                <a:extLst>
                  <a:ext uri="{FF2B5EF4-FFF2-40B4-BE49-F238E27FC236}">
                    <a16:creationId xmlns:a16="http://schemas.microsoft.com/office/drawing/2014/main" id="{1BD02196-28F9-45E0-99D4-C63C486392BF}"/>
                  </a:ext>
                </a:extLst>
              </p:cNvPr>
              <p:cNvSpPr>
                <a:spLocks noEditPoints="1"/>
              </p:cNvSpPr>
              <p:nvPr/>
            </p:nvSpPr>
            <p:spPr bwMode="auto">
              <a:xfrm>
                <a:off x="9274578" y="2071415"/>
                <a:ext cx="925899" cy="1034829"/>
              </a:xfrm>
              <a:custGeom>
                <a:avLst/>
                <a:gdLst>
                  <a:gd name="T0" fmla="*/ 324 w 325"/>
                  <a:gd name="T1" fmla="*/ 106 h 363"/>
                  <a:gd name="T2" fmla="*/ 283 w 325"/>
                  <a:gd name="T3" fmla="*/ 179 h 363"/>
                  <a:gd name="T4" fmla="*/ 247 w 325"/>
                  <a:gd name="T5" fmla="*/ 214 h 363"/>
                  <a:gd name="T6" fmla="*/ 241 w 325"/>
                  <a:gd name="T7" fmla="*/ 228 h 363"/>
                  <a:gd name="T8" fmla="*/ 271 w 325"/>
                  <a:gd name="T9" fmla="*/ 230 h 363"/>
                  <a:gd name="T10" fmla="*/ 282 w 325"/>
                  <a:gd name="T11" fmla="*/ 240 h 363"/>
                  <a:gd name="T12" fmla="*/ 269 w 325"/>
                  <a:gd name="T13" fmla="*/ 277 h 363"/>
                  <a:gd name="T14" fmla="*/ 223 w 325"/>
                  <a:gd name="T15" fmla="*/ 316 h 363"/>
                  <a:gd name="T16" fmla="*/ 176 w 325"/>
                  <a:gd name="T17" fmla="*/ 340 h 363"/>
                  <a:gd name="T18" fmla="*/ 160 w 325"/>
                  <a:gd name="T19" fmla="*/ 339 h 363"/>
                  <a:gd name="T20" fmla="*/ 165 w 325"/>
                  <a:gd name="T21" fmla="*/ 329 h 363"/>
                  <a:gd name="T22" fmla="*/ 195 w 325"/>
                  <a:gd name="T23" fmla="*/ 302 h 363"/>
                  <a:gd name="T24" fmla="*/ 214 w 325"/>
                  <a:gd name="T25" fmla="*/ 282 h 363"/>
                  <a:gd name="T26" fmla="*/ 223 w 325"/>
                  <a:gd name="T27" fmla="*/ 265 h 363"/>
                  <a:gd name="T28" fmla="*/ 220 w 325"/>
                  <a:gd name="T29" fmla="*/ 257 h 363"/>
                  <a:gd name="T30" fmla="*/ 179 w 325"/>
                  <a:gd name="T31" fmla="*/ 289 h 363"/>
                  <a:gd name="T32" fmla="*/ 106 w 325"/>
                  <a:gd name="T33" fmla="*/ 335 h 363"/>
                  <a:gd name="T34" fmla="*/ 20 w 325"/>
                  <a:gd name="T35" fmla="*/ 363 h 363"/>
                  <a:gd name="T36" fmla="*/ 4 w 325"/>
                  <a:gd name="T37" fmla="*/ 360 h 363"/>
                  <a:gd name="T38" fmla="*/ 78 w 325"/>
                  <a:gd name="T39" fmla="*/ 306 h 363"/>
                  <a:gd name="T40" fmla="*/ 102 w 325"/>
                  <a:gd name="T41" fmla="*/ 295 h 363"/>
                  <a:gd name="T42" fmla="*/ 208 w 325"/>
                  <a:gd name="T43" fmla="*/ 238 h 363"/>
                  <a:gd name="T44" fmla="*/ 207 w 325"/>
                  <a:gd name="T45" fmla="*/ 232 h 363"/>
                  <a:gd name="T46" fmla="*/ 171 w 325"/>
                  <a:gd name="T47" fmla="*/ 243 h 363"/>
                  <a:gd name="T48" fmla="*/ 163 w 325"/>
                  <a:gd name="T49" fmla="*/ 239 h 363"/>
                  <a:gd name="T50" fmla="*/ 170 w 325"/>
                  <a:gd name="T51" fmla="*/ 226 h 363"/>
                  <a:gd name="T52" fmla="*/ 154 w 325"/>
                  <a:gd name="T53" fmla="*/ 206 h 363"/>
                  <a:gd name="T54" fmla="*/ 122 w 325"/>
                  <a:gd name="T55" fmla="*/ 224 h 363"/>
                  <a:gd name="T56" fmla="*/ 99 w 325"/>
                  <a:gd name="T57" fmla="*/ 236 h 363"/>
                  <a:gd name="T58" fmla="*/ 100 w 325"/>
                  <a:gd name="T59" fmla="*/ 222 h 363"/>
                  <a:gd name="T60" fmla="*/ 116 w 325"/>
                  <a:gd name="T61" fmla="*/ 204 h 363"/>
                  <a:gd name="T62" fmla="*/ 118 w 325"/>
                  <a:gd name="T63" fmla="*/ 183 h 363"/>
                  <a:gd name="T64" fmla="*/ 116 w 325"/>
                  <a:gd name="T65" fmla="*/ 174 h 363"/>
                  <a:gd name="T66" fmla="*/ 143 w 325"/>
                  <a:gd name="T67" fmla="*/ 167 h 363"/>
                  <a:gd name="T68" fmla="*/ 158 w 325"/>
                  <a:gd name="T69" fmla="*/ 145 h 363"/>
                  <a:gd name="T70" fmla="*/ 147 w 325"/>
                  <a:gd name="T71" fmla="*/ 144 h 363"/>
                  <a:gd name="T72" fmla="*/ 132 w 325"/>
                  <a:gd name="T73" fmla="*/ 141 h 363"/>
                  <a:gd name="T74" fmla="*/ 141 w 325"/>
                  <a:gd name="T75" fmla="*/ 129 h 363"/>
                  <a:gd name="T76" fmla="*/ 140 w 325"/>
                  <a:gd name="T77" fmla="*/ 115 h 363"/>
                  <a:gd name="T78" fmla="*/ 112 w 325"/>
                  <a:gd name="T79" fmla="*/ 96 h 363"/>
                  <a:gd name="T80" fmla="*/ 127 w 325"/>
                  <a:gd name="T81" fmla="*/ 92 h 363"/>
                  <a:gd name="T82" fmla="*/ 167 w 325"/>
                  <a:gd name="T83" fmla="*/ 81 h 363"/>
                  <a:gd name="T84" fmla="*/ 203 w 325"/>
                  <a:gd name="T85" fmla="*/ 36 h 363"/>
                  <a:gd name="T86" fmla="*/ 204 w 325"/>
                  <a:gd name="T87" fmla="*/ 10 h 363"/>
                  <a:gd name="T88" fmla="*/ 216 w 325"/>
                  <a:gd name="T89" fmla="*/ 3 h 363"/>
                  <a:gd name="T90" fmla="*/ 224 w 325"/>
                  <a:gd name="T91" fmla="*/ 56 h 363"/>
                  <a:gd name="T92" fmla="*/ 205 w 325"/>
                  <a:gd name="T93" fmla="*/ 91 h 363"/>
                  <a:gd name="T94" fmla="*/ 208 w 325"/>
                  <a:gd name="T95" fmla="*/ 105 h 363"/>
                  <a:gd name="T96" fmla="*/ 267 w 325"/>
                  <a:gd name="T97" fmla="*/ 87 h 363"/>
                  <a:gd name="T98" fmla="*/ 297 w 325"/>
                  <a:gd name="T99" fmla="*/ 85 h 363"/>
                  <a:gd name="T100" fmla="*/ 309 w 325"/>
                  <a:gd name="T101" fmla="*/ 86 h 363"/>
                  <a:gd name="T102" fmla="*/ 325 w 325"/>
                  <a:gd name="T103" fmla="*/ 104 h 363"/>
                  <a:gd name="T104" fmla="*/ 198 w 325"/>
                  <a:gd name="T105" fmla="*/ 126 h 363"/>
                  <a:gd name="T106" fmla="*/ 164 w 325"/>
                  <a:gd name="T107" fmla="*/ 175 h 363"/>
                  <a:gd name="T108" fmla="*/ 181 w 325"/>
                  <a:gd name="T109" fmla="*/ 191 h 363"/>
                  <a:gd name="T110" fmla="*/ 186 w 325"/>
                  <a:gd name="T111" fmla="*/ 173 h 363"/>
                  <a:gd name="T112" fmla="*/ 199 w 325"/>
                  <a:gd name="T113" fmla="*/ 170 h 363"/>
                  <a:gd name="T114" fmla="*/ 206 w 325"/>
                  <a:gd name="T115" fmla="*/ 204 h 363"/>
                  <a:gd name="T116" fmla="*/ 217 w 325"/>
                  <a:gd name="T117" fmla="*/ 206 h 363"/>
                  <a:gd name="T118" fmla="*/ 229 w 325"/>
                  <a:gd name="T119" fmla="*/ 188 h 363"/>
                  <a:gd name="T120" fmla="*/ 261 w 325"/>
                  <a:gd name="T121" fmla="*/ 141 h 363"/>
                  <a:gd name="T122" fmla="*/ 250 w 325"/>
                  <a:gd name="T123" fmla="*/ 134 h 363"/>
                  <a:gd name="T124" fmla="*/ 206 w 325"/>
                  <a:gd name="T125" fmla="*/ 12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 h="363">
                    <a:moveTo>
                      <a:pt x="325" y="104"/>
                    </a:moveTo>
                    <a:cubicBezTo>
                      <a:pt x="325" y="104"/>
                      <a:pt x="324" y="105"/>
                      <a:pt x="324" y="106"/>
                    </a:cubicBezTo>
                    <a:cubicBezTo>
                      <a:pt x="323" y="108"/>
                      <a:pt x="323" y="111"/>
                      <a:pt x="322" y="114"/>
                    </a:cubicBezTo>
                    <a:cubicBezTo>
                      <a:pt x="312" y="138"/>
                      <a:pt x="300" y="160"/>
                      <a:pt x="283" y="179"/>
                    </a:cubicBezTo>
                    <a:cubicBezTo>
                      <a:pt x="275" y="188"/>
                      <a:pt x="267" y="197"/>
                      <a:pt x="259" y="205"/>
                    </a:cubicBezTo>
                    <a:cubicBezTo>
                      <a:pt x="255" y="209"/>
                      <a:pt x="251" y="211"/>
                      <a:pt x="247" y="214"/>
                    </a:cubicBezTo>
                    <a:cubicBezTo>
                      <a:pt x="244" y="217"/>
                      <a:pt x="241" y="219"/>
                      <a:pt x="239" y="223"/>
                    </a:cubicBezTo>
                    <a:cubicBezTo>
                      <a:pt x="237" y="226"/>
                      <a:pt x="238" y="227"/>
                      <a:pt x="241" y="228"/>
                    </a:cubicBezTo>
                    <a:cubicBezTo>
                      <a:pt x="243" y="228"/>
                      <a:pt x="245" y="228"/>
                      <a:pt x="246" y="228"/>
                    </a:cubicBezTo>
                    <a:cubicBezTo>
                      <a:pt x="255" y="229"/>
                      <a:pt x="263" y="230"/>
                      <a:pt x="271" y="230"/>
                    </a:cubicBezTo>
                    <a:cubicBezTo>
                      <a:pt x="272" y="230"/>
                      <a:pt x="274" y="231"/>
                      <a:pt x="275" y="231"/>
                    </a:cubicBezTo>
                    <a:cubicBezTo>
                      <a:pt x="280" y="233"/>
                      <a:pt x="282" y="235"/>
                      <a:pt x="282" y="240"/>
                    </a:cubicBezTo>
                    <a:cubicBezTo>
                      <a:pt x="283" y="247"/>
                      <a:pt x="282" y="253"/>
                      <a:pt x="279" y="259"/>
                    </a:cubicBezTo>
                    <a:cubicBezTo>
                      <a:pt x="277" y="265"/>
                      <a:pt x="273" y="271"/>
                      <a:pt x="269" y="277"/>
                    </a:cubicBezTo>
                    <a:cubicBezTo>
                      <a:pt x="260" y="289"/>
                      <a:pt x="248" y="298"/>
                      <a:pt x="237" y="307"/>
                    </a:cubicBezTo>
                    <a:cubicBezTo>
                      <a:pt x="233" y="311"/>
                      <a:pt x="228" y="314"/>
                      <a:pt x="223" y="316"/>
                    </a:cubicBezTo>
                    <a:cubicBezTo>
                      <a:pt x="213" y="321"/>
                      <a:pt x="203" y="327"/>
                      <a:pt x="193" y="332"/>
                    </a:cubicBezTo>
                    <a:cubicBezTo>
                      <a:pt x="187" y="334"/>
                      <a:pt x="182" y="337"/>
                      <a:pt x="176" y="340"/>
                    </a:cubicBezTo>
                    <a:cubicBezTo>
                      <a:pt x="173" y="341"/>
                      <a:pt x="169" y="341"/>
                      <a:pt x="166" y="342"/>
                    </a:cubicBezTo>
                    <a:cubicBezTo>
                      <a:pt x="164" y="342"/>
                      <a:pt x="161" y="341"/>
                      <a:pt x="160" y="339"/>
                    </a:cubicBezTo>
                    <a:cubicBezTo>
                      <a:pt x="159" y="337"/>
                      <a:pt x="160" y="335"/>
                      <a:pt x="162" y="333"/>
                    </a:cubicBezTo>
                    <a:cubicBezTo>
                      <a:pt x="163" y="332"/>
                      <a:pt x="164" y="330"/>
                      <a:pt x="165" y="329"/>
                    </a:cubicBezTo>
                    <a:cubicBezTo>
                      <a:pt x="173" y="323"/>
                      <a:pt x="181" y="316"/>
                      <a:pt x="189" y="310"/>
                    </a:cubicBezTo>
                    <a:cubicBezTo>
                      <a:pt x="192" y="307"/>
                      <a:pt x="194" y="305"/>
                      <a:pt x="195" y="302"/>
                    </a:cubicBezTo>
                    <a:cubicBezTo>
                      <a:pt x="196" y="300"/>
                      <a:pt x="198" y="297"/>
                      <a:pt x="200" y="295"/>
                    </a:cubicBezTo>
                    <a:cubicBezTo>
                      <a:pt x="205" y="291"/>
                      <a:pt x="210" y="287"/>
                      <a:pt x="214" y="282"/>
                    </a:cubicBezTo>
                    <a:cubicBezTo>
                      <a:pt x="217" y="280"/>
                      <a:pt x="218" y="278"/>
                      <a:pt x="219" y="275"/>
                    </a:cubicBezTo>
                    <a:cubicBezTo>
                      <a:pt x="219" y="271"/>
                      <a:pt x="221" y="268"/>
                      <a:pt x="223" y="265"/>
                    </a:cubicBezTo>
                    <a:cubicBezTo>
                      <a:pt x="225" y="263"/>
                      <a:pt x="227" y="261"/>
                      <a:pt x="229" y="259"/>
                    </a:cubicBezTo>
                    <a:cubicBezTo>
                      <a:pt x="227" y="256"/>
                      <a:pt x="224" y="256"/>
                      <a:pt x="220" y="257"/>
                    </a:cubicBezTo>
                    <a:cubicBezTo>
                      <a:pt x="212" y="260"/>
                      <a:pt x="205" y="264"/>
                      <a:pt x="199" y="270"/>
                    </a:cubicBezTo>
                    <a:cubicBezTo>
                      <a:pt x="192" y="276"/>
                      <a:pt x="186" y="282"/>
                      <a:pt x="179" y="289"/>
                    </a:cubicBezTo>
                    <a:cubicBezTo>
                      <a:pt x="169" y="299"/>
                      <a:pt x="157" y="307"/>
                      <a:pt x="144" y="314"/>
                    </a:cubicBezTo>
                    <a:cubicBezTo>
                      <a:pt x="131" y="320"/>
                      <a:pt x="119" y="328"/>
                      <a:pt x="106" y="335"/>
                    </a:cubicBezTo>
                    <a:cubicBezTo>
                      <a:pt x="89" y="344"/>
                      <a:pt x="72" y="352"/>
                      <a:pt x="53" y="357"/>
                    </a:cubicBezTo>
                    <a:cubicBezTo>
                      <a:pt x="43" y="361"/>
                      <a:pt x="32" y="363"/>
                      <a:pt x="20" y="363"/>
                    </a:cubicBezTo>
                    <a:cubicBezTo>
                      <a:pt x="16" y="362"/>
                      <a:pt x="12" y="361"/>
                      <a:pt x="7" y="361"/>
                    </a:cubicBezTo>
                    <a:cubicBezTo>
                      <a:pt x="6" y="361"/>
                      <a:pt x="5" y="360"/>
                      <a:pt x="4" y="360"/>
                    </a:cubicBezTo>
                    <a:cubicBezTo>
                      <a:pt x="0" y="358"/>
                      <a:pt x="0" y="355"/>
                      <a:pt x="4" y="352"/>
                    </a:cubicBezTo>
                    <a:cubicBezTo>
                      <a:pt x="28" y="337"/>
                      <a:pt x="53" y="321"/>
                      <a:pt x="78" y="306"/>
                    </a:cubicBezTo>
                    <a:cubicBezTo>
                      <a:pt x="84" y="302"/>
                      <a:pt x="91" y="298"/>
                      <a:pt x="98" y="297"/>
                    </a:cubicBezTo>
                    <a:cubicBezTo>
                      <a:pt x="100" y="296"/>
                      <a:pt x="101" y="295"/>
                      <a:pt x="102" y="295"/>
                    </a:cubicBezTo>
                    <a:cubicBezTo>
                      <a:pt x="135" y="275"/>
                      <a:pt x="169" y="257"/>
                      <a:pt x="204" y="241"/>
                    </a:cubicBezTo>
                    <a:cubicBezTo>
                      <a:pt x="205" y="240"/>
                      <a:pt x="207" y="239"/>
                      <a:pt x="208" y="238"/>
                    </a:cubicBezTo>
                    <a:cubicBezTo>
                      <a:pt x="209" y="237"/>
                      <a:pt x="210" y="235"/>
                      <a:pt x="210" y="234"/>
                    </a:cubicBezTo>
                    <a:cubicBezTo>
                      <a:pt x="210" y="233"/>
                      <a:pt x="208" y="232"/>
                      <a:pt x="207" y="232"/>
                    </a:cubicBezTo>
                    <a:cubicBezTo>
                      <a:pt x="201" y="231"/>
                      <a:pt x="196" y="233"/>
                      <a:pt x="190" y="235"/>
                    </a:cubicBezTo>
                    <a:cubicBezTo>
                      <a:pt x="184" y="238"/>
                      <a:pt x="178" y="240"/>
                      <a:pt x="171" y="243"/>
                    </a:cubicBezTo>
                    <a:cubicBezTo>
                      <a:pt x="170" y="243"/>
                      <a:pt x="169" y="244"/>
                      <a:pt x="168" y="244"/>
                    </a:cubicBezTo>
                    <a:cubicBezTo>
                      <a:pt x="164" y="244"/>
                      <a:pt x="163" y="244"/>
                      <a:pt x="163" y="239"/>
                    </a:cubicBezTo>
                    <a:cubicBezTo>
                      <a:pt x="163" y="236"/>
                      <a:pt x="164" y="233"/>
                      <a:pt x="166" y="231"/>
                    </a:cubicBezTo>
                    <a:cubicBezTo>
                      <a:pt x="167" y="229"/>
                      <a:pt x="169" y="228"/>
                      <a:pt x="170" y="226"/>
                    </a:cubicBezTo>
                    <a:cubicBezTo>
                      <a:pt x="172" y="222"/>
                      <a:pt x="172" y="218"/>
                      <a:pt x="168" y="215"/>
                    </a:cubicBezTo>
                    <a:cubicBezTo>
                      <a:pt x="164" y="212"/>
                      <a:pt x="159" y="209"/>
                      <a:pt x="154" y="206"/>
                    </a:cubicBezTo>
                    <a:cubicBezTo>
                      <a:pt x="148" y="203"/>
                      <a:pt x="143" y="205"/>
                      <a:pt x="138" y="210"/>
                    </a:cubicBezTo>
                    <a:cubicBezTo>
                      <a:pt x="133" y="215"/>
                      <a:pt x="128" y="219"/>
                      <a:pt x="122" y="224"/>
                    </a:cubicBezTo>
                    <a:cubicBezTo>
                      <a:pt x="118" y="228"/>
                      <a:pt x="112" y="231"/>
                      <a:pt x="107" y="235"/>
                    </a:cubicBezTo>
                    <a:cubicBezTo>
                      <a:pt x="105" y="236"/>
                      <a:pt x="102" y="238"/>
                      <a:pt x="99" y="236"/>
                    </a:cubicBezTo>
                    <a:cubicBezTo>
                      <a:pt x="97" y="234"/>
                      <a:pt x="97" y="231"/>
                      <a:pt x="98" y="229"/>
                    </a:cubicBezTo>
                    <a:cubicBezTo>
                      <a:pt x="98" y="226"/>
                      <a:pt x="99" y="224"/>
                      <a:pt x="100" y="222"/>
                    </a:cubicBezTo>
                    <a:cubicBezTo>
                      <a:pt x="102" y="219"/>
                      <a:pt x="105" y="217"/>
                      <a:pt x="107" y="214"/>
                    </a:cubicBezTo>
                    <a:cubicBezTo>
                      <a:pt x="110" y="211"/>
                      <a:pt x="113" y="208"/>
                      <a:pt x="116" y="204"/>
                    </a:cubicBezTo>
                    <a:cubicBezTo>
                      <a:pt x="118" y="202"/>
                      <a:pt x="119" y="198"/>
                      <a:pt x="120" y="195"/>
                    </a:cubicBezTo>
                    <a:cubicBezTo>
                      <a:pt x="122" y="191"/>
                      <a:pt x="122" y="187"/>
                      <a:pt x="118" y="183"/>
                    </a:cubicBezTo>
                    <a:cubicBezTo>
                      <a:pt x="116" y="182"/>
                      <a:pt x="115" y="181"/>
                      <a:pt x="115" y="179"/>
                    </a:cubicBezTo>
                    <a:cubicBezTo>
                      <a:pt x="113" y="177"/>
                      <a:pt x="113" y="175"/>
                      <a:pt x="116" y="174"/>
                    </a:cubicBezTo>
                    <a:cubicBezTo>
                      <a:pt x="123" y="173"/>
                      <a:pt x="130" y="171"/>
                      <a:pt x="137" y="170"/>
                    </a:cubicBezTo>
                    <a:cubicBezTo>
                      <a:pt x="140" y="170"/>
                      <a:pt x="141" y="169"/>
                      <a:pt x="143" y="167"/>
                    </a:cubicBezTo>
                    <a:cubicBezTo>
                      <a:pt x="146" y="163"/>
                      <a:pt x="150" y="159"/>
                      <a:pt x="153" y="155"/>
                    </a:cubicBezTo>
                    <a:cubicBezTo>
                      <a:pt x="155" y="152"/>
                      <a:pt x="157" y="149"/>
                      <a:pt x="158" y="145"/>
                    </a:cubicBezTo>
                    <a:cubicBezTo>
                      <a:pt x="159" y="141"/>
                      <a:pt x="157" y="140"/>
                      <a:pt x="154" y="141"/>
                    </a:cubicBezTo>
                    <a:cubicBezTo>
                      <a:pt x="151" y="141"/>
                      <a:pt x="149" y="142"/>
                      <a:pt x="147" y="144"/>
                    </a:cubicBezTo>
                    <a:cubicBezTo>
                      <a:pt x="144" y="146"/>
                      <a:pt x="140" y="146"/>
                      <a:pt x="137" y="145"/>
                    </a:cubicBezTo>
                    <a:cubicBezTo>
                      <a:pt x="134" y="145"/>
                      <a:pt x="133" y="144"/>
                      <a:pt x="132" y="141"/>
                    </a:cubicBezTo>
                    <a:cubicBezTo>
                      <a:pt x="132" y="139"/>
                      <a:pt x="132" y="137"/>
                      <a:pt x="134" y="135"/>
                    </a:cubicBezTo>
                    <a:cubicBezTo>
                      <a:pt x="137" y="133"/>
                      <a:pt x="139" y="131"/>
                      <a:pt x="141" y="129"/>
                    </a:cubicBezTo>
                    <a:cubicBezTo>
                      <a:pt x="143" y="126"/>
                      <a:pt x="144" y="123"/>
                      <a:pt x="144" y="119"/>
                    </a:cubicBezTo>
                    <a:cubicBezTo>
                      <a:pt x="144" y="116"/>
                      <a:pt x="143" y="115"/>
                      <a:pt x="140" y="115"/>
                    </a:cubicBezTo>
                    <a:cubicBezTo>
                      <a:pt x="136" y="115"/>
                      <a:pt x="132" y="115"/>
                      <a:pt x="129" y="114"/>
                    </a:cubicBezTo>
                    <a:cubicBezTo>
                      <a:pt x="119" y="112"/>
                      <a:pt x="114" y="106"/>
                      <a:pt x="112" y="96"/>
                    </a:cubicBezTo>
                    <a:cubicBezTo>
                      <a:pt x="112" y="91"/>
                      <a:pt x="113" y="90"/>
                      <a:pt x="118" y="91"/>
                    </a:cubicBezTo>
                    <a:cubicBezTo>
                      <a:pt x="121" y="91"/>
                      <a:pt x="124" y="91"/>
                      <a:pt x="127" y="92"/>
                    </a:cubicBezTo>
                    <a:cubicBezTo>
                      <a:pt x="137" y="93"/>
                      <a:pt x="146" y="92"/>
                      <a:pt x="155" y="86"/>
                    </a:cubicBezTo>
                    <a:cubicBezTo>
                      <a:pt x="158" y="83"/>
                      <a:pt x="163" y="82"/>
                      <a:pt x="167" y="81"/>
                    </a:cubicBezTo>
                    <a:cubicBezTo>
                      <a:pt x="174" y="79"/>
                      <a:pt x="180" y="76"/>
                      <a:pt x="184" y="70"/>
                    </a:cubicBezTo>
                    <a:cubicBezTo>
                      <a:pt x="193" y="60"/>
                      <a:pt x="200" y="49"/>
                      <a:pt x="203" y="36"/>
                    </a:cubicBezTo>
                    <a:cubicBezTo>
                      <a:pt x="204" y="30"/>
                      <a:pt x="205" y="23"/>
                      <a:pt x="205" y="17"/>
                    </a:cubicBezTo>
                    <a:cubicBezTo>
                      <a:pt x="204" y="15"/>
                      <a:pt x="204" y="13"/>
                      <a:pt x="204" y="10"/>
                    </a:cubicBezTo>
                    <a:cubicBezTo>
                      <a:pt x="204" y="7"/>
                      <a:pt x="204" y="4"/>
                      <a:pt x="207" y="2"/>
                    </a:cubicBezTo>
                    <a:cubicBezTo>
                      <a:pt x="211" y="0"/>
                      <a:pt x="213" y="2"/>
                      <a:pt x="216" y="3"/>
                    </a:cubicBezTo>
                    <a:cubicBezTo>
                      <a:pt x="230" y="11"/>
                      <a:pt x="236" y="28"/>
                      <a:pt x="230" y="43"/>
                    </a:cubicBezTo>
                    <a:cubicBezTo>
                      <a:pt x="229" y="48"/>
                      <a:pt x="226" y="52"/>
                      <a:pt x="224" y="56"/>
                    </a:cubicBezTo>
                    <a:cubicBezTo>
                      <a:pt x="219" y="64"/>
                      <a:pt x="214" y="72"/>
                      <a:pt x="209" y="80"/>
                    </a:cubicBezTo>
                    <a:cubicBezTo>
                      <a:pt x="207" y="83"/>
                      <a:pt x="206" y="87"/>
                      <a:pt x="205" y="91"/>
                    </a:cubicBezTo>
                    <a:cubicBezTo>
                      <a:pt x="204" y="93"/>
                      <a:pt x="203" y="95"/>
                      <a:pt x="203" y="98"/>
                    </a:cubicBezTo>
                    <a:cubicBezTo>
                      <a:pt x="203" y="102"/>
                      <a:pt x="205" y="104"/>
                      <a:pt x="208" y="105"/>
                    </a:cubicBezTo>
                    <a:cubicBezTo>
                      <a:pt x="213" y="106"/>
                      <a:pt x="217" y="105"/>
                      <a:pt x="221" y="104"/>
                    </a:cubicBezTo>
                    <a:cubicBezTo>
                      <a:pt x="236" y="97"/>
                      <a:pt x="251" y="91"/>
                      <a:pt x="267" y="87"/>
                    </a:cubicBezTo>
                    <a:cubicBezTo>
                      <a:pt x="274" y="85"/>
                      <a:pt x="280" y="84"/>
                      <a:pt x="287" y="82"/>
                    </a:cubicBezTo>
                    <a:cubicBezTo>
                      <a:pt x="290" y="82"/>
                      <a:pt x="294" y="82"/>
                      <a:pt x="297" y="85"/>
                    </a:cubicBezTo>
                    <a:cubicBezTo>
                      <a:pt x="299" y="86"/>
                      <a:pt x="301" y="86"/>
                      <a:pt x="304" y="86"/>
                    </a:cubicBezTo>
                    <a:cubicBezTo>
                      <a:pt x="305" y="87"/>
                      <a:pt x="307" y="86"/>
                      <a:pt x="309" y="86"/>
                    </a:cubicBezTo>
                    <a:cubicBezTo>
                      <a:pt x="317" y="86"/>
                      <a:pt x="323" y="89"/>
                      <a:pt x="325" y="97"/>
                    </a:cubicBezTo>
                    <a:cubicBezTo>
                      <a:pt x="325" y="99"/>
                      <a:pt x="325" y="101"/>
                      <a:pt x="325" y="104"/>
                    </a:cubicBezTo>
                    <a:close/>
                    <a:moveTo>
                      <a:pt x="206" y="122"/>
                    </a:moveTo>
                    <a:cubicBezTo>
                      <a:pt x="203" y="122"/>
                      <a:pt x="200" y="123"/>
                      <a:pt x="198" y="126"/>
                    </a:cubicBezTo>
                    <a:cubicBezTo>
                      <a:pt x="189" y="138"/>
                      <a:pt x="179" y="150"/>
                      <a:pt x="169" y="162"/>
                    </a:cubicBezTo>
                    <a:cubicBezTo>
                      <a:pt x="166" y="166"/>
                      <a:pt x="164" y="170"/>
                      <a:pt x="164" y="175"/>
                    </a:cubicBezTo>
                    <a:cubicBezTo>
                      <a:pt x="162" y="184"/>
                      <a:pt x="165" y="188"/>
                      <a:pt x="173" y="193"/>
                    </a:cubicBezTo>
                    <a:cubicBezTo>
                      <a:pt x="176" y="195"/>
                      <a:pt x="179" y="194"/>
                      <a:pt x="181" y="191"/>
                    </a:cubicBezTo>
                    <a:cubicBezTo>
                      <a:pt x="183" y="188"/>
                      <a:pt x="183" y="186"/>
                      <a:pt x="184" y="183"/>
                    </a:cubicBezTo>
                    <a:cubicBezTo>
                      <a:pt x="185" y="180"/>
                      <a:pt x="185" y="176"/>
                      <a:pt x="186" y="173"/>
                    </a:cubicBezTo>
                    <a:cubicBezTo>
                      <a:pt x="187" y="171"/>
                      <a:pt x="188" y="168"/>
                      <a:pt x="190" y="167"/>
                    </a:cubicBezTo>
                    <a:cubicBezTo>
                      <a:pt x="194" y="164"/>
                      <a:pt x="197" y="165"/>
                      <a:pt x="199" y="170"/>
                    </a:cubicBezTo>
                    <a:cubicBezTo>
                      <a:pt x="199" y="171"/>
                      <a:pt x="199" y="171"/>
                      <a:pt x="199" y="172"/>
                    </a:cubicBezTo>
                    <a:cubicBezTo>
                      <a:pt x="202" y="183"/>
                      <a:pt x="205" y="193"/>
                      <a:pt x="206" y="204"/>
                    </a:cubicBezTo>
                    <a:cubicBezTo>
                      <a:pt x="206" y="206"/>
                      <a:pt x="207" y="209"/>
                      <a:pt x="210" y="210"/>
                    </a:cubicBezTo>
                    <a:cubicBezTo>
                      <a:pt x="214" y="210"/>
                      <a:pt x="215" y="208"/>
                      <a:pt x="217" y="206"/>
                    </a:cubicBezTo>
                    <a:cubicBezTo>
                      <a:pt x="217" y="205"/>
                      <a:pt x="217" y="205"/>
                      <a:pt x="218" y="204"/>
                    </a:cubicBezTo>
                    <a:cubicBezTo>
                      <a:pt x="221" y="199"/>
                      <a:pt x="225" y="193"/>
                      <a:pt x="229" y="188"/>
                    </a:cubicBezTo>
                    <a:cubicBezTo>
                      <a:pt x="237" y="177"/>
                      <a:pt x="246" y="167"/>
                      <a:pt x="255" y="157"/>
                    </a:cubicBezTo>
                    <a:cubicBezTo>
                      <a:pt x="259" y="152"/>
                      <a:pt x="261" y="147"/>
                      <a:pt x="261" y="141"/>
                    </a:cubicBezTo>
                    <a:cubicBezTo>
                      <a:pt x="261" y="137"/>
                      <a:pt x="259" y="135"/>
                      <a:pt x="255" y="134"/>
                    </a:cubicBezTo>
                    <a:cubicBezTo>
                      <a:pt x="253" y="134"/>
                      <a:pt x="251" y="134"/>
                      <a:pt x="250" y="134"/>
                    </a:cubicBezTo>
                    <a:cubicBezTo>
                      <a:pt x="240" y="131"/>
                      <a:pt x="231" y="129"/>
                      <a:pt x="221" y="126"/>
                    </a:cubicBezTo>
                    <a:cubicBezTo>
                      <a:pt x="216" y="125"/>
                      <a:pt x="211" y="123"/>
                      <a:pt x="206"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9" name="Freeform 10">
                <a:extLst>
                  <a:ext uri="{FF2B5EF4-FFF2-40B4-BE49-F238E27FC236}">
                    <a16:creationId xmlns:a16="http://schemas.microsoft.com/office/drawing/2014/main" id="{F635BA25-F85D-4FD0-B0FF-9852A3FB35CC}"/>
                  </a:ext>
                </a:extLst>
              </p:cNvPr>
              <p:cNvSpPr>
                <a:spLocks/>
              </p:cNvSpPr>
              <p:nvPr/>
            </p:nvSpPr>
            <p:spPr bwMode="auto">
              <a:xfrm>
                <a:off x="7550931" y="2257236"/>
                <a:ext cx="1089293" cy="1169389"/>
              </a:xfrm>
              <a:custGeom>
                <a:avLst/>
                <a:gdLst>
                  <a:gd name="T0" fmla="*/ 83 w 383"/>
                  <a:gd name="T1" fmla="*/ 410 h 411"/>
                  <a:gd name="T2" fmla="*/ 111 w 383"/>
                  <a:gd name="T3" fmla="*/ 380 h 411"/>
                  <a:gd name="T4" fmla="*/ 136 w 383"/>
                  <a:gd name="T5" fmla="*/ 371 h 411"/>
                  <a:gd name="T6" fmla="*/ 198 w 383"/>
                  <a:gd name="T7" fmla="*/ 294 h 411"/>
                  <a:gd name="T8" fmla="*/ 201 w 383"/>
                  <a:gd name="T9" fmla="*/ 280 h 411"/>
                  <a:gd name="T10" fmla="*/ 197 w 383"/>
                  <a:gd name="T11" fmla="*/ 274 h 411"/>
                  <a:gd name="T12" fmla="*/ 166 w 383"/>
                  <a:gd name="T13" fmla="*/ 283 h 411"/>
                  <a:gd name="T14" fmla="*/ 144 w 383"/>
                  <a:gd name="T15" fmla="*/ 291 h 411"/>
                  <a:gd name="T16" fmla="*/ 123 w 383"/>
                  <a:gd name="T17" fmla="*/ 305 h 411"/>
                  <a:gd name="T18" fmla="*/ 62 w 383"/>
                  <a:gd name="T19" fmla="*/ 344 h 411"/>
                  <a:gd name="T20" fmla="*/ 34 w 383"/>
                  <a:gd name="T21" fmla="*/ 353 h 411"/>
                  <a:gd name="T22" fmla="*/ 9 w 383"/>
                  <a:gd name="T23" fmla="*/ 344 h 411"/>
                  <a:gd name="T24" fmla="*/ 1 w 383"/>
                  <a:gd name="T25" fmla="*/ 322 h 411"/>
                  <a:gd name="T26" fmla="*/ 0 w 383"/>
                  <a:gd name="T27" fmla="*/ 288 h 411"/>
                  <a:gd name="T28" fmla="*/ 1 w 383"/>
                  <a:gd name="T29" fmla="*/ 283 h 411"/>
                  <a:gd name="T30" fmla="*/ 6 w 383"/>
                  <a:gd name="T31" fmla="*/ 282 h 411"/>
                  <a:gd name="T32" fmla="*/ 8 w 383"/>
                  <a:gd name="T33" fmla="*/ 285 h 411"/>
                  <a:gd name="T34" fmla="*/ 10 w 383"/>
                  <a:gd name="T35" fmla="*/ 290 h 411"/>
                  <a:gd name="T36" fmla="*/ 32 w 383"/>
                  <a:gd name="T37" fmla="*/ 298 h 411"/>
                  <a:gd name="T38" fmla="*/ 46 w 383"/>
                  <a:gd name="T39" fmla="*/ 293 h 411"/>
                  <a:gd name="T40" fmla="*/ 53 w 383"/>
                  <a:gd name="T41" fmla="*/ 291 h 411"/>
                  <a:gd name="T42" fmla="*/ 65 w 383"/>
                  <a:gd name="T43" fmla="*/ 288 h 411"/>
                  <a:gd name="T44" fmla="*/ 100 w 383"/>
                  <a:gd name="T45" fmla="*/ 268 h 411"/>
                  <a:gd name="T46" fmla="*/ 156 w 383"/>
                  <a:gd name="T47" fmla="*/ 244 h 411"/>
                  <a:gd name="T48" fmla="*/ 197 w 383"/>
                  <a:gd name="T49" fmla="*/ 229 h 411"/>
                  <a:gd name="T50" fmla="*/ 203 w 383"/>
                  <a:gd name="T51" fmla="*/ 226 h 411"/>
                  <a:gd name="T52" fmla="*/ 219 w 383"/>
                  <a:gd name="T53" fmla="*/ 204 h 411"/>
                  <a:gd name="T54" fmla="*/ 222 w 383"/>
                  <a:gd name="T55" fmla="*/ 124 h 411"/>
                  <a:gd name="T56" fmla="*/ 210 w 383"/>
                  <a:gd name="T57" fmla="*/ 69 h 411"/>
                  <a:gd name="T58" fmla="*/ 197 w 383"/>
                  <a:gd name="T59" fmla="*/ 36 h 411"/>
                  <a:gd name="T60" fmla="*/ 194 w 383"/>
                  <a:gd name="T61" fmla="*/ 10 h 411"/>
                  <a:gd name="T62" fmla="*/ 205 w 383"/>
                  <a:gd name="T63" fmla="*/ 2 h 411"/>
                  <a:gd name="T64" fmla="*/ 230 w 383"/>
                  <a:gd name="T65" fmla="*/ 7 h 411"/>
                  <a:gd name="T66" fmla="*/ 237 w 383"/>
                  <a:gd name="T67" fmla="*/ 10 h 411"/>
                  <a:gd name="T68" fmla="*/ 248 w 383"/>
                  <a:gd name="T69" fmla="*/ 19 h 411"/>
                  <a:gd name="T70" fmla="*/ 265 w 383"/>
                  <a:gd name="T71" fmla="*/ 29 h 411"/>
                  <a:gd name="T72" fmla="*/ 280 w 383"/>
                  <a:gd name="T73" fmla="*/ 49 h 411"/>
                  <a:gd name="T74" fmla="*/ 278 w 383"/>
                  <a:gd name="T75" fmla="*/ 66 h 411"/>
                  <a:gd name="T76" fmla="*/ 273 w 383"/>
                  <a:gd name="T77" fmla="*/ 72 h 411"/>
                  <a:gd name="T78" fmla="*/ 270 w 383"/>
                  <a:gd name="T79" fmla="*/ 77 h 411"/>
                  <a:gd name="T80" fmla="*/ 271 w 383"/>
                  <a:gd name="T81" fmla="*/ 158 h 411"/>
                  <a:gd name="T82" fmla="*/ 273 w 383"/>
                  <a:gd name="T83" fmla="*/ 179 h 411"/>
                  <a:gd name="T84" fmla="*/ 278 w 383"/>
                  <a:gd name="T85" fmla="*/ 182 h 411"/>
                  <a:gd name="T86" fmla="*/ 313 w 383"/>
                  <a:gd name="T87" fmla="*/ 160 h 411"/>
                  <a:gd name="T88" fmla="*/ 325 w 383"/>
                  <a:gd name="T89" fmla="*/ 144 h 411"/>
                  <a:gd name="T90" fmla="*/ 341 w 383"/>
                  <a:gd name="T91" fmla="*/ 128 h 411"/>
                  <a:gd name="T92" fmla="*/ 369 w 383"/>
                  <a:gd name="T93" fmla="*/ 122 h 411"/>
                  <a:gd name="T94" fmla="*/ 380 w 383"/>
                  <a:gd name="T95" fmla="*/ 141 h 411"/>
                  <a:gd name="T96" fmla="*/ 372 w 383"/>
                  <a:gd name="T97" fmla="*/ 154 h 411"/>
                  <a:gd name="T98" fmla="*/ 355 w 383"/>
                  <a:gd name="T99" fmla="*/ 169 h 411"/>
                  <a:gd name="T100" fmla="*/ 314 w 383"/>
                  <a:gd name="T101" fmla="*/ 199 h 411"/>
                  <a:gd name="T102" fmla="*/ 275 w 383"/>
                  <a:gd name="T103" fmla="*/ 229 h 411"/>
                  <a:gd name="T104" fmla="*/ 271 w 383"/>
                  <a:gd name="T105" fmla="*/ 238 h 411"/>
                  <a:gd name="T106" fmla="*/ 254 w 383"/>
                  <a:gd name="T107" fmla="*/ 310 h 411"/>
                  <a:gd name="T108" fmla="*/ 250 w 383"/>
                  <a:gd name="T109" fmla="*/ 320 h 411"/>
                  <a:gd name="T110" fmla="*/ 247 w 383"/>
                  <a:gd name="T111" fmla="*/ 325 h 411"/>
                  <a:gd name="T112" fmla="*/ 173 w 383"/>
                  <a:gd name="T113" fmla="*/ 386 h 411"/>
                  <a:gd name="T114" fmla="*/ 95 w 383"/>
                  <a:gd name="T115" fmla="*/ 410 h 411"/>
                  <a:gd name="T116" fmla="*/ 88 w 383"/>
                  <a:gd name="T117" fmla="*/ 411 h 411"/>
                  <a:gd name="T118" fmla="*/ 83 w 383"/>
                  <a:gd name="T119" fmla="*/ 4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3" h="411">
                    <a:moveTo>
                      <a:pt x="83" y="410"/>
                    </a:moveTo>
                    <a:cubicBezTo>
                      <a:pt x="89" y="396"/>
                      <a:pt x="96" y="385"/>
                      <a:pt x="111" y="380"/>
                    </a:cubicBezTo>
                    <a:cubicBezTo>
                      <a:pt x="120" y="378"/>
                      <a:pt x="128" y="375"/>
                      <a:pt x="136" y="371"/>
                    </a:cubicBezTo>
                    <a:cubicBezTo>
                      <a:pt x="168" y="355"/>
                      <a:pt x="188" y="328"/>
                      <a:pt x="198" y="294"/>
                    </a:cubicBezTo>
                    <a:cubicBezTo>
                      <a:pt x="199" y="289"/>
                      <a:pt x="200" y="284"/>
                      <a:pt x="201" y="280"/>
                    </a:cubicBezTo>
                    <a:cubicBezTo>
                      <a:pt x="202" y="275"/>
                      <a:pt x="201" y="274"/>
                      <a:pt x="197" y="274"/>
                    </a:cubicBezTo>
                    <a:cubicBezTo>
                      <a:pt x="186" y="275"/>
                      <a:pt x="176" y="278"/>
                      <a:pt x="166" y="283"/>
                    </a:cubicBezTo>
                    <a:cubicBezTo>
                      <a:pt x="159" y="286"/>
                      <a:pt x="152" y="289"/>
                      <a:pt x="144" y="291"/>
                    </a:cubicBezTo>
                    <a:cubicBezTo>
                      <a:pt x="136" y="294"/>
                      <a:pt x="130" y="300"/>
                      <a:pt x="123" y="305"/>
                    </a:cubicBezTo>
                    <a:cubicBezTo>
                      <a:pt x="105" y="321"/>
                      <a:pt x="84" y="334"/>
                      <a:pt x="62" y="344"/>
                    </a:cubicBezTo>
                    <a:cubicBezTo>
                      <a:pt x="53" y="348"/>
                      <a:pt x="43" y="351"/>
                      <a:pt x="34" y="353"/>
                    </a:cubicBezTo>
                    <a:cubicBezTo>
                      <a:pt x="24" y="356"/>
                      <a:pt x="15" y="352"/>
                      <a:pt x="9" y="344"/>
                    </a:cubicBezTo>
                    <a:cubicBezTo>
                      <a:pt x="4" y="338"/>
                      <a:pt x="1" y="330"/>
                      <a:pt x="1" y="322"/>
                    </a:cubicBezTo>
                    <a:cubicBezTo>
                      <a:pt x="1" y="310"/>
                      <a:pt x="0" y="299"/>
                      <a:pt x="0" y="288"/>
                    </a:cubicBezTo>
                    <a:cubicBezTo>
                      <a:pt x="0" y="286"/>
                      <a:pt x="0" y="284"/>
                      <a:pt x="1" y="283"/>
                    </a:cubicBezTo>
                    <a:cubicBezTo>
                      <a:pt x="1" y="280"/>
                      <a:pt x="4" y="279"/>
                      <a:pt x="6" y="282"/>
                    </a:cubicBezTo>
                    <a:cubicBezTo>
                      <a:pt x="7" y="283"/>
                      <a:pt x="7" y="284"/>
                      <a:pt x="8" y="285"/>
                    </a:cubicBezTo>
                    <a:cubicBezTo>
                      <a:pt x="9" y="286"/>
                      <a:pt x="9" y="288"/>
                      <a:pt x="10" y="290"/>
                    </a:cubicBezTo>
                    <a:cubicBezTo>
                      <a:pt x="16" y="297"/>
                      <a:pt x="23" y="301"/>
                      <a:pt x="32" y="298"/>
                    </a:cubicBezTo>
                    <a:cubicBezTo>
                      <a:pt x="37" y="297"/>
                      <a:pt x="41" y="295"/>
                      <a:pt x="46" y="293"/>
                    </a:cubicBezTo>
                    <a:cubicBezTo>
                      <a:pt x="48" y="292"/>
                      <a:pt x="51" y="291"/>
                      <a:pt x="53" y="291"/>
                    </a:cubicBezTo>
                    <a:cubicBezTo>
                      <a:pt x="58" y="292"/>
                      <a:pt x="61" y="290"/>
                      <a:pt x="65" y="288"/>
                    </a:cubicBezTo>
                    <a:cubicBezTo>
                      <a:pt x="77" y="282"/>
                      <a:pt x="89" y="275"/>
                      <a:pt x="100" y="268"/>
                    </a:cubicBezTo>
                    <a:cubicBezTo>
                      <a:pt x="118" y="258"/>
                      <a:pt x="137" y="251"/>
                      <a:pt x="156" y="244"/>
                    </a:cubicBezTo>
                    <a:cubicBezTo>
                      <a:pt x="169" y="239"/>
                      <a:pt x="183" y="234"/>
                      <a:pt x="197" y="229"/>
                    </a:cubicBezTo>
                    <a:cubicBezTo>
                      <a:pt x="199" y="228"/>
                      <a:pt x="201" y="227"/>
                      <a:pt x="203" y="226"/>
                    </a:cubicBezTo>
                    <a:cubicBezTo>
                      <a:pt x="212" y="222"/>
                      <a:pt x="218" y="215"/>
                      <a:pt x="219" y="204"/>
                    </a:cubicBezTo>
                    <a:cubicBezTo>
                      <a:pt x="221" y="178"/>
                      <a:pt x="223" y="151"/>
                      <a:pt x="222" y="124"/>
                    </a:cubicBezTo>
                    <a:cubicBezTo>
                      <a:pt x="221" y="105"/>
                      <a:pt x="218" y="87"/>
                      <a:pt x="210" y="69"/>
                    </a:cubicBezTo>
                    <a:cubicBezTo>
                      <a:pt x="205" y="58"/>
                      <a:pt x="201" y="47"/>
                      <a:pt x="197" y="36"/>
                    </a:cubicBezTo>
                    <a:cubicBezTo>
                      <a:pt x="194" y="28"/>
                      <a:pt x="193" y="19"/>
                      <a:pt x="194" y="10"/>
                    </a:cubicBezTo>
                    <a:cubicBezTo>
                      <a:pt x="194" y="4"/>
                      <a:pt x="199" y="0"/>
                      <a:pt x="205" y="2"/>
                    </a:cubicBezTo>
                    <a:cubicBezTo>
                      <a:pt x="213" y="4"/>
                      <a:pt x="222" y="5"/>
                      <a:pt x="230" y="7"/>
                    </a:cubicBezTo>
                    <a:cubicBezTo>
                      <a:pt x="233" y="7"/>
                      <a:pt x="235" y="9"/>
                      <a:pt x="237" y="10"/>
                    </a:cubicBezTo>
                    <a:cubicBezTo>
                      <a:pt x="241" y="13"/>
                      <a:pt x="244" y="16"/>
                      <a:pt x="248" y="19"/>
                    </a:cubicBezTo>
                    <a:cubicBezTo>
                      <a:pt x="253" y="23"/>
                      <a:pt x="259" y="26"/>
                      <a:pt x="265" y="29"/>
                    </a:cubicBezTo>
                    <a:cubicBezTo>
                      <a:pt x="274" y="33"/>
                      <a:pt x="279" y="40"/>
                      <a:pt x="280" y="49"/>
                    </a:cubicBezTo>
                    <a:cubicBezTo>
                      <a:pt x="280" y="55"/>
                      <a:pt x="280" y="60"/>
                      <a:pt x="278" y="66"/>
                    </a:cubicBezTo>
                    <a:cubicBezTo>
                      <a:pt x="277" y="68"/>
                      <a:pt x="275" y="70"/>
                      <a:pt x="273" y="72"/>
                    </a:cubicBezTo>
                    <a:cubicBezTo>
                      <a:pt x="271" y="74"/>
                      <a:pt x="270" y="75"/>
                      <a:pt x="270" y="77"/>
                    </a:cubicBezTo>
                    <a:cubicBezTo>
                      <a:pt x="271" y="104"/>
                      <a:pt x="271" y="131"/>
                      <a:pt x="271" y="158"/>
                    </a:cubicBezTo>
                    <a:cubicBezTo>
                      <a:pt x="272" y="165"/>
                      <a:pt x="272" y="172"/>
                      <a:pt x="273" y="179"/>
                    </a:cubicBezTo>
                    <a:cubicBezTo>
                      <a:pt x="274" y="183"/>
                      <a:pt x="275" y="184"/>
                      <a:pt x="278" y="182"/>
                    </a:cubicBezTo>
                    <a:cubicBezTo>
                      <a:pt x="291" y="176"/>
                      <a:pt x="303" y="170"/>
                      <a:pt x="313" y="160"/>
                    </a:cubicBezTo>
                    <a:cubicBezTo>
                      <a:pt x="317" y="155"/>
                      <a:pt x="321" y="150"/>
                      <a:pt x="325" y="144"/>
                    </a:cubicBezTo>
                    <a:cubicBezTo>
                      <a:pt x="330" y="138"/>
                      <a:pt x="335" y="132"/>
                      <a:pt x="341" y="128"/>
                    </a:cubicBezTo>
                    <a:cubicBezTo>
                      <a:pt x="350" y="122"/>
                      <a:pt x="359" y="120"/>
                      <a:pt x="369" y="122"/>
                    </a:cubicBezTo>
                    <a:cubicBezTo>
                      <a:pt x="379" y="124"/>
                      <a:pt x="383" y="131"/>
                      <a:pt x="380" y="141"/>
                    </a:cubicBezTo>
                    <a:cubicBezTo>
                      <a:pt x="379" y="146"/>
                      <a:pt x="376" y="151"/>
                      <a:pt x="372" y="154"/>
                    </a:cubicBezTo>
                    <a:cubicBezTo>
                      <a:pt x="367" y="160"/>
                      <a:pt x="361" y="165"/>
                      <a:pt x="355" y="169"/>
                    </a:cubicBezTo>
                    <a:cubicBezTo>
                      <a:pt x="341" y="178"/>
                      <a:pt x="328" y="189"/>
                      <a:pt x="314" y="199"/>
                    </a:cubicBezTo>
                    <a:cubicBezTo>
                      <a:pt x="301" y="209"/>
                      <a:pt x="289" y="219"/>
                      <a:pt x="275" y="229"/>
                    </a:cubicBezTo>
                    <a:cubicBezTo>
                      <a:pt x="272" y="232"/>
                      <a:pt x="271" y="234"/>
                      <a:pt x="271" y="238"/>
                    </a:cubicBezTo>
                    <a:cubicBezTo>
                      <a:pt x="267" y="263"/>
                      <a:pt x="262" y="287"/>
                      <a:pt x="254" y="310"/>
                    </a:cubicBezTo>
                    <a:cubicBezTo>
                      <a:pt x="253" y="314"/>
                      <a:pt x="251" y="317"/>
                      <a:pt x="250" y="320"/>
                    </a:cubicBezTo>
                    <a:cubicBezTo>
                      <a:pt x="249" y="322"/>
                      <a:pt x="249" y="324"/>
                      <a:pt x="247" y="325"/>
                    </a:cubicBezTo>
                    <a:cubicBezTo>
                      <a:pt x="226" y="349"/>
                      <a:pt x="202" y="371"/>
                      <a:pt x="173" y="386"/>
                    </a:cubicBezTo>
                    <a:cubicBezTo>
                      <a:pt x="149" y="400"/>
                      <a:pt x="123" y="408"/>
                      <a:pt x="95" y="410"/>
                    </a:cubicBezTo>
                    <a:cubicBezTo>
                      <a:pt x="93" y="410"/>
                      <a:pt x="90" y="411"/>
                      <a:pt x="88" y="411"/>
                    </a:cubicBezTo>
                    <a:cubicBezTo>
                      <a:pt x="87" y="411"/>
                      <a:pt x="85" y="411"/>
                      <a:pt x="83"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0" name="Freeform 11">
                <a:extLst>
                  <a:ext uri="{FF2B5EF4-FFF2-40B4-BE49-F238E27FC236}">
                    <a16:creationId xmlns:a16="http://schemas.microsoft.com/office/drawing/2014/main" id="{3039E95C-D1CC-46F7-9248-92AECF3DF875}"/>
                  </a:ext>
                </a:extLst>
              </p:cNvPr>
              <p:cNvSpPr>
                <a:spLocks noEditPoints="1"/>
              </p:cNvSpPr>
              <p:nvPr/>
            </p:nvSpPr>
            <p:spPr bwMode="auto">
              <a:xfrm>
                <a:off x="4606634" y="2270052"/>
                <a:ext cx="551054" cy="1278318"/>
              </a:xfrm>
              <a:custGeom>
                <a:avLst/>
                <a:gdLst>
                  <a:gd name="T0" fmla="*/ 127 w 193"/>
                  <a:gd name="T1" fmla="*/ 371 h 449"/>
                  <a:gd name="T2" fmla="*/ 63 w 193"/>
                  <a:gd name="T3" fmla="*/ 417 h 449"/>
                  <a:gd name="T4" fmla="*/ 47 w 193"/>
                  <a:gd name="T5" fmla="*/ 433 h 449"/>
                  <a:gd name="T6" fmla="*/ 7 w 193"/>
                  <a:gd name="T7" fmla="*/ 434 h 449"/>
                  <a:gd name="T8" fmla="*/ 1 w 193"/>
                  <a:gd name="T9" fmla="*/ 383 h 449"/>
                  <a:gd name="T10" fmla="*/ 33 w 193"/>
                  <a:gd name="T11" fmla="*/ 331 h 449"/>
                  <a:gd name="T12" fmla="*/ 49 w 193"/>
                  <a:gd name="T13" fmla="*/ 286 h 449"/>
                  <a:gd name="T14" fmla="*/ 50 w 193"/>
                  <a:gd name="T15" fmla="*/ 233 h 449"/>
                  <a:gd name="T16" fmla="*/ 38 w 193"/>
                  <a:gd name="T17" fmla="*/ 207 h 449"/>
                  <a:gd name="T18" fmla="*/ 54 w 193"/>
                  <a:gd name="T19" fmla="*/ 201 h 449"/>
                  <a:gd name="T20" fmla="*/ 75 w 193"/>
                  <a:gd name="T21" fmla="*/ 209 h 449"/>
                  <a:gd name="T22" fmla="*/ 107 w 193"/>
                  <a:gd name="T23" fmla="*/ 223 h 449"/>
                  <a:gd name="T24" fmla="*/ 126 w 193"/>
                  <a:gd name="T25" fmla="*/ 233 h 449"/>
                  <a:gd name="T26" fmla="*/ 133 w 193"/>
                  <a:gd name="T27" fmla="*/ 231 h 449"/>
                  <a:gd name="T28" fmla="*/ 135 w 193"/>
                  <a:gd name="T29" fmla="*/ 200 h 449"/>
                  <a:gd name="T30" fmla="*/ 133 w 193"/>
                  <a:gd name="T31" fmla="*/ 99 h 449"/>
                  <a:gd name="T32" fmla="*/ 105 w 193"/>
                  <a:gd name="T33" fmla="*/ 55 h 449"/>
                  <a:gd name="T34" fmla="*/ 77 w 193"/>
                  <a:gd name="T35" fmla="*/ 9 h 449"/>
                  <a:gd name="T36" fmla="*/ 95 w 193"/>
                  <a:gd name="T37" fmla="*/ 6 h 449"/>
                  <a:gd name="T38" fmla="*/ 165 w 193"/>
                  <a:gd name="T39" fmla="*/ 52 h 449"/>
                  <a:gd name="T40" fmla="*/ 189 w 193"/>
                  <a:gd name="T41" fmla="*/ 83 h 449"/>
                  <a:gd name="T42" fmla="*/ 189 w 193"/>
                  <a:gd name="T43" fmla="*/ 292 h 449"/>
                  <a:gd name="T44" fmla="*/ 165 w 193"/>
                  <a:gd name="T45" fmla="*/ 409 h 449"/>
                  <a:gd name="T46" fmla="*/ 145 w 193"/>
                  <a:gd name="T47" fmla="*/ 428 h 449"/>
                  <a:gd name="T48" fmla="*/ 134 w 193"/>
                  <a:gd name="T49" fmla="*/ 415 h 449"/>
                  <a:gd name="T50" fmla="*/ 131 w 193"/>
                  <a:gd name="T51" fmla="*/ 367 h 449"/>
                  <a:gd name="T52" fmla="*/ 124 w 193"/>
                  <a:gd name="T53" fmla="*/ 264 h 449"/>
                  <a:gd name="T54" fmla="*/ 102 w 193"/>
                  <a:gd name="T55" fmla="*/ 280 h 449"/>
                  <a:gd name="T56" fmla="*/ 81 w 193"/>
                  <a:gd name="T57" fmla="*/ 296 h 449"/>
                  <a:gd name="T58" fmla="*/ 59 w 193"/>
                  <a:gd name="T59" fmla="*/ 331 h 449"/>
                  <a:gd name="T60" fmla="*/ 31 w 193"/>
                  <a:gd name="T61" fmla="*/ 373 h 449"/>
                  <a:gd name="T62" fmla="*/ 46 w 193"/>
                  <a:gd name="T63" fmla="*/ 382 h 449"/>
                  <a:gd name="T64" fmla="*/ 78 w 193"/>
                  <a:gd name="T65" fmla="*/ 363 h 449"/>
                  <a:gd name="T66" fmla="*/ 114 w 193"/>
                  <a:gd name="T67" fmla="*/ 346 h 449"/>
                  <a:gd name="T68" fmla="*/ 133 w 193"/>
                  <a:gd name="T69" fmla="*/ 325 h 449"/>
                  <a:gd name="T70" fmla="*/ 132 w 193"/>
                  <a:gd name="T71" fmla="*/ 2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 h="449">
                    <a:moveTo>
                      <a:pt x="131" y="367"/>
                    </a:moveTo>
                    <a:cubicBezTo>
                      <a:pt x="129" y="369"/>
                      <a:pt x="128" y="370"/>
                      <a:pt x="127" y="371"/>
                    </a:cubicBezTo>
                    <a:cubicBezTo>
                      <a:pt x="112" y="385"/>
                      <a:pt x="97" y="397"/>
                      <a:pt x="80" y="408"/>
                    </a:cubicBezTo>
                    <a:cubicBezTo>
                      <a:pt x="74" y="411"/>
                      <a:pt x="69" y="414"/>
                      <a:pt x="63" y="417"/>
                    </a:cubicBezTo>
                    <a:cubicBezTo>
                      <a:pt x="61" y="419"/>
                      <a:pt x="59" y="420"/>
                      <a:pt x="57" y="422"/>
                    </a:cubicBezTo>
                    <a:cubicBezTo>
                      <a:pt x="54" y="426"/>
                      <a:pt x="50" y="430"/>
                      <a:pt x="47" y="433"/>
                    </a:cubicBezTo>
                    <a:cubicBezTo>
                      <a:pt x="44" y="436"/>
                      <a:pt x="41" y="439"/>
                      <a:pt x="38" y="441"/>
                    </a:cubicBezTo>
                    <a:cubicBezTo>
                      <a:pt x="27" y="449"/>
                      <a:pt x="13" y="446"/>
                      <a:pt x="7" y="434"/>
                    </a:cubicBezTo>
                    <a:cubicBezTo>
                      <a:pt x="4" y="428"/>
                      <a:pt x="2" y="421"/>
                      <a:pt x="1" y="415"/>
                    </a:cubicBezTo>
                    <a:cubicBezTo>
                      <a:pt x="0" y="404"/>
                      <a:pt x="0" y="394"/>
                      <a:pt x="1" y="383"/>
                    </a:cubicBezTo>
                    <a:cubicBezTo>
                      <a:pt x="2" y="379"/>
                      <a:pt x="3" y="374"/>
                      <a:pt x="7" y="372"/>
                    </a:cubicBezTo>
                    <a:cubicBezTo>
                      <a:pt x="20" y="361"/>
                      <a:pt x="28" y="346"/>
                      <a:pt x="33" y="331"/>
                    </a:cubicBezTo>
                    <a:cubicBezTo>
                      <a:pt x="36" y="325"/>
                      <a:pt x="37" y="319"/>
                      <a:pt x="39" y="313"/>
                    </a:cubicBezTo>
                    <a:cubicBezTo>
                      <a:pt x="42" y="304"/>
                      <a:pt x="45" y="294"/>
                      <a:pt x="49" y="286"/>
                    </a:cubicBezTo>
                    <a:cubicBezTo>
                      <a:pt x="56" y="272"/>
                      <a:pt x="56" y="258"/>
                      <a:pt x="53" y="244"/>
                    </a:cubicBezTo>
                    <a:cubicBezTo>
                      <a:pt x="52" y="240"/>
                      <a:pt x="51" y="237"/>
                      <a:pt x="50" y="233"/>
                    </a:cubicBezTo>
                    <a:cubicBezTo>
                      <a:pt x="49" y="229"/>
                      <a:pt x="47" y="225"/>
                      <a:pt x="44" y="221"/>
                    </a:cubicBezTo>
                    <a:cubicBezTo>
                      <a:pt x="42" y="217"/>
                      <a:pt x="39" y="212"/>
                      <a:pt x="38" y="207"/>
                    </a:cubicBezTo>
                    <a:cubicBezTo>
                      <a:pt x="36" y="202"/>
                      <a:pt x="38" y="199"/>
                      <a:pt x="44" y="199"/>
                    </a:cubicBezTo>
                    <a:cubicBezTo>
                      <a:pt x="48" y="199"/>
                      <a:pt x="51" y="199"/>
                      <a:pt x="54" y="201"/>
                    </a:cubicBezTo>
                    <a:cubicBezTo>
                      <a:pt x="55" y="202"/>
                      <a:pt x="56" y="203"/>
                      <a:pt x="57" y="203"/>
                    </a:cubicBezTo>
                    <a:cubicBezTo>
                      <a:pt x="62" y="208"/>
                      <a:pt x="68" y="209"/>
                      <a:pt x="75" y="209"/>
                    </a:cubicBezTo>
                    <a:cubicBezTo>
                      <a:pt x="83" y="209"/>
                      <a:pt x="90" y="212"/>
                      <a:pt x="96" y="218"/>
                    </a:cubicBezTo>
                    <a:cubicBezTo>
                      <a:pt x="99" y="221"/>
                      <a:pt x="103" y="223"/>
                      <a:pt x="107" y="223"/>
                    </a:cubicBezTo>
                    <a:cubicBezTo>
                      <a:pt x="110" y="223"/>
                      <a:pt x="112" y="224"/>
                      <a:pt x="115" y="225"/>
                    </a:cubicBezTo>
                    <a:cubicBezTo>
                      <a:pt x="120" y="226"/>
                      <a:pt x="124" y="229"/>
                      <a:pt x="126" y="233"/>
                    </a:cubicBezTo>
                    <a:cubicBezTo>
                      <a:pt x="126" y="234"/>
                      <a:pt x="127" y="235"/>
                      <a:pt x="128" y="236"/>
                    </a:cubicBezTo>
                    <a:cubicBezTo>
                      <a:pt x="131" y="236"/>
                      <a:pt x="132" y="234"/>
                      <a:pt x="133" y="231"/>
                    </a:cubicBezTo>
                    <a:cubicBezTo>
                      <a:pt x="134" y="229"/>
                      <a:pt x="134" y="227"/>
                      <a:pt x="134" y="225"/>
                    </a:cubicBezTo>
                    <a:cubicBezTo>
                      <a:pt x="134" y="217"/>
                      <a:pt x="134" y="208"/>
                      <a:pt x="135" y="200"/>
                    </a:cubicBezTo>
                    <a:cubicBezTo>
                      <a:pt x="137" y="176"/>
                      <a:pt x="139" y="151"/>
                      <a:pt x="137" y="127"/>
                    </a:cubicBezTo>
                    <a:cubicBezTo>
                      <a:pt x="137" y="118"/>
                      <a:pt x="135" y="109"/>
                      <a:pt x="133" y="99"/>
                    </a:cubicBezTo>
                    <a:cubicBezTo>
                      <a:pt x="132" y="90"/>
                      <a:pt x="127" y="81"/>
                      <a:pt x="121" y="74"/>
                    </a:cubicBezTo>
                    <a:cubicBezTo>
                      <a:pt x="116" y="67"/>
                      <a:pt x="111" y="61"/>
                      <a:pt x="105" y="55"/>
                    </a:cubicBezTo>
                    <a:cubicBezTo>
                      <a:pt x="98" y="46"/>
                      <a:pt x="90" y="36"/>
                      <a:pt x="83" y="27"/>
                    </a:cubicBezTo>
                    <a:cubicBezTo>
                      <a:pt x="79" y="22"/>
                      <a:pt x="77" y="15"/>
                      <a:pt x="77" y="9"/>
                    </a:cubicBezTo>
                    <a:cubicBezTo>
                      <a:pt x="77" y="3"/>
                      <a:pt x="80" y="0"/>
                      <a:pt x="86" y="2"/>
                    </a:cubicBezTo>
                    <a:cubicBezTo>
                      <a:pt x="89" y="2"/>
                      <a:pt x="92" y="4"/>
                      <a:pt x="95" y="6"/>
                    </a:cubicBezTo>
                    <a:cubicBezTo>
                      <a:pt x="105" y="15"/>
                      <a:pt x="116" y="22"/>
                      <a:pt x="128" y="28"/>
                    </a:cubicBezTo>
                    <a:cubicBezTo>
                      <a:pt x="141" y="35"/>
                      <a:pt x="154" y="43"/>
                      <a:pt x="165" y="52"/>
                    </a:cubicBezTo>
                    <a:cubicBezTo>
                      <a:pt x="172" y="58"/>
                      <a:pt x="179" y="64"/>
                      <a:pt x="184" y="72"/>
                    </a:cubicBezTo>
                    <a:cubicBezTo>
                      <a:pt x="186" y="75"/>
                      <a:pt x="188" y="78"/>
                      <a:pt x="189" y="83"/>
                    </a:cubicBezTo>
                    <a:cubicBezTo>
                      <a:pt x="192" y="122"/>
                      <a:pt x="193" y="162"/>
                      <a:pt x="193" y="202"/>
                    </a:cubicBezTo>
                    <a:cubicBezTo>
                      <a:pt x="193" y="232"/>
                      <a:pt x="192" y="262"/>
                      <a:pt x="189" y="292"/>
                    </a:cubicBezTo>
                    <a:cubicBezTo>
                      <a:pt x="186" y="321"/>
                      <a:pt x="183" y="350"/>
                      <a:pt x="176" y="378"/>
                    </a:cubicBezTo>
                    <a:cubicBezTo>
                      <a:pt x="173" y="388"/>
                      <a:pt x="170" y="399"/>
                      <a:pt x="165" y="409"/>
                    </a:cubicBezTo>
                    <a:cubicBezTo>
                      <a:pt x="162" y="414"/>
                      <a:pt x="159" y="419"/>
                      <a:pt x="155" y="423"/>
                    </a:cubicBezTo>
                    <a:cubicBezTo>
                      <a:pt x="152" y="426"/>
                      <a:pt x="149" y="428"/>
                      <a:pt x="145" y="428"/>
                    </a:cubicBezTo>
                    <a:cubicBezTo>
                      <a:pt x="140" y="429"/>
                      <a:pt x="136" y="427"/>
                      <a:pt x="135" y="422"/>
                    </a:cubicBezTo>
                    <a:cubicBezTo>
                      <a:pt x="135" y="420"/>
                      <a:pt x="135" y="418"/>
                      <a:pt x="134" y="415"/>
                    </a:cubicBezTo>
                    <a:cubicBezTo>
                      <a:pt x="134" y="407"/>
                      <a:pt x="135" y="399"/>
                      <a:pt x="135" y="391"/>
                    </a:cubicBezTo>
                    <a:cubicBezTo>
                      <a:pt x="134" y="383"/>
                      <a:pt x="134" y="375"/>
                      <a:pt x="131" y="367"/>
                    </a:cubicBezTo>
                    <a:close/>
                    <a:moveTo>
                      <a:pt x="132" y="255"/>
                    </a:moveTo>
                    <a:cubicBezTo>
                      <a:pt x="127" y="257"/>
                      <a:pt x="125" y="260"/>
                      <a:pt x="124" y="264"/>
                    </a:cubicBezTo>
                    <a:cubicBezTo>
                      <a:pt x="123" y="267"/>
                      <a:pt x="122" y="271"/>
                      <a:pt x="119" y="273"/>
                    </a:cubicBezTo>
                    <a:cubicBezTo>
                      <a:pt x="114" y="277"/>
                      <a:pt x="108" y="280"/>
                      <a:pt x="102" y="280"/>
                    </a:cubicBezTo>
                    <a:cubicBezTo>
                      <a:pt x="97" y="280"/>
                      <a:pt x="94" y="282"/>
                      <a:pt x="91" y="285"/>
                    </a:cubicBezTo>
                    <a:cubicBezTo>
                      <a:pt x="87" y="289"/>
                      <a:pt x="84" y="292"/>
                      <a:pt x="81" y="296"/>
                    </a:cubicBezTo>
                    <a:cubicBezTo>
                      <a:pt x="78" y="299"/>
                      <a:pt x="76" y="302"/>
                      <a:pt x="75" y="305"/>
                    </a:cubicBezTo>
                    <a:cubicBezTo>
                      <a:pt x="71" y="315"/>
                      <a:pt x="66" y="323"/>
                      <a:pt x="59" y="331"/>
                    </a:cubicBezTo>
                    <a:cubicBezTo>
                      <a:pt x="54" y="337"/>
                      <a:pt x="50" y="343"/>
                      <a:pt x="45" y="349"/>
                    </a:cubicBezTo>
                    <a:cubicBezTo>
                      <a:pt x="39" y="356"/>
                      <a:pt x="34" y="364"/>
                      <a:pt x="31" y="373"/>
                    </a:cubicBezTo>
                    <a:cubicBezTo>
                      <a:pt x="29" y="377"/>
                      <a:pt x="29" y="379"/>
                      <a:pt x="34" y="381"/>
                    </a:cubicBezTo>
                    <a:cubicBezTo>
                      <a:pt x="38" y="382"/>
                      <a:pt x="42" y="383"/>
                      <a:pt x="46" y="382"/>
                    </a:cubicBezTo>
                    <a:cubicBezTo>
                      <a:pt x="53" y="381"/>
                      <a:pt x="59" y="378"/>
                      <a:pt x="64" y="374"/>
                    </a:cubicBezTo>
                    <a:cubicBezTo>
                      <a:pt x="69" y="371"/>
                      <a:pt x="73" y="367"/>
                      <a:pt x="78" y="363"/>
                    </a:cubicBezTo>
                    <a:cubicBezTo>
                      <a:pt x="81" y="361"/>
                      <a:pt x="83" y="359"/>
                      <a:pt x="87" y="358"/>
                    </a:cubicBezTo>
                    <a:cubicBezTo>
                      <a:pt x="97" y="356"/>
                      <a:pt x="106" y="351"/>
                      <a:pt x="114" y="346"/>
                    </a:cubicBezTo>
                    <a:cubicBezTo>
                      <a:pt x="119" y="343"/>
                      <a:pt x="123" y="340"/>
                      <a:pt x="127" y="338"/>
                    </a:cubicBezTo>
                    <a:cubicBezTo>
                      <a:pt x="131" y="335"/>
                      <a:pt x="133" y="331"/>
                      <a:pt x="133" y="325"/>
                    </a:cubicBezTo>
                    <a:cubicBezTo>
                      <a:pt x="132" y="304"/>
                      <a:pt x="132" y="282"/>
                      <a:pt x="132" y="260"/>
                    </a:cubicBezTo>
                    <a:cubicBezTo>
                      <a:pt x="132" y="259"/>
                      <a:pt x="132" y="257"/>
                      <a:pt x="132"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1" name="Freeform 12">
                <a:extLst>
                  <a:ext uri="{FF2B5EF4-FFF2-40B4-BE49-F238E27FC236}">
                    <a16:creationId xmlns:a16="http://schemas.microsoft.com/office/drawing/2014/main" id="{D829A78B-B6EB-4549-B14A-40D05309B0CA}"/>
                  </a:ext>
                </a:extLst>
              </p:cNvPr>
              <p:cNvSpPr>
                <a:spLocks/>
              </p:cNvSpPr>
              <p:nvPr/>
            </p:nvSpPr>
            <p:spPr bwMode="auto">
              <a:xfrm>
                <a:off x="5375547" y="2443057"/>
                <a:ext cx="650372" cy="900269"/>
              </a:xfrm>
              <a:custGeom>
                <a:avLst/>
                <a:gdLst>
                  <a:gd name="T0" fmla="*/ 34 w 229"/>
                  <a:gd name="T1" fmla="*/ 0 h 316"/>
                  <a:gd name="T2" fmla="*/ 37 w 229"/>
                  <a:gd name="T3" fmla="*/ 2 h 316"/>
                  <a:gd name="T4" fmla="*/ 69 w 229"/>
                  <a:gd name="T5" fmla="*/ 32 h 316"/>
                  <a:gd name="T6" fmla="*/ 73 w 229"/>
                  <a:gd name="T7" fmla="*/ 38 h 316"/>
                  <a:gd name="T8" fmla="*/ 99 w 229"/>
                  <a:gd name="T9" fmla="*/ 117 h 316"/>
                  <a:gd name="T10" fmla="*/ 101 w 229"/>
                  <a:gd name="T11" fmla="*/ 128 h 316"/>
                  <a:gd name="T12" fmla="*/ 112 w 229"/>
                  <a:gd name="T13" fmla="*/ 132 h 316"/>
                  <a:gd name="T14" fmla="*/ 120 w 229"/>
                  <a:gd name="T15" fmla="*/ 127 h 316"/>
                  <a:gd name="T16" fmla="*/ 145 w 229"/>
                  <a:gd name="T17" fmla="*/ 109 h 316"/>
                  <a:gd name="T18" fmla="*/ 148 w 229"/>
                  <a:gd name="T19" fmla="*/ 103 h 316"/>
                  <a:gd name="T20" fmla="*/ 148 w 229"/>
                  <a:gd name="T21" fmla="*/ 80 h 316"/>
                  <a:gd name="T22" fmla="*/ 159 w 229"/>
                  <a:gd name="T23" fmla="*/ 69 h 316"/>
                  <a:gd name="T24" fmla="*/ 162 w 229"/>
                  <a:gd name="T25" fmla="*/ 71 h 316"/>
                  <a:gd name="T26" fmla="*/ 164 w 229"/>
                  <a:gd name="T27" fmla="*/ 75 h 316"/>
                  <a:gd name="T28" fmla="*/ 171 w 229"/>
                  <a:gd name="T29" fmla="*/ 86 h 316"/>
                  <a:gd name="T30" fmla="*/ 204 w 229"/>
                  <a:gd name="T31" fmla="*/ 104 h 316"/>
                  <a:gd name="T32" fmla="*/ 209 w 229"/>
                  <a:gd name="T33" fmla="*/ 112 h 316"/>
                  <a:gd name="T34" fmla="*/ 169 w 229"/>
                  <a:gd name="T35" fmla="*/ 170 h 316"/>
                  <a:gd name="T36" fmla="*/ 128 w 229"/>
                  <a:gd name="T37" fmla="*/ 175 h 316"/>
                  <a:gd name="T38" fmla="*/ 114 w 229"/>
                  <a:gd name="T39" fmla="*/ 190 h 316"/>
                  <a:gd name="T40" fmla="*/ 115 w 229"/>
                  <a:gd name="T41" fmla="*/ 196 h 316"/>
                  <a:gd name="T42" fmla="*/ 115 w 229"/>
                  <a:gd name="T43" fmla="*/ 219 h 316"/>
                  <a:gd name="T44" fmla="*/ 109 w 229"/>
                  <a:gd name="T45" fmla="*/ 226 h 316"/>
                  <a:gd name="T46" fmla="*/ 89 w 229"/>
                  <a:gd name="T47" fmla="*/ 246 h 316"/>
                  <a:gd name="T48" fmla="*/ 95 w 229"/>
                  <a:gd name="T49" fmla="*/ 260 h 316"/>
                  <a:gd name="T50" fmla="*/ 113 w 229"/>
                  <a:gd name="T51" fmla="*/ 259 h 316"/>
                  <a:gd name="T52" fmla="*/ 148 w 229"/>
                  <a:gd name="T53" fmla="*/ 248 h 316"/>
                  <a:gd name="T54" fmla="*/ 170 w 229"/>
                  <a:gd name="T55" fmla="*/ 243 h 316"/>
                  <a:gd name="T56" fmla="*/ 187 w 229"/>
                  <a:gd name="T57" fmla="*/ 237 h 316"/>
                  <a:gd name="T58" fmla="*/ 212 w 229"/>
                  <a:gd name="T59" fmla="*/ 229 h 316"/>
                  <a:gd name="T60" fmla="*/ 220 w 229"/>
                  <a:gd name="T61" fmla="*/ 229 h 316"/>
                  <a:gd name="T62" fmla="*/ 227 w 229"/>
                  <a:gd name="T63" fmla="*/ 241 h 316"/>
                  <a:gd name="T64" fmla="*/ 214 w 229"/>
                  <a:gd name="T65" fmla="*/ 267 h 316"/>
                  <a:gd name="T66" fmla="*/ 203 w 229"/>
                  <a:gd name="T67" fmla="*/ 277 h 316"/>
                  <a:gd name="T68" fmla="*/ 174 w 229"/>
                  <a:gd name="T69" fmla="*/ 289 h 316"/>
                  <a:gd name="T70" fmla="*/ 140 w 229"/>
                  <a:gd name="T71" fmla="*/ 298 h 316"/>
                  <a:gd name="T72" fmla="*/ 127 w 229"/>
                  <a:gd name="T73" fmla="*/ 298 h 316"/>
                  <a:gd name="T74" fmla="*/ 116 w 229"/>
                  <a:gd name="T75" fmla="*/ 301 h 316"/>
                  <a:gd name="T76" fmla="*/ 55 w 229"/>
                  <a:gd name="T77" fmla="*/ 304 h 316"/>
                  <a:gd name="T78" fmla="*/ 44 w 229"/>
                  <a:gd name="T79" fmla="*/ 292 h 316"/>
                  <a:gd name="T80" fmla="*/ 27 w 229"/>
                  <a:gd name="T81" fmla="*/ 257 h 316"/>
                  <a:gd name="T82" fmla="*/ 25 w 229"/>
                  <a:gd name="T83" fmla="*/ 252 h 316"/>
                  <a:gd name="T84" fmla="*/ 18 w 229"/>
                  <a:gd name="T85" fmla="*/ 217 h 316"/>
                  <a:gd name="T86" fmla="*/ 18 w 229"/>
                  <a:gd name="T87" fmla="*/ 210 h 316"/>
                  <a:gd name="T88" fmla="*/ 1 w 229"/>
                  <a:gd name="T89" fmla="*/ 140 h 316"/>
                  <a:gd name="T90" fmla="*/ 0 w 229"/>
                  <a:gd name="T91" fmla="*/ 134 h 316"/>
                  <a:gd name="T92" fmla="*/ 18 w 229"/>
                  <a:gd name="T93" fmla="*/ 50 h 316"/>
                  <a:gd name="T94" fmla="*/ 32 w 229"/>
                  <a:gd name="T95" fmla="*/ 4 h 316"/>
                  <a:gd name="T96" fmla="*/ 34 w 229"/>
                  <a:gd name="T9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316">
                    <a:moveTo>
                      <a:pt x="34" y="0"/>
                    </a:moveTo>
                    <a:cubicBezTo>
                      <a:pt x="35" y="1"/>
                      <a:pt x="36" y="2"/>
                      <a:pt x="37" y="2"/>
                    </a:cubicBezTo>
                    <a:cubicBezTo>
                      <a:pt x="48" y="12"/>
                      <a:pt x="58" y="22"/>
                      <a:pt x="69" y="32"/>
                    </a:cubicBezTo>
                    <a:cubicBezTo>
                      <a:pt x="71" y="34"/>
                      <a:pt x="72" y="36"/>
                      <a:pt x="73" y="38"/>
                    </a:cubicBezTo>
                    <a:cubicBezTo>
                      <a:pt x="86" y="63"/>
                      <a:pt x="94" y="89"/>
                      <a:pt x="99" y="117"/>
                    </a:cubicBezTo>
                    <a:cubicBezTo>
                      <a:pt x="99" y="120"/>
                      <a:pt x="100" y="124"/>
                      <a:pt x="101" y="128"/>
                    </a:cubicBezTo>
                    <a:cubicBezTo>
                      <a:pt x="103" y="133"/>
                      <a:pt x="107" y="134"/>
                      <a:pt x="112" y="132"/>
                    </a:cubicBezTo>
                    <a:cubicBezTo>
                      <a:pt x="115" y="130"/>
                      <a:pt x="117" y="129"/>
                      <a:pt x="120" y="127"/>
                    </a:cubicBezTo>
                    <a:cubicBezTo>
                      <a:pt x="128" y="121"/>
                      <a:pt x="136" y="115"/>
                      <a:pt x="145" y="109"/>
                    </a:cubicBezTo>
                    <a:cubicBezTo>
                      <a:pt x="147" y="108"/>
                      <a:pt x="148" y="106"/>
                      <a:pt x="148" y="103"/>
                    </a:cubicBezTo>
                    <a:cubicBezTo>
                      <a:pt x="148" y="95"/>
                      <a:pt x="148" y="88"/>
                      <a:pt x="148" y="80"/>
                    </a:cubicBezTo>
                    <a:cubicBezTo>
                      <a:pt x="148" y="75"/>
                      <a:pt x="153" y="69"/>
                      <a:pt x="159" y="69"/>
                    </a:cubicBezTo>
                    <a:cubicBezTo>
                      <a:pt x="160" y="69"/>
                      <a:pt x="162" y="70"/>
                      <a:pt x="162" y="71"/>
                    </a:cubicBezTo>
                    <a:cubicBezTo>
                      <a:pt x="163" y="72"/>
                      <a:pt x="164" y="73"/>
                      <a:pt x="164" y="75"/>
                    </a:cubicBezTo>
                    <a:cubicBezTo>
                      <a:pt x="164" y="79"/>
                      <a:pt x="167" y="83"/>
                      <a:pt x="171" y="86"/>
                    </a:cubicBezTo>
                    <a:cubicBezTo>
                      <a:pt x="181" y="94"/>
                      <a:pt x="192" y="100"/>
                      <a:pt x="204" y="104"/>
                    </a:cubicBezTo>
                    <a:cubicBezTo>
                      <a:pt x="208" y="106"/>
                      <a:pt x="209" y="108"/>
                      <a:pt x="209" y="112"/>
                    </a:cubicBezTo>
                    <a:cubicBezTo>
                      <a:pt x="210" y="140"/>
                      <a:pt x="196" y="160"/>
                      <a:pt x="169" y="170"/>
                    </a:cubicBezTo>
                    <a:cubicBezTo>
                      <a:pt x="156" y="175"/>
                      <a:pt x="142" y="177"/>
                      <a:pt x="128" y="175"/>
                    </a:cubicBezTo>
                    <a:cubicBezTo>
                      <a:pt x="119" y="173"/>
                      <a:pt x="112" y="182"/>
                      <a:pt x="114" y="190"/>
                    </a:cubicBezTo>
                    <a:cubicBezTo>
                      <a:pt x="114" y="192"/>
                      <a:pt x="115" y="194"/>
                      <a:pt x="115" y="196"/>
                    </a:cubicBezTo>
                    <a:cubicBezTo>
                      <a:pt x="118" y="203"/>
                      <a:pt x="118" y="211"/>
                      <a:pt x="115" y="219"/>
                    </a:cubicBezTo>
                    <a:cubicBezTo>
                      <a:pt x="114" y="222"/>
                      <a:pt x="112" y="224"/>
                      <a:pt x="109" y="226"/>
                    </a:cubicBezTo>
                    <a:cubicBezTo>
                      <a:pt x="101" y="231"/>
                      <a:pt x="95" y="238"/>
                      <a:pt x="89" y="246"/>
                    </a:cubicBezTo>
                    <a:cubicBezTo>
                      <a:pt x="84" y="254"/>
                      <a:pt x="85" y="258"/>
                      <a:pt x="95" y="260"/>
                    </a:cubicBezTo>
                    <a:cubicBezTo>
                      <a:pt x="101" y="261"/>
                      <a:pt x="107" y="261"/>
                      <a:pt x="113" y="259"/>
                    </a:cubicBezTo>
                    <a:cubicBezTo>
                      <a:pt x="125" y="256"/>
                      <a:pt x="137" y="252"/>
                      <a:pt x="148" y="248"/>
                    </a:cubicBezTo>
                    <a:cubicBezTo>
                      <a:pt x="155" y="245"/>
                      <a:pt x="162" y="243"/>
                      <a:pt x="170" y="243"/>
                    </a:cubicBezTo>
                    <a:cubicBezTo>
                      <a:pt x="176" y="242"/>
                      <a:pt x="182" y="240"/>
                      <a:pt x="187" y="237"/>
                    </a:cubicBezTo>
                    <a:cubicBezTo>
                      <a:pt x="195" y="234"/>
                      <a:pt x="203" y="230"/>
                      <a:pt x="212" y="229"/>
                    </a:cubicBezTo>
                    <a:cubicBezTo>
                      <a:pt x="214" y="229"/>
                      <a:pt x="217" y="229"/>
                      <a:pt x="220" y="229"/>
                    </a:cubicBezTo>
                    <a:cubicBezTo>
                      <a:pt x="226" y="230"/>
                      <a:pt x="229" y="236"/>
                      <a:pt x="227" y="241"/>
                    </a:cubicBezTo>
                    <a:cubicBezTo>
                      <a:pt x="223" y="250"/>
                      <a:pt x="218" y="259"/>
                      <a:pt x="214" y="267"/>
                    </a:cubicBezTo>
                    <a:cubicBezTo>
                      <a:pt x="211" y="271"/>
                      <a:pt x="207" y="274"/>
                      <a:pt x="203" y="277"/>
                    </a:cubicBezTo>
                    <a:cubicBezTo>
                      <a:pt x="194" y="282"/>
                      <a:pt x="184" y="286"/>
                      <a:pt x="174" y="289"/>
                    </a:cubicBezTo>
                    <a:cubicBezTo>
                      <a:pt x="163" y="292"/>
                      <a:pt x="151" y="295"/>
                      <a:pt x="140" y="298"/>
                    </a:cubicBezTo>
                    <a:cubicBezTo>
                      <a:pt x="136" y="299"/>
                      <a:pt x="131" y="298"/>
                      <a:pt x="127" y="298"/>
                    </a:cubicBezTo>
                    <a:cubicBezTo>
                      <a:pt x="122" y="298"/>
                      <a:pt x="119" y="299"/>
                      <a:pt x="116" y="301"/>
                    </a:cubicBezTo>
                    <a:cubicBezTo>
                      <a:pt x="97" y="315"/>
                      <a:pt x="74" y="316"/>
                      <a:pt x="55" y="304"/>
                    </a:cubicBezTo>
                    <a:cubicBezTo>
                      <a:pt x="51" y="301"/>
                      <a:pt x="47" y="297"/>
                      <a:pt x="44" y="292"/>
                    </a:cubicBezTo>
                    <a:cubicBezTo>
                      <a:pt x="37" y="281"/>
                      <a:pt x="32" y="269"/>
                      <a:pt x="27" y="257"/>
                    </a:cubicBezTo>
                    <a:cubicBezTo>
                      <a:pt x="26" y="255"/>
                      <a:pt x="26" y="254"/>
                      <a:pt x="25" y="252"/>
                    </a:cubicBezTo>
                    <a:cubicBezTo>
                      <a:pt x="20" y="241"/>
                      <a:pt x="17" y="230"/>
                      <a:pt x="18" y="217"/>
                    </a:cubicBezTo>
                    <a:cubicBezTo>
                      <a:pt x="19" y="215"/>
                      <a:pt x="18" y="213"/>
                      <a:pt x="18" y="210"/>
                    </a:cubicBezTo>
                    <a:cubicBezTo>
                      <a:pt x="12" y="187"/>
                      <a:pt x="6" y="163"/>
                      <a:pt x="1" y="140"/>
                    </a:cubicBezTo>
                    <a:cubicBezTo>
                      <a:pt x="0" y="138"/>
                      <a:pt x="0" y="136"/>
                      <a:pt x="0" y="134"/>
                    </a:cubicBezTo>
                    <a:cubicBezTo>
                      <a:pt x="6" y="106"/>
                      <a:pt x="12" y="78"/>
                      <a:pt x="18" y="50"/>
                    </a:cubicBezTo>
                    <a:cubicBezTo>
                      <a:pt x="22" y="35"/>
                      <a:pt x="26" y="19"/>
                      <a:pt x="32" y="4"/>
                    </a:cubicBezTo>
                    <a:cubicBezTo>
                      <a:pt x="33" y="2"/>
                      <a:pt x="33" y="1"/>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2" name="Freeform 13">
                <a:extLst>
                  <a:ext uri="{FF2B5EF4-FFF2-40B4-BE49-F238E27FC236}">
                    <a16:creationId xmlns:a16="http://schemas.microsoft.com/office/drawing/2014/main" id="{E842F311-7DA4-44B7-A236-43EEB282428F}"/>
                  </a:ext>
                </a:extLst>
              </p:cNvPr>
              <p:cNvSpPr>
                <a:spLocks/>
              </p:cNvSpPr>
              <p:nvPr/>
            </p:nvSpPr>
            <p:spPr bwMode="auto">
              <a:xfrm>
                <a:off x="6355912" y="2792272"/>
                <a:ext cx="772117" cy="855416"/>
              </a:xfrm>
              <a:custGeom>
                <a:avLst/>
                <a:gdLst>
                  <a:gd name="T0" fmla="*/ 194 w 271"/>
                  <a:gd name="T1" fmla="*/ 98 h 300"/>
                  <a:gd name="T2" fmla="*/ 236 w 271"/>
                  <a:gd name="T3" fmla="*/ 96 h 300"/>
                  <a:gd name="T4" fmla="*/ 237 w 271"/>
                  <a:gd name="T5" fmla="*/ 111 h 300"/>
                  <a:gd name="T6" fmla="*/ 175 w 271"/>
                  <a:gd name="T7" fmla="*/ 150 h 300"/>
                  <a:gd name="T8" fmla="*/ 169 w 271"/>
                  <a:gd name="T9" fmla="*/ 195 h 300"/>
                  <a:gd name="T10" fmla="*/ 177 w 271"/>
                  <a:gd name="T11" fmla="*/ 299 h 300"/>
                  <a:gd name="T12" fmla="*/ 159 w 271"/>
                  <a:gd name="T13" fmla="*/ 285 h 300"/>
                  <a:gd name="T14" fmla="*/ 150 w 271"/>
                  <a:gd name="T15" fmla="*/ 266 h 300"/>
                  <a:gd name="T16" fmla="*/ 133 w 271"/>
                  <a:gd name="T17" fmla="*/ 260 h 300"/>
                  <a:gd name="T18" fmla="*/ 132 w 271"/>
                  <a:gd name="T19" fmla="*/ 243 h 300"/>
                  <a:gd name="T20" fmla="*/ 149 w 271"/>
                  <a:gd name="T21" fmla="*/ 232 h 300"/>
                  <a:gd name="T22" fmla="*/ 139 w 271"/>
                  <a:gd name="T23" fmla="*/ 197 h 300"/>
                  <a:gd name="T24" fmla="*/ 117 w 271"/>
                  <a:gd name="T25" fmla="*/ 216 h 300"/>
                  <a:gd name="T26" fmla="*/ 101 w 271"/>
                  <a:gd name="T27" fmla="*/ 235 h 300"/>
                  <a:gd name="T28" fmla="*/ 26 w 271"/>
                  <a:gd name="T29" fmla="*/ 293 h 300"/>
                  <a:gd name="T30" fmla="*/ 0 w 271"/>
                  <a:gd name="T31" fmla="*/ 243 h 300"/>
                  <a:gd name="T32" fmla="*/ 9 w 271"/>
                  <a:gd name="T33" fmla="*/ 237 h 300"/>
                  <a:gd name="T34" fmla="*/ 32 w 271"/>
                  <a:gd name="T35" fmla="*/ 234 h 300"/>
                  <a:gd name="T36" fmla="*/ 59 w 271"/>
                  <a:gd name="T37" fmla="*/ 219 h 300"/>
                  <a:gd name="T38" fmla="*/ 116 w 271"/>
                  <a:gd name="T39" fmla="*/ 185 h 300"/>
                  <a:gd name="T40" fmla="*/ 145 w 271"/>
                  <a:gd name="T41" fmla="*/ 155 h 300"/>
                  <a:gd name="T42" fmla="*/ 133 w 271"/>
                  <a:gd name="T43" fmla="*/ 142 h 300"/>
                  <a:gd name="T44" fmla="*/ 145 w 271"/>
                  <a:gd name="T45" fmla="*/ 112 h 300"/>
                  <a:gd name="T46" fmla="*/ 143 w 271"/>
                  <a:gd name="T47" fmla="*/ 104 h 300"/>
                  <a:gd name="T48" fmla="*/ 124 w 271"/>
                  <a:gd name="T49" fmla="*/ 108 h 300"/>
                  <a:gd name="T50" fmla="*/ 121 w 271"/>
                  <a:gd name="T51" fmla="*/ 140 h 300"/>
                  <a:gd name="T52" fmla="*/ 87 w 271"/>
                  <a:gd name="T53" fmla="*/ 188 h 300"/>
                  <a:gd name="T54" fmla="*/ 73 w 271"/>
                  <a:gd name="T55" fmla="*/ 176 h 300"/>
                  <a:gd name="T56" fmla="*/ 67 w 271"/>
                  <a:gd name="T57" fmla="*/ 159 h 300"/>
                  <a:gd name="T58" fmla="*/ 66 w 271"/>
                  <a:gd name="T59" fmla="*/ 63 h 300"/>
                  <a:gd name="T60" fmla="*/ 72 w 271"/>
                  <a:gd name="T61" fmla="*/ 47 h 300"/>
                  <a:gd name="T62" fmla="*/ 88 w 271"/>
                  <a:gd name="T63" fmla="*/ 55 h 300"/>
                  <a:gd name="T64" fmla="*/ 109 w 271"/>
                  <a:gd name="T65" fmla="*/ 63 h 300"/>
                  <a:gd name="T66" fmla="*/ 160 w 271"/>
                  <a:gd name="T67" fmla="*/ 28 h 300"/>
                  <a:gd name="T68" fmla="*/ 187 w 271"/>
                  <a:gd name="T69" fmla="*/ 16 h 300"/>
                  <a:gd name="T70" fmla="*/ 258 w 271"/>
                  <a:gd name="T71" fmla="*/ 4 h 300"/>
                  <a:gd name="T72" fmla="*/ 271 w 271"/>
                  <a:gd name="T73" fmla="*/ 16 h 300"/>
                  <a:gd name="T74" fmla="*/ 248 w 271"/>
                  <a:gd name="T75" fmla="*/ 37 h 300"/>
                  <a:gd name="T76" fmla="*/ 215 w 271"/>
                  <a:gd name="T77" fmla="*/ 67 h 300"/>
                  <a:gd name="T78" fmla="*/ 186 w 271"/>
                  <a:gd name="T79" fmla="*/ 9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300">
                    <a:moveTo>
                      <a:pt x="185" y="102"/>
                    </a:moveTo>
                    <a:cubicBezTo>
                      <a:pt x="188" y="101"/>
                      <a:pt x="191" y="99"/>
                      <a:pt x="194" y="98"/>
                    </a:cubicBezTo>
                    <a:cubicBezTo>
                      <a:pt x="200" y="94"/>
                      <a:pt x="206" y="91"/>
                      <a:pt x="213" y="90"/>
                    </a:cubicBezTo>
                    <a:cubicBezTo>
                      <a:pt x="221" y="89"/>
                      <a:pt x="229" y="92"/>
                      <a:pt x="236" y="96"/>
                    </a:cubicBezTo>
                    <a:cubicBezTo>
                      <a:pt x="237" y="97"/>
                      <a:pt x="238" y="98"/>
                      <a:pt x="239" y="99"/>
                    </a:cubicBezTo>
                    <a:cubicBezTo>
                      <a:pt x="242" y="103"/>
                      <a:pt x="242" y="108"/>
                      <a:pt x="237" y="111"/>
                    </a:cubicBezTo>
                    <a:cubicBezTo>
                      <a:pt x="220" y="127"/>
                      <a:pt x="200" y="139"/>
                      <a:pt x="179" y="148"/>
                    </a:cubicBezTo>
                    <a:cubicBezTo>
                      <a:pt x="178" y="149"/>
                      <a:pt x="176" y="149"/>
                      <a:pt x="175" y="150"/>
                    </a:cubicBezTo>
                    <a:cubicBezTo>
                      <a:pt x="167" y="153"/>
                      <a:pt x="164" y="159"/>
                      <a:pt x="163" y="168"/>
                    </a:cubicBezTo>
                    <a:cubicBezTo>
                      <a:pt x="163" y="177"/>
                      <a:pt x="165" y="187"/>
                      <a:pt x="169" y="195"/>
                    </a:cubicBezTo>
                    <a:cubicBezTo>
                      <a:pt x="182" y="226"/>
                      <a:pt x="186" y="259"/>
                      <a:pt x="185" y="292"/>
                    </a:cubicBezTo>
                    <a:cubicBezTo>
                      <a:pt x="185" y="298"/>
                      <a:pt x="183" y="300"/>
                      <a:pt x="177" y="299"/>
                    </a:cubicBezTo>
                    <a:cubicBezTo>
                      <a:pt x="171" y="299"/>
                      <a:pt x="165" y="297"/>
                      <a:pt x="161" y="292"/>
                    </a:cubicBezTo>
                    <a:cubicBezTo>
                      <a:pt x="159" y="290"/>
                      <a:pt x="159" y="287"/>
                      <a:pt x="159" y="285"/>
                    </a:cubicBezTo>
                    <a:cubicBezTo>
                      <a:pt x="159" y="284"/>
                      <a:pt x="159" y="282"/>
                      <a:pt x="159" y="281"/>
                    </a:cubicBezTo>
                    <a:cubicBezTo>
                      <a:pt x="159" y="274"/>
                      <a:pt x="156" y="269"/>
                      <a:pt x="150" y="266"/>
                    </a:cubicBezTo>
                    <a:cubicBezTo>
                      <a:pt x="146" y="263"/>
                      <a:pt x="141" y="262"/>
                      <a:pt x="136" y="260"/>
                    </a:cubicBezTo>
                    <a:cubicBezTo>
                      <a:pt x="135" y="260"/>
                      <a:pt x="134" y="260"/>
                      <a:pt x="133" y="260"/>
                    </a:cubicBezTo>
                    <a:cubicBezTo>
                      <a:pt x="129" y="258"/>
                      <a:pt x="126" y="255"/>
                      <a:pt x="126" y="252"/>
                    </a:cubicBezTo>
                    <a:cubicBezTo>
                      <a:pt x="125" y="248"/>
                      <a:pt x="128" y="244"/>
                      <a:pt x="132" y="243"/>
                    </a:cubicBezTo>
                    <a:cubicBezTo>
                      <a:pt x="134" y="242"/>
                      <a:pt x="136" y="242"/>
                      <a:pt x="138" y="242"/>
                    </a:cubicBezTo>
                    <a:cubicBezTo>
                      <a:pt x="144" y="241"/>
                      <a:pt x="147" y="238"/>
                      <a:pt x="149" y="232"/>
                    </a:cubicBezTo>
                    <a:cubicBezTo>
                      <a:pt x="153" y="220"/>
                      <a:pt x="151" y="208"/>
                      <a:pt x="144" y="197"/>
                    </a:cubicBezTo>
                    <a:cubicBezTo>
                      <a:pt x="142" y="195"/>
                      <a:pt x="141" y="195"/>
                      <a:pt x="139" y="197"/>
                    </a:cubicBezTo>
                    <a:cubicBezTo>
                      <a:pt x="138" y="197"/>
                      <a:pt x="137" y="198"/>
                      <a:pt x="136" y="199"/>
                    </a:cubicBezTo>
                    <a:cubicBezTo>
                      <a:pt x="129" y="205"/>
                      <a:pt x="123" y="210"/>
                      <a:pt x="117" y="216"/>
                    </a:cubicBezTo>
                    <a:cubicBezTo>
                      <a:pt x="112" y="220"/>
                      <a:pt x="108" y="225"/>
                      <a:pt x="105" y="231"/>
                    </a:cubicBezTo>
                    <a:cubicBezTo>
                      <a:pt x="104" y="232"/>
                      <a:pt x="103" y="233"/>
                      <a:pt x="101" y="235"/>
                    </a:cubicBezTo>
                    <a:cubicBezTo>
                      <a:pt x="84" y="253"/>
                      <a:pt x="66" y="270"/>
                      <a:pt x="48" y="288"/>
                    </a:cubicBezTo>
                    <a:cubicBezTo>
                      <a:pt x="41" y="296"/>
                      <a:pt x="35" y="297"/>
                      <a:pt x="26" y="293"/>
                    </a:cubicBezTo>
                    <a:cubicBezTo>
                      <a:pt x="20" y="291"/>
                      <a:pt x="16" y="287"/>
                      <a:pt x="13" y="282"/>
                    </a:cubicBezTo>
                    <a:cubicBezTo>
                      <a:pt x="4" y="271"/>
                      <a:pt x="1" y="257"/>
                      <a:pt x="0" y="243"/>
                    </a:cubicBezTo>
                    <a:cubicBezTo>
                      <a:pt x="0" y="240"/>
                      <a:pt x="1" y="239"/>
                      <a:pt x="3" y="239"/>
                    </a:cubicBezTo>
                    <a:cubicBezTo>
                      <a:pt x="5" y="238"/>
                      <a:pt x="7" y="237"/>
                      <a:pt x="9" y="237"/>
                    </a:cubicBezTo>
                    <a:cubicBezTo>
                      <a:pt x="13" y="235"/>
                      <a:pt x="16" y="235"/>
                      <a:pt x="20" y="237"/>
                    </a:cubicBezTo>
                    <a:cubicBezTo>
                      <a:pt x="24" y="239"/>
                      <a:pt x="28" y="238"/>
                      <a:pt x="32" y="234"/>
                    </a:cubicBezTo>
                    <a:cubicBezTo>
                      <a:pt x="34" y="233"/>
                      <a:pt x="37" y="231"/>
                      <a:pt x="39" y="230"/>
                    </a:cubicBezTo>
                    <a:cubicBezTo>
                      <a:pt x="46" y="226"/>
                      <a:pt x="52" y="222"/>
                      <a:pt x="59" y="219"/>
                    </a:cubicBezTo>
                    <a:cubicBezTo>
                      <a:pt x="60" y="218"/>
                      <a:pt x="62" y="217"/>
                      <a:pt x="63" y="216"/>
                    </a:cubicBezTo>
                    <a:cubicBezTo>
                      <a:pt x="81" y="206"/>
                      <a:pt x="98" y="195"/>
                      <a:pt x="116" y="185"/>
                    </a:cubicBezTo>
                    <a:cubicBezTo>
                      <a:pt x="122" y="181"/>
                      <a:pt x="128" y="177"/>
                      <a:pt x="134" y="172"/>
                    </a:cubicBezTo>
                    <a:cubicBezTo>
                      <a:pt x="139" y="168"/>
                      <a:pt x="143" y="163"/>
                      <a:pt x="145" y="155"/>
                    </a:cubicBezTo>
                    <a:cubicBezTo>
                      <a:pt x="143" y="155"/>
                      <a:pt x="142" y="154"/>
                      <a:pt x="140" y="154"/>
                    </a:cubicBezTo>
                    <a:cubicBezTo>
                      <a:pt x="134" y="152"/>
                      <a:pt x="132" y="148"/>
                      <a:pt x="133" y="142"/>
                    </a:cubicBezTo>
                    <a:cubicBezTo>
                      <a:pt x="134" y="140"/>
                      <a:pt x="135" y="137"/>
                      <a:pt x="136" y="135"/>
                    </a:cubicBezTo>
                    <a:cubicBezTo>
                      <a:pt x="139" y="127"/>
                      <a:pt x="142" y="119"/>
                      <a:pt x="145" y="112"/>
                    </a:cubicBezTo>
                    <a:cubicBezTo>
                      <a:pt x="145" y="111"/>
                      <a:pt x="146" y="110"/>
                      <a:pt x="146" y="109"/>
                    </a:cubicBezTo>
                    <a:cubicBezTo>
                      <a:pt x="147" y="105"/>
                      <a:pt x="146" y="104"/>
                      <a:pt x="143" y="104"/>
                    </a:cubicBezTo>
                    <a:cubicBezTo>
                      <a:pt x="140" y="104"/>
                      <a:pt x="138" y="104"/>
                      <a:pt x="135" y="105"/>
                    </a:cubicBezTo>
                    <a:cubicBezTo>
                      <a:pt x="132" y="106"/>
                      <a:pt x="128" y="107"/>
                      <a:pt x="124" y="108"/>
                    </a:cubicBezTo>
                    <a:cubicBezTo>
                      <a:pt x="122" y="109"/>
                      <a:pt x="121" y="111"/>
                      <a:pt x="121" y="113"/>
                    </a:cubicBezTo>
                    <a:cubicBezTo>
                      <a:pt x="121" y="122"/>
                      <a:pt x="121" y="131"/>
                      <a:pt x="121" y="140"/>
                    </a:cubicBezTo>
                    <a:cubicBezTo>
                      <a:pt x="121" y="142"/>
                      <a:pt x="120" y="144"/>
                      <a:pt x="119" y="146"/>
                    </a:cubicBezTo>
                    <a:cubicBezTo>
                      <a:pt x="108" y="160"/>
                      <a:pt x="98" y="174"/>
                      <a:pt x="87" y="188"/>
                    </a:cubicBezTo>
                    <a:cubicBezTo>
                      <a:pt x="87" y="189"/>
                      <a:pt x="86" y="189"/>
                      <a:pt x="86" y="190"/>
                    </a:cubicBezTo>
                    <a:cubicBezTo>
                      <a:pt x="81" y="185"/>
                      <a:pt x="77" y="181"/>
                      <a:pt x="73" y="176"/>
                    </a:cubicBezTo>
                    <a:cubicBezTo>
                      <a:pt x="70" y="173"/>
                      <a:pt x="69" y="170"/>
                      <a:pt x="69" y="166"/>
                    </a:cubicBezTo>
                    <a:cubicBezTo>
                      <a:pt x="68" y="164"/>
                      <a:pt x="68" y="161"/>
                      <a:pt x="67" y="159"/>
                    </a:cubicBezTo>
                    <a:cubicBezTo>
                      <a:pt x="58" y="138"/>
                      <a:pt x="57" y="117"/>
                      <a:pt x="63" y="95"/>
                    </a:cubicBezTo>
                    <a:cubicBezTo>
                      <a:pt x="67" y="84"/>
                      <a:pt x="67" y="74"/>
                      <a:pt x="66" y="63"/>
                    </a:cubicBezTo>
                    <a:cubicBezTo>
                      <a:pt x="66" y="60"/>
                      <a:pt x="66" y="57"/>
                      <a:pt x="66" y="54"/>
                    </a:cubicBezTo>
                    <a:cubicBezTo>
                      <a:pt x="66" y="50"/>
                      <a:pt x="68" y="47"/>
                      <a:pt x="72" y="47"/>
                    </a:cubicBezTo>
                    <a:cubicBezTo>
                      <a:pt x="75" y="46"/>
                      <a:pt x="78" y="47"/>
                      <a:pt x="80" y="48"/>
                    </a:cubicBezTo>
                    <a:cubicBezTo>
                      <a:pt x="83" y="50"/>
                      <a:pt x="85" y="52"/>
                      <a:pt x="88" y="55"/>
                    </a:cubicBezTo>
                    <a:cubicBezTo>
                      <a:pt x="90" y="57"/>
                      <a:pt x="91" y="59"/>
                      <a:pt x="93" y="61"/>
                    </a:cubicBezTo>
                    <a:cubicBezTo>
                      <a:pt x="99" y="66"/>
                      <a:pt x="103" y="67"/>
                      <a:pt x="109" y="63"/>
                    </a:cubicBezTo>
                    <a:cubicBezTo>
                      <a:pt x="117" y="58"/>
                      <a:pt x="125" y="53"/>
                      <a:pt x="133" y="48"/>
                    </a:cubicBezTo>
                    <a:cubicBezTo>
                      <a:pt x="142" y="41"/>
                      <a:pt x="151" y="35"/>
                      <a:pt x="160" y="28"/>
                    </a:cubicBezTo>
                    <a:cubicBezTo>
                      <a:pt x="163" y="25"/>
                      <a:pt x="167" y="24"/>
                      <a:pt x="171" y="23"/>
                    </a:cubicBezTo>
                    <a:cubicBezTo>
                      <a:pt x="177" y="23"/>
                      <a:pt x="182" y="20"/>
                      <a:pt x="187" y="16"/>
                    </a:cubicBezTo>
                    <a:cubicBezTo>
                      <a:pt x="196" y="6"/>
                      <a:pt x="208" y="2"/>
                      <a:pt x="221" y="1"/>
                    </a:cubicBezTo>
                    <a:cubicBezTo>
                      <a:pt x="233" y="0"/>
                      <a:pt x="246" y="0"/>
                      <a:pt x="258" y="4"/>
                    </a:cubicBezTo>
                    <a:cubicBezTo>
                      <a:pt x="261" y="5"/>
                      <a:pt x="264" y="7"/>
                      <a:pt x="267" y="9"/>
                    </a:cubicBezTo>
                    <a:cubicBezTo>
                      <a:pt x="270" y="10"/>
                      <a:pt x="271" y="13"/>
                      <a:pt x="271" y="16"/>
                    </a:cubicBezTo>
                    <a:cubicBezTo>
                      <a:pt x="271" y="18"/>
                      <a:pt x="271" y="19"/>
                      <a:pt x="269" y="21"/>
                    </a:cubicBezTo>
                    <a:cubicBezTo>
                      <a:pt x="262" y="26"/>
                      <a:pt x="255" y="31"/>
                      <a:pt x="248" y="37"/>
                    </a:cubicBezTo>
                    <a:cubicBezTo>
                      <a:pt x="240" y="43"/>
                      <a:pt x="232" y="50"/>
                      <a:pt x="226" y="58"/>
                    </a:cubicBezTo>
                    <a:cubicBezTo>
                      <a:pt x="223" y="62"/>
                      <a:pt x="219" y="65"/>
                      <a:pt x="215" y="67"/>
                    </a:cubicBezTo>
                    <a:cubicBezTo>
                      <a:pt x="213" y="68"/>
                      <a:pt x="212" y="69"/>
                      <a:pt x="211" y="70"/>
                    </a:cubicBezTo>
                    <a:cubicBezTo>
                      <a:pt x="202" y="79"/>
                      <a:pt x="194" y="87"/>
                      <a:pt x="186" y="95"/>
                    </a:cubicBezTo>
                    <a:cubicBezTo>
                      <a:pt x="184" y="97"/>
                      <a:pt x="183" y="99"/>
                      <a:pt x="1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3" name="Freeform 14">
                <a:extLst>
                  <a:ext uri="{FF2B5EF4-FFF2-40B4-BE49-F238E27FC236}">
                    <a16:creationId xmlns:a16="http://schemas.microsoft.com/office/drawing/2014/main" id="{170B97E9-7C5C-402F-9D53-9AA87182C27F}"/>
                  </a:ext>
                </a:extLst>
              </p:cNvPr>
              <p:cNvSpPr>
                <a:spLocks/>
              </p:cNvSpPr>
              <p:nvPr/>
            </p:nvSpPr>
            <p:spPr bwMode="auto">
              <a:xfrm>
                <a:off x="9143222" y="3099837"/>
                <a:ext cx="797747" cy="506201"/>
              </a:xfrm>
              <a:custGeom>
                <a:avLst/>
                <a:gdLst>
                  <a:gd name="T0" fmla="*/ 16 w 280"/>
                  <a:gd name="T1" fmla="*/ 133 h 178"/>
                  <a:gd name="T2" fmla="*/ 14 w 280"/>
                  <a:gd name="T3" fmla="*/ 124 h 178"/>
                  <a:gd name="T4" fmla="*/ 2 w 280"/>
                  <a:gd name="T5" fmla="*/ 103 h 178"/>
                  <a:gd name="T6" fmla="*/ 6 w 280"/>
                  <a:gd name="T7" fmla="*/ 81 h 178"/>
                  <a:gd name="T8" fmla="*/ 16 w 280"/>
                  <a:gd name="T9" fmla="*/ 77 h 178"/>
                  <a:gd name="T10" fmla="*/ 22 w 280"/>
                  <a:gd name="T11" fmla="*/ 77 h 178"/>
                  <a:gd name="T12" fmla="*/ 40 w 280"/>
                  <a:gd name="T13" fmla="*/ 71 h 178"/>
                  <a:gd name="T14" fmla="*/ 54 w 280"/>
                  <a:gd name="T15" fmla="*/ 64 h 178"/>
                  <a:gd name="T16" fmla="*/ 63 w 280"/>
                  <a:gd name="T17" fmla="*/ 61 h 178"/>
                  <a:gd name="T18" fmla="*/ 144 w 280"/>
                  <a:gd name="T19" fmla="*/ 25 h 178"/>
                  <a:gd name="T20" fmla="*/ 169 w 280"/>
                  <a:gd name="T21" fmla="*/ 16 h 178"/>
                  <a:gd name="T22" fmla="*/ 186 w 280"/>
                  <a:gd name="T23" fmla="*/ 13 h 178"/>
                  <a:gd name="T24" fmla="*/ 209 w 280"/>
                  <a:gd name="T25" fmla="*/ 9 h 178"/>
                  <a:gd name="T26" fmla="*/ 224 w 280"/>
                  <a:gd name="T27" fmla="*/ 3 h 178"/>
                  <a:gd name="T28" fmla="*/ 233 w 280"/>
                  <a:gd name="T29" fmla="*/ 0 h 178"/>
                  <a:gd name="T30" fmla="*/ 265 w 280"/>
                  <a:gd name="T31" fmla="*/ 5 h 178"/>
                  <a:gd name="T32" fmla="*/ 274 w 280"/>
                  <a:gd name="T33" fmla="*/ 29 h 178"/>
                  <a:gd name="T34" fmla="*/ 256 w 280"/>
                  <a:gd name="T35" fmla="*/ 50 h 178"/>
                  <a:gd name="T36" fmla="*/ 245 w 280"/>
                  <a:gd name="T37" fmla="*/ 53 h 178"/>
                  <a:gd name="T38" fmla="*/ 220 w 280"/>
                  <a:gd name="T39" fmla="*/ 56 h 178"/>
                  <a:gd name="T40" fmla="*/ 213 w 280"/>
                  <a:gd name="T41" fmla="*/ 58 h 178"/>
                  <a:gd name="T42" fmla="*/ 208 w 280"/>
                  <a:gd name="T43" fmla="*/ 67 h 178"/>
                  <a:gd name="T44" fmla="*/ 210 w 280"/>
                  <a:gd name="T45" fmla="*/ 76 h 178"/>
                  <a:gd name="T46" fmla="*/ 218 w 280"/>
                  <a:gd name="T47" fmla="*/ 92 h 178"/>
                  <a:gd name="T48" fmla="*/ 224 w 280"/>
                  <a:gd name="T49" fmla="*/ 115 h 178"/>
                  <a:gd name="T50" fmla="*/ 220 w 280"/>
                  <a:gd name="T51" fmla="*/ 146 h 178"/>
                  <a:gd name="T52" fmla="*/ 197 w 280"/>
                  <a:gd name="T53" fmla="*/ 163 h 178"/>
                  <a:gd name="T54" fmla="*/ 189 w 280"/>
                  <a:gd name="T55" fmla="*/ 163 h 178"/>
                  <a:gd name="T56" fmla="*/ 181 w 280"/>
                  <a:gd name="T57" fmla="*/ 167 h 178"/>
                  <a:gd name="T58" fmla="*/ 178 w 280"/>
                  <a:gd name="T59" fmla="*/ 170 h 178"/>
                  <a:gd name="T60" fmla="*/ 156 w 280"/>
                  <a:gd name="T61" fmla="*/ 175 h 178"/>
                  <a:gd name="T62" fmla="*/ 140 w 280"/>
                  <a:gd name="T63" fmla="*/ 166 h 178"/>
                  <a:gd name="T64" fmla="*/ 126 w 280"/>
                  <a:gd name="T65" fmla="*/ 162 h 178"/>
                  <a:gd name="T66" fmla="*/ 119 w 280"/>
                  <a:gd name="T67" fmla="*/ 160 h 178"/>
                  <a:gd name="T68" fmla="*/ 113 w 280"/>
                  <a:gd name="T69" fmla="*/ 150 h 178"/>
                  <a:gd name="T70" fmla="*/ 115 w 280"/>
                  <a:gd name="T71" fmla="*/ 147 h 178"/>
                  <a:gd name="T72" fmla="*/ 122 w 280"/>
                  <a:gd name="T73" fmla="*/ 147 h 178"/>
                  <a:gd name="T74" fmla="*/ 166 w 280"/>
                  <a:gd name="T75" fmla="*/ 141 h 178"/>
                  <a:gd name="T76" fmla="*/ 185 w 280"/>
                  <a:gd name="T77" fmla="*/ 129 h 178"/>
                  <a:gd name="T78" fmla="*/ 188 w 280"/>
                  <a:gd name="T79" fmla="*/ 120 h 178"/>
                  <a:gd name="T80" fmla="*/ 185 w 280"/>
                  <a:gd name="T81" fmla="*/ 92 h 178"/>
                  <a:gd name="T82" fmla="*/ 184 w 280"/>
                  <a:gd name="T83" fmla="*/ 77 h 178"/>
                  <a:gd name="T84" fmla="*/ 179 w 280"/>
                  <a:gd name="T85" fmla="*/ 71 h 178"/>
                  <a:gd name="T86" fmla="*/ 163 w 280"/>
                  <a:gd name="T87" fmla="*/ 75 h 178"/>
                  <a:gd name="T88" fmla="*/ 158 w 280"/>
                  <a:gd name="T89" fmla="*/ 79 h 178"/>
                  <a:gd name="T90" fmla="*/ 145 w 280"/>
                  <a:gd name="T91" fmla="*/ 82 h 178"/>
                  <a:gd name="T92" fmla="*/ 116 w 280"/>
                  <a:gd name="T93" fmla="*/ 91 h 178"/>
                  <a:gd name="T94" fmla="*/ 80 w 280"/>
                  <a:gd name="T95" fmla="*/ 118 h 178"/>
                  <a:gd name="T96" fmla="*/ 52 w 280"/>
                  <a:gd name="T97" fmla="*/ 135 h 178"/>
                  <a:gd name="T98" fmla="*/ 22 w 280"/>
                  <a:gd name="T99" fmla="*/ 136 h 178"/>
                  <a:gd name="T100" fmla="*/ 18 w 280"/>
                  <a:gd name="T101" fmla="*/ 134 h 178"/>
                  <a:gd name="T102" fmla="*/ 16 w 280"/>
                  <a:gd name="T103"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0" h="178">
                    <a:moveTo>
                      <a:pt x="16" y="133"/>
                    </a:moveTo>
                    <a:cubicBezTo>
                      <a:pt x="18" y="129"/>
                      <a:pt x="16" y="127"/>
                      <a:pt x="14" y="124"/>
                    </a:cubicBezTo>
                    <a:cubicBezTo>
                      <a:pt x="9" y="118"/>
                      <a:pt x="5" y="111"/>
                      <a:pt x="2" y="103"/>
                    </a:cubicBezTo>
                    <a:cubicBezTo>
                      <a:pt x="0" y="95"/>
                      <a:pt x="1" y="88"/>
                      <a:pt x="6" y="81"/>
                    </a:cubicBezTo>
                    <a:cubicBezTo>
                      <a:pt x="9" y="78"/>
                      <a:pt x="12" y="76"/>
                      <a:pt x="16" y="77"/>
                    </a:cubicBezTo>
                    <a:cubicBezTo>
                      <a:pt x="18" y="77"/>
                      <a:pt x="20" y="76"/>
                      <a:pt x="22" y="77"/>
                    </a:cubicBezTo>
                    <a:cubicBezTo>
                      <a:pt x="29" y="79"/>
                      <a:pt x="36" y="76"/>
                      <a:pt x="40" y="71"/>
                    </a:cubicBezTo>
                    <a:cubicBezTo>
                      <a:pt x="44" y="67"/>
                      <a:pt x="49" y="65"/>
                      <a:pt x="54" y="64"/>
                    </a:cubicBezTo>
                    <a:cubicBezTo>
                      <a:pt x="57" y="64"/>
                      <a:pt x="60" y="62"/>
                      <a:pt x="63" y="61"/>
                    </a:cubicBezTo>
                    <a:cubicBezTo>
                      <a:pt x="89" y="47"/>
                      <a:pt x="116" y="35"/>
                      <a:pt x="144" y="25"/>
                    </a:cubicBezTo>
                    <a:cubicBezTo>
                      <a:pt x="152" y="22"/>
                      <a:pt x="161" y="19"/>
                      <a:pt x="169" y="16"/>
                    </a:cubicBezTo>
                    <a:cubicBezTo>
                      <a:pt x="174" y="14"/>
                      <a:pt x="180" y="14"/>
                      <a:pt x="186" y="13"/>
                    </a:cubicBezTo>
                    <a:cubicBezTo>
                      <a:pt x="194" y="12"/>
                      <a:pt x="201" y="11"/>
                      <a:pt x="209" y="9"/>
                    </a:cubicBezTo>
                    <a:cubicBezTo>
                      <a:pt x="214" y="8"/>
                      <a:pt x="219" y="5"/>
                      <a:pt x="224" y="3"/>
                    </a:cubicBezTo>
                    <a:cubicBezTo>
                      <a:pt x="227" y="1"/>
                      <a:pt x="230" y="0"/>
                      <a:pt x="233" y="0"/>
                    </a:cubicBezTo>
                    <a:cubicBezTo>
                      <a:pt x="244" y="0"/>
                      <a:pt x="255" y="1"/>
                      <a:pt x="265" y="5"/>
                    </a:cubicBezTo>
                    <a:cubicBezTo>
                      <a:pt x="276" y="9"/>
                      <a:pt x="280" y="19"/>
                      <a:pt x="274" y="29"/>
                    </a:cubicBezTo>
                    <a:cubicBezTo>
                      <a:pt x="270" y="38"/>
                      <a:pt x="263" y="45"/>
                      <a:pt x="256" y="50"/>
                    </a:cubicBezTo>
                    <a:cubicBezTo>
                      <a:pt x="252" y="53"/>
                      <a:pt x="249" y="53"/>
                      <a:pt x="245" y="53"/>
                    </a:cubicBezTo>
                    <a:cubicBezTo>
                      <a:pt x="236" y="54"/>
                      <a:pt x="228" y="55"/>
                      <a:pt x="220" y="56"/>
                    </a:cubicBezTo>
                    <a:cubicBezTo>
                      <a:pt x="218" y="57"/>
                      <a:pt x="215" y="57"/>
                      <a:pt x="213" y="58"/>
                    </a:cubicBezTo>
                    <a:cubicBezTo>
                      <a:pt x="209" y="60"/>
                      <a:pt x="208" y="63"/>
                      <a:pt x="208" y="67"/>
                    </a:cubicBezTo>
                    <a:cubicBezTo>
                      <a:pt x="208" y="70"/>
                      <a:pt x="209" y="73"/>
                      <a:pt x="210" y="76"/>
                    </a:cubicBezTo>
                    <a:cubicBezTo>
                      <a:pt x="213" y="82"/>
                      <a:pt x="215" y="87"/>
                      <a:pt x="218" y="92"/>
                    </a:cubicBezTo>
                    <a:cubicBezTo>
                      <a:pt x="221" y="100"/>
                      <a:pt x="224" y="107"/>
                      <a:pt x="224" y="115"/>
                    </a:cubicBezTo>
                    <a:cubicBezTo>
                      <a:pt x="224" y="126"/>
                      <a:pt x="223" y="136"/>
                      <a:pt x="220" y="146"/>
                    </a:cubicBezTo>
                    <a:cubicBezTo>
                      <a:pt x="216" y="157"/>
                      <a:pt x="209" y="162"/>
                      <a:pt x="197" y="163"/>
                    </a:cubicBezTo>
                    <a:cubicBezTo>
                      <a:pt x="194" y="163"/>
                      <a:pt x="192" y="163"/>
                      <a:pt x="189" y="163"/>
                    </a:cubicBezTo>
                    <a:cubicBezTo>
                      <a:pt x="186" y="163"/>
                      <a:pt x="183" y="163"/>
                      <a:pt x="181" y="167"/>
                    </a:cubicBezTo>
                    <a:cubicBezTo>
                      <a:pt x="180" y="168"/>
                      <a:pt x="179" y="169"/>
                      <a:pt x="178" y="170"/>
                    </a:cubicBezTo>
                    <a:cubicBezTo>
                      <a:pt x="171" y="176"/>
                      <a:pt x="164" y="178"/>
                      <a:pt x="156" y="175"/>
                    </a:cubicBezTo>
                    <a:cubicBezTo>
                      <a:pt x="151" y="172"/>
                      <a:pt x="145" y="169"/>
                      <a:pt x="140" y="166"/>
                    </a:cubicBezTo>
                    <a:cubicBezTo>
                      <a:pt x="136" y="163"/>
                      <a:pt x="132" y="162"/>
                      <a:pt x="126" y="162"/>
                    </a:cubicBezTo>
                    <a:cubicBezTo>
                      <a:pt x="124" y="162"/>
                      <a:pt x="121" y="163"/>
                      <a:pt x="119" y="160"/>
                    </a:cubicBezTo>
                    <a:cubicBezTo>
                      <a:pt x="116" y="157"/>
                      <a:pt x="114" y="154"/>
                      <a:pt x="113" y="150"/>
                    </a:cubicBezTo>
                    <a:cubicBezTo>
                      <a:pt x="112" y="148"/>
                      <a:pt x="113" y="147"/>
                      <a:pt x="115" y="147"/>
                    </a:cubicBezTo>
                    <a:cubicBezTo>
                      <a:pt x="117" y="147"/>
                      <a:pt x="120" y="147"/>
                      <a:pt x="122" y="147"/>
                    </a:cubicBezTo>
                    <a:cubicBezTo>
                      <a:pt x="137" y="148"/>
                      <a:pt x="152" y="146"/>
                      <a:pt x="166" y="141"/>
                    </a:cubicBezTo>
                    <a:cubicBezTo>
                      <a:pt x="173" y="138"/>
                      <a:pt x="179" y="134"/>
                      <a:pt x="185" y="129"/>
                    </a:cubicBezTo>
                    <a:cubicBezTo>
                      <a:pt x="188" y="126"/>
                      <a:pt x="189" y="123"/>
                      <a:pt x="188" y="120"/>
                    </a:cubicBezTo>
                    <a:cubicBezTo>
                      <a:pt x="187" y="111"/>
                      <a:pt x="186" y="102"/>
                      <a:pt x="185" y="92"/>
                    </a:cubicBezTo>
                    <a:cubicBezTo>
                      <a:pt x="184" y="87"/>
                      <a:pt x="184" y="82"/>
                      <a:pt x="184" y="77"/>
                    </a:cubicBezTo>
                    <a:cubicBezTo>
                      <a:pt x="184" y="73"/>
                      <a:pt x="183" y="71"/>
                      <a:pt x="179" y="71"/>
                    </a:cubicBezTo>
                    <a:cubicBezTo>
                      <a:pt x="173" y="70"/>
                      <a:pt x="168" y="70"/>
                      <a:pt x="163" y="75"/>
                    </a:cubicBezTo>
                    <a:cubicBezTo>
                      <a:pt x="162" y="76"/>
                      <a:pt x="160" y="77"/>
                      <a:pt x="158" y="79"/>
                    </a:cubicBezTo>
                    <a:cubicBezTo>
                      <a:pt x="154" y="81"/>
                      <a:pt x="150" y="83"/>
                      <a:pt x="145" y="82"/>
                    </a:cubicBezTo>
                    <a:cubicBezTo>
                      <a:pt x="134" y="82"/>
                      <a:pt x="124" y="85"/>
                      <a:pt x="116" y="91"/>
                    </a:cubicBezTo>
                    <a:cubicBezTo>
                      <a:pt x="104" y="100"/>
                      <a:pt x="92" y="109"/>
                      <a:pt x="80" y="118"/>
                    </a:cubicBezTo>
                    <a:cubicBezTo>
                      <a:pt x="71" y="124"/>
                      <a:pt x="62" y="131"/>
                      <a:pt x="52" y="135"/>
                    </a:cubicBezTo>
                    <a:cubicBezTo>
                      <a:pt x="42" y="139"/>
                      <a:pt x="32" y="140"/>
                      <a:pt x="22" y="136"/>
                    </a:cubicBezTo>
                    <a:cubicBezTo>
                      <a:pt x="20" y="136"/>
                      <a:pt x="19" y="135"/>
                      <a:pt x="18" y="134"/>
                    </a:cubicBezTo>
                    <a:cubicBezTo>
                      <a:pt x="17" y="134"/>
                      <a:pt x="17" y="134"/>
                      <a:pt x="1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4" name="Freeform 15">
                <a:extLst>
                  <a:ext uri="{FF2B5EF4-FFF2-40B4-BE49-F238E27FC236}">
                    <a16:creationId xmlns:a16="http://schemas.microsoft.com/office/drawing/2014/main" id="{8F85E7F0-D6E4-48F0-A113-2A9E57A84215}"/>
                  </a:ext>
                </a:extLst>
              </p:cNvPr>
              <p:cNvSpPr>
                <a:spLocks/>
              </p:cNvSpPr>
              <p:nvPr/>
            </p:nvSpPr>
            <p:spPr bwMode="auto">
              <a:xfrm>
                <a:off x="6548140" y="2449465"/>
                <a:ext cx="605519" cy="323584"/>
              </a:xfrm>
              <a:custGeom>
                <a:avLst/>
                <a:gdLst>
                  <a:gd name="T0" fmla="*/ 197 w 212"/>
                  <a:gd name="T1" fmla="*/ 0 h 114"/>
                  <a:gd name="T2" fmla="*/ 205 w 212"/>
                  <a:gd name="T3" fmla="*/ 0 h 114"/>
                  <a:gd name="T4" fmla="*/ 211 w 212"/>
                  <a:gd name="T5" fmla="*/ 9 h 114"/>
                  <a:gd name="T6" fmla="*/ 191 w 212"/>
                  <a:gd name="T7" fmla="*/ 29 h 114"/>
                  <a:gd name="T8" fmla="*/ 187 w 212"/>
                  <a:gd name="T9" fmla="*/ 29 h 114"/>
                  <a:gd name="T10" fmla="*/ 174 w 212"/>
                  <a:gd name="T11" fmla="*/ 33 h 114"/>
                  <a:gd name="T12" fmla="*/ 132 w 212"/>
                  <a:gd name="T13" fmla="*/ 67 h 114"/>
                  <a:gd name="T14" fmla="*/ 109 w 212"/>
                  <a:gd name="T15" fmla="*/ 91 h 114"/>
                  <a:gd name="T16" fmla="*/ 71 w 212"/>
                  <a:gd name="T17" fmla="*/ 112 h 114"/>
                  <a:gd name="T18" fmla="*/ 40 w 212"/>
                  <a:gd name="T19" fmla="*/ 108 h 114"/>
                  <a:gd name="T20" fmla="*/ 9 w 212"/>
                  <a:gd name="T21" fmla="*/ 90 h 114"/>
                  <a:gd name="T22" fmla="*/ 8 w 212"/>
                  <a:gd name="T23" fmla="*/ 89 h 114"/>
                  <a:gd name="T24" fmla="*/ 11 w 212"/>
                  <a:gd name="T25" fmla="*/ 64 h 114"/>
                  <a:gd name="T26" fmla="*/ 15 w 212"/>
                  <a:gd name="T27" fmla="*/ 62 h 114"/>
                  <a:gd name="T28" fmla="*/ 114 w 212"/>
                  <a:gd name="T29" fmla="*/ 23 h 114"/>
                  <a:gd name="T30" fmla="*/ 130 w 212"/>
                  <a:gd name="T31" fmla="*/ 18 h 114"/>
                  <a:gd name="T32" fmla="*/ 164 w 212"/>
                  <a:gd name="T33" fmla="*/ 7 h 114"/>
                  <a:gd name="T34" fmla="*/ 197 w 212"/>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4">
                    <a:moveTo>
                      <a:pt x="197" y="0"/>
                    </a:moveTo>
                    <a:cubicBezTo>
                      <a:pt x="199" y="0"/>
                      <a:pt x="202" y="0"/>
                      <a:pt x="205" y="0"/>
                    </a:cubicBezTo>
                    <a:cubicBezTo>
                      <a:pt x="209" y="1"/>
                      <a:pt x="212" y="5"/>
                      <a:pt x="211" y="9"/>
                    </a:cubicBezTo>
                    <a:cubicBezTo>
                      <a:pt x="207" y="18"/>
                      <a:pt x="200" y="25"/>
                      <a:pt x="191" y="29"/>
                    </a:cubicBezTo>
                    <a:cubicBezTo>
                      <a:pt x="189" y="29"/>
                      <a:pt x="188" y="29"/>
                      <a:pt x="187" y="29"/>
                    </a:cubicBezTo>
                    <a:cubicBezTo>
                      <a:pt x="182" y="28"/>
                      <a:pt x="178" y="30"/>
                      <a:pt x="174" y="33"/>
                    </a:cubicBezTo>
                    <a:cubicBezTo>
                      <a:pt x="158" y="43"/>
                      <a:pt x="144" y="54"/>
                      <a:pt x="132" y="67"/>
                    </a:cubicBezTo>
                    <a:cubicBezTo>
                      <a:pt x="124" y="75"/>
                      <a:pt x="116" y="83"/>
                      <a:pt x="109" y="91"/>
                    </a:cubicBezTo>
                    <a:cubicBezTo>
                      <a:pt x="99" y="102"/>
                      <a:pt x="86" y="110"/>
                      <a:pt x="71" y="112"/>
                    </a:cubicBezTo>
                    <a:cubicBezTo>
                      <a:pt x="61" y="114"/>
                      <a:pt x="50" y="112"/>
                      <a:pt x="40" y="108"/>
                    </a:cubicBezTo>
                    <a:cubicBezTo>
                      <a:pt x="29" y="104"/>
                      <a:pt x="19" y="98"/>
                      <a:pt x="9" y="90"/>
                    </a:cubicBezTo>
                    <a:cubicBezTo>
                      <a:pt x="9" y="90"/>
                      <a:pt x="9" y="89"/>
                      <a:pt x="8" y="89"/>
                    </a:cubicBezTo>
                    <a:cubicBezTo>
                      <a:pt x="0" y="81"/>
                      <a:pt x="2" y="70"/>
                      <a:pt x="11" y="64"/>
                    </a:cubicBezTo>
                    <a:cubicBezTo>
                      <a:pt x="12" y="63"/>
                      <a:pt x="14" y="63"/>
                      <a:pt x="15" y="62"/>
                    </a:cubicBezTo>
                    <a:cubicBezTo>
                      <a:pt x="48" y="49"/>
                      <a:pt x="81" y="36"/>
                      <a:pt x="114" y="23"/>
                    </a:cubicBezTo>
                    <a:cubicBezTo>
                      <a:pt x="119" y="21"/>
                      <a:pt x="125" y="19"/>
                      <a:pt x="130" y="18"/>
                    </a:cubicBezTo>
                    <a:cubicBezTo>
                      <a:pt x="142" y="15"/>
                      <a:pt x="153" y="12"/>
                      <a:pt x="164" y="7"/>
                    </a:cubicBezTo>
                    <a:cubicBezTo>
                      <a:pt x="175" y="2"/>
                      <a:pt x="186" y="0"/>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5" name="Freeform 16">
                <a:extLst>
                  <a:ext uri="{FF2B5EF4-FFF2-40B4-BE49-F238E27FC236}">
                    <a16:creationId xmlns:a16="http://schemas.microsoft.com/office/drawing/2014/main" id="{9AA89938-51FC-49D9-8A20-AE9CA39EDED4}"/>
                  </a:ext>
                </a:extLst>
              </p:cNvPr>
              <p:cNvSpPr>
                <a:spLocks/>
              </p:cNvSpPr>
              <p:nvPr/>
            </p:nvSpPr>
            <p:spPr bwMode="auto">
              <a:xfrm>
                <a:off x="6746776" y="2048989"/>
                <a:ext cx="323584" cy="358826"/>
              </a:xfrm>
              <a:custGeom>
                <a:avLst/>
                <a:gdLst>
                  <a:gd name="T0" fmla="*/ 114 w 114"/>
                  <a:gd name="T1" fmla="*/ 70 h 126"/>
                  <a:gd name="T2" fmla="*/ 101 w 114"/>
                  <a:gd name="T3" fmla="*/ 91 h 126"/>
                  <a:gd name="T4" fmla="*/ 78 w 114"/>
                  <a:gd name="T5" fmla="*/ 97 h 126"/>
                  <a:gd name="T6" fmla="*/ 58 w 114"/>
                  <a:gd name="T7" fmla="*/ 106 h 126"/>
                  <a:gd name="T8" fmla="*/ 40 w 114"/>
                  <a:gd name="T9" fmla="*/ 121 h 126"/>
                  <a:gd name="T10" fmla="*/ 31 w 114"/>
                  <a:gd name="T11" fmla="*/ 125 h 126"/>
                  <a:gd name="T12" fmla="*/ 23 w 114"/>
                  <a:gd name="T13" fmla="*/ 122 h 126"/>
                  <a:gd name="T14" fmla="*/ 23 w 114"/>
                  <a:gd name="T15" fmla="*/ 112 h 126"/>
                  <a:gd name="T16" fmla="*/ 26 w 114"/>
                  <a:gd name="T17" fmla="*/ 68 h 126"/>
                  <a:gd name="T18" fmla="*/ 16 w 114"/>
                  <a:gd name="T19" fmla="*/ 50 h 126"/>
                  <a:gd name="T20" fmla="*/ 11 w 114"/>
                  <a:gd name="T21" fmla="*/ 39 h 126"/>
                  <a:gd name="T22" fmla="*/ 3 w 114"/>
                  <a:gd name="T23" fmla="*/ 21 h 126"/>
                  <a:gd name="T24" fmla="*/ 3 w 114"/>
                  <a:gd name="T25" fmla="*/ 6 h 126"/>
                  <a:gd name="T26" fmla="*/ 12 w 114"/>
                  <a:gd name="T27" fmla="*/ 0 h 126"/>
                  <a:gd name="T28" fmla="*/ 18 w 114"/>
                  <a:gd name="T29" fmla="*/ 1 h 126"/>
                  <a:gd name="T30" fmla="*/ 50 w 114"/>
                  <a:gd name="T31" fmla="*/ 12 h 126"/>
                  <a:gd name="T32" fmla="*/ 86 w 114"/>
                  <a:gd name="T33" fmla="*/ 31 h 126"/>
                  <a:gd name="T34" fmla="*/ 106 w 114"/>
                  <a:gd name="T35" fmla="*/ 48 h 126"/>
                  <a:gd name="T36" fmla="*/ 114 w 114"/>
                  <a:gd name="T3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6">
                    <a:moveTo>
                      <a:pt x="114" y="70"/>
                    </a:moveTo>
                    <a:cubicBezTo>
                      <a:pt x="114" y="79"/>
                      <a:pt x="109" y="86"/>
                      <a:pt x="101" y="91"/>
                    </a:cubicBezTo>
                    <a:cubicBezTo>
                      <a:pt x="94" y="95"/>
                      <a:pt x="86" y="97"/>
                      <a:pt x="78" y="97"/>
                    </a:cubicBezTo>
                    <a:cubicBezTo>
                      <a:pt x="64" y="97"/>
                      <a:pt x="66" y="98"/>
                      <a:pt x="58" y="106"/>
                    </a:cubicBezTo>
                    <a:cubicBezTo>
                      <a:pt x="52" y="111"/>
                      <a:pt x="46" y="116"/>
                      <a:pt x="40" y="121"/>
                    </a:cubicBezTo>
                    <a:cubicBezTo>
                      <a:pt x="38" y="123"/>
                      <a:pt x="35" y="124"/>
                      <a:pt x="31" y="125"/>
                    </a:cubicBezTo>
                    <a:cubicBezTo>
                      <a:pt x="28" y="126"/>
                      <a:pt x="25" y="125"/>
                      <a:pt x="23" y="122"/>
                    </a:cubicBezTo>
                    <a:cubicBezTo>
                      <a:pt x="22" y="118"/>
                      <a:pt x="21" y="115"/>
                      <a:pt x="23" y="112"/>
                    </a:cubicBezTo>
                    <a:cubicBezTo>
                      <a:pt x="33" y="98"/>
                      <a:pt x="33" y="83"/>
                      <a:pt x="26" y="68"/>
                    </a:cubicBezTo>
                    <a:cubicBezTo>
                      <a:pt x="23" y="61"/>
                      <a:pt x="19" y="56"/>
                      <a:pt x="16" y="50"/>
                    </a:cubicBezTo>
                    <a:cubicBezTo>
                      <a:pt x="14" y="46"/>
                      <a:pt x="12" y="43"/>
                      <a:pt x="11" y="39"/>
                    </a:cubicBezTo>
                    <a:cubicBezTo>
                      <a:pt x="9" y="33"/>
                      <a:pt x="7" y="27"/>
                      <a:pt x="3" y="21"/>
                    </a:cubicBezTo>
                    <a:cubicBezTo>
                      <a:pt x="0" y="17"/>
                      <a:pt x="0" y="12"/>
                      <a:pt x="3" y="6"/>
                    </a:cubicBezTo>
                    <a:cubicBezTo>
                      <a:pt x="5" y="2"/>
                      <a:pt x="8" y="0"/>
                      <a:pt x="12" y="0"/>
                    </a:cubicBezTo>
                    <a:cubicBezTo>
                      <a:pt x="14" y="0"/>
                      <a:pt x="16" y="1"/>
                      <a:pt x="18" y="1"/>
                    </a:cubicBezTo>
                    <a:cubicBezTo>
                      <a:pt x="29" y="3"/>
                      <a:pt x="40" y="7"/>
                      <a:pt x="50" y="12"/>
                    </a:cubicBezTo>
                    <a:cubicBezTo>
                      <a:pt x="62" y="19"/>
                      <a:pt x="74" y="25"/>
                      <a:pt x="86" y="31"/>
                    </a:cubicBezTo>
                    <a:cubicBezTo>
                      <a:pt x="94" y="36"/>
                      <a:pt x="101" y="41"/>
                      <a:pt x="106" y="48"/>
                    </a:cubicBezTo>
                    <a:cubicBezTo>
                      <a:pt x="111" y="54"/>
                      <a:pt x="114" y="61"/>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6" name="Freeform 24">
                <a:extLst>
                  <a:ext uri="{FF2B5EF4-FFF2-40B4-BE49-F238E27FC236}">
                    <a16:creationId xmlns:a16="http://schemas.microsoft.com/office/drawing/2014/main" id="{1DA43A21-B3DE-46D7-8042-B68A4F8A950B}"/>
                  </a:ext>
                </a:extLst>
              </p:cNvPr>
              <p:cNvSpPr>
                <a:spLocks/>
              </p:cNvSpPr>
              <p:nvPr/>
            </p:nvSpPr>
            <p:spPr bwMode="auto">
              <a:xfrm>
                <a:off x="9216909" y="2378981"/>
                <a:ext cx="317177" cy="429310"/>
              </a:xfrm>
              <a:custGeom>
                <a:avLst/>
                <a:gdLst>
                  <a:gd name="T0" fmla="*/ 111 w 111"/>
                  <a:gd name="T1" fmla="*/ 118 h 150"/>
                  <a:gd name="T2" fmla="*/ 108 w 111"/>
                  <a:gd name="T3" fmla="*/ 125 h 150"/>
                  <a:gd name="T4" fmla="*/ 94 w 111"/>
                  <a:gd name="T5" fmla="*/ 142 h 150"/>
                  <a:gd name="T6" fmla="*/ 80 w 111"/>
                  <a:gd name="T7" fmla="*/ 149 h 150"/>
                  <a:gd name="T8" fmla="*/ 72 w 111"/>
                  <a:gd name="T9" fmla="*/ 144 h 150"/>
                  <a:gd name="T10" fmla="*/ 66 w 111"/>
                  <a:gd name="T11" fmla="*/ 117 h 150"/>
                  <a:gd name="T12" fmla="*/ 59 w 111"/>
                  <a:gd name="T13" fmla="*/ 90 h 150"/>
                  <a:gd name="T14" fmla="*/ 50 w 111"/>
                  <a:gd name="T15" fmla="*/ 75 h 150"/>
                  <a:gd name="T16" fmla="*/ 19 w 111"/>
                  <a:gd name="T17" fmla="*/ 40 h 150"/>
                  <a:gd name="T18" fmla="*/ 6 w 111"/>
                  <a:gd name="T19" fmla="*/ 27 h 150"/>
                  <a:gd name="T20" fmla="*/ 0 w 111"/>
                  <a:gd name="T21" fmla="*/ 10 h 150"/>
                  <a:gd name="T22" fmla="*/ 0 w 111"/>
                  <a:gd name="T23" fmla="*/ 8 h 150"/>
                  <a:gd name="T24" fmla="*/ 9 w 111"/>
                  <a:gd name="T25" fmla="*/ 2 h 150"/>
                  <a:gd name="T26" fmla="*/ 18 w 111"/>
                  <a:gd name="T27" fmla="*/ 7 h 150"/>
                  <a:gd name="T28" fmla="*/ 27 w 111"/>
                  <a:gd name="T29" fmla="*/ 15 h 150"/>
                  <a:gd name="T30" fmla="*/ 44 w 111"/>
                  <a:gd name="T31" fmla="*/ 26 h 150"/>
                  <a:gd name="T32" fmla="*/ 85 w 111"/>
                  <a:gd name="T33" fmla="*/ 57 h 150"/>
                  <a:gd name="T34" fmla="*/ 110 w 111"/>
                  <a:gd name="T35" fmla="*/ 114 h 150"/>
                  <a:gd name="T36" fmla="*/ 110 w 111"/>
                  <a:gd name="T37" fmla="*/ 117 h 150"/>
                  <a:gd name="T38" fmla="*/ 111 w 111"/>
                  <a:gd name="T39" fmla="*/ 11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50">
                    <a:moveTo>
                      <a:pt x="111" y="118"/>
                    </a:moveTo>
                    <a:cubicBezTo>
                      <a:pt x="110" y="120"/>
                      <a:pt x="109" y="123"/>
                      <a:pt x="108" y="125"/>
                    </a:cubicBezTo>
                    <a:cubicBezTo>
                      <a:pt x="103" y="131"/>
                      <a:pt x="99" y="136"/>
                      <a:pt x="94" y="142"/>
                    </a:cubicBezTo>
                    <a:cubicBezTo>
                      <a:pt x="90" y="146"/>
                      <a:pt x="86" y="148"/>
                      <a:pt x="80" y="149"/>
                    </a:cubicBezTo>
                    <a:cubicBezTo>
                      <a:pt x="75" y="150"/>
                      <a:pt x="73" y="149"/>
                      <a:pt x="72" y="144"/>
                    </a:cubicBezTo>
                    <a:cubicBezTo>
                      <a:pt x="70" y="135"/>
                      <a:pt x="68" y="126"/>
                      <a:pt x="66" y="117"/>
                    </a:cubicBezTo>
                    <a:cubicBezTo>
                      <a:pt x="64" y="108"/>
                      <a:pt x="63" y="99"/>
                      <a:pt x="59" y="90"/>
                    </a:cubicBezTo>
                    <a:cubicBezTo>
                      <a:pt x="57" y="85"/>
                      <a:pt x="54" y="80"/>
                      <a:pt x="50" y="75"/>
                    </a:cubicBezTo>
                    <a:cubicBezTo>
                      <a:pt x="40" y="63"/>
                      <a:pt x="29" y="51"/>
                      <a:pt x="19" y="40"/>
                    </a:cubicBezTo>
                    <a:cubicBezTo>
                      <a:pt x="15" y="35"/>
                      <a:pt x="11" y="31"/>
                      <a:pt x="6" y="27"/>
                    </a:cubicBezTo>
                    <a:cubicBezTo>
                      <a:pt x="1" y="22"/>
                      <a:pt x="0" y="17"/>
                      <a:pt x="0" y="10"/>
                    </a:cubicBezTo>
                    <a:cubicBezTo>
                      <a:pt x="0" y="9"/>
                      <a:pt x="0" y="9"/>
                      <a:pt x="0" y="8"/>
                    </a:cubicBezTo>
                    <a:cubicBezTo>
                      <a:pt x="2" y="1"/>
                      <a:pt x="3" y="0"/>
                      <a:pt x="9" y="2"/>
                    </a:cubicBezTo>
                    <a:cubicBezTo>
                      <a:pt x="12" y="4"/>
                      <a:pt x="15" y="5"/>
                      <a:pt x="18" y="7"/>
                    </a:cubicBezTo>
                    <a:cubicBezTo>
                      <a:pt x="21" y="10"/>
                      <a:pt x="24" y="12"/>
                      <a:pt x="27" y="15"/>
                    </a:cubicBezTo>
                    <a:cubicBezTo>
                      <a:pt x="32" y="20"/>
                      <a:pt x="38" y="24"/>
                      <a:pt x="44" y="26"/>
                    </a:cubicBezTo>
                    <a:cubicBezTo>
                      <a:pt x="61" y="33"/>
                      <a:pt x="74" y="43"/>
                      <a:pt x="85" y="57"/>
                    </a:cubicBezTo>
                    <a:cubicBezTo>
                      <a:pt x="98" y="73"/>
                      <a:pt x="107" y="92"/>
                      <a:pt x="110" y="114"/>
                    </a:cubicBezTo>
                    <a:cubicBezTo>
                      <a:pt x="110" y="115"/>
                      <a:pt x="110" y="116"/>
                      <a:pt x="110" y="117"/>
                    </a:cubicBezTo>
                    <a:cubicBezTo>
                      <a:pt x="110" y="117"/>
                      <a:pt x="110" y="118"/>
                      <a:pt x="1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7" name="Freeform 26">
                <a:extLst>
                  <a:ext uri="{FF2B5EF4-FFF2-40B4-BE49-F238E27FC236}">
                    <a16:creationId xmlns:a16="http://schemas.microsoft.com/office/drawing/2014/main" id="{6DFF31B1-CB8C-4F29-A011-B6B43254D88F}"/>
                  </a:ext>
                </a:extLst>
              </p:cNvPr>
              <p:cNvSpPr>
                <a:spLocks/>
              </p:cNvSpPr>
              <p:nvPr/>
            </p:nvSpPr>
            <p:spPr bwMode="auto">
              <a:xfrm>
                <a:off x="7022303" y="3189544"/>
                <a:ext cx="230674" cy="281935"/>
              </a:xfrm>
              <a:custGeom>
                <a:avLst/>
                <a:gdLst>
                  <a:gd name="T0" fmla="*/ 0 w 81"/>
                  <a:gd name="T1" fmla="*/ 18 h 99"/>
                  <a:gd name="T2" fmla="*/ 1 w 81"/>
                  <a:gd name="T3" fmla="*/ 9 h 99"/>
                  <a:gd name="T4" fmla="*/ 11 w 81"/>
                  <a:gd name="T5" fmla="*/ 1 h 99"/>
                  <a:gd name="T6" fmla="*/ 50 w 81"/>
                  <a:gd name="T7" fmla="*/ 12 h 99"/>
                  <a:gd name="T8" fmla="*/ 78 w 81"/>
                  <a:gd name="T9" fmla="*/ 44 h 99"/>
                  <a:gd name="T10" fmla="*/ 80 w 81"/>
                  <a:gd name="T11" fmla="*/ 51 h 99"/>
                  <a:gd name="T12" fmla="*/ 77 w 81"/>
                  <a:gd name="T13" fmla="*/ 79 h 99"/>
                  <a:gd name="T14" fmla="*/ 43 w 81"/>
                  <a:gd name="T15" fmla="*/ 92 h 99"/>
                  <a:gd name="T16" fmla="*/ 30 w 81"/>
                  <a:gd name="T17" fmla="*/ 81 h 99"/>
                  <a:gd name="T18" fmla="*/ 12 w 81"/>
                  <a:gd name="T19" fmla="*/ 60 h 99"/>
                  <a:gd name="T20" fmla="*/ 1 w 81"/>
                  <a:gd name="T21" fmla="*/ 24 h 99"/>
                  <a:gd name="T22" fmla="*/ 1 w 81"/>
                  <a:gd name="T23" fmla="*/ 18 h 99"/>
                  <a:gd name="T24" fmla="*/ 0 w 81"/>
                  <a:gd name="T25"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99">
                    <a:moveTo>
                      <a:pt x="0" y="18"/>
                    </a:moveTo>
                    <a:cubicBezTo>
                      <a:pt x="1" y="15"/>
                      <a:pt x="1" y="12"/>
                      <a:pt x="1" y="9"/>
                    </a:cubicBezTo>
                    <a:cubicBezTo>
                      <a:pt x="2" y="4"/>
                      <a:pt x="5" y="1"/>
                      <a:pt x="11" y="1"/>
                    </a:cubicBezTo>
                    <a:cubicBezTo>
                      <a:pt x="25" y="0"/>
                      <a:pt x="39" y="2"/>
                      <a:pt x="50" y="12"/>
                    </a:cubicBezTo>
                    <a:cubicBezTo>
                      <a:pt x="62" y="21"/>
                      <a:pt x="70" y="32"/>
                      <a:pt x="78" y="44"/>
                    </a:cubicBezTo>
                    <a:cubicBezTo>
                      <a:pt x="79" y="46"/>
                      <a:pt x="80" y="49"/>
                      <a:pt x="80" y="51"/>
                    </a:cubicBezTo>
                    <a:cubicBezTo>
                      <a:pt x="81" y="61"/>
                      <a:pt x="80" y="70"/>
                      <a:pt x="77" y="79"/>
                    </a:cubicBezTo>
                    <a:cubicBezTo>
                      <a:pt x="74" y="89"/>
                      <a:pt x="57" y="99"/>
                      <a:pt x="43" y="92"/>
                    </a:cubicBezTo>
                    <a:cubicBezTo>
                      <a:pt x="38" y="89"/>
                      <a:pt x="33" y="86"/>
                      <a:pt x="30" y="81"/>
                    </a:cubicBezTo>
                    <a:cubicBezTo>
                      <a:pt x="24" y="74"/>
                      <a:pt x="18" y="67"/>
                      <a:pt x="12" y="60"/>
                    </a:cubicBezTo>
                    <a:cubicBezTo>
                      <a:pt x="4" y="49"/>
                      <a:pt x="2" y="37"/>
                      <a:pt x="1" y="24"/>
                    </a:cubicBezTo>
                    <a:cubicBezTo>
                      <a:pt x="1" y="22"/>
                      <a:pt x="1" y="20"/>
                      <a:pt x="1" y="18"/>
                    </a:cubicBezTo>
                    <a:cubicBezTo>
                      <a:pt x="1" y="18"/>
                      <a:pt x="1"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8" name="Freeform 28">
                <a:extLst>
                  <a:ext uri="{FF2B5EF4-FFF2-40B4-BE49-F238E27FC236}">
                    <a16:creationId xmlns:a16="http://schemas.microsoft.com/office/drawing/2014/main" id="{B14ACCE6-5193-44FD-9E60-94C9373CFBD8}"/>
                  </a:ext>
                </a:extLst>
              </p:cNvPr>
              <p:cNvSpPr>
                <a:spLocks/>
              </p:cNvSpPr>
              <p:nvPr/>
            </p:nvSpPr>
            <p:spPr bwMode="auto">
              <a:xfrm>
                <a:off x="8502460" y="3122264"/>
                <a:ext cx="246693" cy="285139"/>
              </a:xfrm>
              <a:custGeom>
                <a:avLst/>
                <a:gdLst>
                  <a:gd name="T0" fmla="*/ 38 w 87"/>
                  <a:gd name="T1" fmla="*/ 100 h 100"/>
                  <a:gd name="T2" fmla="*/ 27 w 87"/>
                  <a:gd name="T3" fmla="*/ 98 h 100"/>
                  <a:gd name="T4" fmla="*/ 22 w 87"/>
                  <a:gd name="T5" fmla="*/ 91 h 100"/>
                  <a:gd name="T6" fmla="*/ 17 w 87"/>
                  <a:gd name="T7" fmla="*/ 65 h 100"/>
                  <a:gd name="T8" fmla="*/ 1 w 87"/>
                  <a:gd name="T9" fmla="*/ 16 h 100"/>
                  <a:gd name="T10" fmla="*/ 0 w 87"/>
                  <a:gd name="T11" fmla="*/ 4 h 100"/>
                  <a:gd name="T12" fmla="*/ 4 w 87"/>
                  <a:gd name="T13" fmla="*/ 0 h 100"/>
                  <a:gd name="T14" fmla="*/ 12 w 87"/>
                  <a:gd name="T15" fmla="*/ 0 h 100"/>
                  <a:gd name="T16" fmla="*/ 20 w 87"/>
                  <a:gd name="T17" fmla="*/ 4 h 100"/>
                  <a:gd name="T18" fmla="*/ 31 w 87"/>
                  <a:gd name="T19" fmla="*/ 12 h 100"/>
                  <a:gd name="T20" fmla="*/ 65 w 87"/>
                  <a:gd name="T21" fmla="*/ 41 h 100"/>
                  <a:gd name="T22" fmla="*/ 78 w 87"/>
                  <a:gd name="T23" fmla="*/ 56 h 100"/>
                  <a:gd name="T24" fmla="*/ 73 w 87"/>
                  <a:gd name="T25" fmla="*/ 87 h 100"/>
                  <a:gd name="T26" fmla="*/ 38 w 87"/>
                  <a:gd name="T2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0">
                    <a:moveTo>
                      <a:pt x="38" y="100"/>
                    </a:moveTo>
                    <a:cubicBezTo>
                      <a:pt x="34" y="99"/>
                      <a:pt x="31" y="99"/>
                      <a:pt x="27" y="98"/>
                    </a:cubicBezTo>
                    <a:cubicBezTo>
                      <a:pt x="24" y="97"/>
                      <a:pt x="22" y="94"/>
                      <a:pt x="22" y="91"/>
                    </a:cubicBezTo>
                    <a:cubicBezTo>
                      <a:pt x="23" y="81"/>
                      <a:pt x="20" y="73"/>
                      <a:pt x="17" y="65"/>
                    </a:cubicBezTo>
                    <a:cubicBezTo>
                      <a:pt x="11" y="49"/>
                      <a:pt x="4" y="33"/>
                      <a:pt x="1" y="16"/>
                    </a:cubicBezTo>
                    <a:cubicBezTo>
                      <a:pt x="0" y="12"/>
                      <a:pt x="0" y="8"/>
                      <a:pt x="0" y="4"/>
                    </a:cubicBezTo>
                    <a:cubicBezTo>
                      <a:pt x="0" y="2"/>
                      <a:pt x="2" y="0"/>
                      <a:pt x="4" y="0"/>
                    </a:cubicBezTo>
                    <a:cubicBezTo>
                      <a:pt x="7" y="0"/>
                      <a:pt x="10" y="0"/>
                      <a:pt x="12" y="0"/>
                    </a:cubicBezTo>
                    <a:cubicBezTo>
                      <a:pt x="15" y="1"/>
                      <a:pt x="18" y="2"/>
                      <a:pt x="20" y="4"/>
                    </a:cubicBezTo>
                    <a:cubicBezTo>
                      <a:pt x="24" y="7"/>
                      <a:pt x="28" y="9"/>
                      <a:pt x="31" y="12"/>
                    </a:cubicBezTo>
                    <a:cubicBezTo>
                      <a:pt x="42" y="22"/>
                      <a:pt x="54" y="31"/>
                      <a:pt x="65" y="41"/>
                    </a:cubicBezTo>
                    <a:cubicBezTo>
                      <a:pt x="70" y="45"/>
                      <a:pt x="74" y="51"/>
                      <a:pt x="78" y="56"/>
                    </a:cubicBezTo>
                    <a:cubicBezTo>
                      <a:pt x="87" y="69"/>
                      <a:pt x="85" y="78"/>
                      <a:pt x="73" y="87"/>
                    </a:cubicBezTo>
                    <a:cubicBezTo>
                      <a:pt x="64" y="95"/>
                      <a:pt x="50" y="100"/>
                      <a:pt x="38"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9" name="Freeform 36">
                <a:extLst>
                  <a:ext uri="{FF2B5EF4-FFF2-40B4-BE49-F238E27FC236}">
                    <a16:creationId xmlns:a16="http://schemas.microsoft.com/office/drawing/2014/main" id="{F6CDB00C-7145-4426-A859-8B3F49920A82}"/>
                  </a:ext>
                </a:extLst>
              </p:cNvPr>
              <p:cNvSpPr>
                <a:spLocks/>
              </p:cNvSpPr>
              <p:nvPr/>
            </p:nvSpPr>
            <p:spPr bwMode="auto">
              <a:xfrm>
                <a:off x="9207298" y="2724992"/>
                <a:ext cx="128152" cy="246693"/>
              </a:xfrm>
              <a:custGeom>
                <a:avLst/>
                <a:gdLst>
                  <a:gd name="T0" fmla="*/ 6 w 44"/>
                  <a:gd name="T1" fmla="*/ 57 h 87"/>
                  <a:gd name="T2" fmla="*/ 2 w 44"/>
                  <a:gd name="T3" fmla="*/ 8 h 87"/>
                  <a:gd name="T4" fmla="*/ 3 w 44"/>
                  <a:gd name="T5" fmla="*/ 2 h 87"/>
                  <a:gd name="T6" fmla="*/ 10 w 44"/>
                  <a:gd name="T7" fmla="*/ 2 h 87"/>
                  <a:gd name="T8" fmla="*/ 15 w 44"/>
                  <a:gd name="T9" fmla="*/ 6 h 87"/>
                  <a:gd name="T10" fmla="*/ 29 w 44"/>
                  <a:gd name="T11" fmla="*/ 22 h 87"/>
                  <a:gd name="T12" fmla="*/ 39 w 44"/>
                  <a:gd name="T13" fmla="*/ 36 h 87"/>
                  <a:gd name="T14" fmla="*/ 43 w 44"/>
                  <a:gd name="T15" fmla="*/ 52 h 87"/>
                  <a:gd name="T16" fmla="*/ 38 w 44"/>
                  <a:gd name="T17" fmla="*/ 74 h 87"/>
                  <a:gd name="T18" fmla="*/ 16 w 44"/>
                  <a:gd name="T19" fmla="*/ 87 h 87"/>
                  <a:gd name="T20" fmla="*/ 8 w 44"/>
                  <a:gd name="T21" fmla="*/ 81 h 87"/>
                  <a:gd name="T22" fmla="*/ 6 w 44"/>
                  <a:gd name="T23" fmla="*/ 65 h 87"/>
                  <a:gd name="T24" fmla="*/ 6 w 44"/>
                  <a:gd name="T2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7">
                    <a:moveTo>
                      <a:pt x="6" y="57"/>
                    </a:moveTo>
                    <a:cubicBezTo>
                      <a:pt x="7" y="39"/>
                      <a:pt x="5" y="23"/>
                      <a:pt x="2" y="8"/>
                    </a:cubicBezTo>
                    <a:cubicBezTo>
                      <a:pt x="1" y="6"/>
                      <a:pt x="0" y="3"/>
                      <a:pt x="3" y="2"/>
                    </a:cubicBezTo>
                    <a:cubicBezTo>
                      <a:pt x="5" y="0"/>
                      <a:pt x="7" y="0"/>
                      <a:pt x="10" y="2"/>
                    </a:cubicBezTo>
                    <a:cubicBezTo>
                      <a:pt x="12" y="3"/>
                      <a:pt x="14" y="4"/>
                      <a:pt x="15" y="6"/>
                    </a:cubicBezTo>
                    <a:cubicBezTo>
                      <a:pt x="20" y="11"/>
                      <a:pt x="25" y="17"/>
                      <a:pt x="29" y="22"/>
                    </a:cubicBezTo>
                    <a:cubicBezTo>
                      <a:pt x="33" y="27"/>
                      <a:pt x="36" y="32"/>
                      <a:pt x="39" y="36"/>
                    </a:cubicBezTo>
                    <a:cubicBezTo>
                      <a:pt x="42" y="41"/>
                      <a:pt x="44" y="46"/>
                      <a:pt x="43" y="52"/>
                    </a:cubicBezTo>
                    <a:cubicBezTo>
                      <a:pt x="42" y="59"/>
                      <a:pt x="41" y="67"/>
                      <a:pt x="38" y="74"/>
                    </a:cubicBezTo>
                    <a:cubicBezTo>
                      <a:pt x="33" y="83"/>
                      <a:pt x="27" y="87"/>
                      <a:pt x="16" y="87"/>
                    </a:cubicBezTo>
                    <a:cubicBezTo>
                      <a:pt x="12" y="87"/>
                      <a:pt x="10" y="85"/>
                      <a:pt x="8" y="81"/>
                    </a:cubicBezTo>
                    <a:cubicBezTo>
                      <a:pt x="6" y="76"/>
                      <a:pt x="6" y="71"/>
                      <a:pt x="6" y="65"/>
                    </a:cubicBezTo>
                    <a:cubicBezTo>
                      <a:pt x="6" y="62"/>
                      <a:pt x="6" y="59"/>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4" name="组合 123">
              <a:extLst>
                <a:ext uri="{FF2B5EF4-FFF2-40B4-BE49-F238E27FC236}">
                  <a16:creationId xmlns:a16="http://schemas.microsoft.com/office/drawing/2014/main" id="{E14EA76D-2E8A-4D79-AD0E-2D65074F86B6}"/>
                </a:ext>
              </a:extLst>
            </p:cNvPr>
            <p:cNvGrpSpPr/>
            <p:nvPr userDrawn="1"/>
          </p:nvGrpSpPr>
          <p:grpSpPr>
            <a:xfrm>
              <a:off x="9556201" y="498129"/>
              <a:ext cx="588050" cy="586680"/>
              <a:chOff x="2105799" y="20055838"/>
              <a:chExt cx="6748090" cy="6732363"/>
            </a:xfrm>
            <a:solidFill>
              <a:schemeClr val="accent1">
                <a:alpha val="80000"/>
              </a:schemeClr>
            </a:solidFill>
          </p:grpSpPr>
          <p:sp>
            <p:nvSpPr>
              <p:cNvPr id="125" name="Freeform 8">
                <a:extLst>
                  <a:ext uri="{FF2B5EF4-FFF2-40B4-BE49-F238E27FC236}">
                    <a16:creationId xmlns:a16="http://schemas.microsoft.com/office/drawing/2014/main" id="{FC735164-8305-4898-8587-92D4181A886B}"/>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6" name="Freeform 42">
                <a:extLst>
                  <a:ext uri="{FF2B5EF4-FFF2-40B4-BE49-F238E27FC236}">
                    <a16:creationId xmlns:a16="http://schemas.microsoft.com/office/drawing/2014/main" id="{23AA2149-2C7A-434E-8E58-7FF8833789C6}"/>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7" name="Freeform 43">
                <a:extLst>
                  <a:ext uri="{FF2B5EF4-FFF2-40B4-BE49-F238E27FC236}">
                    <a16:creationId xmlns:a16="http://schemas.microsoft.com/office/drawing/2014/main" id="{DADC64E0-1756-4B00-B739-1AE2D64609EB}"/>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8" name="Freeform 44">
                <a:extLst>
                  <a:ext uri="{FF2B5EF4-FFF2-40B4-BE49-F238E27FC236}">
                    <a16:creationId xmlns:a16="http://schemas.microsoft.com/office/drawing/2014/main" id="{02AD4B8E-9C4D-4F37-AAC6-126B7F819AAC}"/>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9" name="Freeform 45">
                <a:extLst>
                  <a:ext uri="{FF2B5EF4-FFF2-40B4-BE49-F238E27FC236}">
                    <a16:creationId xmlns:a16="http://schemas.microsoft.com/office/drawing/2014/main" id="{F2C56637-AD32-41CD-B904-7FDE5C590999}"/>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0" name="Freeform 46">
                <a:extLst>
                  <a:ext uri="{FF2B5EF4-FFF2-40B4-BE49-F238E27FC236}">
                    <a16:creationId xmlns:a16="http://schemas.microsoft.com/office/drawing/2014/main" id="{F032975D-CF69-4B09-BA05-72D320787553}"/>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1" name="Freeform 47">
                <a:extLst>
                  <a:ext uri="{FF2B5EF4-FFF2-40B4-BE49-F238E27FC236}">
                    <a16:creationId xmlns:a16="http://schemas.microsoft.com/office/drawing/2014/main" id="{6B6AC068-0EBD-48BD-AE1C-D7481884A830}"/>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2" name="Freeform 48">
                <a:extLst>
                  <a:ext uri="{FF2B5EF4-FFF2-40B4-BE49-F238E27FC236}">
                    <a16:creationId xmlns:a16="http://schemas.microsoft.com/office/drawing/2014/main" id="{ACE3F796-5431-4E6C-AC15-7A788620661A}"/>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3" name="Freeform 49">
                <a:extLst>
                  <a:ext uri="{FF2B5EF4-FFF2-40B4-BE49-F238E27FC236}">
                    <a16:creationId xmlns:a16="http://schemas.microsoft.com/office/drawing/2014/main" id="{74BEA9AB-D681-42C2-B138-90AE983F451A}"/>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4" name="Freeform 50">
                <a:extLst>
                  <a:ext uri="{FF2B5EF4-FFF2-40B4-BE49-F238E27FC236}">
                    <a16:creationId xmlns:a16="http://schemas.microsoft.com/office/drawing/2014/main" id="{B4841AFA-06F6-4DE5-A44B-C6843FC702AD}"/>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5" name="Freeform 51">
                <a:extLst>
                  <a:ext uri="{FF2B5EF4-FFF2-40B4-BE49-F238E27FC236}">
                    <a16:creationId xmlns:a16="http://schemas.microsoft.com/office/drawing/2014/main" id="{5C773B7E-DC0A-4C6F-81E7-947211B53E3A}"/>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6" name="Freeform 52">
                <a:extLst>
                  <a:ext uri="{FF2B5EF4-FFF2-40B4-BE49-F238E27FC236}">
                    <a16:creationId xmlns:a16="http://schemas.microsoft.com/office/drawing/2014/main" id="{B85BE9AC-6F60-4FB5-8137-FF34C3DC57D8}"/>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7" name="Freeform 53">
                <a:extLst>
                  <a:ext uri="{FF2B5EF4-FFF2-40B4-BE49-F238E27FC236}">
                    <a16:creationId xmlns:a16="http://schemas.microsoft.com/office/drawing/2014/main" id="{8F1A2BEF-DE60-43BE-9443-E64E95C8AB6F}"/>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8" name="Freeform 54">
                <a:extLst>
                  <a:ext uri="{FF2B5EF4-FFF2-40B4-BE49-F238E27FC236}">
                    <a16:creationId xmlns:a16="http://schemas.microsoft.com/office/drawing/2014/main" id="{854BFC4C-273E-4CD3-AA7A-F6841F6A1E71}"/>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9" name="Freeform 55">
                <a:extLst>
                  <a:ext uri="{FF2B5EF4-FFF2-40B4-BE49-F238E27FC236}">
                    <a16:creationId xmlns:a16="http://schemas.microsoft.com/office/drawing/2014/main" id="{539B124B-7DF4-4150-9E44-C8FF73B41E51}"/>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0" name="Freeform 56">
                <a:extLst>
                  <a:ext uri="{FF2B5EF4-FFF2-40B4-BE49-F238E27FC236}">
                    <a16:creationId xmlns:a16="http://schemas.microsoft.com/office/drawing/2014/main" id="{67B36885-76BA-4B87-9989-58BAB32207E3}"/>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1" name="Freeform 57">
                <a:extLst>
                  <a:ext uri="{FF2B5EF4-FFF2-40B4-BE49-F238E27FC236}">
                    <a16:creationId xmlns:a16="http://schemas.microsoft.com/office/drawing/2014/main" id="{4018EAC7-7004-4BD9-9402-D3B0CA3BFADB}"/>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2" name="Freeform 58">
                <a:extLst>
                  <a:ext uri="{FF2B5EF4-FFF2-40B4-BE49-F238E27FC236}">
                    <a16:creationId xmlns:a16="http://schemas.microsoft.com/office/drawing/2014/main" id="{35BAD759-B240-4EB7-9681-EBBBFAC24096}"/>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3" name="Freeform 59">
                <a:extLst>
                  <a:ext uri="{FF2B5EF4-FFF2-40B4-BE49-F238E27FC236}">
                    <a16:creationId xmlns:a16="http://schemas.microsoft.com/office/drawing/2014/main" id="{8E8CE081-A623-4054-907F-BB84B3247BC2}"/>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4" name="Freeform 60">
                <a:extLst>
                  <a:ext uri="{FF2B5EF4-FFF2-40B4-BE49-F238E27FC236}">
                    <a16:creationId xmlns:a16="http://schemas.microsoft.com/office/drawing/2014/main" id="{404E5F0E-9B1C-4DFA-8827-BB06ABFB6B59}"/>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5" name="Freeform 61">
                <a:extLst>
                  <a:ext uri="{FF2B5EF4-FFF2-40B4-BE49-F238E27FC236}">
                    <a16:creationId xmlns:a16="http://schemas.microsoft.com/office/drawing/2014/main" id="{203E702D-7AE6-4B01-B868-0C7BE3CB52D1}"/>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6" name="Freeform 62">
                <a:extLst>
                  <a:ext uri="{FF2B5EF4-FFF2-40B4-BE49-F238E27FC236}">
                    <a16:creationId xmlns:a16="http://schemas.microsoft.com/office/drawing/2014/main" id="{00A3E78C-A2CF-4F84-BD83-F8BEF41AD07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7" name="Freeform 71">
                <a:extLst>
                  <a:ext uri="{FF2B5EF4-FFF2-40B4-BE49-F238E27FC236}">
                    <a16:creationId xmlns:a16="http://schemas.microsoft.com/office/drawing/2014/main" id="{0265EC9A-215C-4451-94F2-BA2294AE20B1}"/>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grpSp>
      </p:grpSp>
      <p:sp>
        <p:nvSpPr>
          <p:cNvPr id="176" name="标题 1">
            <a:extLst>
              <a:ext uri="{FF2B5EF4-FFF2-40B4-BE49-F238E27FC236}">
                <a16:creationId xmlns:a16="http://schemas.microsoft.com/office/drawing/2014/main" id="{A029B501-2847-412D-8A34-C4C9BFB8FA29}"/>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grpSp>
        <p:nvGrpSpPr>
          <p:cNvPr id="177" name="组合 176">
            <a:extLst>
              <a:ext uri="{FF2B5EF4-FFF2-40B4-BE49-F238E27FC236}">
                <a16:creationId xmlns:a16="http://schemas.microsoft.com/office/drawing/2014/main" id="{6C8FB0F2-E609-4DAC-AB11-F95107BFE505}"/>
              </a:ext>
            </a:extLst>
          </p:cNvPr>
          <p:cNvGrpSpPr/>
          <p:nvPr userDrawn="1"/>
        </p:nvGrpSpPr>
        <p:grpSpPr>
          <a:xfrm>
            <a:off x="528706" y="867990"/>
            <a:ext cx="2433027" cy="0"/>
            <a:chOff x="7460343" y="1311756"/>
            <a:chExt cx="2433027" cy="0"/>
          </a:xfrm>
        </p:grpSpPr>
        <p:cxnSp>
          <p:nvCxnSpPr>
            <p:cNvPr id="178" name="直接连接符 177">
              <a:extLst>
                <a:ext uri="{FF2B5EF4-FFF2-40B4-BE49-F238E27FC236}">
                  <a16:creationId xmlns:a16="http://schemas.microsoft.com/office/drawing/2014/main" id="{0B974DCA-43CD-4CCE-AA3A-6B26A93AA425}"/>
                </a:ext>
              </a:extLst>
            </p:cNvPr>
            <p:cNvCxnSpPr>
              <a:cxnSpLocks/>
            </p:cNvCxnSpPr>
            <p:nvPr/>
          </p:nvCxnSpPr>
          <p:spPr>
            <a:xfrm>
              <a:off x="7460343" y="1311756"/>
              <a:ext cx="24330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41D435DD-C47F-4708-B422-342FDD1F8EB1}"/>
                </a:ext>
              </a:extLst>
            </p:cNvPr>
            <p:cNvCxnSpPr>
              <a:cxnSpLocks/>
            </p:cNvCxnSpPr>
            <p:nvPr/>
          </p:nvCxnSpPr>
          <p:spPr>
            <a:xfrm>
              <a:off x="7460343" y="1311756"/>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1" name="灯片编号占位符 8">
            <a:extLst>
              <a:ext uri="{FF2B5EF4-FFF2-40B4-BE49-F238E27FC236}">
                <a16:creationId xmlns:a16="http://schemas.microsoft.com/office/drawing/2014/main" id="{553F13DD-45BC-4F3B-9DF1-AE612D3E2637}"/>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a:t>&lt; </a:t>
            </a:r>
            <a:fld id="{A548B57D-AE10-4CF7-A9DF-59FEFA91B28E}" type="slidenum">
              <a:rPr lang="zh-CN" altLang="en-US" smtClean="0"/>
              <a:pPr/>
              <a:t>‹#›</a:t>
            </a:fld>
            <a:r>
              <a:rPr lang="zh-CN" altLang="en-US"/>
              <a:t> </a:t>
            </a:r>
            <a:r>
              <a:rPr lang="en-US" altLang="zh-CN"/>
              <a:t>&gt;</a:t>
            </a:r>
            <a:endParaRPr lang="zh-CN" altLang="en-US" dirty="0"/>
          </a:p>
        </p:txBody>
      </p:sp>
      <p:sp>
        <p:nvSpPr>
          <p:cNvPr id="63" name="文本框 62">
            <a:extLst>
              <a:ext uri="{FF2B5EF4-FFF2-40B4-BE49-F238E27FC236}">
                <a16:creationId xmlns:a16="http://schemas.microsoft.com/office/drawing/2014/main" id="{E1F02CE6-DCDF-458C-8C9E-36CAA35D4B77}"/>
              </a:ext>
            </a:extLst>
          </p:cNvPr>
          <p:cNvSpPr txBox="1"/>
          <p:nvPr userDrawn="1"/>
        </p:nvSpPr>
        <p:spPr>
          <a:xfrm>
            <a:off x="442913" y="6394353"/>
            <a:ext cx="1545907" cy="276999"/>
          </a:xfrm>
          <a:prstGeom prst="rect">
            <a:avLst/>
          </a:prstGeom>
          <a:noFill/>
        </p:spPr>
        <p:txBody>
          <a:bodyPr wrap="square" rtlCol="0">
            <a:spAutoFit/>
          </a:bodyPr>
          <a:lstStyle/>
          <a:p>
            <a:r>
              <a:rPr lang="zh-CN" altLang="en-US" sz="1200" dirty="0">
                <a:solidFill>
                  <a:schemeClr val="tx1">
                    <a:lumMod val="50000"/>
                    <a:lumOff val="50000"/>
                  </a:schemeClr>
                </a:solidFill>
                <a:cs typeface="+mn-ea"/>
                <a:sym typeface="+mn-lt"/>
              </a:rPr>
              <a:t>思想自由 兼容并包</a:t>
            </a:r>
          </a:p>
        </p:txBody>
      </p:sp>
    </p:spTree>
    <p:extLst>
      <p:ext uri="{BB962C8B-B14F-4D97-AF65-F5344CB8AC3E}">
        <p14:creationId xmlns:p14="http://schemas.microsoft.com/office/powerpoint/2010/main" val="1030030053"/>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页-标题&amp;副标题">
    <p:spTree>
      <p:nvGrpSpPr>
        <p:cNvPr id="1" name=""/>
        <p:cNvGrpSpPr/>
        <p:nvPr/>
      </p:nvGrpSpPr>
      <p:grpSpPr>
        <a:xfrm>
          <a:off x="0" y="0"/>
          <a:ext cx="0" cy="0"/>
          <a:chOff x="0" y="0"/>
          <a:chExt cx="0" cy="0"/>
        </a:xfrm>
      </p:grpSpPr>
      <p:grpSp>
        <p:nvGrpSpPr>
          <p:cNvPr id="121" name="组合 120">
            <a:extLst>
              <a:ext uri="{FF2B5EF4-FFF2-40B4-BE49-F238E27FC236}">
                <a16:creationId xmlns:a16="http://schemas.microsoft.com/office/drawing/2014/main" id="{752A13C3-8076-4A3B-9E60-2D71D978B1DC}"/>
              </a:ext>
            </a:extLst>
          </p:cNvPr>
          <p:cNvGrpSpPr/>
          <p:nvPr userDrawn="1"/>
        </p:nvGrpSpPr>
        <p:grpSpPr>
          <a:xfrm>
            <a:off x="10177780" y="329882"/>
            <a:ext cx="1512002" cy="444892"/>
            <a:chOff x="9556201" y="498129"/>
            <a:chExt cx="1993881" cy="586680"/>
          </a:xfrm>
        </p:grpSpPr>
        <p:grpSp>
          <p:nvGrpSpPr>
            <p:cNvPr id="122" name="组合 121">
              <a:extLst>
                <a:ext uri="{FF2B5EF4-FFF2-40B4-BE49-F238E27FC236}">
                  <a16:creationId xmlns:a16="http://schemas.microsoft.com/office/drawing/2014/main" id="{E27C398B-69FE-4C31-9C38-8ADE52CE9B05}"/>
                </a:ext>
              </a:extLst>
            </p:cNvPr>
            <p:cNvGrpSpPr/>
            <p:nvPr userDrawn="1"/>
          </p:nvGrpSpPr>
          <p:grpSpPr>
            <a:xfrm>
              <a:off x="10239376" y="968937"/>
              <a:ext cx="1307697" cy="96254"/>
              <a:chOff x="4616246" y="3878362"/>
              <a:chExt cx="5571416" cy="410087"/>
            </a:xfrm>
            <a:solidFill>
              <a:schemeClr val="tx1">
                <a:alpha val="80000"/>
              </a:schemeClr>
            </a:solidFill>
          </p:grpSpPr>
          <p:sp>
            <p:nvSpPr>
              <p:cNvPr id="160" name="Freeform 17">
                <a:extLst>
                  <a:ext uri="{FF2B5EF4-FFF2-40B4-BE49-F238E27FC236}">
                    <a16:creationId xmlns:a16="http://schemas.microsoft.com/office/drawing/2014/main" id="{E5B0E9AD-0A05-4036-8DA1-C7E6733E9DF1}"/>
                  </a:ext>
                </a:extLst>
              </p:cNvPr>
              <p:cNvSpPr>
                <a:spLocks noEditPoints="1"/>
              </p:cNvSpPr>
              <p:nvPr/>
            </p:nvSpPr>
            <p:spPr bwMode="auto">
              <a:xfrm>
                <a:off x="8617798" y="3887973"/>
                <a:ext cx="362030" cy="387660"/>
              </a:xfrm>
              <a:custGeom>
                <a:avLst/>
                <a:gdLst>
                  <a:gd name="T0" fmla="*/ 34 w 127"/>
                  <a:gd name="T1" fmla="*/ 71 h 136"/>
                  <a:gd name="T2" fmla="*/ 34 w 127"/>
                  <a:gd name="T3" fmla="*/ 81 h 136"/>
                  <a:gd name="T4" fmla="*/ 34 w 127"/>
                  <a:gd name="T5" fmla="*/ 114 h 136"/>
                  <a:gd name="T6" fmla="*/ 35 w 127"/>
                  <a:gd name="T7" fmla="*/ 122 h 136"/>
                  <a:gd name="T8" fmla="*/ 40 w 127"/>
                  <a:gd name="T9" fmla="*/ 127 h 136"/>
                  <a:gd name="T10" fmla="*/ 49 w 127"/>
                  <a:gd name="T11" fmla="*/ 128 h 136"/>
                  <a:gd name="T12" fmla="*/ 49 w 127"/>
                  <a:gd name="T13" fmla="*/ 135 h 136"/>
                  <a:gd name="T14" fmla="*/ 1 w 127"/>
                  <a:gd name="T15" fmla="*/ 135 h 136"/>
                  <a:gd name="T16" fmla="*/ 0 w 127"/>
                  <a:gd name="T17" fmla="*/ 132 h 136"/>
                  <a:gd name="T18" fmla="*/ 0 w 127"/>
                  <a:gd name="T19" fmla="*/ 128 h 136"/>
                  <a:gd name="T20" fmla="*/ 9 w 127"/>
                  <a:gd name="T21" fmla="*/ 127 h 136"/>
                  <a:gd name="T22" fmla="*/ 16 w 127"/>
                  <a:gd name="T23" fmla="*/ 120 h 136"/>
                  <a:gd name="T24" fmla="*/ 17 w 127"/>
                  <a:gd name="T25" fmla="*/ 111 h 136"/>
                  <a:gd name="T26" fmla="*/ 17 w 127"/>
                  <a:gd name="T27" fmla="*/ 22 h 136"/>
                  <a:gd name="T28" fmla="*/ 16 w 127"/>
                  <a:gd name="T29" fmla="*/ 15 h 136"/>
                  <a:gd name="T30" fmla="*/ 9 w 127"/>
                  <a:gd name="T31" fmla="*/ 9 h 136"/>
                  <a:gd name="T32" fmla="*/ 0 w 127"/>
                  <a:gd name="T33" fmla="*/ 8 h 136"/>
                  <a:gd name="T34" fmla="*/ 0 w 127"/>
                  <a:gd name="T35" fmla="*/ 1 h 136"/>
                  <a:gd name="T36" fmla="*/ 4 w 127"/>
                  <a:gd name="T37" fmla="*/ 0 h 136"/>
                  <a:gd name="T38" fmla="*/ 71 w 127"/>
                  <a:gd name="T39" fmla="*/ 0 h 136"/>
                  <a:gd name="T40" fmla="*/ 94 w 127"/>
                  <a:gd name="T41" fmla="*/ 4 h 136"/>
                  <a:gd name="T42" fmla="*/ 116 w 127"/>
                  <a:gd name="T43" fmla="*/ 32 h 136"/>
                  <a:gd name="T44" fmla="*/ 97 w 127"/>
                  <a:gd name="T45" fmla="*/ 66 h 136"/>
                  <a:gd name="T46" fmla="*/ 80 w 127"/>
                  <a:gd name="T47" fmla="*/ 70 h 136"/>
                  <a:gd name="T48" fmla="*/ 71 w 127"/>
                  <a:gd name="T49" fmla="*/ 71 h 136"/>
                  <a:gd name="T50" fmla="*/ 73 w 127"/>
                  <a:gd name="T51" fmla="*/ 75 h 136"/>
                  <a:gd name="T52" fmla="*/ 104 w 127"/>
                  <a:gd name="T53" fmla="*/ 114 h 136"/>
                  <a:gd name="T54" fmla="*/ 105 w 127"/>
                  <a:gd name="T55" fmla="*/ 116 h 136"/>
                  <a:gd name="T56" fmla="*/ 127 w 127"/>
                  <a:gd name="T57" fmla="*/ 128 h 136"/>
                  <a:gd name="T58" fmla="*/ 127 w 127"/>
                  <a:gd name="T59" fmla="*/ 135 h 136"/>
                  <a:gd name="T60" fmla="*/ 116 w 127"/>
                  <a:gd name="T61" fmla="*/ 135 h 136"/>
                  <a:gd name="T62" fmla="*/ 102 w 127"/>
                  <a:gd name="T63" fmla="*/ 136 h 136"/>
                  <a:gd name="T64" fmla="*/ 96 w 127"/>
                  <a:gd name="T65" fmla="*/ 132 h 136"/>
                  <a:gd name="T66" fmla="*/ 59 w 127"/>
                  <a:gd name="T67" fmla="*/ 82 h 136"/>
                  <a:gd name="T68" fmla="*/ 52 w 127"/>
                  <a:gd name="T69" fmla="*/ 73 h 136"/>
                  <a:gd name="T70" fmla="*/ 49 w 127"/>
                  <a:gd name="T71" fmla="*/ 71 h 136"/>
                  <a:gd name="T72" fmla="*/ 34 w 127"/>
                  <a:gd name="T73" fmla="*/ 71 h 136"/>
                  <a:gd name="T74" fmla="*/ 34 w 127"/>
                  <a:gd name="T75" fmla="*/ 61 h 136"/>
                  <a:gd name="T76" fmla="*/ 36 w 127"/>
                  <a:gd name="T77" fmla="*/ 62 h 136"/>
                  <a:gd name="T78" fmla="*/ 66 w 127"/>
                  <a:gd name="T79" fmla="*/ 62 h 136"/>
                  <a:gd name="T80" fmla="*/ 82 w 127"/>
                  <a:gd name="T81" fmla="*/ 59 h 136"/>
                  <a:gd name="T82" fmla="*/ 96 w 127"/>
                  <a:gd name="T83" fmla="*/ 44 h 136"/>
                  <a:gd name="T84" fmla="*/ 96 w 127"/>
                  <a:gd name="T85" fmla="*/ 29 h 136"/>
                  <a:gd name="T86" fmla="*/ 81 w 127"/>
                  <a:gd name="T87" fmla="*/ 12 h 136"/>
                  <a:gd name="T88" fmla="*/ 70 w 127"/>
                  <a:gd name="T89" fmla="*/ 11 h 136"/>
                  <a:gd name="T90" fmla="*/ 37 w 127"/>
                  <a:gd name="T91" fmla="*/ 11 h 136"/>
                  <a:gd name="T92" fmla="*/ 34 w 127"/>
                  <a:gd name="T93" fmla="*/ 11 h 136"/>
                  <a:gd name="T94" fmla="*/ 34 w 127"/>
                  <a:gd name="T95"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36">
                    <a:moveTo>
                      <a:pt x="34" y="71"/>
                    </a:moveTo>
                    <a:cubicBezTo>
                      <a:pt x="34" y="75"/>
                      <a:pt x="34" y="78"/>
                      <a:pt x="34" y="81"/>
                    </a:cubicBezTo>
                    <a:cubicBezTo>
                      <a:pt x="34" y="92"/>
                      <a:pt x="34" y="103"/>
                      <a:pt x="34" y="114"/>
                    </a:cubicBezTo>
                    <a:cubicBezTo>
                      <a:pt x="34" y="117"/>
                      <a:pt x="34" y="119"/>
                      <a:pt x="35" y="122"/>
                    </a:cubicBezTo>
                    <a:cubicBezTo>
                      <a:pt x="35" y="125"/>
                      <a:pt x="37" y="127"/>
                      <a:pt x="40" y="127"/>
                    </a:cubicBezTo>
                    <a:cubicBezTo>
                      <a:pt x="43" y="127"/>
                      <a:pt x="46" y="128"/>
                      <a:pt x="49" y="128"/>
                    </a:cubicBezTo>
                    <a:cubicBezTo>
                      <a:pt x="49" y="130"/>
                      <a:pt x="49" y="133"/>
                      <a:pt x="49" y="135"/>
                    </a:cubicBezTo>
                    <a:cubicBezTo>
                      <a:pt x="33" y="135"/>
                      <a:pt x="17" y="135"/>
                      <a:pt x="1" y="135"/>
                    </a:cubicBezTo>
                    <a:cubicBezTo>
                      <a:pt x="0" y="134"/>
                      <a:pt x="0" y="133"/>
                      <a:pt x="0" y="132"/>
                    </a:cubicBezTo>
                    <a:cubicBezTo>
                      <a:pt x="0" y="131"/>
                      <a:pt x="0" y="130"/>
                      <a:pt x="0" y="128"/>
                    </a:cubicBezTo>
                    <a:cubicBezTo>
                      <a:pt x="3" y="128"/>
                      <a:pt x="6" y="128"/>
                      <a:pt x="9" y="127"/>
                    </a:cubicBezTo>
                    <a:cubicBezTo>
                      <a:pt x="14" y="126"/>
                      <a:pt x="15" y="125"/>
                      <a:pt x="16" y="120"/>
                    </a:cubicBezTo>
                    <a:cubicBezTo>
                      <a:pt x="16" y="117"/>
                      <a:pt x="17" y="114"/>
                      <a:pt x="17" y="111"/>
                    </a:cubicBezTo>
                    <a:cubicBezTo>
                      <a:pt x="17" y="81"/>
                      <a:pt x="17" y="52"/>
                      <a:pt x="17" y="22"/>
                    </a:cubicBezTo>
                    <a:cubicBezTo>
                      <a:pt x="17" y="20"/>
                      <a:pt x="16" y="17"/>
                      <a:pt x="16" y="15"/>
                    </a:cubicBezTo>
                    <a:cubicBezTo>
                      <a:pt x="15" y="11"/>
                      <a:pt x="13" y="9"/>
                      <a:pt x="9" y="9"/>
                    </a:cubicBezTo>
                    <a:cubicBezTo>
                      <a:pt x="6" y="8"/>
                      <a:pt x="3" y="8"/>
                      <a:pt x="0" y="8"/>
                    </a:cubicBezTo>
                    <a:cubicBezTo>
                      <a:pt x="0" y="5"/>
                      <a:pt x="0" y="3"/>
                      <a:pt x="0" y="1"/>
                    </a:cubicBezTo>
                    <a:cubicBezTo>
                      <a:pt x="2" y="1"/>
                      <a:pt x="3" y="0"/>
                      <a:pt x="4" y="0"/>
                    </a:cubicBezTo>
                    <a:cubicBezTo>
                      <a:pt x="26" y="0"/>
                      <a:pt x="49" y="0"/>
                      <a:pt x="71" y="0"/>
                    </a:cubicBezTo>
                    <a:cubicBezTo>
                      <a:pt x="79" y="0"/>
                      <a:pt x="86" y="1"/>
                      <a:pt x="94" y="4"/>
                    </a:cubicBezTo>
                    <a:cubicBezTo>
                      <a:pt x="108" y="9"/>
                      <a:pt x="115" y="18"/>
                      <a:pt x="116" y="32"/>
                    </a:cubicBezTo>
                    <a:cubicBezTo>
                      <a:pt x="117" y="48"/>
                      <a:pt x="110" y="60"/>
                      <a:pt x="97" y="66"/>
                    </a:cubicBezTo>
                    <a:cubicBezTo>
                      <a:pt x="91" y="68"/>
                      <a:pt x="86" y="70"/>
                      <a:pt x="80" y="70"/>
                    </a:cubicBezTo>
                    <a:cubicBezTo>
                      <a:pt x="77" y="70"/>
                      <a:pt x="74" y="71"/>
                      <a:pt x="71" y="71"/>
                    </a:cubicBezTo>
                    <a:cubicBezTo>
                      <a:pt x="72" y="73"/>
                      <a:pt x="73" y="74"/>
                      <a:pt x="73" y="75"/>
                    </a:cubicBezTo>
                    <a:cubicBezTo>
                      <a:pt x="84" y="88"/>
                      <a:pt x="94" y="101"/>
                      <a:pt x="104" y="114"/>
                    </a:cubicBezTo>
                    <a:cubicBezTo>
                      <a:pt x="105" y="115"/>
                      <a:pt x="105" y="115"/>
                      <a:pt x="105" y="116"/>
                    </a:cubicBezTo>
                    <a:cubicBezTo>
                      <a:pt x="111" y="122"/>
                      <a:pt x="117" y="128"/>
                      <a:pt x="127" y="128"/>
                    </a:cubicBezTo>
                    <a:cubicBezTo>
                      <a:pt x="127" y="130"/>
                      <a:pt x="127" y="133"/>
                      <a:pt x="127" y="135"/>
                    </a:cubicBezTo>
                    <a:cubicBezTo>
                      <a:pt x="124" y="135"/>
                      <a:pt x="120" y="135"/>
                      <a:pt x="116" y="135"/>
                    </a:cubicBezTo>
                    <a:cubicBezTo>
                      <a:pt x="111" y="135"/>
                      <a:pt x="107" y="135"/>
                      <a:pt x="102" y="136"/>
                    </a:cubicBezTo>
                    <a:cubicBezTo>
                      <a:pt x="99" y="136"/>
                      <a:pt x="97" y="134"/>
                      <a:pt x="96" y="132"/>
                    </a:cubicBezTo>
                    <a:cubicBezTo>
                      <a:pt x="83" y="115"/>
                      <a:pt x="71" y="99"/>
                      <a:pt x="59" y="82"/>
                    </a:cubicBezTo>
                    <a:cubicBezTo>
                      <a:pt x="57" y="79"/>
                      <a:pt x="54" y="76"/>
                      <a:pt x="52" y="73"/>
                    </a:cubicBezTo>
                    <a:cubicBezTo>
                      <a:pt x="51" y="72"/>
                      <a:pt x="50" y="71"/>
                      <a:pt x="49" y="71"/>
                    </a:cubicBezTo>
                    <a:cubicBezTo>
                      <a:pt x="44" y="71"/>
                      <a:pt x="39" y="71"/>
                      <a:pt x="34" y="71"/>
                    </a:cubicBezTo>
                    <a:close/>
                    <a:moveTo>
                      <a:pt x="34" y="61"/>
                    </a:moveTo>
                    <a:cubicBezTo>
                      <a:pt x="35" y="62"/>
                      <a:pt x="36" y="62"/>
                      <a:pt x="36" y="62"/>
                    </a:cubicBezTo>
                    <a:cubicBezTo>
                      <a:pt x="46" y="62"/>
                      <a:pt x="56" y="62"/>
                      <a:pt x="66" y="62"/>
                    </a:cubicBezTo>
                    <a:cubicBezTo>
                      <a:pt x="72" y="61"/>
                      <a:pt x="77" y="60"/>
                      <a:pt x="82" y="59"/>
                    </a:cubicBezTo>
                    <a:cubicBezTo>
                      <a:pt x="90" y="56"/>
                      <a:pt x="94" y="51"/>
                      <a:pt x="96" y="44"/>
                    </a:cubicBezTo>
                    <a:cubicBezTo>
                      <a:pt x="96" y="39"/>
                      <a:pt x="97" y="34"/>
                      <a:pt x="96" y="29"/>
                    </a:cubicBezTo>
                    <a:cubicBezTo>
                      <a:pt x="95" y="20"/>
                      <a:pt x="90" y="15"/>
                      <a:pt x="81" y="12"/>
                    </a:cubicBezTo>
                    <a:cubicBezTo>
                      <a:pt x="77" y="11"/>
                      <a:pt x="74" y="11"/>
                      <a:pt x="70" y="11"/>
                    </a:cubicBezTo>
                    <a:cubicBezTo>
                      <a:pt x="59" y="10"/>
                      <a:pt x="48" y="11"/>
                      <a:pt x="37" y="11"/>
                    </a:cubicBezTo>
                    <a:cubicBezTo>
                      <a:pt x="36" y="11"/>
                      <a:pt x="35" y="11"/>
                      <a:pt x="34" y="11"/>
                    </a:cubicBezTo>
                    <a:cubicBezTo>
                      <a:pt x="34" y="28"/>
                      <a:pt x="34" y="44"/>
                      <a:pt x="34"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1" name="Freeform 18">
                <a:extLst>
                  <a:ext uri="{FF2B5EF4-FFF2-40B4-BE49-F238E27FC236}">
                    <a16:creationId xmlns:a16="http://schemas.microsoft.com/office/drawing/2014/main" id="{029271E6-BD5F-4E7D-809E-C4511BA4F756}"/>
                  </a:ext>
                </a:extLst>
              </p:cNvPr>
              <p:cNvSpPr>
                <a:spLocks/>
              </p:cNvSpPr>
              <p:nvPr/>
            </p:nvSpPr>
            <p:spPr bwMode="auto">
              <a:xfrm>
                <a:off x="5333898" y="3887973"/>
                <a:ext cx="362030" cy="384457"/>
              </a:xfrm>
              <a:custGeom>
                <a:avLst/>
                <a:gdLst>
                  <a:gd name="T0" fmla="*/ 50 w 127"/>
                  <a:gd name="T1" fmla="*/ 70 h 135"/>
                  <a:gd name="T2" fmla="*/ 34 w 127"/>
                  <a:gd name="T3" fmla="*/ 87 h 135"/>
                  <a:gd name="T4" fmla="*/ 33 w 127"/>
                  <a:gd name="T5" fmla="*/ 90 h 135"/>
                  <a:gd name="T6" fmla="*/ 33 w 127"/>
                  <a:gd name="T7" fmla="*/ 116 h 135"/>
                  <a:gd name="T8" fmla="*/ 34 w 127"/>
                  <a:gd name="T9" fmla="*/ 120 h 135"/>
                  <a:gd name="T10" fmla="*/ 41 w 127"/>
                  <a:gd name="T11" fmla="*/ 127 h 135"/>
                  <a:gd name="T12" fmla="*/ 49 w 127"/>
                  <a:gd name="T13" fmla="*/ 128 h 135"/>
                  <a:gd name="T14" fmla="*/ 49 w 127"/>
                  <a:gd name="T15" fmla="*/ 135 h 135"/>
                  <a:gd name="T16" fmla="*/ 0 w 127"/>
                  <a:gd name="T17" fmla="*/ 135 h 135"/>
                  <a:gd name="T18" fmla="*/ 0 w 127"/>
                  <a:gd name="T19" fmla="*/ 128 h 135"/>
                  <a:gd name="T20" fmla="*/ 7 w 127"/>
                  <a:gd name="T21" fmla="*/ 128 h 135"/>
                  <a:gd name="T22" fmla="*/ 16 w 127"/>
                  <a:gd name="T23" fmla="*/ 118 h 135"/>
                  <a:gd name="T24" fmla="*/ 16 w 127"/>
                  <a:gd name="T25" fmla="*/ 111 h 135"/>
                  <a:gd name="T26" fmla="*/ 16 w 127"/>
                  <a:gd name="T27" fmla="*/ 24 h 135"/>
                  <a:gd name="T28" fmla="*/ 16 w 127"/>
                  <a:gd name="T29" fmla="*/ 16 h 135"/>
                  <a:gd name="T30" fmla="*/ 8 w 127"/>
                  <a:gd name="T31" fmla="*/ 9 h 135"/>
                  <a:gd name="T32" fmla="*/ 0 w 127"/>
                  <a:gd name="T33" fmla="*/ 8 h 135"/>
                  <a:gd name="T34" fmla="*/ 0 w 127"/>
                  <a:gd name="T35" fmla="*/ 1 h 135"/>
                  <a:gd name="T36" fmla="*/ 49 w 127"/>
                  <a:gd name="T37" fmla="*/ 1 h 135"/>
                  <a:gd name="T38" fmla="*/ 50 w 127"/>
                  <a:gd name="T39" fmla="*/ 8 h 135"/>
                  <a:gd name="T40" fmla="*/ 41 w 127"/>
                  <a:gd name="T41" fmla="*/ 9 h 135"/>
                  <a:gd name="T42" fmla="*/ 34 w 127"/>
                  <a:gd name="T43" fmla="*/ 16 h 135"/>
                  <a:gd name="T44" fmla="*/ 33 w 127"/>
                  <a:gd name="T45" fmla="*/ 23 h 135"/>
                  <a:gd name="T46" fmla="*/ 33 w 127"/>
                  <a:gd name="T47" fmla="*/ 70 h 135"/>
                  <a:gd name="T48" fmla="*/ 33 w 127"/>
                  <a:gd name="T49" fmla="*/ 73 h 135"/>
                  <a:gd name="T50" fmla="*/ 36 w 127"/>
                  <a:gd name="T51" fmla="*/ 71 h 135"/>
                  <a:gd name="T52" fmla="*/ 83 w 127"/>
                  <a:gd name="T53" fmla="*/ 19 h 135"/>
                  <a:gd name="T54" fmla="*/ 86 w 127"/>
                  <a:gd name="T55" fmla="*/ 14 h 135"/>
                  <a:gd name="T56" fmla="*/ 84 w 127"/>
                  <a:gd name="T57" fmla="*/ 9 h 135"/>
                  <a:gd name="T58" fmla="*/ 76 w 127"/>
                  <a:gd name="T59" fmla="*/ 8 h 135"/>
                  <a:gd name="T60" fmla="*/ 76 w 127"/>
                  <a:gd name="T61" fmla="*/ 1 h 135"/>
                  <a:gd name="T62" fmla="*/ 122 w 127"/>
                  <a:gd name="T63" fmla="*/ 1 h 135"/>
                  <a:gd name="T64" fmla="*/ 122 w 127"/>
                  <a:gd name="T65" fmla="*/ 8 h 135"/>
                  <a:gd name="T66" fmla="*/ 118 w 127"/>
                  <a:gd name="T67" fmla="*/ 8 h 135"/>
                  <a:gd name="T68" fmla="*/ 99 w 127"/>
                  <a:gd name="T69" fmla="*/ 18 h 135"/>
                  <a:gd name="T70" fmla="*/ 77 w 127"/>
                  <a:gd name="T71" fmla="*/ 41 h 135"/>
                  <a:gd name="T72" fmla="*/ 62 w 127"/>
                  <a:gd name="T73" fmla="*/ 57 h 135"/>
                  <a:gd name="T74" fmla="*/ 64 w 127"/>
                  <a:gd name="T75" fmla="*/ 61 h 135"/>
                  <a:gd name="T76" fmla="*/ 102 w 127"/>
                  <a:gd name="T77" fmla="*/ 113 h 135"/>
                  <a:gd name="T78" fmla="*/ 108 w 127"/>
                  <a:gd name="T79" fmla="*/ 120 h 135"/>
                  <a:gd name="T80" fmla="*/ 123 w 127"/>
                  <a:gd name="T81" fmla="*/ 127 h 135"/>
                  <a:gd name="T82" fmla="*/ 127 w 127"/>
                  <a:gd name="T83" fmla="*/ 128 h 135"/>
                  <a:gd name="T84" fmla="*/ 127 w 127"/>
                  <a:gd name="T85" fmla="*/ 135 h 135"/>
                  <a:gd name="T86" fmla="*/ 73 w 127"/>
                  <a:gd name="T87" fmla="*/ 135 h 135"/>
                  <a:gd name="T88" fmla="*/ 73 w 127"/>
                  <a:gd name="T89" fmla="*/ 128 h 135"/>
                  <a:gd name="T90" fmla="*/ 80 w 127"/>
                  <a:gd name="T91" fmla="*/ 127 h 135"/>
                  <a:gd name="T92" fmla="*/ 84 w 127"/>
                  <a:gd name="T93" fmla="*/ 120 h 135"/>
                  <a:gd name="T94" fmla="*/ 82 w 127"/>
                  <a:gd name="T95" fmla="*/ 115 h 135"/>
                  <a:gd name="T96" fmla="*/ 51 w 127"/>
                  <a:gd name="T97" fmla="*/ 72 h 135"/>
                  <a:gd name="T98" fmla="*/ 50 w 127"/>
                  <a:gd name="T99"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5">
                    <a:moveTo>
                      <a:pt x="50" y="70"/>
                    </a:moveTo>
                    <a:cubicBezTo>
                      <a:pt x="44" y="76"/>
                      <a:pt x="39" y="81"/>
                      <a:pt x="34" y="87"/>
                    </a:cubicBezTo>
                    <a:cubicBezTo>
                      <a:pt x="33" y="88"/>
                      <a:pt x="33" y="89"/>
                      <a:pt x="33" y="90"/>
                    </a:cubicBezTo>
                    <a:cubicBezTo>
                      <a:pt x="33" y="99"/>
                      <a:pt x="33" y="107"/>
                      <a:pt x="33" y="116"/>
                    </a:cubicBezTo>
                    <a:cubicBezTo>
                      <a:pt x="33" y="117"/>
                      <a:pt x="33" y="118"/>
                      <a:pt x="34" y="120"/>
                    </a:cubicBezTo>
                    <a:cubicBezTo>
                      <a:pt x="35" y="125"/>
                      <a:pt x="36" y="126"/>
                      <a:pt x="41" y="127"/>
                    </a:cubicBezTo>
                    <a:cubicBezTo>
                      <a:pt x="44" y="127"/>
                      <a:pt x="46" y="128"/>
                      <a:pt x="49" y="128"/>
                    </a:cubicBezTo>
                    <a:cubicBezTo>
                      <a:pt x="49" y="130"/>
                      <a:pt x="49" y="133"/>
                      <a:pt x="49" y="135"/>
                    </a:cubicBezTo>
                    <a:cubicBezTo>
                      <a:pt x="33" y="135"/>
                      <a:pt x="17" y="135"/>
                      <a:pt x="0" y="135"/>
                    </a:cubicBezTo>
                    <a:cubicBezTo>
                      <a:pt x="0" y="133"/>
                      <a:pt x="0" y="131"/>
                      <a:pt x="0" y="128"/>
                    </a:cubicBezTo>
                    <a:cubicBezTo>
                      <a:pt x="2" y="128"/>
                      <a:pt x="5" y="128"/>
                      <a:pt x="7" y="128"/>
                    </a:cubicBezTo>
                    <a:cubicBezTo>
                      <a:pt x="14" y="127"/>
                      <a:pt x="16" y="125"/>
                      <a:pt x="16" y="118"/>
                    </a:cubicBezTo>
                    <a:cubicBezTo>
                      <a:pt x="16" y="115"/>
                      <a:pt x="16" y="113"/>
                      <a:pt x="16" y="111"/>
                    </a:cubicBezTo>
                    <a:cubicBezTo>
                      <a:pt x="16" y="82"/>
                      <a:pt x="16" y="53"/>
                      <a:pt x="16" y="24"/>
                    </a:cubicBezTo>
                    <a:cubicBezTo>
                      <a:pt x="16" y="21"/>
                      <a:pt x="16" y="18"/>
                      <a:pt x="16" y="16"/>
                    </a:cubicBezTo>
                    <a:cubicBezTo>
                      <a:pt x="15" y="11"/>
                      <a:pt x="13" y="9"/>
                      <a:pt x="8" y="9"/>
                    </a:cubicBezTo>
                    <a:cubicBezTo>
                      <a:pt x="5" y="8"/>
                      <a:pt x="3" y="8"/>
                      <a:pt x="0" y="8"/>
                    </a:cubicBezTo>
                    <a:cubicBezTo>
                      <a:pt x="0" y="5"/>
                      <a:pt x="0" y="3"/>
                      <a:pt x="0" y="1"/>
                    </a:cubicBezTo>
                    <a:cubicBezTo>
                      <a:pt x="4" y="0"/>
                      <a:pt x="40" y="0"/>
                      <a:pt x="49" y="1"/>
                    </a:cubicBezTo>
                    <a:cubicBezTo>
                      <a:pt x="49" y="3"/>
                      <a:pt x="50" y="5"/>
                      <a:pt x="50" y="8"/>
                    </a:cubicBezTo>
                    <a:cubicBezTo>
                      <a:pt x="47" y="8"/>
                      <a:pt x="44" y="8"/>
                      <a:pt x="41" y="9"/>
                    </a:cubicBezTo>
                    <a:cubicBezTo>
                      <a:pt x="37" y="9"/>
                      <a:pt x="34" y="11"/>
                      <a:pt x="34" y="16"/>
                    </a:cubicBezTo>
                    <a:cubicBezTo>
                      <a:pt x="33" y="18"/>
                      <a:pt x="33" y="20"/>
                      <a:pt x="33" y="23"/>
                    </a:cubicBezTo>
                    <a:cubicBezTo>
                      <a:pt x="33" y="39"/>
                      <a:pt x="33" y="54"/>
                      <a:pt x="33" y="70"/>
                    </a:cubicBezTo>
                    <a:cubicBezTo>
                      <a:pt x="33" y="71"/>
                      <a:pt x="33" y="72"/>
                      <a:pt x="33" y="73"/>
                    </a:cubicBezTo>
                    <a:cubicBezTo>
                      <a:pt x="35" y="72"/>
                      <a:pt x="36" y="72"/>
                      <a:pt x="36" y="71"/>
                    </a:cubicBezTo>
                    <a:cubicBezTo>
                      <a:pt x="52" y="54"/>
                      <a:pt x="67" y="37"/>
                      <a:pt x="83" y="19"/>
                    </a:cubicBezTo>
                    <a:cubicBezTo>
                      <a:pt x="84" y="18"/>
                      <a:pt x="85" y="16"/>
                      <a:pt x="86" y="14"/>
                    </a:cubicBezTo>
                    <a:cubicBezTo>
                      <a:pt x="88" y="12"/>
                      <a:pt x="87" y="10"/>
                      <a:pt x="84" y="9"/>
                    </a:cubicBezTo>
                    <a:cubicBezTo>
                      <a:pt x="81" y="8"/>
                      <a:pt x="79" y="8"/>
                      <a:pt x="76" y="8"/>
                    </a:cubicBezTo>
                    <a:cubicBezTo>
                      <a:pt x="76" y="5"/>
                      <a:pt x="76" y="3"/>
                      <a:pt x="76" y="1"/>
                    </a:cubicBezTo>
                    <a:cubicBezTo>
                      <a:pt x="79" y="0"/>
                      <a:pt x="114" y="0"/>
                      <a:pt x="122" y="1"/>
                    </a:cubicBezTo>
                    <a:cubicBezTo>
                      <a:pt x="122" y="3"/>
                      <a:pt x="122" y="5"/>
                      <a:pt x="122" y="8"/>
                    </a:cubicBezTo>
                    <a:cubicBezTo>
                      <a:pt x="121" y="8"/>
                      <a:pt x="120" y="8"/>
                      <a:pt x="118" y="8"/>
                    </a:cubicBezTo>
                    <a:cubicBezTo>
                      <a:pt x="111" y="9"/>
                      <a:pt x="104" y="12"/>
                      <a:pt x="99" y="18"/>
                    </a:cubicBezTo>
                    <a:cubicBezTo>
                      <a:pt x="92" y="25"/>
                      <a:pt x="85" y="33"/>
                      <a:pt x="77" y="41"/>
                    </a:cubicBezTo>
                    <a:cubicBezTo>
                      <a:pt x="72" y="46"/>
                      <a:pt x="67" y="52"/>
                      <a:pt x="62" y="57"/>
                    </a:cubicBezTo>
                    <a:cubicBezTo>
                      <a:pt x="63" y="58"/>
                      <a:pt x="64" y="59"/>
                      <a:pt x="64" y="61"/>
                    </a:cubicBezTo>
                    <a:cubicBezTo>
                      <a:pt x="77" y="78"/>
                      <a:pt x="90" y="95"/>
                      <a:pt x="102" y="113"/>
                    </a:cubicBezTo>
                    <a:cubicBezTo>
                      <a:pt x="104" y="115"/>
                      <a:pt x="106" y="118"/>
                      <a:pt x="108" y="120"/>
                    </a:cubicBezTo>
                    <a:cubicBezTo>
                      <a:pt x="112" y="124"/>
                      <a:pt x="117" y="127"/>
                      <a:pt x="123" y="127"/>
                    </a:cubicBezTo>
                    <a:cubicBezTo>
                      <a:pt x="124" y="128"/>
                      <a:pt x="125" y="128"/>
                      <a:pt x="127" y="128"/>
                    </a:cubicBezTo>
                    <a:cubicBezTo>
                      <a:pt x="127" y="130"/>
                      <a:pt x="127" y="133"/>
                      <a:pt x="127" y="135"/>
                    </a:cubicBezTo>
                    <a:cubicBezTo>
                      <a:pt x="109" y="135"/>
                      <a:pt x="91" y="135"/>
                      <a:pt x="73" y="135"/>
                    </a:cubicBezTo>
                    <a:cubicBezTo>
                      <a:pt x="73" y="133"/>
                      <a:pt x="73" y="131"/>
                      <a:pt x="73" y="128"/>
                    </a:cubicBezTo>
                    <a:cubicBezTo>
                      <a:pt x="75" y="128"/>
                      <a:pt x="78" y="128"/>
                      <a:pt x="80" y="127"/>
                    </a:cubicBezTo>
                    <a:cubicBezTo>
                      <a:pt x="85" y="127"/>
                      <a:pt x="86" y="125"/>
                      <a:pt x="84" y="120"/>
                    </a:cubicBezTo>
                    <a:cubicBezTo>
                      <a:pt x="84" y="118"/>
                      <a:pt x="83" y="117"/>
                      <a:pt x="82" y="115"/>
                    </a:cubicBezTo>
                    <a:cubicBezTo>
                      <a:pt x="72" y="101"/>
                      <a:pt x="61" y="86"/>
                      <a:pt x="51" y="72"/>
                    </a:cubicBezTo>
                    <a:cubicBezTo>
                      <a:pt x="51" y="71"/>
                      <a:pt x="50" y="71"/>
                      <a:pt x="50" y="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2" name="Freeform 19">
                <a:extLst>
                  <a:ext uri="{FF2B5EF4-FFF2-40B4-BE49-F238E27FC236}">
                    <a16:creationId xmlns:a16="http://schemas.microsoft.com/office/drawing/2014/main" id="{F0E374B4-1D8A-4254-9BF8-9478B61B7867}"/>
                  </a:ext>
                </a:extLst>
              </p:cNvPr>
              <p:cNvSpPr>
                <a:spLocks/>
              </p:cNvSpPr>
              <p:nvPr/>
            </p:nvSpPr>
            <p:spPr bwMode="auto">
              <a:xfrm>
                <a:off x="7278607" y="3887973"/>
                <a:ext cx="358826" cy="384457"/>
              </a:xfrm>
              <a:custGeom>
                <a:avLst/>
                <a:gdLst>
                  <a:gd name="T0" fmla="*/ 28 w 126"/>
                  <a:gd name="T1" fmla="*/ 16 h 135"/>
                  <a:gd name="T2" fmla="*/ 28 w 126"/>
                  <a:gd name="T3" fmla="*/ 20 h 135"/>
                  <a:gd name="T4" fmla="*/ 28 w 126"/>
                  <a:gd name="T5" fmla="*/ 109 h 135"/>
                  <a:gd name="T6" fmla="*/ 28 w 126"/>
                  <a:gd name="T7" fmla="*/ 119 h 135"/>
                  <a:gd name="T8" fmla="*/ 37 w 126"/>
                  <a:gd name="T9" fmla="*/ 127 h 135"/>
                  <a:gd name="T10" fmla="*/ 44 w 126"/>
                  <a:gd name="T11" fmla="*/ 128 h 135"/>
                  <a:gd name="T12" fmla="*/ 44 w 126"/>
                  <a:gd name="T13" fmla="*/ 135 h 135"/>
                  <a:gd name="T14" fmla="*/ 0 w 126"/>
                  <a:gd name="T15" fmla="*/ 135 h 135"/>
                  <a:gd name="T16" fmla="*/ 0 w 126"/>
                  <a:gd name="T17" fmla="*/ 128 h 135"/>
                  <a:gd name="T18" fmla="*/ 8 w 126"/>
                  <a:gd name="T19" fmla="*/ 127 h 135"/>
                  <a:gd name="T20" fmla="*/ 16 w 126"/>
                  <a:gd name="T21" fmla="*/ 120 h 135"/>
                  <a:gd name="T22" fmla="*/ 16 w 126"/>
                  <a:gd name="T23" fmla="*/ 113 h 135"/>
                  <a:gd name="T24" fmla="*/ 16 w 126"/>
                  <a:gd name="T25" fmla="*/ 19 h 135"/>
                  <a:gd name="T26" fmla="*/ 16 w 126"/>
                  <a:gd name="T27" fmla="*/ 15 h 135"/>
                  <a:gd name="T28" fmla="*/ 9 w 126"/>
                  <a:gd name="T29" fmla="*/ 9 h 135"/>
                  <a:gd name="T30" fmla="*/ 5 w 126"/>
                  <a:gd name="T31" fmla="*/ 8 h 135"/>
                  <a:gd name="T32" fmla="*/ 1 w 126"/>
                  <a:gd name="T33" fmla="*/ 8 h 135"/>
                  <a:gd name="T34" fmla="*/ 1 w 126"/>
                  <a:gd name="T35" fmla="*/ 1 h 135"/>
                  <a:gd name="T36" fmla="*/ 40 w 126"/>
                  <a:gd name="T37" fmla="*/ 1 h 135"/>
                  <a:gd name="T38" fmla="*/ 98 w 126"/>
                  <a:gd name="T39" fmla="*/ 100 h 135"/>
                  <a:gd name="T40" fmla="*/ 99 w 126"/>
                  <a:gd name="T41" fmla="*/ 100 h 135"/>
                  <a:gd name="T42" fmla="*/ 99 w 126"/>
                  <a:gd name="T43" fmla="*/ 96 h 135"/>
                  <a:gd name="T44" fmla="*/ 99 w 126"/>
                  <a:gd name="T45" fmla="*/ 24 h 135"/>
                  <a:gd name="T46" fmla="*/ 98 w 126"/>
                  <a:gd name="T47" fmla="*/ 16 h 135"/>
                  <a:gd name="T48" fmla="*/ 90 w 126"/>
                  <a:gd name="T49" fmla="*/ 9 h 135"/>
                  <a:gd name="T50" fmla="*/ 83 w 126"/>
                  <a:gd name="T51" fmla="*/ 8 h 135"/>
                  <a:gd name="T52" fmla="*/ 83 w 126"/>
                  <a:gd name="T53" fmla="*/ 1 h 135"/>
                  <a:gd name="T54" fmla="*/ 126 w 126"/>
                  <a:gd name="T55" fmla="*/ 1 h 135"/>
                  <a:gd name="T56" fmla="*/ 126 w 126"/>
                  <a:gd name="T57" fmla="*/ 8 h 135"/>
                  <a:gd name="T58" fmla="*/ 119 w 126"/>
                  <a:gd name="T59" fmla="*/ 9 h 135"/>
                  <a:gd name="T60" fmla="*/ 111 w 126"/>
                  <a:gd name="T61" fmla="*/ 16 h 135"/>
                  <a:gd name="T62" fmla="*/ 110 w 126"/>
                  <a:gd name="T63" fmla="*/ 27 h 135"/>
                  <a:gd name="T64" fmla="*/ 110 w 126"/>
                  <a:gd name="T65" fmla="*/ 129 h 135"/>
                  <a:gd name="T66" fmla="*/ 110 w 126"/>
                  <a:gd name="T67" fmla="*/ 135 h 135"/>
                  <a:gd name="T68" fmla="*/ 99 w 126"/>
                  <a:gd name="T69" fmla="*/ 135 h 135"/>
                  <a:gd name="T70" fmla="*/ 29 w 126"/>
                  <a:gd name="T71" fmla="*/ 15 h 135"/>
                  <a:gd name="T72" fmla="*/ 28 w 126"/>
                  <a:gd name="T73" fmla="*/ 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35">
                    <a:moveTo>
                      <a:pt x="28" y="16"/>
                    </a:moveTo>
                    <a:cubicBezTo>
                      <a:pt x="28" y="17"/>
                      <a:pt x="28" y="19"/>
                      <a:pt x="28" y="20"/>
                    </a:cubicBezTo>
                    <a:cubicBezTo>
                      <a:pt x="28" y="50"/>
                      <a:pt x="28" y="79"/>
                      <a:pt x="28" y="109"/>
                    </a:cubicBezTo>
                    <a:cubicBezTo>
                      <a:pt x="28" y="112"/>
                      <a:pt x="28" y="115"/>
                      <a:pt x="28" y="119"/>
                    </a:cubicBezTo>
                    <a:cubicBezTo>
                      <a:pt x="29" y="124"/>
                      <a:pt x="31" y="126"/>
                      <a:pt x="37" y="127"/>
                    </a:cubicBezTo>
                    <a:cubicBezTo>
                      <a:pt x="39" y="127"/>
                      <a:pt x="41" y="128"/>
                      <a:pt x="44" y="128"/>
                    </a:cubicBezTo>
                    <a:cubicBezTo>
                      <a:pt x="44" y="130"/>
                      <a:pt x="44" y="133"/>
                      <a:pt x="44" y="135"/>
                    </a:cubicBezTo>
                    <a:cubicBezTo>
                      <a:pt x="29" y="135"/>
                      <a:pt x="15" y="135"/>
                      <a:pt x="0" y="135"/>
                    </a:cubicBezTo>
                    <a:cubicBezTo>
                      <a:pt x="0" y="133"/>
                      <a:pt x="0" y="131"/>
                      <a:pt x="0" y="128"/>
                    </a:cubicBezTo>
                    <a:cubicBezTo>
                      <a:pt x="3" y="128"/>
                      <a:pt x="5" y="127"/>
                      <a:pt x="8" y="127"/>
                    </a:cubicBezTo>
                    <a:cubicBezTo>
                      <a:pt x="12" y="127"/>
                      <a:pt x="15" y="124"/>
                      <a:pt x="16" y="120"/>
                    </a:cubicBezTo>
                    <a:cubicBezTo>
                      <a:pt x="16" y="118"/>
                      <a:pt x="16" y="115"/>
                      <a:pt x="16" y="113"/>
                    </a:cubicBezTo>
                    <a:cubicBezTo>
                      <a:pt x="16" y="82"/>
                      <a:pt x="16" y="50"/>
                      <a:pt x="16" y="19"/>
                    </a:cubicBezTo>
                    <a:cubicBezTo>
                      <a:pt x="16" y="18"/>
                      <a:pt x="16" y="17"/>
                      <a:pt x="16" y="15"/>
                    </a:cubicBezTo>
                    <a:cubicBezTo>
                      <a:pt x="16" y="11"/>
                      <a:pt x="14" y="9"/>
                      <a:pt x="9" y="9"/>
                    </a:cubicBezTo>
                    <a:cubicBezTo>
                      <a:pt x="8" y="8"/>
                      <a:pt x="7" y="8"/>
                      <a:pt x="5" y="8"/>
                    </a:cubicBezTo>
                    <a:cubicBezTo>
                      <a:pt x="4" y="8"/>
                      <a:pt x="2" y="8"/>
                      <a:pt x="1" y="8"/>
                    </a:cubicBezTo>
                    <a:cubicBezTo>
                      <a:pt x="1" y="5"/>
                      <a:pt x="1" y="3"/>
                      <a:pt x="1" y="1"/>
                    </a:cubicBezTo>
                    <a:cubicBezTo>
                      <a:pt x="14" y="1"/>
                      <a:pt x="27" y="1"/>
                      <a:pt x="40" y="1"/>
                    </a:cubicBezTo>
                    <a:cubicBezTo>
                      <a:pt x="59" y="34"/>
                      <a:pt x="79" y="67"/>
                      <a:pt x="98" y="100"/>
                    </a:cubicBezTo>
                    <a:cubicBezTo>
                      <a:pt x="98" y="100"/>
                      <a:pt x="99" y="100"/>
                      <a:pt x="99" y="100"/>
                    </a:cubicBezTo>
                    <a:cubicBezTo>
                      <a:pt x="99" y="99"/>
                      <a:pt x="99" y="97"/>
                      <a:pt x="99" y="96"/>
                    </a:cubicBezTo>
                    <a:cubicBezTo>
                      <a:pt x="99" y="72"/>
                      <a:pt x="99" y="48"/>
                      <a:pt x="99" y="24"/>
                    </a:cubicBezTo>
                    <a:cubicBezTo>
                      <a:pt x="99" y="21"/>
                      <a:pt x="99" y="19"/>
                      <a:pt x="98" y="16"/>
                    </a:cubicBezTo>
                    <a:cubicBezTo>
                      <a:pt x="97" y="12"/>
                      <a:pt x="94" y="9"/>
                      <a:pt x="90" y="9"/>
                    </a:cubicBezTo>
                    <a:cubicBezTo>
                      <a:pt x="88" y="8"/>
                      <a:pt x="86" y="8"/>
                      <a:pt x="83" y="8"/>
                    </a:cubicBezTo>
                    <a:cubicBezTo>
                      <a:pt x="83" y="5"/>
                      <a:pt x="83" y="3"/>
                      <a:pt x="83" y="1"/>
                    </a:cubicBezTo>
                    <a:cubicBezTo>
                      <a:pt x="87" y="0"/>
                      <a:pt x="115" y="0"/>
                      <a:pt x="126" y="1"/>
                    </a:cubicBezTo>
                    <a:cubicBezTo>
                      <a:pt x="126" y="3"/>
                      <a:pt x="126" y="5"/>
                      <a:pt x="126" y="8"/>
                    </a:cubicBezTo>
                    <a:cubicBezTo>
                      <a:pt x="124" y="8"/>
                      <a:pt x="122" y="8"/>
                      <a:pt x="119" y="9"/>
                    </a:cubicBezTo>
                    <a:cubicBezTo>
                      <a:pt x="115" y="9"/>
                      <a:pt x="112" y="12"/>
                      <a:pt x="111" y="16"/>
                    </a:cubicBezTo>
                    <a:cubicBezTo>
                      <a:pt x="111" y="20"/>
                      <a:pt x="110" y="23"/>
                      <a:pt x="110" y="27"/>
                    </a:cubicBezTo>
                    <a:cubicBezTo>
                      <a:pt x="110" y="61"/>
                      <a:pt x="110" y="95"/>
                      <a:pt x="110" y="129"/>
                    </a:cubicBezTo>
                    <a:cubicBezTo>
                      <a:pt x="110" y="131"/>
                      <a:pt x="110" y="133"/>
                      <a:pt x="110" y="135"/>
                    </a:cubicBezTo>
                    <a:cubicBezTo>
                      <a:pt x="106" y="135"/>
                      <a:pt x="103" y="135"/>
                      <a:pt x="99" y="135"/>
                    </a:cubicBezTo>
                    <a:cubicBezTo>
                      <a:pt x="76" y="95"/>
                      <a:pt x="52" y="55"/>
                      <a:pt x="29" y="15"/>
                    </a:cubicBezTo>
                    <a:cubicBezTo>
                      <a:pt x="28" y="15"/>
                      <a:pt x="28" y="15"/>
                      <a:pt x="28"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3" name="Freeform 20">
                <a:extLst>
                  <a:ext uri="{FF2B5EF4-FFF2-40B4-BE49-F238E27FC236}">
                    <a16:creationId xmlns:a16="http://schemas.microsoft.com/office/drawing/2014/main" id="{AFBC22B1-E0E5-491D-8D3A-0CADD301B3F1}"/>
                  </a:ext>
                </a:extLst>
              </p:cNvPr>
              <p:cNvSpPr>
                <a:spLocks/>
              </p:cNvSpPr>
              <p:nvPr/>
            </p:nvSpPr>
            <p:spPr bwMode="auto">
              <a:xfrm>
                <a:off x="8233341" y="3887973"/>
                <a:ext cx="352419" cy="384457"/>
              </a:xfrm>
              <a:custGeom>
                <a:avLst/>
                <a:gdLst>
                  <a:gd name="T0" fmla="*/ 0 w 124"/>
                  <a:gd name="T1" fmla="*/ 8 h 135"/>
                  <a:gd name="T2" fmla="*/ 0 w 124"/>
                  <a:gd name="T3" fmla="*/ 1 h 135"/>
                  <a:gd name="T4" fmla="*/ 105 w 124"/>
                  <a:gd name="T5" fmla="*/ 1 h 135"/>
                  <a:gd name="T6" fmla="*/ 117 w 124"/>
                  <a:gd name="T7" fmla="*/ 35 h 135"/>
                  <a:gd name="T8" fmla="*/ 110 w 124"/>
                  <a:gd name="T9" fmla="*/ 39 h 135"/>
                  <a:gd name="T10" fmla="*/ 107 w 124"/>
                  <a:gd name="T11" fmla="*/ 33 h 135"/>
                  <a:gd name="T12" fmla="*/ 78 w 124"/>
                  <a:gd name="T13" fmla="*/ 11 h 135"/>
                  <a:gd name="T14" fmla="*/ 34 w 124"/>
                  <a:gd name="T15" fmla="*/ 11 h 135"/>
                  <a:gd name="T16" fmla="*/ 34 w 124"/>
                  <a:gd name="T17" fmla="*/ 61 h 135"/>
                  <a:gd name="T18" fmla="*/ 55 w 124"/>
                  <a:gd name="T19" fmla="*/ 60 h 135"/>
                  <a:gd name="T20" fmla="*/ 69 w 124"/>
                  <a:gd name="T21" fmla="*/ 45 h 135"/>
                  <a:gd name="T22" fmla="*/ 70 w 124"/>
                  <a:gd name="T23" fmla="*/ 36 h 135"/>
                  <a:gd name="T24" fmla="*/ 78 w 124"/>
                  <a:gd name="T25" fmla="*/ 36 h 135"/>
                  <a:gd name="T26" fmla="*/ 78 w 124"/>
                  <a:gd name="T27" fmla="*/ 95 h 135"/>
                  <a:gd name="T28" fmla="*/ 74 w 124"/>
                  <a:gd name="T29" fmla="*/ 95 h 135"/>
                  <a:gd name="T30" fmla="*/ 70 w 124"/>
                  <a:gd name="T31" fmla="*/ 95 h 135"/>
                  <a:gd name="T32" fmla="*/ 70 w 124"/>
                  <a:gd name="T33" fmla="*/ 88 h 135"/>
                  <a:gd name="T34" fmla="*/ 68 w 124"/>
                  <a:gd name="T35" fmla="*/ 81 h 135"/>
                  <a:gd name="T36" fmla="*/ 58 w 124"/>
                  <a:gd name="T37" fmla="*/ 71 h 135"/>
                  <a:gd name="T38" fmla="*/ 34 w 124"/>
                  <a:gd name="T39" fmla="*/ 70 h 135"/>
                  <a:gd name="T40" fmla="*/ 33 w 124"/>
                  <a:gd name="T41" fmla="*/ 74 h 135"/>
                  <a:gd name="T42" fmla="*/ 33 w 124"/>
                  <a:gd name="T43" fmla="*/ 115 h 135"/>
                  <a:gd name="T44" fmla="*/ 43 w 124"/>
                  <a:gd name="T45" fmla="*/ 125 h 135"/>
                  <a:gd name="T46" fmla="*/ 69 w 124"/>
                  <a:gd name="T47" fmla="*/ 125 h 135"/>
                  <a:gd name="T48" fmla="*/ 112 w 124"/>
                  <a:gd name="T49" fmla="*/ 97 h 135"/>
                  <a:gd name="T50" fmla="*/ 115 w 124"/>
                  <a:gd name="T51" fmla="*/ 90 h 135"/>
                  <a:gd name="T52" fmla="*/ 124 w 124"/>
                  <a:gd name="T53" fmla="*/ 93 h 135"/>
                  <a:gd name="T54" fmla="*/ 109 w 124"/>
                  <a:gd name="T55" fmla="*/ 135 h 135"/>
                  <a:gd name="T56" fmla="*/ 0 w 124"/>
                  <a:gd name="T57" fmla="*/ 135 h 135"/>
                  <a:gd name="T58" fmla="*/ 0 w 124"/>
                  <a:gd name="T59" fmla="*/ 128 h 135"/>
                  <a:gd name="T60" fmla="*/ 8 w 124"/>
                  <a:gd name="T61" fmla="*/ 127 h 135"/>
                  <a:gd name="T62" fmla="*/ 15 w 124"/>
                  <a:gd name="T63" fmla="*/ 120 h 135"/>
                  <a:gd name="T64" fmla="*/ 16 w 124"/>
                  <a:gd name="T65" fmla="*/ 113 h 135"/>
                  <a:gd name="T66" fmla="*/ 16 w 124"/>
                  <a:gd name="T67" fmla="*/ 21 h 135"/>
                  <a:gd name="T68" fmla="*/ 16 w 124"/>
                  <a:gd name="T69" fmla="*/ 16 h 135"/>
                  <a:gd name="T70" fmla="*/ 8 w 124"/>
                  <a:gd name="T71" fmla="*/ 9 h 135"/>
                  <a:gd name="T72" fmla="*/ 4 w 124"/>
                  <a:gd name="T73" fmla="*/ 8 h 135"/>
                  <a:gd name="T74" fmla="*/ 0 w 124"/>
                  <a:gd name="T75"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35">
                    <a:moveTo>
                      <a:pt x="0" y="8"/>
                    </a:moveTo>
                    <a:cubicBezTo>
                      <a:pt x="0" y="5"/>
                      <a:pt x="0" y="3"/>
                      <a:pt x="0" y="1"/>
                    </a:cubicBezTo>
                    <a:cubicBezTo>
                      <a:pt x="3" y="0"/>
                      <a:pt x="98" y="0"/>
                      <a:pt x="105" y="1"/>
                    </a:cubicBezTo>
                    <a:cubicBezTo>
                      <a:pt x="109" y="12"/>
                      <a:pt x="113" y="24"/>
                      <a:pt x="117" y="35"/>
                    </a:cubicBezTo>
                    <a:cubicBezTo>
                      <a:pt x="115" y="37"/>
                      <a:pt x="112" y="38"/>
                      <a:pt x="110" y="39"/>
                    </a:cubicBezTo>
                    <a:cubicBezTo>
                      <a:pt x="109" y="36"/>
                      <a:pt x="108" y="35"/>
                      <a:pt x="107" y="33"/>
                    </a:cubicBezTo>
                    <a:cubicBezTo>
                      <a:pt x="101" y="20"/>
                      <a:pt x="92" y="13"/>
                      <a:pt x="78" y="11"/>
                    </a:cubicBezTo>
                    <a:cubicBezTo>
                      <a:pt x="63" y="10"/>
                      <a:pt x="48" y="11"/>
                      <a:pt x="34" y="11"/>
                    </a:cubicBezTo>
                    <a:cubicBezTo>
                      <a:pt x="33" y="15"/>
                      <a:pt x="33" y="55"/>
                      <a:pt x="34" y="61"/>
                    </a:cubicBezTo>
                    <a:cubicBezTo>
                      <a:pt x="41" y="61"/>
                      <a:pt x="48" y="61"/>
                      <a:pt x="55" y="60"/>
                    </a:cubicBezTo>
                    <a:cubicBezTo>
                      <a:pt x="64" y="59"/>
                      <a:pt x="68" y="54"/>
                      <a:pt x="69" y="45"/>
                    </a:cubicBezTo>
                    <a:cubicBezTo>
                      <a:pt x="70" y="42"/>
                      <a:pt x="70" y="39"/>
                      <a:pt x="70" y="36"/>
                    </a:cubicBezTo>
                    <a:cubicBezTo>
                      <a:pt x="73" y="36"/>
                      <a:pt x="75" y="36"/>
                      <a:pt x="78" y="36"/>
                    </a:cubicBezTo>
                    <a:cubicBezTo>
                      <a:pt x="78" y="56"/>
                      <a:pt x="78" y="75"/>
                      <a:pt x="78" y="95"/>
                    </a:cubicBezTo>
                    <a:cubicBezTo>
                      <a:pt x="77" y="95"/>
                      <a:pt x="76" y="95"/>
                      <a:pt x="74" y="95"/>
                    </a:cubicBezTo>
                    <a:cubicBezTo>
                      <a:pt x="73" y="95"/>
                      <a:pt x="72" y="95"/>
                      <a:pt x="70" y="95"/>
                    </a:cubicBezTo>
                    <a:cubicBezTo>
                      <a:pt x="70" y="93"/>
                      <a:pt x="70" y="90"/>
                      <a:pt x="70" y="88"/>
                    </a:cubicBezTo>
                    <a:cubicBezTo>
                      <a:pt x="69" y="86"/>
                      <a:pt x="69" y="83"/>
                      <a:pt x="68" y="81"/>
                    </a:cubicBezTo>
                    <a:cubicBezTo>
                      <a:pt x="67" y="75"/>
                      <a:pt x="64" y="72"/>
                      <a:pt x="58" y="71"/>
                    </a:cubicBezTo>
                    <a:cubicBezTo>
                      <a:pt x="50" y="69"/>
                      <a:pt x="42" y="70"/>
                      <a:pt x="34" y="70"/>
                    </a:cubicBezTo>
                    <a:cubicBezTo>
                      <a:pt x="33" y="72"/>
                      <a:pt x="33" y="73"/>
                      <a:pt x="33" y="74"/>
                    </a:cubicBezTo>
                    <a:cubicBezTo>
                      <a:pt x="33" y="88"/>
                      <a:pt x="33" y="102"/>
                      <a:pt x="33" y="115"/>
                    </a:cubicBezTo>
                    <a:cubicBezTo>
                      <a:pt x="33" y="124"/>
                      <a:pt x="34" y="125"/>
                      <a:pt x="43" y="125"/>
                    </a:cubicBezTo>
                    <a:cubicBezTo>
                      <a:pt x="52" y="125"/>
                      <a:pt x="60" y="125"/>
                      <a:pt x="69" y="125"/>
                    </a:cubicBezTo>
                    <a:cubicBezTo>
                      <a:pt x="89" y="125"/>
                      <a:pt x="104" y="115"/>
                      <a:pt x="112" y="97"/>
                    </a:cubicBezTo>
                    <a:cubicBezTo>
                      <a:pt x="113" y="95"/>
                      <a:pt x="114" y="93"/>
                      <a:pt x="115" y="90"/>
                    </a:cubicBezTo>
                    <a:cubicBezTo>
                      <a:pt x="118" y="91"/>
                      <a:pt x="121" y="92"/>
                      <a:pt x="124" y="93"/>
                    </a:cubicBezTo>
                    <a:cubicBezTo>
                      <a:pt x="119" y="108"/>
                      <a:pt x="114" y="121"/>
                      <a:pt x="109" y="135"/>
                    </a:cubicBezTo>
                    <a:cubicBezTo>
                      <a:pt x="73" y="135"/>
                      <a:pt x="37" y="135"/>
                      <a:pt x="0" y="135"/>
                    </a:cubicBezTo>
                    <a:cubicBezTo>
                      <a:pt x="0" y="133"/>
                      <a:pt x="0" y="131"/>
                      <a:pt x="0" y="128"/>
                    </a:cubicBezTo>
                    <a:cubicBezTo>
                      <a:pt x="3" y="128"/>
                      <a:pt x="6" y="128"/>
                      <a:pt x="8" y="127"/>
                    </a:cubicBezTo>
                    <a:cubicBezTo>
                      <a:pt x="13" y="126"/>
                      <a:pt x="15" y="125"/>
                      <a:pt x="15" y="120"/>
                    </a:cubicBezTo>
                    <a:cubicBezTo>
                      <a:pt x="16" y="118"/>
                      <a:pt x="16" y="115"/>
                      <a:pt x="16" y="113"/>
                    </a:cubicBezTo>
                    <a:cubicBezTo>
                      <a:pt x="16" y="82"/>
                      <a:pt x="16" y="52"/>
                      <a:pt x="16" y="21"/>
                    </a:cubicBezTo>
                    <a:cubicBezTo>
                      <a:pt x="16" y="20"/>
                      <a:pt x="16" y="18"/>
                      <a:pt x="16" y="16"/>
                    </a:cubicBezTo>
                    <a:cubicBezTo>
                      <a:pt x="15" y="11"/>
                      <a:pt x="13" y="9"/>
                      <a:pt x="8" y="9"/>
                    </a:cubicBezTo>
                    <a:cubicBezTo>
                      <a:pt x="7" y="9"/>
                      <a:pt x="6" y="8"/>
                      <a:pt x="4" y="8"/>
                    </a:cubicBezTo>
                    <a:cubicBezTo>
                      <a:pt x="3" y="8"/>
                      <a:pt x="2" y="8"/>
                      <a:pt x="0"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4" name="Freeform 21">
                <a:extLst>
                  <a:ext uri="{FF2B5EF4-FFF2-40B4-BE49-F238E27FC236}">
                    <a16:creationId xmlns:a16="http://schemas.microsoft.com/office/drawing/2014/main" id="{52A94EBF-BEA5-40C1-BA72-F097DF0149EB}"/>
                  </a:ext>
                </a:extLst>
              </p:cNvPr>
              <p:cNvSpPr>
                <a:spLocks/>
              </p:cNvSpPr>
              <p:nvPr/>
            </p:nvSpPr>
            <p:spPr bwMode="auto">
              <a:xfrm>
                <a:off x="4949441" y="3891177"/>
                <a:ext cx="352419" cy="381253"/>
              </a:xfrm>
              <a:custGeom>
                <a:avLst/>
                <a:gdLst>
                  <a:gd name="T0" fmla="*/ 33 w 123"/>
                  <a:gd name="T1" fmla="*/ 60 h 134"/>
                  <a:gd name="T2" fmla="*/ 55 w 123"/>
                  <a:gd name="T3" fmla="*/ 59 h 134"/>
                  <a:gd name="T4" fmla="*/ 68 w 123"/>
                  <a:gd name="T5" fmla="*/ 45 h 134"/>
                  <a:gd name="T6" fmla="*/ 70 w 123"/>
                  <a:gd name="T7" fmla="*/ 35 h 134"/>
                  <a:gd name="T8" fmla="*/ 77 w 123"/>
                  <a:gd name="T9" fmla="*/ 35 h 134"/>
                  <a:gd name="T10" fmla="*/ 77 w 123"/>
                  <a:gd name="T11" fmla="*/ 94 h 134"/>
                  <a:gd name="T12" fmla="*/ 75 w 123"/>
                  <a:gd name="T13" fmla="*/ 94 h 134"/>
                  <a:gd name="T14" fmla="*/ 70 w 123"/>
                  <a:gd name="T15" fmla="*/ 94 h 134"/>
                  <a:gd name="T16" fmla="*/ 69 w 123"/>
                  <a:gd name="T17" fmla="*/ 83 h 134"/>
                  <a:gd name="T18" fmla="*/ 54 w 123"/>
                  <a:gd name="T19" fmla="*/ 69 h 134"/>
                  <a:gd name="T20" fmla="*/ 33 w 123"/>
                  <a:gd name="T21" fmla="*/ 69 h 134"/>
                  <a:gd name="T22" fmla="*/ 33 w 123"/>
                  <a:gd name="T23" fmla="*/ 73 h 134"/>
                  <a:gd name="T24" fmla="*/ 33 w 123"/>
                  <a:gd name="T25" fmla="*/ 114 h 134"/>
                  <a:gd name="T26" fmla="*/ 43 w 123"/>
                  <a:gd name="T27" fmla="*/ 124 h 134"/>
                  <a:gd name="T28" fmla="*/ 68 w 123"/>
                  <a:gd name="T29" fmla="*/ 124 h 134"/>
                  <a:gd name="T30" fmla="*/ 112 w 123"/>
                  <a:gd name="T31" fmla="*/ 96 h 134"/>
                  <a:gd name="T32" fmla="*/ 115 w 123"/>
                  <a:gd name="T33" fmla="*/ 90 h 134"/>
                  <a:gd name="T34" fmla="*/ 115 w 123"/>
                  <a:gd name="T35" fmla="*/ 90 h 134"/>
                  <a:gd name="T36" fmla="*/ 123 w 123"/>
                  <a:gd name="T37" fmla="*/ 92 h 134"/>
                  <a:gd name="T38" fmla="*/ 109 w 123"/>
                  <a:gd name="T39" fmla="*/ 134 h 134"/>
                  <a:gd name="T40" fmla="*/ 0 w 123"/>
                  <a:gd name="T41" fmla="*/ 134 h 134"/>
                  <a:gd name="T42" fmla="*/ 0 w 123"/>
                  <a:gd name="T43" fmla="*/ 127 h 134"/>
                  <a:gd name="T44" fmla="*/ 8 w 123"/>
                  <a:gd name="T45" fmla="*/ 126 h 134"/>
                  <a:gd name="T46" fmla="*/ 15 w 123"/>
                  <a:gd name="T47" fmla="*/ 120 h 134"/>
                  <a:gd name="T48" fmla="*/ 16 w 123"/>
                  <a:gd name="T49" fmla="*/ 113 h 134"/>
                  <a:gd name="T50" fmla="*/ 16 w 123"/>
                  <a:gd name="T51" fmla="*/ 20 h 134"/>
                  <a:gd name="T52" fmla="*/ 5 w 123"/>
                  <a:gd name="T53" fmla="*/ 7 h 134"/>
                  <a:gd name="T54" fmla="*/ 0 w 123"/>
                  <a:gd name="T55" fmla="*/ 7 h 134"/>
                  <a:gd name="T56" fmla="*/ 0 w 123"/>
                  <a:gd name="T57" fmla="*/ 0 h 134"/>
                  <a:gd name="T58" fmla="*/ 105 w 123"/>
                  <a:gd name="T59" fmla="*/ 0 h 134"/>
                  <a:gd name="T60" fmla="*/ 117 w 123"/>
                  <a:gd name="T61" fmla="*/ 35 h 134"/>
                  <a:gd name="T62" fmla="*/ 109 w 123"/>
                  <a:gd name="T63" fmla="*/ 38 h 134"/>
                  <a:gd name="T64" fmla="*/ 107 w 123"/>
                  <a:gd name="T65" fmla="*/ 34 h 134"/>
                  <a:gd name="T66" fmla="*/ 105 w 123"/>
                  <a:gd name="T67" fmla="*/ 29 h 134"/>
                  <a:gd name="T68" fmla="*/ 78 w 123"/>
                  <a:gd name="T69" fmla="*/ 11 h 134"/>
                  <a:gd name="T70" fmla="*/ 42 w 123"/>
                  <a:gd name="T71" fmla="*/ 10 h 134"/>
                  <a:gd name="T72" fmla="*/ 33 w 123"/>
                  <a:gd name="T73" fmla="*/ 10 h 134"/>
                  <a:gd name="T74" fmla="*/ 33 w 123"/>
                  <a:gd name="T75" fmla="*/ 6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4">
                    <a:moveTo>
                      <a:pt x="33" y="60"/>
                    </a:moveTo>
                    <a:cubicBezTo>
                      <a:pt x="41" y="60"/>
                      <a:pt x="48" y="61"/>
                      <a:pt x="55" y="59"/>
                    </a:cubicBezTo>
                    <a:cubicBezTo>
                      <a:pt x="63" y="57"/>
                      <a:pt x="67" y="53"/>
                      <a:pt x="68" y="45"/>
                    </a:cubicBezTo>
                    <a:cubicBezTo>
                      <a:pt x="69" y="42"/>
                      <a:pt x="69" y="39"/>
                      <a:pt x="70" y="35"/>
                    </a:cubicBezTo>
                    <a:cubicBezTo>
                      <a:pt x="72" y="35"/>
                      <a:pt x="75" y="35"/>
                      <a:pt x="77" y="35"/>
                    </a:cubicBezTo>
                    <a:cubicBezTo>
                      <a:pt x="77" y="55"/>
                      <a:pt x="77" y="74"/>
                      <a:pt x="77" y="94"/>
                    </a:cubicBezTo>
                    <a:cubicBezTo>
                      <a:pt x="76" y="94"/>
                      <a:pt x="75" y="94"/>
                      <a:pt x="75" y="94"/>
                    </a:cubicBezTo>
                    <a:cubicBezTo>
                      <a:pt x="73" y="94"/>
                      <a:pt x="71" y="94"/>
                      <a:pt x="70" y="94"/>
                    </a:cubicBezTo>
                    <a:cubicBezTo>
                      <a:pt x="69" y="90"/>
                      <a:pt x="69" y="86"/>
                      <a:pt x="69" y="83"/>
                    </a:cubicBezTo>
                    <a:cubicBezTo>
                      <a:pt x="67" y="74"/>
                      <a:pt x="63" y="70"/>
                      <a:pt x="54" y="69"/>
                    </a:cubicBezTo>
                    <a:cubicBezTo>
                      <a:pt x="47" y="69"/>
                      <a:pt x="40" y="69"/>
                      <a:pt x="33" y="69"/>
                    </a:cubicBezTo>
                    <a:cubicBezTo>
                      <a:pt x="33" y="71"/>
                      <a:pt x="33" y="72"/>
                      <a:pt x="33" y="73"/>
                    </a:cubicBezTo>
                    <a:cubicBezTo>
                      <a:pt x="33" y="87"/>
                      <a:pt x="33" y="101"/>
                      <a:pt x="33" y="114"/>
                    </a:cubicBezTo>
                    <a:cubicBezTo>
                      <a:pt x="33" y="123"/>
                      <a:pt x="34" y="124"/>
                      <a:pt x="43" y="124"/>
                    </a:cubicBezTo>
                    <a:cubicBezTo>
                      <a:pt x="51" y="124"/>
                      <a:pt x="60" y="124"/>
                      <a:pt x="68" y="124"/>
                    </a:cubicBezTo>
                    <a:cubicBezTo>
                      <a:pt x="89" y="124"/>
                      <a:pt x="103" y="114"/>
                      <a:pt x="112" y="96"/>
                    </a:cubicBezTo>
                    <a:cubicBezTo>
                      <a:pt x="113" y="94"/>
                      <a:pt x="114" y="92"/>
                      <a:pt x="115" y="90"/>
                    </a:cubicBezTo>
                    <a:cubicBezTo>
                      <a:pt x="115" y="90"/>
                      <a:pt x="115" y="90"/>
                      <a:pt x="115" y="90"/>
                    </a:cubicBezTo>
                    <a:cubicBezTo>
                      <a:pt x="118" y="90"/>
                      <a:pt x="120" y="91"/>
                      <a:pt x="123" y="92"/>
                    </a:cubicBezTo>
                    <a:cubicBezTo>
                      <a:pt x="118" y="107"/>
                      <a:pt x="113" y="120"/>
                      <a:pt x="109" y="134"/>
                    </a:cubicBezTo>
                    <a:cubicBezTo>
                      <a:pt x="72" y="134"/>
                      <a:pt x="36" y="134"/>
                      <a:pt x="0" y="134"/>
                    </a:cubicBezTo>
                    <a:cubicBezTo>
                      <a:pt x="0" y="132"/>
                      <a:pt x="0" y="130"/>
                      <a:pt x="0" y="127"/>
                    </a:cubicBezTo>
                    <a:cubicBezTo>
                      <a:pt x="2" y="127"/>
                      <a:pt x="5" y="126"/>
                      <a:pt x="8" y="126"/>
                    </a:cubicBezTo>
                    <a:cubicBezTo>
                      <a:pt x="12" y="126"/>
                      <a:pt x="14" y="124"/>
                      <a:pt x="15" y="120"/>
                    </a:cubicBezTo>
                    <a:cubicBezTo>
                      <a:pt x="15" y="118"/>
                      <a:pt x="16" y="115"/>
                      <a:pt x="16" y="113"/>
                    </a:cubicBezTo>
                    <a:cubicBezTo>
                      <a:pt x="16" y="82"/>
                      <a:pt x="16" y="51"/>
                      <a:pt x="16" y="20"/>
                    </a:cubicBezTo>
                    <a:cubicBezTo>
                      <a:pt x="16" y="10"/>
                      <a:pt x="14" y="8"/>
                      <a:pt x="5" y="7"/>
                    </a:cubicBezTo>
                    <a:cubicBezTo>
                      <a:pt x="3" y="7"/>
                      <a:pt x="1" y="7"/>
                      <a:pt x="0" y="7"/>
                    </a:cubicBezTo>
                    <a:cubicBezTo>
                      <a:pt x="0" y="4"/>
                      <a:pt x="0" y="2"/>
                      <a:pt x="0" y="0"/>
                    </a:cubicBezTo>
                    <a:cubicBezTo>
                      <a:pt x="34" y="0"/>
                      <a:pt x="69" y="0"/>
                      <a:pt x="105" y="0"/>
                    </a:cubicBezTo>
                    <a:cubicBezTo>
                      <a:pt x="109" y="11"/>
                      <a:pt x="112" y="22"/>
                      <a:pt x="117" y="35"/>
                    </a:cubicBezTo>
                    <a:cubicBezTo>
                      <a:pt x="114" y="36"/>
                      <a:pt x="112" y="37"/>
                      <a:pt x="109" y="38"/>
                    </a:cubicBezTo>
                    <a:cubicBezTo>
                      <a:pt x="108" y="36"/>
                      <a:pt x="108" y="35"/>
                      <a:pt x="107" y="34"/>
                    </a:cubicBezTo>
                    <a:cubicBezTo>
                      <a:pt x="107" y="32"/>
                      <a:pt x="106" y="31"/>
                      <a:pt x="105" y="29"/>
                    </a:cubicBezTo>
                    <a:cubicBezTo>
                      <a:pt x="100" y="18"/>
                      <a:pt x="90" y="11"/>
                      <a:pt x="78" y="11"/>
                    </a:cubicBezTo>
                    <a:cubicBezTo>
                      <a:pt x="66" y="10"/>
                      <a:pt x="54" y="10"/>
                      <a:pt x="42" y="10"/>
                    </a:cubicBezTo>
                    <a:cubicBezTo>
                      <a:pt x="39" y="10"/>
                      <a:pt x="36" y="10"/>
                      <a:pt x="33" y="10"/>
                    </a:cubicBezTo>
                    <a:cubicBezTo>
                      <a:pt x="33" y="26"/>
                      <a:pt x="33" y="43"/>
                      <a:pt x="33" y="6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5" name="Freeform 22">
                <a:extLst>
                  <a:ext uri="{FF2B5EF4-FFF2-40B4-BE49-F238E27FC236}">
                    <a16:creationId xmlns:a16="http://schemas.microsoft.com/office/drawing/2014/main" id="{13446D84-1439-4CA9-B653-7FB33B0DC865}"/>
                  </a:ext>
                </a:extLst>
              </p:cNvPr>
              <p:cNvSpPr>
                <a:spLocks/>
              </p:cNvSpPr>
              <p:nvPr/>
            </p:nvSpPr>
            <p:spPr bwMode="auto">
              <a:xfrm>
                <a:off x="5897767" y="3891177"/>
                <a:ext cx="358826" cy="381253"/>
              </a:xfrm>
              <a:custGeom>
                <a:avLst/>
                <a:gdLst>
                  <a:gd name="T0" fmla="*/ 43 w 126"/>
                  <a:gd name="T1" fmla="*/ 134 h 134"/>
                  <a:gd name="T2" fmla="*/ 0 w 126"/>
                  <a:gd name="T3" fmla="*/ 134 h 134"/>
                  <a:gd name="T4" fmla="*/ 0 w 126"/>
                  <a:gd name="T5" fmla="*/ 127 h 134"/>
                  <a:gd name="T6" fmla="*/ 7 w 126"/>
                  <a:gd name="T7" fmla="*/ 126 h 134"/>
                  <a:gd name="T8" fmla="*/ 16 w 126"/>
                  <a:gd name="T9" fmla="*/ 118 h 134"/>
                  <a:gd name="T10" fmla="*/ 16 w 126"/>
                  <a:gd name="T11" fmla="*/ 110 h 134"/>
                  <a:gd name="T12" fmla="*/ 16 w 126"/>
                  <a:gd name="T13" fmla="*/ 18 h 134"/>
                  <a:gd name="T14" fmla="*/ 5 w 126"/>
                  <a:gd name="T15" fmla="*/ 7 h 134"/>
                  <a:gd name="T16" fmla="*/ 0 w 126"/>
                  <a:gd name="T17" fmla="*/ 7 h 134"/>
                  <a:gd name="T18" fmla="*/ 0 w 126"/>
                  <a:gd name="T19" fmla="*/ 0 h 134"/>
                  <a:gd name="T20" fmla="*/ 40 w 126"/>
                  <a:gd name="T21" fmla="*/ 0 h 134"/>
                  <a:gd name="T22" fmla="*/ 98 w 126"/>
                  <a:gd name="T23" fmla="*/ 100 h 134"/>
                  <a:gd name="T24" fmla="*/ 99 w 126"/>
                  <a:gd name="T25" fmla="*/ 96 h 134"/>
                  <a:gd name="T26" fmla="*/ 99 w 126"/>
                  <a:gd name="T27" fmla="*/ 24 h 134"/>
                  <a:gd name="T28" fmla="*/ 98 w 126"/>
                  <a:gd name="T29" fmla="*/ 17 h 134"/>
                  <a:gd name="T30" fmla="*/ 89 w 126"/>
                  <a:gd name="T31" fmla="*/ 7 h 134"/>
                  <a:gd name="T32" fmla="*/ 83 w 126"/>
                  <a:gd name="T33" fmla="*/ 7 h 134"/>
                  <a:gd name="T34" fmla="*/ 83 w 126"/>
                  <a:gd name="T35" fmla="*/ 4 h 134"/>
                  <a:gd name="T36" fmla="*/ 83 w 126"/>
                  <a:gd name="T37" fmla="*/ 0 h 134"/>
                  <a:gd name="T38" fmla="*/ 125 w 126"/>
                  <a:gd name="T39" fmla="*/ 0 h 134"/>
                  <a:gd name="T40" fmla="*/ 126 w 126"/>
                  <a:gd name="T41" fmla="*/ 3 h 134"/>
                  <a:gd name="T42" fmla="*/ 126 w 126"/>
                  <a:gd name="T43" fmla="*/ 7 h 134"/>
                  <a:gd name="T44" fmla="*/ 120 w 126"/>
                  <a:gd name="T45" fmla="*/ 7 h 134"/>
                  <a:gd name="T46" fmla="*/ 110 w 126"/>
                  <a:gd name="T47" fmla="*/ 16 h 134"/>
                  <a:gd name="T48" fmla="*/ 110 w 126"/>
                  <a:gd name="T49" fmla="*/ 26 h 134"/>
                  <a:gd name="T50" fmla="*/ 110 w 126"/>
                  <a:gd name="T51" fmla="*/ 128 h 134"/>
                  <a:gd name="T52" fmla="*/ 110 w 126"/>
                  <a:gd name="T53" fmla="*/ 134 h 134"/>
                  <a:gd name="T54" fmla="*/ 98 w 126"/>
                  <a:gd name="T55" fmla="*/ 134 h 134"/>
                  <a:gd name="T56" fmla="*/ 28 w 126"/>
                  <a:gd name="T57" fmla="*/ 14 h 134"/>
                  <a:gd name="T58" fmla="*/ 28 w 126"/>
                  <a:gd name="T59" fmla="*/ 14 h 134"/>
                  <a:gd name="T60" fmla="*/ 27 w 126"/>
                  <a:gd name="T61" fmla="*/ 17 h 134"/>
                  <a:gd name="T62" fmla="*/ 27 w 126"/>
                  <a:gd name="T63" fmla="*/ 110 h 134"/>
                  <a:gd name="T64" fmla="*/ 28 w 126"/>
                  <a:gd name="T65" fmla="*/ 118 h 134"/>
                  <a:gd name="T66" fmla="*/ 36 w 126"/>
                  <a:gd name="T67" fmla="*/ 126 h 134"/>
                  <a:gd name="T68" fmla="*/ 43 w 126"/>
                  <a:gd name="T69" fmla="*/ 127 h 134"/>
                  <a:gd name="T70" fmla="*/ 43 w 126"/>
                  <a:gd name="T7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 h="134">
                    <a:moveTo>
                      <a:pt x="43" y="134"/>
                    </a:moveTo>
                    <a:cubicBezTo>
                      <a:pt x="29" y="134"/>
                      <a:pt x="14" y="134"/>
                      <a:pt x="0" y="134"/>
                    </a:cubicBezTo>
                    <a:cubicBezTo>
                      <a:pt x="0" y="132"/>
                      <a:pt x="0" y="130"/>
                      <a:pt x="0" y="127"/>
                    </a:cubicBezTo>
                    <a:cubicBezTo>
                      <a:pt x="2" y="127"/>
                      <a:pt x="5" y="127"/>
                      <a:pt x="7" y="126"/>
                    </a:cubicBezTo>
                    <a:cubicBezTo>
                      <a:pt x="13" y="125"/>
                      <a:pt x="15" y="123"/>
                      <a:pt x="16" y="118"/>
                    </a:cubicBezTo>
                    <a:cubicBezTo>
                      <a:pt x="16" y="115"/>
                      <a:pt x="16" y="113"/>
                      <a:pt x="16" y="110"/>
                    </a:cubicBezTo>
                    <a:cubicBezTo>
                      <a:pt x="16" y="80"/>
                      <a:pt x="16" y="49"/>
                      <a:pt x="16" y="18"/>
                    </a:cubicBezTo>
                    <a:cubicBezTo>
                      <a:pt x="16" y="9"/>
                      <a:pt x="14" y="8"/>
                      <a:pt x="5" y="7"/>
                    </a:cubicBezTo>
                    <a:cubicBezTo>
                      <a:pt x="4" y="7"/>
                      <a:pt x="2" y="7"/>
                      <a:pt x="0" y="7"/>
                    </a:cubicBezTo>
                    <a:cubicBezTo>
                      <a:pt x="0" y="4"/>
                      <a:pt x="0" y="2"/>
                      <a:pt x="0" y="0"/>
                    </a:cubicBezTo>
                    <a:cubicBezTo>
                      <a:pt x="13" y="0"/>
                      <a:pt x="26" y="0"/>
                      <a:pt x="40" y="0"/>
                    </a:cubicBezTo>
                    <a:cubicBezTo>
                      <a:pt x="59" y="33"/>
                      <a:pt x="78" y="66"/>
                      <a:pt x="98" y="100"/>
                    </a:cubicBezTo>
                    <a:cubicBezTo>
                      <a:pt x="98" y="98"/>
                      <a:pt x="99" y="97"/>
                      <a:pt x="99" y="96"/>
                    </a:cubicBezTo>
                    <a:cubicBezTo>
                      <a:pt x="99" y="72"/>
                      <a:pt x="99" y="48"/>
                      <a:pt x="99" y="24"/>
                    </a:cubicBezTo>
                    <a:cubicBezTo>
                      <a:pt x="99" y="22"/>
                      <a:pt x="99" y="19"/>
                      <a:pt x="98" y="17"/>
                    </a:cubicBezTo>
                    <a:cubicBezTo>
                      <a:pt x="97" y="11"/>
                      <a:pt x="95" y="8"/>
                      <a:pt x="89" y="7"/>
                    </a:cubicBezTo>
                    <a:cubicBezTo>
                      <a:pt x="87" y="7"/>
                      <a:pt x="85" y="7"/>
                      <a:pt x="83" y="7"/>
                    </a:cubicBezTo>
                    <a:cubicBezTo>
                      <a:pt x="83" y="6"/>
                      <a:pt x="83" y="5"/>
                      <a:pt x="83" y="4"/>
                    </a:cubicBezTo>
                    <a:cubicBezTo>
                      <a:pt x="83" y="2"/>
                      <a:pt x="83" y="1"/>
                      <a:pt x="83" y="0"/>
                    </a:cubicBezTo>
                    <a:cubicBezTo>
                      <a:pt x="97" y="0"/>
                      <a:pt x="111" y="0"/>
                      <a:pt x="125" y="0"/>
                    </a:cubicBezTo>
                    <a:cubicBezTo>
                      <a:pt x="125" y="1"/>
                      <a:pt x="126" y="2"/>
                      <a:pt x="126" y="3"/>
                    </a:cubicBezTo>
                    <a:cubicBezTo>
                      <a:pt x="126" y="4"/>
                      <a:pt x="126" y="5"/>
                      <a:pt x="126" y="7"/>
                    </a:cubicBezTo>
                    <a:cubicBezTo>
                      <a:pt x="124" y="7"/>
                      <a:pt x="122" y="7"/>
                      <a:pt x="120" y="7"/>
                    </a:cubicBezTo>
                    <a:cubicBezTo>
                      <a:pt x="114" y="8"/>
                      <a:pt x="111" y="11"/>
                      <a:pt x="110" y="16"/>
                    </a:cubicBezTo>
                    <a:cubicBezTo>
                      <a:pt x="110" y="20"/>
                      <a:pt x="110" y="23"/>
                      <a:pt x="110" y="26"/>
                    </a:cubicBezTo>
                    <a:cubicBezTo>
                      <a:pt x="110" y="60"/>
                      <a:pt x="110" y="94"/>
                      <a:pt x="110" y="128"/>
                    </a:cubicBezTo>
                    <a:cubicBezTo>
                      <a:pt x="110" y="130"/>
                      <a:pt x="110" y="132"/>
                      <a:pt x="110" y="134"/>
                    </a:cubicBezTo>
                    <a:cubicBezTo>
                      <a:pt x="106" y="134"/>
                      <a:pt x="102" y="134"/>
                      <a:pt x="98" y="134"/>
                    </a:cubicBezTo>
                    <a:cubicBezTo>
                      <a:pt x="75" y="94"/>
                      <a:pt x="52" y="54"/>
                      <a:pt x="28" y="14"/>
                    </a:cubicBezTo>
                    <a:cubicBezTo>
                      <a:pt x="28" y="14"/>
                      <a:pt x="28" y="14"/>
                      <a:pt x="28" y="14"/>
                    </a:cubicBezTo>
                    <a:cubicBezTo>
                      <a:pt x="27" y="15"/>
                      <a:pt x="27" y="16"/>
                      <a:pt x="27" y="17"/>
                    </a:cubicBezTo>
                    <a:cubicBezTo>
                      <a:pt x="27" y="48"/>
                      <a:pt x="27" y="79"/>
                      <a:pt x="27" y="110"/>
                    </a:cubicBezTo>
                    <a:cubicBezTo>
                      <a:pt x="27" y="113"/>
                      <a:pt x="27" y="116"/>
                      <a:pt x="28" y="118"/>
                    </a:cubicBezTo>
                    <a:cubicBezTo>
                      <a:pt x="29" y="123"/>
                      <a:pt x="31" y="125"/>
                      <a:pt x="36" y="126"/>
                    </a:cubicBezTo>
                    <a:cubicBezTo>
                      <a:pt x="38" y="126"/>
                      <a:pt x="41" y="127"/>
                      <a:pt x="43" y="127"/>
                    </a:cubicBezTo>
                    <a:cubicBezTo>
                      <a:pt x="43" y="129"/>
                      <a:pt x="43" y="132"/>
                      <a:pt x="43"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6" name="Freeform 23">
                <a:extLst>
                  <a:ext uri="{FF2B5EF4-FFF2-40B4-BE49-F238E27FC236}">
                    <a16:creationId xmlns:a16="http://schemas.microsoft.com/office/drawing/2014/main" id="{E2D267E0-CB35-4383-8A83-2AE643C7ECFF}"/>
                  </a:ext>
                </a:extLst>
              </p:cNvPr>
              <p:cNvSpPr>
                <a:spLocks/>
              </p:cNvSpPr>
              <p:nvPr/>
            </p:nvSpPr>
            <p:spPr bwMode="auto">
              <a:xfrm>
                <a:off x="6285428" y="3878362"/>
                <a:ext cx="397272" cy="410087"/>
              </a:xfrm>
              <a:custGeom>
                <a:avLst/>
                <a:gdLst>
                  <a:gd name="T0" fmla="*/ 87 w 139"/>
                  <a:gd name="T1" fmla="*/ 79 h 144"/>
                  <a:gd name="T2" fmla="*/ 87 w 139"/>
                  <a:gd name="T3" fmla="*/ 71 h 144"/>
                  <a:gd name="T4" fmla="*/ 139 w 139"/>
                  <a:gd name="T5" fmla="*/ 71 h 144"/>
                  <a:gd name="T6" fmla="*/ 139 w 139"/>
                  <a:gd name="T7" fmla="*/ 79 h 144"/>
                  <a:gd name="T8" fmla="*/ 133 w 139"/>
                  <a:gd name="T9" fmla="*/ 79 h 144"/>
                  <a:gd name="T10" fmla="*/ 124 w 139"/>
                  <a:gd name="T11" fmla="*/ 88 h 144"/>
                  <a:gd name="T12" fmla="*/ 124 w 139"/>
                  <a:gd name="T13" fmla="*/ 95 h 144"/>
                  <a:gd name="T14" fmla="*/ 124 w 139"/>
                  <a:gd name="T15" fmla="*/ 134 h 144"/>
                  <a:gd name="T16" fmla="*/ 124 w 139"/>
                  <a:gd name="T17" fmla="*/ 139 h 144"/>
                  <a:gd name="T18" fmla="*/ 115 w 139"/>
                  <a:gd name="T19" fmla="*/ 139 h 144"/>
                  <a:gd name="T20" fmla="*/ 110 w 139"/>
                  <a:gd name="T21" fmla="*/ 128 h 144"/>
                  <a:gd name="T22" fmla="*/ 105 w 139"/>
                  <a:gd name="T23" fmla="*/ 131 h 144"/>
                  <a:gd name="T24" fmla="*/ 56 w 139"/>
                  <a:gd name="T25" fmla="*/ 141 h 144"/>
                  <a:gd name="T26" fmla="*/ 10 w 139"/>
                  <a:gd name="T27" fmla="*/ 103 h 144"/>
                  <a:gd name="T28" fmla="*/ 15 w 139"/>
                  <a:gd name="T29" fmla="*/ 33 h 144"/>
                  <a:gd name="T30" fmla="*/ 56 w 139"/>
                  <a:gd name="T31" fmla="*/ 3 h 144"/>
                  <a:gd name="T32" fmla="*/ 99 w 139"/>
                  <a:gd name="T33" fmla="*/ 11 h 144"/>
                  <a:gd name="T34" fmla="*/ 102 w 139"/>
                  <a:gd name="T35" fmla="*/ 13 h 144"/>
                  <a:gd name="T36" fmla="*/ 105 w 139"/>
                  <a:gd name="T37" fmla="*/ 5 h 144"/>
                  <a:gd name="T38" fmla="*/ 112 w 139"/>
                  <a:gd name="T39" fmla="*/ 5 h 144"/>
                  <a:gd name="T40" fmla="*/ 122 w 139"/>
                  <a:gd name="T41" fmla="*/ 46 h 144"/>
                  <a:gd name="T42" fmla="*/ 114 w 139"/>
                  <a:gd name="T43" fmla="*/ 49 h 144"/>
                  <a:gd name="T44" fmla="*/ 112 w 139"/>
                  <a:gd name="T45" fmla="*/ 44 h 144"/>
                  <a:gd name="T46" fmla="*/ 100 w 139"/>
                  <a:gd name="T47" fmla="*/ 25 h 144"/>
                  <a:gd name="T48" fmla="*/ 42 w 139"/>
                  <a:gd name="T49" fmla="*/ 23 h 144"/>
                  <a:gd name="T50" fmla="*/ 24 w 139"/>
                  <a:gd name="T51" fmla="*/ 62 h 144"/>
                  <a:gd name="T52" fmla="*/ 34 w 139"/>
                  <a:gd name="T53" fmla="*/ 109 h 144"/>
                  <a:gd name="T54" fmla="*/ 77 w 139"/>
                  <a:gd name="T55" fmla="*/ 131 h 144"/>
                  <a:gd name="T56" fmla="*/ 101 w 139"/>
                  <a:gd name="T57" fmla="*/ 120 h 144"/>
                  <a:gd name="T58" fmla="*/ 106 w 139"/>
                  <a:gd name="T59" fmla="*/ 109 h 144"/>
                  <a:gd name="T60" fmla="*/ 106 w 139"/>
                  <a:gd name="T61" fmla="*/ 90 h 144"/>
                  <a:gd name="T62" fmla="*/ 96 w 139"/>
                  <a:gd name="T63" fmla="*/ 79 h 144"/>
                  <a:gd name="T64" fmla="*/ 87 w 139"/>
                  <a:gd name="T65"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144">
                    <a:moveTo>
                      <a:pt x="87" y="79"/>
                    </a:moveTo>
                    <a:cubicBezTo>
                      <a:pt x="87" y="76"/>
                      <a:pt x="87" y="74"/>
                      <a:pt x="87" y="71"/>
                    </a:cubicBezTo>
                    <a:cubicBezTo>
                      <a:pt x="105" y="71"/>
                      <a:pt x="122" y="71"/>
                      <a:pt x="139" y="71"/>
                    </a:cubicBezTo>
                    <a:cubicBezTo>
                      <a:pt x="139" y="74"/>
                      <a:pt x="139" y="76"/>
                      <a:pt x="139" y="79"/>
                    </a:cubicBezTo>
                    <a:cubicBezTo>
                      <a:pt x="137" y="79"/>
                      <a:pt x="135" y="79"/>
                      <a:pt x="133" y="79"/>
                    </a:cubicBezTo>
                    <a:cubicBezTo>
                      <a:pt x="127" y="79"/>
                      <a:pt x="125" y="81"/>
                      <a:pt x="124" y="88"/>
                    </a:cubicBezTo>
                    <a:cubicBezTo>
                      <a:pt x="124" y="90"/>
                      <a:pt x="124" y="93"/>
                      <a:pt x="124" y="95"/>
                    </a:cubicBezTo>
                    <a:cubicBezTo>
                      <a:pt x="124" y="108"/>
                      <a:pt x="124" y="121"/>
                      <a:pt x="124" y="134"/>
                    </a:cubicBezTo>
                    <a:cubicBezTo>
                      <a:pt x="124" y="135"/>
                      <a:pt x="124" y="137"/>
                      <a:pt x="124" y="139"/>
                    </a:cubicBezTo>
                    <a:cubicBezTo>
                      <a:pt x="121" y="139"/>
                      <a:pt x="118" y="139"/>
                      <a:pt x="115" y="139"/>
                    </a:cubicBezTo>
                    <a:cubicBezTo>
                      <a:pt x="113" y="136"/>
                      <a:pt x="112" y="132"/>
                      <a:pt x="110" y="128"/>
                    </a:cubicBezTo>
                    <a:cubicBezTo>
                      <a:pt x="108" y="129"/>
                      <a:pt x="107" y="130"/>
                      <a:pt x="105" y="131"/>
                    </a:cubicBezTo>
                    <a:cubicBezTo>
                      <a:pt x="90" y="140"/>
                      <a:pt x="74" y="144"/>
                      <a:pt x="56" y="141"/>
                    </a:cubicBezTo>
                    <a:cubicBezTo>
                      <a:pt x="34" y="137"/>
                      <a:pt x="18" y="124"/>
                      <a:pt x="10" y="103"/>
                    </a:cubicBezTo>
                    <a:cubicBezTo>
                      <a:pt x="0" y="79"/>
                      <a:pt x="1" y="55"/>
                      <a:pt x="15" y="33"/>
                    </a:cubicBezTo>
                    <a:cubicBezTo>
                      <a:pt x="24" y="17"/>
                      <a:pt x="38" y="6"/>
                      <a:pt x="56" y="3"/>
                    </a:cubicBezTo>
                    <a:cubicBezTo>
                      <a:pt x="71" y="0"/>
                      <a:pt x="86" y="2"/>
                      <a:pt x="99" y="11"/>
                    </a:cubicBezTo>
                    <a:cubicBezTo>
                      <a:pt x="100" y="12"/>
                      <a:pt x="101" y="12"/>
                      <a:pt x="102" y="13"/>
                    </a:cubicBezTo>
                    <a:cubicBezTo>
                      <a:pt x="103" y="10"/>
                      <a:pt x="104" y="7"/>
                      <a:pt x="105" y="5"/>
                    </a:cubicBezTo>
                    <a:cubicBezTo>
                      <a:pt x="107" y="5"/>
                      <a:pt x="109" y="5"/>
                      <a:pt x="112" y="5"/>
                    </a:cubicBezTo>
                    <a:cubicBezTo>
                      <a:pt x="115" y="18"/>
                      <a:pt x="119" y="32"/>
                      <a:pt x="122" y="46"/>
                    </a:cubicBezTo>
                    <a:cubicBezTo>
                      <a:pt x="120" y="47"/>
                      <a:pt x="117" y="48"/>
                      <a:pt x="114" y="49"/>
                    </a:cubicBezTo>
                    <a:cubicBezTo>
                      <a:pt x="114" y="47"/>
                      <a:pt x="113" y="45"/>
                      <a:pt x="112" y="44"/>
                    </a:cubicBezTo>
                    <a:cubicBezTo>
                      <a:pt x="109" y="37"/>
                      <a:pt x="105" y="30"/>
                      <a:pt x="100" y="25"/>
                    </a:cubicBezTo>
                    <a:cubicBezTo>
                      <a:pt x="84" y="8"/>
                      <a:pt x="59" y="7"/>
                      <a:pt x="42" y="23"/>
                    </a:cubicBezTo>
                    <a:cubicBezTo>
                      <a:pt x="31" y="34"/>
                      <a:pt x="25" y="47"/>
                      <a:pt x="24" y="62"/>
                    </a:cubicBezTo>
                    <a:cubicBezTo>
                      <a:pt x="22" y="79"/>
                      <a:pt x="25" y="95"/>
                      <a:pt x="34" y="109"/>
                    </a:cubicBezTo>
                    <a:cubicBezTo>
                      <a:pt x="44" y="125"/>
                      <a:pt x="59" y="132"/>
                      <a:pt x="77" y="131"/>
                    </a:cubicBezTo>
                    <a:cubicBezTo>
                      <a:pt x="86" y="130"/>
                      <a:pt x="94" y="127"/>
                      <a:pt x="101" y="120"/>
                    </a:cubicBezTo>
                    <a:cubicBezTo>
                      <a:pt x="104" y="117"/>
                      <a:pt x="106" y="114"/>
                      <a:pt x="106" y="109"/>
                    </a:cubicBezTo>
                    <a:cubicBezTo>
                      <a:pt x="106" y="103"/>
                      <a:pt x="107" y="96"/>
                      <a:pt x="106" y="90"/>
                    </a:cubicBezTo>
                    <a:cubicBezTo>
                      <a:pt x="106" y="82"/>
                      <a:pt x="104" y="81"/>
                      <a:pt x="96" y="79"/>
                    </a:cubicBezTo>
                    <a:cubicBezTo>
                      <a:pt x="94" y="79"/>
                      <a:pt x="91" y="79"/>
                      <a:pt x="87"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7" name="Freeform 25">
                <a:extLst>
                  <a:ext uri="{FF2B5EF4-FFF2-40B4-BE49-F238E27FC236}">
                    <a16:creationId xmlns:a16="http://schemas.microsoft.com/office/drawing/2014/main" id="{42C70476-1D30-4F1C-8855-748E43ECBF5C}"/>
                  </a:ext>
                </a:extLst>
              </p:cNvPr>
              <p:cNvSpPr>
                <a:spLocks/>
              </p:cNvSpPr>
              <p:nvPr/>
            </p:nvSpPr>
            <p:spPr bwMode="auto">
              <a:xfrm>
                <a:off x="9005458" y="3884769"/>
                <a:ext cx="323584" cy="397272"/>
              </a:xfrm>
              <a:custGeom>
                <a:avLst/>
                <a:gdLst>
                  <a:gd name="T0" fmla="*/ 103 w 113"/>
                  <a:gd name="T1" fmla="*/ 44 h 140"/>
                  <a:gd name="T2" fmla="*/ 95 w 113"/>
                  <a:gd name="T3" fmla="*/ 46 h 140"/>
                  <a:gd name="T4" fmla="*/ 92 w 113"/>
                  <a:gd name="T5" fmla="*/ 41 h 140"/>
                  <a:gd name="T6" fmla="*/ 72 w 113"/>
                  <a:gd name="T7" fmla="*/ 18 h 140"/>
                  <a:gd name="T8" fmla="*/ 38 w 113"/>
                  <a:gd name="T9" fmla="*/ 12 h 140"/>
                  <a:gd name="T10" fmla="*/ 25 w 113"/>
                  <a:gd name="T11" fmla="*/ 19 h 140"/>
                  <a:gd name="T12" fmla="*/ 26 w 113"/>
                  <a:gd name="T13" fmla="*/ 44 h 140"/>
                  <a:gd name="T14" fmla="*/ 42 w 113"/>
                  <a:gd name="T15" fmla="*/ 53 h 140"/>
                  <a:gd name="T16" fmla="*/ 70 w 113"/>
                  <a:gd name="T17" fmla="*/ 62 h 140"/>
                  <a:gd name="T18" fmla="*/ 90 w 113"/>
                  <a:gd name="T19" fmla="*/ 70 h 140"/>
                  <a:gd name="T20" fmla="*/ 97 w 113"/>
                  <a:gd name="T21" fmla="*/ 125 h 140"/>
                  <a:gd name="T22" fmla="*/ 56 w 113"/>
                  <a:gd name="T23" fmla="*/ 140 h 140"/>
                  <a:gd name="T24" fmla="*/ 25 w 113"/>
                  <a:gd name="T25" fmla="*/ 128 h 140"/>
                  <a:gd name="T26" fmla="*/ 21 w 113"/>
                  <a:gd name="T27" fmla="*/ 125 h 140"/>
                  <a:gd name="T28" fmla="*/ 16 w 113"/>
                  <a:gd name="T29" fmla="*/ 137 h 140"/>
                  <a:gd name="T30" fmla="*/ 10 w 113"/>
                  <a:gd name="T31" fmla="*/ 137 h 140"/>
                  <a:gd name="T32" fmla="*/ 1 w 113"/>
                  <a:gd name="T33" fmla="*/ 89 h 140"/>
                  <a:gd name="T34" fmla="*/ 10 w 113"/>
                  <a:gd name="T35" fmla="*/ 87 h 140"/>
                  <a:gd name="T36" fmla="*/ 13 w 113"/>
                  <a:gd name="T37" fmla="*/ 95 h 140"/>
                  <a:gd name="T38" fmla="*/ 36 w 113"/>
                  <a:gd name="T39" fmla="*/ 122 h 140"/>
                  <a:gd name="T40" fmla="*/ 69 w 113"/>
                  <a:gd name="T41" fmla="*/ 128 h 140"/>
                  <a:gd name="T42" fmla="*/ 85 w 113"/>
                  <a:gd name="T43" fmla="*/ 119 h 140"/>
                  <a:gd name="T44" fmla="*/ 81 w 113"/>
                  <a:gd name="T45" fmla="*/ 86 h 140"/>
                  <a:gd name="T46" fmla="*/ 63 w 113"/>
                  <a:gd name="T47" fmla="*/ 79 h 140"/>
                  <a:gd name="T48" fmla="*/ 38 w 113"/>
                  <a:gd name="T49" fmla="*/ 71 h 140"/>
                  <a:gd name="T50" fmla="*/ 19 w 113"/>
                  <a:gd name="T51" fmla="*/ 62 h 140"/>
                  <a:gd name="T52" fmla="*/ 15 w 113"/>
                  <a:gd name="T53" fmla="*/ 13 h 140"/>
                  <a:gd name="T54" fmla="*/ 51 w 113"/>
                  <a:gd name="T55" fmla="*/ 0 h 140"/>
                  <a:gd name="T56" fmla="*/ 81 w 113"/>
                  <a:gd name="T57" fmla="*/ 10 h 140"/>
                  <a:gd name="T58" fmla="*/ 82 w 113"/>
                  <a:gd name="T59" fmla="*/ 11 h 140"/>
                  <a:gd name="T60" fmla="*/ 83 w 113"/>
                  <a:gd name="T61" fmla="*/ 11 h 140"/>
                  <a:gd name="T62" fmla="*/ 87 w 113"/>
                  <a:gd name="T63" fmla="*/ 2 h 140"/>
                  <a:gd name="T64" fmla="*/ 93 w 113"/>
                  <a:gd name="T65" fmla="*/ 2 h 140"/>
                  <a:gd name="T66" fmla="*/ 103 w 113"/>
                  <a:gd name="T67"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 h="140">
                    <a:moveTo>
                      <a:pt x="103" y="44"/>
                    </a:moveTo>
                    <a:cubicBezTo>
                      <a:pt x="100" y="45"/>
                      <a:pt x="98" y="45"/>
                      <a:pt x="95" y="46"/>
                    </a:cubicBezTo>
                    <a:cubicBezTo>
                      <a:pt x="94" y="44"/>
                      <a:pt x="93" y="43"/>
                      <a:pt x="92" y="41"/>
                    </a:cubicBezTo>
                    <a:cubicBezTo>
                      <a:pt x="87" y="32"/>
                      <a:pt x="81" y="24"/>
                      <a:pt x="72" y="18"/>
                    </a:cubicBezTo>
                    <a:cubicBezTo>
                      <a:pt x="61" y="11"/>
                      <a:pt x="50" y="9"/>
                      <a:pt x="38" y="12"/>
                    </a:cubicBezTo>
                    <a:cubicBezTo>
                      <a:pt x="33" y="13"/>
                      <a:pt x="28" y="16"/>
                      <a:pt x="25" y="19"/>
                    </a:cubicBezTo>
                    <a:cubicBezTo>
                      <a:pt x="18" y="27"/>
                      <a:pt x="19" y="38"/>
                      <a:pt x="26" y="44"/>
                    </a:cubicBezTo>
                    <a:cubicBezTo>
                      <a:pt x="31" y="49"/>
                      <a:pt x="36" y="51"/>
                      <a:pt x="42" y="53"/>
                    </a:cubicBezTo>
                    <a:cubicBezTo>
                      <a:pt x="51" y="56"/>
                      <a:pt x="61" y="59"/>
                      <a:pt x="70" y="62"/>
                    </a:cubicBezTo>
                    <a:cubicBezTo>
                      <a:pt x="77" y="64"/>
                      <a:pt x="84" y="67"/>
                      <a:pt x="90" y="70"/>
                    </a:cubicBezTo>
                    <a:cubicBezTo>
                      <a:pt x="113" y="83"/>
                      <a:pt x="112" y="111"/>
                      <a:pt x="97" y="125"/>
                    </a:cubicBezTo>
                    <a:cubicBezTo>
                      <a:pt x="85" y="137"/>
                      <a:pt x="71" y="140"/>
                      <a:pt x="56" y="140"/>
                    </a:cubicBezTo>
                    <a:cubicBezTo>
                      <a:pt x="44" y="139"/>
                      <a:pt x="34" y="135"/>
                      <a:pt x="25" y="128"/>
                    </a:cubicBezTo>
                    <a:cubicBezTo>
                      <a:pt x="24" y="127"/>
                      <a:pt x="23" y="126"/>
                      <a:pt x="21" y="125"/>
                    </a:cubicBezTo>
                    <a:cubicBezTo>
                      <a:pt x="19" y="129"/>
                      <a:pt x="18" y="133"/>
                      <a:pt x="16" y="137"/>
                    </a:cubicBezTo>
                    <a:cubicBezTo>
                      <a:pt x="14" y="137"/>
                      <a:pt x="12" y="137"/>
                      <a:pt x="10" y="137"/>
                    </a:cubicBezTo>
                    <a:cubicBezTo>
                      <a:pt x="7" y="121"/>
                      <a:pt x="4" y="105"/>
                      <a:pt x="1" y="89"/>
                    </a:cubicBezTo>
                    <a:cubicBezTo>
                      <a:pt x="4" y="88"/>
                      <a:pt x="7" y="88"/>
                      <a:pt x="10" y="87"/>
                    </a:cubicBezTo>
                    <a:cubicBezTo>
                      <a:pt x="11" y="90"/>
                      <a:pt x="12" y="93"/>
                      <a:pt x="13" y="95"/>
                    </a:cubicBezTo>
                    <a:cubicBezTo>
                      <a:pt x="18" y="106"/>
                      <a:pt x="26" y="116"/>
                      <a:pt x="36" y="122"/>
                    </a:cubicBezTo>
                    <a:cubicBezTo>
                      <a:pt x="46" y="129"/>
                      <a:pt x="57" y="131"/>
                      <a:pt x="69" y="128"/>
                    </a:cubicBezTo>
                    <a:cubicBezTo>
                      <a:pt x="75" y="127"/>
                      <a:pt x="80" y="123"/>
                      <a:pt x="85" y="119"/>
                    </a:cubicBezTo>
                    <a:cubicBezTo>
                      <a:pt x="94" y="110"/>
                      <a:pt x="94" y="93"/>
                      <a:pt x="81" y="86"/>
                    </a:cubicBezTo>
                    <a:cubicBezTo>
                      <a:pt x="75" y="83"/>
                      <a:pt x="69" y="81"/>
                      <a:pt x="63" y="79"/>
                    </a:cubicBezTo>
                    <a:cubicBezTo>
                      <a:pt x="55" y="76"/>
                      <a:pt x="46" y="74"/>
                      <a:pt x="38" y="71"/>
                    </a:cubicBezTo>
                    <a:cubicBezTo>
                      <a:pt x="31" y="69"/>
                      <a:pt x="25" y="66"/>
                      <a:pt x="19" y="62"/>
                    </a:cubicBezTo>
                    <a:cubicBezTo>
                      <a:pt x="1" y="51"/>
                      <a:pt x="0" y="27"/>
                      <a:pt x="15" y="13"/>
                    </a:cubicBezTo>
                    <a:cubicBezTo>
                      <a:pt x="25" y="3"/>
                      <a:pt x="37" y="0"/>
                      <a:pt x="51" y="0"/>
                    </a:cubicBezTo>
                    <a:cubicBezTo>
                      <a:pt x="62" y="0"/>
                      <a:pt x="72" y="3"/>
                      <a:pt x="81" y="10"/>
                    </a:cubicBezTo>
                    <a:cubicBezTo>
                      <a:pt x="81" y="10"/>
                      <a:pt x="81" y="11"/>
                      <a:pt x="82" y="11"/>
                    </a:cubicBezTo>
                    <a:cubicBezTo>
                      <a:pt x="82" y="11"/>
                      <a:pt x="82" y="11"/>
                      <a:pt x="83" y="11"/>
                    </a:cubicBezTo>
                    <a:cubicBezTo>
                      <a:pt x="84" y="8"/>
                      <a:pt x="85" y="5"/>
                      <a:pt x="87" y="2"/>
                    </a:cubicBezTo>
                    <a:cubicBezTo>
                      <a:pt x="89" y="2"/>
                      <a:pt x="91" y="2"/>
                      <a:pt x="93" y="2"/>
                    </a:cubicBezTo>
                    <a:cubicBezTo>
                      <a:pt x="96" y="16"/>
                      <a:pt x="100" y="30"/>
                      <a:pt x="103"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8" name="Freeform 27">
                <a:extLst>
                  <a:ext uri="{FF2B5EF4-FFF2-40B4-BE49-F238E27FC236}">
                    <a16:creationId xmlns:a16="http://schemas.microsoft.com/office/drawing/2014/main" id="{4136D2AD-C6EE-4398-B384-19DEE0F1B390}"/>
                  </a:ext>
                </a:extLst>
              </p:cNvPr>
              <p:cNvSpPr>
                <a:spLocks noEditPoints="1"/>
              </p:cNvSpPr>
              <p:nvPr/>
            </p:nvSpPr>
            <p:spPr bwMode="auto">
              <a:xfrm>
                <a:off x="4616246" y="3887973"/>
                <a:ext cx="323584" cy="384457"/>
              </a:xfrm>
              <a:custGeom>
                <a:avLst/>
                <a:gdLst>
                  <a:gd name="T0" fmla="*/ 33 w 113"/>
                  <a:gd name="T1" fmla="*/ 78 h 135"/>
                  <a:gd name="T2" fmla="*/ 33 w 113"/>
                  <a:gd name="T3" fmla="*/ 82 h 135"/>
                  <a:gd name="T4" fmla="*/ 33 w 113"/>
                  <a:gd name="T5" fmla="*/ 114 h 135"/>
                  <a:gd name="T6" fmla="*/ 33 w 113"/>
                  <a:gd name="T7" fmla="*/ 118 h 135"/>
                  <a:gd name="T8" fmla="*/ 43 w 113"/>
                  <a:gd name="T9" fmla="*/ 128 h 135"/>
                  <a:gd name="T10" fmla="*/ 49 w 113"/>
                  <a:gd name="T11" fmla="*/ 128 h 135"/>
                  <a:gd name="T12" fmla="*/ 49 w 113"/>
                  <a:gd name="T13" fmla="*/ 135 h 135"/>
                  <a:gd name="T14" fmla="*/ 0 w 113"/>
                  <a:gd name="T15" fmla="*/ 135 h 135"/>
                  <a:gd name="T16" fmla="*/ 0 w 113"/>
                  <a:gd name="T17" fmla="*/ 128 h 135"/>
                  <a:gd name="T18" fmla="*/ 8 w 113"/>
                  <a:gd name="T19" fmla="*/ 127 h 135"/>
                  <a:gd name="T20" fmla="*/ 15 w 113"/>
                  <a:gd name="T21" fmla="*/ 120 h 135"/>
                  <a:gd name="T22" fmla="*/ 15 w 113"/>
                  <a:gd name="T23" fmla="*/ 114 h 135"/>
                  <a:gd name="T24" fmla="*/ 15 w 113"/>
                  <a:gd name="T25" fmla="*/ 21 h 135"/>
                  <a:gd name="T26" fmla="*/ 15 w 113"/>
                  <a:gd name="T27" fmla="*/ 14 h 135"/>
                  <a:gd name="T28" fmla="*/ 9 w 113"/>
                  <a:gd name="T29" fmla="*/ 9 h 135"/>
                  <a:gd name="T30" fmla="*/ 0 w 113"/>
                  <a:gd name="T31" fmla="*/ 8 h 135"/>
                  <a:gd name="T32" fmla="*/ 0 w 113"/>
                  <a:gd name="T33" fmla="*/ 1 h 135"/>
                  <a:gd name="T34" fmla="*/ 4 w 113"/>
                  <a:gd name="T35" fmla="*/ 0 h 135"/>
                  <a:gd name="T36" fmla="*/ 56 w 113"/>
                  <a:gd name="T37" fmla="*/ 0 h 135"/>
                  <a:gd name="T38" fmla="*/ 73 w 113"/>
                  <a:gd name="T39" fmla="*/ 1 h 135"/>
                  <a:gd name="T40" fmla="*/ 106 w 113"/>
                  <a:gd name="T41" fmla="*/ 50 h 135"/>
                  <a:gd name="T42" fmla="*/ 78 w 113"/>
                  <a:gd name="T43" fmla="*/ 76 h 135"/>
                  <a:gd name="T44" fmla="*/ 55 w 113"/>
                  <a:gd name="T45" fmla="*/ 78 h 135"/>
                  <a:gd name="T46" fmla="*/ 33 w 113"/>
                  <a:gd name="T47" fmla="*/ 78 h 135"/>
                  <a:gd name="T48" fmla="*/ 33 w 113"/>
                  <a:gd name="T49" fmla="*/ 68 h 135"/>
                  <a:gd name="T50" fmla="*/ 67 w 113"/>
                  <a:gd name="T51" fmla="*/ 67 h 135"/>
                  <a:gd name="T52" fmla="*/ 85 w 113"/>
                  <a:gd name="T53" fmla="*/ 52 h 135"/>
                  <a:gd name="T54" fmla="*/ 87 w 113"/>
                  <a:gd name="T55" fmla="*/ 29 h 135"/>
                  <a:gd name="T56" fmla="*/ 66 w 113"/>
                  <a:gd name="T57" fmla="*/ 11 h 135"/>
                  <a:gd name="T58" fmla="*/ 34 w 113"/>
                  <a:gd name="T59" fmla="*/ 11 h 135"/>
                  <a:gd name="T60" fmla="*/ 33 w 113"/>
                  <a:gd name="T61" fmla="*/ 11 h 135"/>
                  <a:gd name="T62" fmla="*/ 33 w 113"/>
                  <a:gd name="T63"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35">
                    <a:moveTo>
                      <a:pt x="33" y="78"/>
                    </a:moveTo>
                    <a:cubicBezTo>
                      <a:pt x="33" y="80"/>
                      <a:pt x="33" y="81"/>
                      <a:pt x="33" y="82"/>
                    </a:cubicBezTo>
                    <a:cubicBezTo>
                      <a:pt x="33" y="93"/>
                      <a:pt x="33" y="103"/>
                      <a:pt x="33" y="114"/>
                    </a:cubicBezTo>
                    <a:cubicBezTo>
                      <a:pt x="33" y="115"/>
                      <a:pt x="33" y="117"/>
                      <a:pt x="33" y="118"/>
                    </a:cubicBezTo>
                    <a:cubicBezTo>
                      <a:pt x="34" y="125"/>
                      <a:pt x="35" y="127"/>
                      <a:pt x="43" y="128"/>
                    </a:cubicBezTo>
                    <a:cubicBezTo>
                      <a:pt x="45" y="128"/>
                      <a:pt x="47" y="128"/>
                      <a:pt x="49" y="128"/>
                    </a:cubicBezTo>
                    <a:cubicBezTo>
                      <a:pt x="49" y="130"/>
                      <a:pt x="49" y="133"/>
                      <a:pt x="49" y="135"/>
                    </a:cubicBezTo>
                    <a:cubicBezTo>
                      <a:pt x="33" y="135"/>
                      <a:pt x="16" y="135"/>
                      <a:pt x="0" y="135"/>
                    </a:cubicBezTo>
                    <a:cubicBezTo>
                      <a:pt x="0" y="133"/>
                      <a:pt x="0" y="131"/>
                      <a:pt x="0" y="128"/>
                    </a:cubicBezTo>
                    <a:cubicBezTo>
                      <a:pt x="2" y="128"/>
                      <a:pt x="5" y="128"/>
                      <a:pt x="8" y="127"/>
                    </a:cubicBezTo>
                    <a:cubicBezTo>
                      <a:pt x="13" y="126"/>
                      <a:pt x="14" y="125"/>
                      <a:pt x="15" y="120"/>
                    </a:cubicBezTo>
                    <a:cubicBezTo>
                      <a:pt x="15" y="118"/>
                      <a:pt x="15" y="116"/>
                      <a:pt x="15" y="114"/>
                    </a:cubicBezTo>
                    <a:cubicBezTo>
                      <a:pt x="16" y="83"/>
                      <a:pt x="16" y="52"/>
                      <a:pt x="15" y="21"/>
                    </a:cubicBezTo>
                    <a:cubicBezTo>
                      <a:pt x="15" y="19"/>
                      <a:pt x="15" y="16"/>
                      <a:pt x="15" y="14"/>
                    </a:cubicBezTo>
                    <a:cubicBezTo>
                      <a:pt x="14" y="11"/>
                      <a:pt x="12" y="9"/>
                      <a:pt x="9" y="9"/>
                    </a:cubicBezTo>
                    <a:cubicBezTo>
                      <a:pt x="6" y="8"/>
                      <a:pt x="3" y="8"/>
                      <a:pt x="0" y="8"/>
                    </a:cubicBezTo>
                    <a:cubicBezTo>
                      <a:pt x="0" y="5"/>
                      <a:pt x="0" y="3"/>
                      <a:pt x="0" y="1"/>
                    </a:cubicBezTo>
                    <a:cubicBezTo>
                      <a:pt x="1" y="0"/>
                      <a:pt x="3" y="0"/>
                      <a:pt x="4" y="0"/>
                    </a:cubicBezTo>
                    <a:cubicBezTo>
                      <a:pt x="21" y="0"/>
                      <a:pt x="39" y="0"/>
                      <a:pt x="56" y="0"/>
                    </a:cubicBezTo>
                    <a:cubicBezTo>
                      <a:pt x="62" y="0"/>
                      <a:pt x="68" y="1"/>
                      <a:pt x="73" y="1"/>
                    </a:cubicBezTo>
                    <a:cubicBezTo>
                      <a:pt x="98" y="4"/>
                      <a:pt x="113" y="26"/>
                      <a:pt x="106" y="50"/>
                    </a:cubicBezTo>
                    <a:cubicBezTo>
                      <a:pt x="102" y="64"/>
                      <a:pt x="93" y="73"/>
                      <a:pt x="78" y="76"/>
                    </a:cubicBezTo>
                    <a:cubicBezTo>
                      <a:pt x="70" y="77"/>
                      <a:pt x="63" y="77"/>
                      <a:pt x="55" y="78"/>
                    </a:cubicBezTo>
                    <a:cubicBezTo>
                      <a:pt x="48" y="78"/>
                      <a:pt x="41" y="78"/>
                      <a:pt x="33" y="78"/>
                    </a:cubicBezTo>
                    <a:close/>
                    <a:moveTo>
                      <a:pt x="33" y="68"/>
                    </a:moveTo>
                    <a:cubicBezTo>
                      <a:pt x="45" y="67"/>
                      <a:pt x="56" y="68"/>
                      <a:pt x="67" y="67"/>
                    </a:cubicBezTo>
                    <a:cubicBezTo>
                      <a:pt x="76" y="66"/>
                      <a:pt x="82" y="60"/>
                      <a:pt x="85" y="52"/>
                    </a:cubicBezTo>
                    <a:cubicBezTo>
                      <a:pt x="89" y="45"/>
                      <a:pt x="89" y="37"/>
                      <a:pt x="87" y="29"/>
                    </a:cubicBezTo>
                    <a:cubicBezTo>
                      <a:pt x="84" y="19"/>
                      <a:pt x="78" y="12"/>
                      <a:pt x="66" y="11"/>
                    </a:cubicBezTo>
                    <a:cubicBezTo>
                      <a:pt x="56" y="11"/>
                      <a:pt x="45" y="11"/>
                      <a:pt x="34" y="11"/>
                    </a:cubicBezTo>
                    <a:cubicBezTo>
                      <a:pt x="34" y="11"/>
                      <a:pt x="34" y="11"/>
                      <a:pt x="33" y="11"/>
                    </a:cubicBezTo>
                    <a:cubicBezTo>
                      <a:pt x="33" y="30"/>
                      <a:pt x="33" y="48"/>
                      <a:pt x="3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9" name="Freeform 29">
                <a:extLst>
                  <a:ext uri="{FF2B5EF4-FFF2-40B4-BE49-F238E27FC236}">
                    <a16:creationId xmlns:a16="http://schemas.microsoft.com/office/drawing/2014/main" id="{26056B2E-6223-4FEE-8248-F2EA17DBAF5B}"/>
                  </a:ext>
                </a:extLst>
              </p:cNvPr>
              <p:cNvSpPr>
                <a:spLocks/>
              </p:cNvSpPr>
              <p:nvPr/>
            </p:nvSpPr>
            <p:spPr bwMode="auto">
              <a:xfrm>
                <a:off x="6858909" y="3891177"/>
                <a:ext cx="381253" cy="394068"/>
              </a:xfrm>
              <a:custGeom>
                <a:avLst/>
                <a:gdLst>
                  <a:gd name="T0" fmla="*/ 49 w 133"/>
                  <a:gd name="T1" fmla="*/ 0 h 138"/>
                  <a:gd name="T2" fmla="*/ 49 w 133"/>
                  <a:gd name="T3" fmla="*/ 7 h 138"/>
                  <a:gd name="T4" fmla="*/ 41 w 133"/>
                  <a:gd name="T5" fmla="*/ 8 h 138"/>
                  <a:gd name="T6" fmla="*/ 34 w 133"/>
                  <a:gd name="T7" fmla="*/ 15 h 138"/>
                  <a:gd name="T8" fmla="*/ 33 w 133"/>
                  <a:gd name="T9" fmla="*/ 23 h 138"/>
                  <a:gd name="T10" fmla="*/ 33 w 133"/>
                  <a:gd name="T11" fmla="*/ 83 h 138"/>
                  <a:gd name="T12" fmla="*/ 34 w 133"/>
                  <a:gd name="T13" fmla="*/ 96 h 138"/>
                  <a:gd name="T14" fmla="*/ 60 w 133"/>
                  <a:gd name="T15" fmla="*/ 124 h 138"/>
                  <a:gd name="T16" fmla="*/ 100 w 133"/>
                  <a:gd name="T17" fmla="*/ 110 h 138"/>
                  <a:gd name="T18" fmla="*/ 106 w 133"/>
                  <a:gd name="T19" fmla="*/ 94 h 138"/>
                  <a:gd name="T20" fmla="*/ 107 w 133"/>
                  <a:gd name="T21" fmla="*/ 80 h 138"/>
                  <a:gd name="T22" fmla="*/ 107 w 133"/>
                  <a:gd name="T23" fmla="*/ 24 h 138"/>
                  <a:gd name="T24" fmla="*/ 106 w 133"/>
                  <a:gd name="T25" fmla="*/ 15 h 138"/>
                  <a:gd name="T26" fmla="*/ 97 w 133"/>
                  <a:gd name="T27" fmla="*/ 8 h 138"/>
                  <a:gd name="T28" fmla="*/ 91 w 133"/>
                  <a:gd name="T29" fmla="*/ 7 h 138"/>
                  <a:gd name="T30" fmla="*/ 91 w 133"/>
                  <a:gd name="T31" fmla="*/ 0 h 138"/>
                  <a:gd name="T32" fmla="*/ 133 w 133"/>
                  <a:gd name="T33" fmla="*/ 0 h 138"/>
                  <a:gd name="T34" fmla="*/ 133 w 133"/>
                  <a:gd name="T35" fmla="*/ 7 h 138"/>
                  <a:gd name="T36" fmla="*/ 126 w 133"/>
                  <a:gd name="T37" fmla="*/ 8 h 138"/>
                  <a:gd name="T38" fmla="*/ 118 w 133"/>
                  <a:gd name="T39" fmla="*/ 15 h 138"/>
                  <a:gd name="T40" fmla="*/ 118 w 133"/>
                  <a:gd name="T41" fmla="*/ 25 h 138"/>
                  <a:gd name="T42" fmla="*/ 117 w 133"/>
                  <a:gd name="T43" fmla="*/ 88 h 138"/>
                  <a:gd name="T44" fmla="*/ 114 w 133"/>
                  <a:gd name="T45" fmla="*/ 105 h 138"/>
                  <a:gd name="T46" fmla="*/ 74 w 133"/>
                  <a:gd name="T47" fmla="*/ 136 h 138"/>
                  <a:gd name="T48" fmla="*/ 35 w 133"/>
                  <a:gd name="T49" fmla="*/ 127 h 138"/>
                  <a:gd name="T50" fmla="*/ 17 w 133"/>
                  <a:gd name="T51" fmla="*/ 96 h 138"/>
                  <a:gd name="T52" fmla="*/ 16 w 133"/>
                  <a:gd name="T53" fmla="*/ 83 h 138"/>
                  <a:gd name="T54" fmla="*/ 16 w 133"/>
                  <a:gd name="T55" fmla="*/ 25 h 138"/>
                  <a:gd name="T56" fmla="*/ 16 w 133"/>
                  <a:gd name="T57" fmla="*/ 15 h 138"/>
                  <a:gd name="T58" fmla="*/ 8 w 133"/>
                  <a:gd name="T59" fmla="*/ 8 h 138"/>
                  <a:gd name="T60" fmla="*/ 0 w 133"/>
                  <a:gd name="T61" fmla="*/ 7 h 138"/>
                  <a:gd name="T62" fmla="*/ 0 w 133"/>
                  <a:gd name="T63" fmla="*/ 0 h 138"/>
                  <a:gd name="T64" fmla="*/ 49 w 133"/>
                  <a:gd name="T6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8">
                    <a:moveTo>
                      <a:pt x="49" y="0"/>
                    </a:moveTo>
                    <a:cubicBezTo>
                      <a:pt x="49" y="2"/>
                      <a:pt x="49" y="4"/>
                      <a:pt x="49" y="7"/>
                    </a:cubicBezTo>
                    <a:cubicBezTo>
                      <a:pt x="46" y="7"/>
                      <a:pt x="44" y="7"/>
                      <a:pt x="41" y="8"/>
                    </a:cubicBezTo>
                    <a:cubicBezTo>
                      <a:pt x="36" y="8"/>
                      <a:pt x="34" y="10"/>
                      <a:pt x="34" y="15"/>
                    </a:cubicBezTo>
                    <a:cubicBezTo>
                      <a:pt x="33" y="17"/>
                      <a:pt x="33" y="20"/>
                      <a:pt x="33" y="23"/>
                    </a:cubicBezTo>
                    <a:cubicBezTo>
                      <a:pt x="33" y="43"/>
                      <a:pt x="33" y="63"/>
                      <a:pt x="33" y="83"/>
                    </a:cubicBezTo>
                    <a:cubicBezTo>
                      <a:pt x="33" y="87"/>
                      <a:pt x="33" y="92"/>
                      <a:pt x="34" y="96"/>
                    </a:cubicBezTo>
                    <a:cubicBezTo>
                      <a:pt x="36" y="112"/>
                      <a:pt x="46" y="120"/>
                      <a:pt x="60" y="124"/>
                    </a:cubicBezTo>
                    <a:cubicBezTo>
                      <a:pt x="76" y="128"/>
                      <a:pt x="89" y="123"/>
                      <a:pt x="100" y="110"/>
                    </a:cubicBezTo>
                    <a:cubicBezTo>
                      <a:pt x="104" y="106"/>
                      <a:pt x="105" y="100"/>
                      <a:pt x="106" y="94"/>
                    </a:cubicBezTo>
                    <a:cubicBezTo>
                      <a:pt x="106" y="90"/>
                      <a:pt x="106" y="85"/>
                      <a:pt x="107" y="80"/>
                    </a:cubicBezTo>
                    <a:cubicBezTo>
                      <a:pt x="107" y="62"/>
                      <a:pt x="107" y="43"/>
                      <a:pt x="107" y="24"/>
                    </a:cubicBezTo>
                    <a:cubicBezTo>
                      <a:pt x="107" y="21"/>
                      <a:pt x="106" y="18"/>
                      <a:pt x="106" y="15"/>
                    </a:cubicBezTo>
                    <a:cubicBezTo>
                      <a:pt x="105" y="10"/>
                      <a:pt x="103" y="8"/>
                      <a:pt x="97" y="8"/>
                    </a:cubicBezTo>
                    <a:cubicBezTo>
                      <a:pt x="95" y="7"/>
                      <a:pt x="93" y="7"/>
                      <a:pt x="91" y="7"/>
                    </a:cubicBezTo>
                    <a:cubicBezTo>
                      <a:pt x="91" y="4"/>
                      <a:pt x="91" y="2"/>
                      <a:pt x="91" y="0"/>
                    </a:cubicBezTo>
                    <a:cubicBezTo>
                      <a:pt x="105" y="0"/>
                      <a:pt x="119" y="0"/>
                      <a:pt x="133" y="0"/>
                    </a:cubicBezTo>
                    <a:cubicBezTo>
                      <a:pt x="133" y="2"/>
                      <a:pt x="133" y="4"/>
                      <a:pt x="133" y="7"/>
                    </a:cubicBezTo>
                    <a:cubicBezTo>
                      <a:pt x="131" y="7"/>
                      <a:pt x="128" y="7"/>
                      <a:pt x="126" y="8"/>
                    </a:cubicBezTo>
                    <a:cubicBezTo>
                      <a:pt x="121" y="8"/>
                      <a:pt x="119" y="11"/>
                      <a:pt x="118" y="15"/>
                    </a:cubicBezTo>
                    <a:cubicBezTo>
                      <a:pt x="118" y="18"/>
                      <a:pt x="118" y="22"/>
                      <a:pt x="118" y="25"/>
                    </a:cubicBezTo>
                    <a:cubicBezTo>
                      <a:pt x="117" y="46"/>
                      <a:pt x="118" y="67"/>
                      <a:pt x="117" y="88"/>
                    </a:cubicBezTo>
                    <a:cubicBezTo>
                      <a:pt x="117" y="94"/>
                      <a:pt x="116" y="99"/>
                      <a:pt x="114" y="105"/>
                    </a:cubicBezTo>
                    <a:cubicBezTo>
                      <a:pt x="108" y="124"/>
                      <a:pt x="94" y="134"/>
                      <a:pt x="74" y="136"/>
                    </a:cubicBezTo>
                    <a:cubicBezTo>
                      <a:pt x="60" y="138"/>
                      <a:pt x="47" y="135"/>
                      <a:pt x="35" y="127"/>
                    </a:cubicBezTo>
                    <a:cubicBezTo>
                      <a:pt x="24" y="120"/>
                      <a:pt x="18" y="109"/>
                      <a:pt x="17" y="96"/>
                    </a:cubicBezTo>
                    <a:cubicBezTo>
                      <a:pt x="16" y="92"/>
                      <a:pt x="16" y="87"/>
                      <a:pt x="16" y="83"/>
                    </a:cubicBezTo>
                    <a:cubicBezTo>
                      <a:pt x="16" y="64"/>
                      <a:pt x="16" y="45"/>
                      <a:pt x="16" y="25"/>
                    </a:cubicBezTo>
                    <a:cubicBezTo>
                      <a:pt x="16" y="22"/>
                      <a:pt x="16" y="18"/>
                      <a:pt x="16" y="15"/>
                    </a:cubicBezTo>
                    <a:cubicBezTo>
                      <a:pt x="15" y="10"/>
                      <a:pt x="13" y="8"/>
                      <a:pt x="8" y="8"/>
                    </a:cubicBezTo>
                    <a:cubicBezTo>
                      <a:pt x="5" y="7"/>
                      <a:pt x="3" y="7"/>
                      <a:pt x="0" y="7"/>
                    </a:cubicBezTo>
                    <a:cubicBezTo>
                      <a:pt x="0" y="4"/>
                      <a:pt x="0" y="2"/>
                      <a:pt x="0" y="0"/>
                    </a:cubicBezTo>
                    <a:cubicBezTo>
                      <a:pt x="16" y="0"/>
                      <a:pt x="32" y="0"/>
                      <a:pt x="49"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0" name="Freeform 30">
                <a:extLst>
                  <a:ext uri="{FF2B5EF4-FFF2-40B4-BE49-F238E27FC236}">
                    <a16:creationId xmlns:a16="http://schemas.microsoft.com/office/drawing/2014/main" id="{006B390B-42C2-4B79-90D3-881CC2CFDCE9}"/>
                  </a:ext>
                </a:extLst>
              </p:cNvPr>
              <p:cNvSpPr>
                <a:spLocks/>
              </p:cNvSpPr>
              <p:nvPr/>
            </p:nvSpPr>
            <p:spPr bwMode="auto">
              <a:xfrm>
                <a:off x="7832866" y="3891177"/>
                <a:ext cx="378049" cy="390864"/>
              </a:xfrm>
              <a:custGeom>
                <a:avLst/>
                <a:gdLst>
                  <a:gd name="T0" fmla="*/ 73 w 133"/>
                  <a:gd name="T1" fmla="*/ 137 h 137"/>
                  <a:gd name="T2" fmla="*/ 64 w 133"/>
                  <a:gd name="T3" fmla="*/ 137 h 137"/>
                  <a:gd name="T4" fmla="*/ 58 w 133"/>
                  <a:gd name="T5" fmla="*/ 133 h 137"/>
                  <a:gd name="T6" fmla="*/ 39 w 133"/>
                  <a:gd name="T7" fmla="*/ 80 h 137"/>
                  <a:gd name="T8" fmla="*/ 17 w 133"/>
                  <a:gd name="T9" fmla="*/ 23 h 137"/>
                  <a:gd name="T10" fmla="*/ 13 w 133"/>
                  <a:gd name="T11" fmla="*/ 14 h 137"/>
                  <a:gd name="T12" fmla="*/ 4 w 133"/>
                  <a:gd name="T13" fmla="*/ 7 h 137"/>
                  <a:gd name="T14" fmla="*/ 0 w 133"/>
                  <a:gd name="T15" fmla="*/ 7 h 137"/>
                  <a:gd name="T16" fmla="*/ 0 w 133"/>
                  <a:gd name="T17" fmla="*/ 0 h 137"/>
                  <a:gd name="T18" fmla="*/ 47 w 133"/>
                  <a:gd name="T19" fmla="*/ 0 h 137"/>
                  <a:gd name="T20" fmla="*/ 47 w 133"/>
                  <a:gd name="T21" fmla="*/ 7 h 137"/>
                  <a:gd name="T22" fmla="*/ 39 w 133"/>
                  <a:gd name="T23" fmla="*/ 8 h 137"/>
                  <a:gd name="T24" fmla="*/ 34 w 133"/>
                  <a:gd name="T25" fmla="*/ 15 h 137"/>
                  <a:gd name="T26" fmla="*/ 35 w 133"/>
                  <a:gd name="T27" fmla="*/ 20 h 137"/>
                  <a:gd name="T28" fmla="*/ 68 w 133"/>
                  <a:gd name="T29" fmla="*/ 112 h 137"/>
                  <a:gd name="T30" fmla="*/ 70 w 133"/>
                  <a:gd name="T31" fmla="*/ 116 h 137"/>
                  <a:gd name="T32" fmla="*/ 72 w 133"/>
                  <a:gd name="T33" fmla="*/ 113 h 137"/>
                  <a:gd name="T34" fmla="*/ 106 w 133"/>
                  <a:gd name="T35" fmla="*/ 18 h 137"/>
                  <a:gd name="T36" fmla="*/ 106 w 133"/>
                  <a:gd name="T37" fmla="*/ 16 h 137"/>
                  <a:gd name="T38" fmla="*/ 101 w 133"/>
                  <a:gd name="T39" fmla="*/ 7 h 137"/>
                  <a:gd name="T40" fmla="*/ 94 w 133"/>
                  <a:gd name="T41" fmla="*/ 7 h 137"/>
                  <a:gd name="T42" fmla="*/ 94 w 133"/>
                  <a:gd name="T43" fmla="*/ 0 h 137"/>
                  <a:gd name="T44" fmla="*/ 133 w 133"/>
                  <a:gd name="T45" fmla="*/ 0 h 137"/>
                  <a:gd name="T46" fmla="*/ 133 w 133"/>
                  <a:gd name="T47" fmla="*/ 7 h 137"/>
                  <a:gd name="T48" fmla="*/ 130 w 133"/>
                  <a:gd name="T49" fmla="*/ 7 h 137"/>
                  <a:gd name="T50" fmla="*/ 119 w 133"/>
                  <a:gd name="T51" fmla="*/ 16 h 137"/>
                  <a:gd name="T52" fmla="*/ 110 w 133"/>
                  <a:gd name="T53" fmla="*/ 38 h 137"/>
                  <a:gd name="T54" fmla="*/ 74 w 133"/>
                  <a:gd name="T55" fmla="*/ 133 h 137"/>
                  <a:gd name="T56" fmla="*/ 73 w 133"/>
                  <a:gd name="T5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7">
                    <a:moveTo>
                      <a:pt x="73" y="137"/>
                    </a:moveTo>
                    <a:cubicBezTo>
                      <a:pt x="69" y="137"/>
                      <a:pt x="66" y="137"/>
                      <a:pt x="64" y="137"/>
                    </a:cubicBezTo>
                    <a:cubicBezTo>
                      <a:pt x="61" y="137"/>
                      <a:pt x="59" y="136"/>
                      <a:pt x="58" y="133"/>
                    </a:cubicBezTo>
                    <a:cubicBezTo>
                      <a:pt x="52" y="115"/>
                      <a:pt x="45" y="98"/>
                      <a:pt x="39" y="80"/>
                    </a:cubicBezTo>
                    <a:cubicBezTo>
                      <a:pt x="31" y="61"/>
                      <a:pt x="24" y="42"/>
                      <a:pt x="17" y="23"/>
                    </a:cubicBezTo>
                    <a:cubicBezTo>
                      <a:pt x="16" y="20"/>
                      <a:pt x="15" y="17"/>
                      <a:pt x="13" y="14"/>
                    </a:cubicBezTo>
                    <a:cubicBezTo>
                      <a:pt x="11" y="10"/>
                      <a:pt x="8" y="8"/>
                      <a:pt x="4" y="7"/>
                    </a:cubicBezTo>
                    <a:cubicBezTo>
                      <a:pt x="3" y="7"/>
                      <a:pt x="2" y="7"/>
                      <a:pt x="0" y="7"/>
                    </a:cubicBezTo>
                    <a:cubicBezTo>
                      <a:pt x="0" y="4"/>
                      <a:pt x="0" y="2"/>
                      <a:pt x="0" y="0"/>
                    </a:cubicBezTo>
                    <a:cubicBezTo>
                      <a:pt x="16" y="0"/>
                      <a:pt x="31" y="0"/>
                      <a:pt x="47" y="0"/>
                    </a:cubicBezTo>
                    <a:cubicBezTo>
                      <a:pt x="47" y="2"/>
                      <a:pt x="47" y="4"/>
                      <a:pt x="47" y="7"/>
                    </a:cubicBezTo>
                    <a:cubicBezTo>
                      <a:pt x="44" y="7"/>
                      <a:pt x="42" y="7"/>
                      <a:pt x="39" y="8"/>
                    </a:cubicBezTo>
                    <a:cubicBezTo>
                      <a:pt x="34" y="8"/>
                      <a:pt x="33" y="10"/>
                      <a:pt x="34" y="15"/>
                    </a:cubicBezTo>
                    <a:cubicBezTo>
                      <a:pt x="34" y="17"/>
                      <a:pt x="35" y="19"/>
                      <a:pt x="35" y="20"/>
                    </a:cubicBezTo>
                    <a:cubicBezTo>
                      <a:pt x="46" y="51"/>
                      <a:pt x="57" y="81"/>
                      <a:pt x="68" y="112"/>
                    </a:cubicBezTo>
                    <a:cubicBezTo>
                      <a:pt x="69" y="113"/>
                      <a:pt x="69" y="114"/>
                      <a:pt x="70" y="116"/>
                    </a:cubicBezTo>
                    <a:cubicBezTo>
                      <a:pt x="71" y="114"/>
                      <a:pt x="71" y="113"/>
                      <a:pt x="72" y="113"/>
                    </a:cubicBezTo>
                    <a:cubicBezTo>
                      <a:pt x="83" y="81"/>
                      <a:pt x="94" y="50"/>
                      <a:pt x="106" y="18"/>
                    </a:cubicBezTo>
                    <a:cubicBezTo>
                      <a:pt x="106" y="17"/>
                      <a:pt x="106" y="17"/>
                      <a:pt x="106" y="16"/>
                    </a:cubicBezTo>
                    <a:cubicBezTo>
                      <a:pt x="107" y="10"/>
                      <a:pt x="106" y="8"/>
                      <a:pt x="101" y="7"/>
                    </a:cubicBezTo>
                    <a:cubicBezTo>
                      <a:pt x="98" y="7"/>
                      <a:pt x="96" y="7"/>
                      <a:pt x="94" y="7"/>
                    </a:cubicBezTo>
                    <a:cubicBezTo>
                      <a:pt x="94" y="4"/>
                      <a:pt x="94" y="2"/>
                      <a:pt x="94" y="0"/>
                    </a:cubicBezTo>
                    <a:cubicBezTo>
                      <a:pt x="106" y="0"/>
                      <a:pt x="119" y="0"/>
                      <a:pt x="133" y="0"/>
                    </a:cubicBezTo>
                    <a:cubicBezTo>
                      <a:pt x="133" y="2"/>
                      <a:pt x="133" y="4"/>
                      <a:pt x="133" y="7"/>
                    </a:cubicBezTo>
                    <a:cubicBezTo>
                      <a:pt x="132" y="7"/>
                      <a:pt x="131" y="7"/>
                      <a:pt x="130" y="7"/>
                    </a:cubicBezTo>
                    <a:cubicBezTo>
                      <a:pt x="124" y="8"/>
                      <a:pt x="121" y="11"/>
                      <a:pt x="119" y="16"/>
                    </a:cubicBezTo>
                    <a:cubicBezTo>
                      <a:pt x="116" y="24"/>
                      <a:pt x="113" y="31"/>
                      <a:pt x="110" y="38"/>
                    </a:cubicBezTo>
                    <a:cubicBezTo>
                      <a:pt x="98" y="70"/>
                      <a:pt x="86" y="101"/>
                      <a:pt x="74" y="133"/>
                    </a:cubicBezTo>
                    <a:cubicBezTo>
                      <a:pt x="74" y="134"/>
                      <a:pt x="73" y="135"/>
                      <a:pt x="73" y="1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1" name="Freeform 31">
                <a:extLst>
                  <a:ext uri="{FF2B5EF4-FFF2-40B4-BE49-F238E27FC236}">
                    <a16:creationId xmlns:a16="http://schemas.microsoft.com/office/drawing/2014/main" id="{50061FAB-489C-4780-AFC9-07435CFCBEA5}"/>
                  </a:ext>
                </a:extLst>
              </p:cNvPr>
              <p:cNvSpPr>
                <a:spLocks/>
              </p:cNvSpPr>
              <p:nvPr/>
            </p:nvSpPr>
            <p:spPr bwMode="auto">
              <a:xfrm>
                <a:off x="9844855" y="3891177"/>
                <a:ext cx="342807" cy="384457"/>
              </a:xfrm>
              <a:custGeom>
                <a:avLst/>
                <a:gdLst>
                  <a:gd name="T0" fmla="*/ 85 w 120"/>
                  <a:gd name="T1" fmla="*/ 127 h 135"/>
                  <a:gd name="T2" fmla="*/ 85 w 120"/>
                  <a:gd name="T3" fmla="*/ 134 h 135"/>
                  <a:gd name="T4" fmla="*/ 35 w 120"/>
                  <a:gd name="T5" fmla="*/ 134 h 135"/>
                  <a:gd name="T6" fmla="*/ 35 w 120"/>
                  <a:gd name="T7" fmla="*/ 127 h 135"/>
                  <a:gd name="T8" fmla="*/ 44 w 120"/>
                  <a:gd name="T9" fmla="*/ 126 h 135"/>
                  <a:gd name="T10" fmla="*/ 50 w 120"/>
                  <a:gd name="T11" fmla="*/ 120 h 135"/>
                  <a:gd name="T12" fmla="*/ 51 w 120"/>
                  <a:gd name="T13" fmla="*/ 113 h 135"/>
                  <a:gd name="T14" fmla="*/ 51 w 120"/>
                  <a:gd name="T15" fmla="*/ 85 h 135"/>
                  <a:gd name="T16" fmla="*/ 50 w 120"/>
                  <a:gd name="T17" fmla="*/ 79 h 135"/>
                  <a:gd name="T18" fmla="*/ 17 w 120"/>
                  <a:gd name="T19" fmla="*/ 19 h 135"/>
                  <a:gd name="T20" fmla="*/ 15 w 120"/>
                  <a:gd name="T21" fmla="*/ 15 h 135"/>
                  <a:gd name="T22" fmla="*/ 3 w 120"/>
                  <a:gd name="T23" fmla="*/ 7 h 135"/>
                  <a:gd name="T24" fmla="*/ 0 w 120"/>
                  <a:gd name="T25" fmla="*/ 7 h 135"/>
                  <a:gd name="T26" fmla="*/ 0 w 120"/>
                  <a:gd name="T27" fmla="*/ 0 h 135"/>
                  <a:gd name="T28" fmla="*/ 48 w 120"/>
                  <a:gd name="T29" fmla="*/ 0 h 135"/>
                  <a:gd name="T30" fmla="*/ 48 w 120"/>
                  <a:gd name="T31" fmla="*/ 7 h 135"/>
                  <a:gd name="T32" fmla="*/ 40 w 120"/>
                  <a:gd name="T33" fmla="*/ 7 h 135"/>
                  <a:gd name="T34" fmla="*/ 36 w 120"/>
                  <a:gd name="T35" fmla="*/ 14 h 135"/>
                  <a:gd name="T36" fmla="*/ 37 w 120"/>
                  <a:gd name="T37" fmla="*/ 18 h 135"/>
                  <a:gd name="T38" fmla="*/ 61 w 120"/>
                  <a:gd name="T39" fmla="*/ 64 h 135"/>
                  <a:gd name="T40" fmla="*/ 63 w 120"/>
                  <a:gd name="T41" fmla="*/ 68 h 135"/>
                  <a:gd name="T42" fmla="*/ 66 w 120"/>
                  <a:gd name="T43" fmla="*/ 64 h 135"/>
                  <a:gd name="T44" fmla="*/ 91 w 120"/>
                  <a:gd name="T45" fmla="*/ 18 h 135"/>
                  <a:gd name="T46" fmla="*/ 93 w 120"/>
                  <a:gd name="T47" fmla="*/ 12 h 135"/>
                  <a:gd name="T48" fmla="*/ 90 w 120"/>
                  <a:gd name="T49" fmla="*/ 8 h 135"/>
                  <a:gd name="T50" fmla="*/ 81 w 120"/>
                  <a:gd name="T51" fmla="*/ 7 h 135"/>
                  <a:gd name="T52" fmla="*/ 81 w 120"/>
                  <a:gd name="T53" fmla="*/ 0 h 135"/>
                  <a:gd name="T54" fmla="*/ 120 w 120"/>
                  <a:gd name="T55" fmla="*/ 0 h 135"/>
                  <a:gd name="T56" fmla="*/ 120 w 120"/>
                  <a:gd name="T57" fmla="*/ 7 h 135"/>
                  <a:gd name="T58" fmla="*/ 115 w 120"/>
                  <a:gd name="T59" fmla="*/ 8 h 135"/>
                  <a:gd name="T60" fmla="*/ 108 w 120"/>
                  <a:gd name="T61" fmla="*/ 12 h 135"/>
                  <a:gd name="T62" fmla="*/ 103 w 120"/>
                  <a:gd name="T63" fmla="*/ 19 h 135"/>
                  <a:gd name="T64" fmla="*/ 71 w 120"/>
                  <a:gd name="T65" fmla="*/ 75 h 135"/>
                  <a:gd name="T66" fmla="*/ 69 w 120"/>
                  <a:gd name="T67" fmla="*/ 82 h 135"/>
                  <a:gd name="T68" fmla="*/ 69 w 120"/>
                  <a:gd name="T69" fmla="*/ 111 h 135"/>
                  <a:gd name="T70" fmla="*/ 69 w 120"/>
                  <a:gd name="T71" fmla="*/ 118 h 135"/>
                  <a:gd name="T72" fmla="*/ 77 w 120"/>
                  <a:gd name="T73" fmla="*/ 126 h 135"/>
                  <a:gd name="T74" fmla="*/ 85 w 120"/>
                  <a:gd name="T75"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35">
                    <a:moveTo>
                      <a:pt x="85" y="127"/>
                    </a:moveTo>
                    <a:cubicBezTo>
                      <a:pt x="85" y="130"/>
                      <a:pt x="85" y="132"/>
                      <a:pt x="85" y="134"/>
                    </a:cubicBezTo>
                    <a:cubicBezTo>
                      <a:pt x="81" y="135"/>
                      <a:pt x="44" y="135"/>
                      <a:pt x="35" y="134"/>
                    </a:cubicBezTo>
                    <a:cubicBezTo>
                      <a:pt x="35" y="132"/>
                      <a:pt x="35" y="130"/>
                      <a:pt x="35" y="127"/>
                    </a:cubicBezTo>
                    <a:cubicBezTo>
                      <a:pt x="38" y="127"/>
                      <a:pt x="41" y="126"/>
                      <a:pt x="44" y="126"/>
                    </a:cubicBezTo>
                    <a:cubicBezTo>
                      <a:pt x="48" y="126"/>
                      <a:pt x="50" y="124"/>
                      <a:pt x="50" y="120"/>
                    </a:cubicBezTo>
                    <a:cubicBezTo>
                      <a:pt x="51" y="118"/>
                      <a:pt x="51" y="115"/>
                      <a:pt x="51" y="113"/>
                    </a:cubicBezTo>
                    <a:cubicBezTo>
                      <a:pt x="51" y="104"/>
                      <a:pt x="51" y="95"/>
                      <a:pt x="51" y="85"/>
                    </a:cubicBezTo>
                    <a:cubicBezTo>
                      <a:pt x="51" y="83"/>
                      <a:pt x="51" y="81"/>
                      <a:pt x="50" y="79"/>
                    </a:cubicBezTo>
                    <a:cubicBezTo>
                      <a:pt x="39" y="59"/>
                      <a:pt x="28" y="39"/>
                      <a:pt x="17" y="19"/>
                    </a:cubicBezTo>
                    <a:cubicBezTo>
                      <a:pt x="16" y="17"/>
                      <a:pt x="15" y="16"/>
                      <a:pt x="15" y="15"/>
                    </a:cubicBezTo>
                    <a:cubicBezTo>
                      <a:pt x="12" y="10"/>
                      <a:pt x="9" y="7"/>
                      <a:pt x="3" y="7"/>
                    </a:cubicBezTo>
                    <a:cubicBezTo>
                      <a:pt x="2" y="7"/>
                      <a:pt x="1" y="7"/>
                      <a:pt x="0" y="7"/>
                    </a:cubicBezTo>
                    <a:cubicBezTo>
                      <a:pt x="0" y="4"/>
                      <a:pt x="0" y="2"/>
                      <a:pt x="0" y="0"/>
                    </a:cubicBezTo>
                    <a:cubicBezTo>
                      <a:pt x="16" y="0"/>
                      <a:pt x="31" y="0"/>
                      <a:pt x="48" y="0"/>
                    </a:cubicBezTo>
                    <a:cubicBezTo>
                      <a:pt x="48" y="2"/>
                      <a:pt x="48" y="4"/>
                      <a:pt x="48" y="7"/>
                    </a:cubicBezTo>
                    <a:cubicBezTo>
                      <a:pt x="45" y="7"/>
                      <a:pt x="42" y="7"/>
                      <a:pt x="40" y="7"/>
                    </a:cubicBezTo>
                    <a:cubicBezTo>
                      <a:pt x="35" y="8"/>
                      <a:pt x="34" y="10"/>
                      <a:pt x="36" y="14"/>
                    </a:cubicBezTo>
                    <a:cubicBezTo>
                      <a:pt x="36" y="15"/>
                      <a:pt x="37" y="17"/>
                      <a:pt x="37" y="18"/>
                    </a:cubicBezTo>
                    <a:cubicBezTo>
                      <a:pt x="45" y="33"/>
                      <a:pt x="53" y="49"/>
                      <a:pt x="61" y="64"/>
                    </a:cubicBezTo>
                    <a:cubicBezTo>
                      <a:pt x="61" y="65"/>
                      <a:pt x="62" y="66"/>
                      <a:pt x="63" y="68"/>
                    </a:cubicBezTo>
                    <a:cubicBezTo>
                      <a:pt x="64" y="66"/>
                      <a:pt x="65" y="65"/>
                      <a:pt x="66" y="64"/>
                    </a:cubicBezTo>
                    <a:cubicBezTo>
                      <a:pt x="74" y="49"/>
                      <a:pt x="82" y="34"/>
                      <a:pt x="91" y="18"/>
                    </a:cubicBezTo>
                    <a:cubicBezTo>
                      <a:pt x="92" y="16"/>
                      <a:pt x="93" y="14"/>
                      <a:pt x="93" y="12"/>
                    </a:cubicBezTo>
                    <a:cubicBezTo>
                      <a:pt x="94" y="9"/>
                      <a:pt x="93" y="8"/>
                      <a:pt x="90" y="8"/>
                    </a:cubicBezTo>
                    <a:cubicBezTo>
                      <a:pt x="87" y="7"/>
                      <a:pt x="85" y="7"/>
                      <a:pt x="81" y="7"/>
                    </a:cubicBezTo>
                    <a:cubicBezTo>
                      <a:pt x="81" y="4"/>
                      <a:pt x="81" y="2"/>
                      <a:pt x="81" y="0"/>
                    </a:cubicBezTo>
                    <a:cubicBezTo>
                      <a:pt x="94" y="0"/>
                      <a:pt x="107" y="0"/>
                      <a:pt x="120" y="0"/>
                    </a:cubicBezTo>
                    <a:cubicBezTo>
                      <a:pt x="120" y="2"/>
                      <a:pt x="120" y="4"/>
                      <a:pt x="120" y="7"/>
                    </a:cubicBezTo>
                    <a:cubicBezTo>
                      <a:pt x="119" y="7"/>
                      <a:pt x="117" y="7"/>
                      <a:pt x="115" y="8"/>
                    </a:cubicBezTo>
                    <a:cubicBezTo>
                      <a:pt x="112" y="8"/>
                      <a:pt x="109" y="9"/>
                      <a:pt x="108" y="12"/>
                    </a:cubicBezTo>
                    <a:cubicBezTo>
                      <a:pt x="106" y="14"/>
                      <a:pt x="104" y="17"/>
                      <a:pt x="103" y="19"/>
                    </a:cubicBezTo>
                    <a:cubicBezTo>
                      <a:pt x="92" y="38"/>
                      <a:pt x="81" y="56"/>
                      <a:pt x="71" y="75"/>
                    </a:cubicBezTo>
                    <a:cubicBezTo>
                      <a:pt x="69" y="77"/>
                      <a:pt x="68" y="80"/>
                      <a:pt x="69" y="82"/>
                    </a:cubicBezTo>
                    <a:cubicBezTo>
                      <a:pt x="69" y="92"/>
                      <a:pt x="69" y="102"/>
                      <a:pt x="69" y="111"/>
                    </a:cubicBezTo>
                    <a:cubicBezTo>
                      <a:pt x="69" y="114"/>
                      <a:pt x="69" y="116"/>
                      <a:pt x="69" y="118"/>
                    </a:cubicBezTo>
                    <a:cubicBezTo>
                      <a:pt x="70" y="124"/>
                      <a:pt x="71" y="125"/>
                      <a:pt x="77" y="126"/>
                    </a:cubicBezTo>
                    <a:cubicBezTo>
                      <a:pt x="80" y="126"/>
                      <a:pt x="82" y="127"/>
                      <a:pt x="85"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2" name="Freeform 32">
                <a:extLst>
                  <a:ext uri="{FF2B5EF4-FFF2-40B4-BE49-F238E27FC236}">
                    <a16:creationId xmlns:a16="http://schemas.microsoft.com/office/drawing/2014/main" id="{D30E14B5-5B2E-42F0-B3FB-A799A167FB3B}"/>
                  </a:ext>
                </a:extLst>
              </p:cNvPr>
              <p:cNvSpPr>
                <a:spLocks/>
              </p:cNvSpPr>
              <p:nvPr/>
            </p:nvSpPr>
            <p:spPr bwMode="auto">
              <a:xfrm>
                <a:off x="9514863" y="3878362"/>
                <a:ext cx="329992" cy="394068"/>
              </a:xfrm>
              <a:custGeom>
                <a:avLst/>
                <a:gdLst>
                  <a:gd name="T0" fmla="*/ 108 w 116"/>
                  <a:gd name="T1" fmla="*/ 42 h 139"/>
                  <a:gd name="T2" fmla="*/ 102 w 116"/>
                  <a:gd name="T3" fmla="*/ 29 h 139"/>
                  <a:gd name="T4" fmla="*/ 72 w 116"/>
                  <a:gd name="T5" fmla="*/ 14 h 139"/>
                  <a:gd name="T6" fmla="*/ 67 w 116"/>
                  <a:gd name="T7" fmla="*/ 18 h 139"/>
                  <a:gd name="T8" fmla="*/ 66 w 116"/>
                  <a:gd name="T9" fmla="*/ 24 h 139"/>
                  <a:gd name="T10" fmla="*/ 66 w 116"/>
                  <a:gd name="T11" fmla="*/ 115 h 139"/>
                  <a:gd name="T12" fmla="*/ 67 w 116"/>
                  <a:gd name="T13" fmla="*/ 123 h 139"/>
                  <a:gd name="T14" fmla="*/ 75 w 116"/>
                  <a:gd name="T15" fmla="*/ 131 h 139"/>
                  <a:gd name="T16" fmla="*/ 83 w 116"/>
                  <a:gd name="T17" fmla="*/ 132 h 139"/>
                  <a:gd name="T18" fmla="*/ 83 w 116"/>
                  <a:gd name="T19" fmla="*/ 139 h 139"/>
                  <a:gd name="T20" fmla="*/ 33 w 116"/>
                  <a:gd name="T21" fmla="*/ 139 h 139"/>
                  <a:gd name="T22" fmla="*/ 33 w 116"/>
                  <a:gd name="T23" fmla="*/ 132 h 139"/>
                  <a:gd name="T24" fmla="*/ 41 w 116"/>
                  <a:gd name="T25" fmla="*/ 131 h 139"/>
                  <a:gd name="T26" fmla="*/ 49 w 116"/>
                  <a:gd name="T27" fmla="*/ 123 h 139"/>
                  <a:gd name="T28" fmla="*/ 49 w 116"/>
                  <a:gd name="T29" fmla="*/ 118 h 139"/>
                  <a:gd name="T30" fmla="*/ 49 w 116"/>
                  <a:gd name="T31" fmla="*/ 22 h 139"/>
                  <a:gd name="T32" fmla="*/ 41 w 116"/>
                  <a:gd name="T33" fmla="*/ 14 h 139"/>
                  <a:gd name="T34" fmla="*/ 32 w 116"/>
                  <a:gd name="T35" fmla="*/ 15 h 139"/>
                  <a:gd name="T36" fmla="*/ 18 w 116"/>
                  <a:gd name="T37" fmla="*/ 23 h 139"/>
                  <a:gd name="T38" fmla="*/ 11 w 116"/>
                  <a:gd name="T39" fmla="*/ 36 h 139"/>
                  <a:gd name="T40" fmla="*/ 8 w 116"/>
                  <a:gd name="T41" fmla="*/ 42 h 139"/>
                  <a:gd name="T42" fmla="*/ 0 w 116"/>
                  <a:gd name="T43" fmla="*/ 39 h 139"/>
                  <a:gd name="T44" fmla="*/ 13 w 116"/>
                  <a:gd name="T45" fmla="*/ 0 h 139"/>
                  <a:gd name="T46" fmla="*/ 19 w 116"/>
                  <a:gd name="T47" fmla="*/ 0 h 139"/>
                  <a:gd name="T48" fmla="*/ 21 w 116"/>
                  <a:gd name="T49" fmla="*/ 4 h 139"/>
                  <a:gd name="T50" fmla="*/ 95 w 116"/>
                  <a:gd name="T51" fmla="*/ 4 h 139"/>
                  <a:gd name="T52" fmla="*/ 97 w 116"/>
                  <a:gd name="T53" fmla="*/ 0 h 139"/>
                  <a:gd name="T54" fmla="*/ 103 w 116"/>
                  <a:gd name="T55" fmla="*/ 0 h 139"/>
                  <a:gd name="T56" fmla="*/ 116 w 116"/>
                  <a:gd name="T57" fmla="*/ 39 h 139"/>
                  <a:gd name="T58" fmla="*/ 108 w 116"/>
                  <a:gd name="T59"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39">
                    <a:moveTo>
                      <a:pt x="108" y="42"/>
                    </a:moveTo>
                    <a:cubicBezTo>
                      <a:pt x="106" y="37"/>
                      <a:pt x="104" y="33"/>
                      <a:pt x="102" y="29"/>
                    </a:cubicBezTo>
                    <a:cubicBezTo>
                      <a:pt x="96" y="17"/>
                      <a:pt x="85" y="13"/>
                      <a:pt x="72" y="14"/>
                    </a:cubicBezTo>
                    <a:cubicBezTo>
                      <a:pt x="68" y="14"/>
                      <a:pt x="67" y="15"/>
                      <a:pt x="67" y="18"/>
                    </a:cubicBezTo>
                    <a:cubicBezTo>
                      <a:pt x="66" y="20"/>
                      <a:pt x="66" y="22"/>
                      <a:pt x="66" y="24"/>
                    </a:cubicBezTo>
                    <a:cubicBezTo>
                      <a:pt x="66" y="54"/>
                      <a:pt x="66" y="85"/>
                      <a:pt x="66" y="115"/>
                    </a:cubicBezTo>
                    <a:cubicBezTo>
                      <a:pt x="66" y="118"/>
                      <a:pt x="67" y="120"/>
                      <a:pt x="67" y="123"/>
                    </a:cubicBezTo>
                    <a:cubicBezTo>
                      <a:pt x="68" y="128"/>
                      <a:pt x="70" y="130"/>
                      <a:pt x="75" y="131"/>
                    </a:cubicBezTo>
                    <a:cubicBezTo>
                      <a:pt x="78" y="131"/>
                      <a:pt x="80" y="132"/>
                      <a:pt x="83" y="132"/>
                    </a:cubicBezTo>
                    <a:cubicBezTo>
                      <a:pt x="83" y="134"/>
                      <a:pt x="83" y="137"/>
                      <a:pt x="83" y="139"/>
                    </a:cubicBezTo>
                    <a:cubicBezTo>
                      <a:pt x="66" y="139"/>
                      <a:pt x="50" y="139"/>
                      <a:pt x="33" y="139"/>
                    </a:cubicBezTo>
                    <a:cubicBezTo>
                      <a:pt x="33" y="137"/>
                      <a:pt x="33" y="135"/>
                      <a:pt x="33" y="132"/>
                    </a:cubicBezTo>
                    <a:cubicBezTo>
                      <a:pt x="36" y="132"/>
                      <a:pt x="39" y="131"/>
                      <a:pt x="41" y="131"/>
                    </a:cubicBezTo>
                    <a:cubicBezTo>
                      <a:pt x="47" y="130"/>
                      <a:pt x="49" y="128"/>
                      <a:pt x="49" y="123"/>
                    </a:cubicBezTo>
                    <a:cubicBezTo>
                      <a:pt x="49" y="121"/>
                      <a:pt x="49" y="120"/>
                      <a:pt x="49" y="118"/>
                    </a:cubicBezTo>
                    <a:cubicBezTo>
                      <a:pt x="49" y="86"/>
                      <a:pt x="49" y="54"/>
                      <a:pt x="49" y="22"/>
                    </a:cubicBezTo>
                    <a:cubicBezTo>
                      <a:pt x="49" y="14"/>
                      <a:pt x="49" y="13"/>
                      <a:pt x="41" y="14"/>
                    </a:cubicBezTo>
                    <a:cubicBezTo>
                      <a:pt x="38" y="14"/>
                      <a:pt x="35" y="14"/>
                      <a:pt x="32" y="15"/>
                    </a:cubicBezTo>
                    <a:cubicBezTo>
                      <a:pt x="26" y="16"/>
                      <a:pt x="21" y="18"/>
                      <a:pt x="18" y="23"/>
                    </a:cubicBezTo>
                    <a:cubicBezTo>
                      <a:pt x="15" y="27"/>
                      <a:pt x="13" y="32"/>
                      <a:pt x="11" y="36"/>
                    </a:cubicBezTo>
                    <a:cubicBezTo>
                      <a:pt x="10" y="38"/>
                      <a:pt x="9" y="40"/>
                      <a:pt x="8" y="42"/>
                    </a:cubicBezTo>
                    <a:cubicBezTo>
                      <a:pt x="5" y="41"/>
                      <a:pt x="3" y="40"/>
                      <a:pt x="0" y="39"/>
                    </a:cubicBezTo>
                    <a:cubicBezTo>
                      <a:pt x="5" y="26"/>
                      <a:pt x="9" y="13"/>
                      <a:pt x="13" y="0"/>
                    </a:cubicBezTo>
                    <a:cubicBezTo>
                      <a:pt x="15" y="0"/>
                      <a:pt x="17" y="0"/>
                      <a:pt x="19" y="0"/>
                    </a:cubicBezTo>
                    <a:cubicBezTo>
                      <a:pt x="20" y="1"/>
                      <a:pt x="20" y="3"/>
                      <a:pt x="21" y="4"/>
                    </a:cubicBezTo>
                    <a:cubicBezTo>
                      <a:pt x="46" y="4"/>
                      <a:pt x="70" y="4"/>
                      <a:pt x="95" y="4"/>
                    </a:cubicBezTo>
                    <a:cubicBezTo>
                      <a:pt x="95" y="3"/>
                      <a:pt x="96" y="1"/>
                      <a:pt x="97" y="0"/>
                    </a:cubicBezTo>
                    <a:cubicBezTo>
                      <a:pt x="98" y="0"/>
                      <a:pt x="100" y="0"/>
                      <a:pt x="103" y="0"/>
                    </a:cubicBezTo>
                    <a:cubicBezTo>
                      <a:pt x="107" y="13"/>
                      <a:pt x="112" y="26"/>
                      <a:pt x="116" y="39"/>
                    </a:cubicBezTo>
                    <a:cubicBezTo>
                      <a:pt x="113" y="40"/>
                      <a:pt x="111" y="41"/>
                      <a:pt x="108" y="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3" name="Freeform 33">
                <a:extLst>
                  <a:ext uri="{FF2B5EF4-FFF2-40B4-BE49-F238E27FC236}">
                    <a16:creationId xmlns:a16="http://schemas.microsoft.com/office/drawing/2014/main" id="{80557463-D295-47EE-83FE-4E7C2CFE5CA8}"/>
                  </a:ext>
                </a:extLst>
              </p:cNvPr>
              <p:cNvSpPr>
                <a:spLocks/>
              </p:cNvSpPr>
              <p:nvPr/>
            </p:nvSpPr>
            <p:spPr bwMode="auto">
              <a:xfrm>
                <a:off x="5715150" y="3891177"/>
                <a:ext cx="140967" cy="381253"/>
              </a:xfrm>
              <a:custGeom>
                <a:avLst/>
                <a:gdLst>
                  <a:gd name="T0" fmla="*/ 0 w 50"/>
                  <a:gd name="T1" fmla="*/ 134 h 134"/>
                  <a:gd name="T2" fmla="*/ 0 w 50"/>
                  <a:gd name="T3" fmla="*/ 127 h 134"/>
                  <a:gd name="T4" fmla="*/ 9 w 50"/>
                  <a:gd name="T5" fmla="*/ 126 h 134"/>
                  <a:gd name="T6" fmla="*/ 16 w 50"/>
                  <a:gd name="T7" fmla="*/ 119 h 134"/>
                  <a:gd name="T8" fmla="*/ 16 w 50"/>
                  <a:gd name="T9" fmla="*/ 113 h 134"/>
                  <a:gd name="T10" fmla="*/ 16 w 50"/>
                  <a:gd name="T11" fmla="*/ 21 h 134"/>
                  <a:gd name="T12" fmla="*/ 16 w 50"/>
                  <a:gd name="T13" fmla="*/ 13 h 134"/>
                  <a:gd name="T14" fmla="*/ 9 w 50"/>
                  <a:gd name="T15" fmla="*/ 8 h 134"/>
                  <a:gd name="T16" fmla="*/ 1 w 50"/>
                  <a:gd name="T17" fmla="*/ 7 h 134"/>
                  <a:gd name="T18" fmla="*/ 1 w 50"/>
                  <a:gd name="T19" fmla="*/ 0 h 134"/>
                  <a:gd name="T20" fmla="*/ 49 w 50"/>
                  <a:gd name="T21" fmla="*/ 0 h 134"/>
                  <a:gd name="T22" fmla="*/ 49 w 50"/>
                  <a:gd name="T23" fmla="*/ 7 h 134"/>
                  <a:gd name="T24" fmla="*/ 42 w 50"/>
                  <a:gd name="T25" fmla="*/ 8 h 134"/>
                  <a:gd name="T26" fmla="*/ 34 w 50"/>
                  <a:gd name="T27" fmla="*/ 15 h 134"/>
                  <a:gd name="T28" fmla="*/ 33 w 50"/>
                  <a:gd name="T29" fmla="*/ 23 h 134"/>
                  <a:gd name="T30" fmla="*/ 33 w 50"/>
                  <a:gd name="T31" fmla="*/ 113 h 134"/>
                  <a:gd name="T32" fmla="*/ 46 w 50"/>
                  <a:gd name="T33" fmla="*/ 127 h 134"/>
                  <a:gd name="T34" fmla="*/ 49 w 50"/>
                  <a:gd name="T35" fmla="*/ 127 h 134"/>
                  <a:gd name="T36" fmla="*/ 50 w 50"/>
                  <a:gd name="T37" fmla="*/ 131 h 134"/>
                  <a:gd name="T38" fmla="*/ 49 w 50"/>
                  <a:gd name="T39" fmla="*/ 134 h 134"/>
                  <a:gd name="T40" fmla="*/ 0 w 50"/>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4">
                    <a:moveTo>
                      <a:pt x="0" y="134"/>
                    </a:moveTo>
                    <a:cubicBezTo>
                      <a:pt x="0" y="132"/>
                      <a:pt x="0" y="130"/>
                      <a:pt x="0" y="127"/>
                    </a:cubicBezTo>
                    <a:cubicBezTo>
                      <a:pt x="3" y="127"/>
                      <a:pt x="6" y="127"/>
                      <a:pt x="9" y="126"/>
                    </a:cubicBezTo>
                    <a:cubicBezTo>
                      <a:pt x="13" y="125"/>
                      <a:pt x="15" y="124"/>
                      <a:pt x="16" y="119"/>
                    </a:cubicBezTo>
                    <a:cubicBezTo>
                      <a:pt x="16" y="117"/>
                      <a:pt x="16" y="115"/>
                      <a:pt x="16" y="113"/>
                    </a:cubicBezTo>
                    <a:cubicBezTo>
                      <a:pt x="16" y="82"/>
                      <a:pt x="16" y="52"/>
                      <a:pt x="16" y="21"/>
                    </a:cubicBezTo>
                    <a:cubicBezTo>
                      <a:pt x="16" y="18"/>
                      <a:pt x="16" y="16"/>
                      <a:pt x="16" y="13"/>
                    </a:cubicBezTo>
                    <a:cubicBezTo>
                      <a:pt x="15" y="10"/>
                      <a:pt x="13" y="8"/>
                      <a:pt x="9" y="8"/>
                    </a:cubicBezTo>
                    <a:cubicBezTo>
                      <a:pt x="6" y="7"/>
                      <a:pt x="4" y="7"/>
                      <a:pt x="1" y="7"/>
                    </a:cubicBezTo>
                    <a:cubicBezTo>
                      <a:pt x="1" y="4"/>
                      <a:pt x="1" y="2"/>
                      <a:pt x="1" y="0"/>
                    </a:cubicBezTo>
                    <a:cubicBezTo>
                      <a:pt x="17" y="0"/>
                      <a:pt x="33" y="0"/>
                      <a:pt x="49" y="0"/>
                    </a:cubicBezTo>
                    <a:cubicBezTo>
                      <a:pt x="49" y="2"/>
                      <a:pt x="49" y="4"/>
                      <a:pt x="49" y="7"/>
                    </a:cubicBezTo>
                    <a:cubicBezTo>
                      <a:pt x="47" y="7"/>
                      <a:pt x="44" y="7"/>
                      <a:pt x="42" y="8"/>
                    </a:cubicBezTo>
                    <a:cubicBezTo>
                      <a:pt x="38" y="8"/>
                      <a:pt x="35" y="10"/>
                      <a:pt x="34" y="15"/>
                    </a:cubicBezTo>
                    <a:cubicBezTo>
                      <a:pt x="34" y="17"/>
                      <a:pt x="33" y="20"/>
                      <a:pt x="33" y="23"/>
                    </a:cubicBezTo>
                    <a:cubicBezTo>
                      <a:pt x="33" y="53"/>
                      <a:pt x="33" y="83"/>
                      <a:pt x="33" y="113"/>
                    </a:cubicBezTo>
                    <a:cubicBezTo>
                      <a:pt x="33" y="124"/>
                      <a:pt x="36" y="126"/>
                      <a:pt x="46" y="127"/>
                    </a:cubicBezTo>
                    <a:cubicBezTo>
                      <a:pt x="47" y="127"/>
                      <a:pt x="48" y="127"/>
                      <a:pt x="49" y="127"/>
                    </a:cubicBezTo>
                    <a:cubicBezTo>
                      <a:pt x="49" y="128"/>
                      <a:pt x="50" y="129"/>
                      <a:pt x="50" y="131"/>
                    </a:cubicBezTo>
                    <a:cubicBezTo>
                      <a:pt x="50" y="132"/>
                      <a:pt x="49" y="133"/>
                      <a:pt x="49" y="134"/>
                    </a:cubicBezTo>
                    <a:cubicBezTo>
                      <a:pt x="33" y="134"/>
                      <a:pt x="17" y="134"/>
                      <a:pt x="0"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4" name="Freeform 34">
                <a:extLst>
                  <a:ext uri="{FF2B5EF4-FFF2-40B4-BE49-F238E27FC236}">
                    <a16:creationId xmlns:a16="http://schemas.microsoft.com/office/drawing/2014/main" id="{59C332FA-9D18-4C13-8F66-7832ED72F4F6}"/>
                  </a:ext>
                </a:extLst>
              </p:cNvPr>
              <p:cNvSpPr>
                <a:spLocks/>
              </p:cNvSpPr>
              <p:nvPr/>
            </p:nvSpPr>
            <p:spPr bwMode="auto">
              <a:xfrm>
                <a:off x="9354673" y="3891177"/>
                <a:ext cx="137764" cy="384457"/>
              </a:xfrm>
              <a:custGeom>
                <a:avLst/>
                <a:gdLst>
                  <a:gd name="T0" fmla="*/ 0 w 49"/>
                  <a:gd name="T1" fmla="*/ 7 h 135"/>
                  <a:gd name="T2" fmla="*/ 0 w 49"/>
                  <a:gd name="T3" fmla="*/ 0 h 135"/>
                  <a:gd name="T4" fmla="*/ 49 w 49"/>
                  <a:gd name="T5" fmla="*/ 0 h 135"/>
                  <a:gd name="T6" fmla="*/ 49 w 49"/>
                  <a:gd name="T7" fmla="*/ 7 h 135"/>
                  <a:gd name="T8" fmla="*/ 42 w 49"/>
                  <a:gd name="T9" fmla="*/ 8 h 135"/>
                  <a:gd name="T10" fmla="*/ 34 w 49"/>
                  <a:gd name="T11" fmla="*/ 15 h 135"/>
                  <a:gd name="T12" fmla="*/ 33 w 49"/>
                  <a:gd name="T13" fmla="*/ 23 h 135"/>
                  <a:gd name="T14" fmla="*/ 33 w 49"/>
                  <a:gd name="T15" fmla="*/ 113 h 135"/>
                  <a:gd name="T16" fmla="*/ 46 w 49"/>
                  <a:gd name="T17" fmla="*/ 127 h 135"/>
                  <a:gd name="T18" fmla="*/ 49 w 49"/>
                  <a:gd name="T19" fmla="*/ 127 h 135"/>
                  <a:gd name="T20" fmla="*/ 49 w 49"/>
                  <a:gd name="T21" fmla="*/ 134 h 135"/>
                  <a:gd name="T22" fmla="*/ 0 w 49"/>
                  <a:gd name="T23" fmla="*/ 134 h 135"/>
                  <a:gd name="T24" fmla="*/ 0 w 49"/>
                  <a:gd name="T25" fmla="*/ 127 h 135"/>
                  <a:gd name="T26" fmla="*/ 7 w 49"/>
                  <a:gd name="T27" fmla="*/ 126 h 135"/>
                  <a:gd name="T28" fmla="*/ 16 w 49"/>
                  <a:gd name="T29" fmla="*/ 118 h 135"/>
                  <a:gd name="T30" fmla="*/ 16 w 49"/>
                  <a:gd name="T31" fmla="*/ 113 h 135"/>
                  <a:gd name="T32" fmla="*/ 16 w 49"/>
                  <a:gd name="T33" fmla="*/ 20 h 135"/>
                  <a:gd name="T34" fmla="*/ 15 w 49"/>
                  <a:gd name="T35" fmla="*/ 13 h 135"/>
                  <a:gd name="T36" fmla="*/ 9 w 49"/>
                  <a:gd name="T37" fmla="*/ 8 h 135"/>
                  <a:gd name="T38" fmla="*/ 0 w 49"/>
                  <a:gd name="T39"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35">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5" y="10"/>
                      <a:pt x="34" y="15"/>
                    </a:cubicBezTo>
                    <a:cubicBezTo>
                      <a:pt x="33" y="18"/>
                      <a:pt x="33" y="20"/>
                      <a:pt x="33" y="23"/>
                    </a:cubicBezTo>
                    <a:cubicBezTo>
                      <a:pt x="33" y="53"/>
                      <a:pt x="33" y="83"/>
                      <a:pt x="33" y="113"/>
                    </a:cubicBezTo>
                    <a:cubicBezTo>
                      <a:pt x="33" y="124"/>
                      <a:pt x="35" y="126"/>
                      <a:pt x="46" y="127"/>
                    </a:cubicBezTo>
                    <a:cubicBezTo>
                      <a:pt x="47" y="127"/>
                      <a:pt x="48" y="127"/>
                      <a:pt x="49" y="127"/>
                    </a:cubicBezTo>
                    <a:cubicBezTo>
                      <a:pt x="49" y="129"/>
                      <a:pt x="49" y="132"/>
                      <a:pt x="49" y="134"/>
                    </a:cubicBezTo>
                    <a:cubicBezTo>
                      <a:pt x="45" y="135"/>
                      <a:pt x="9" y="135"/>
                      <a:pt x="0" y="134"/>
                    </a:cubicBezTo>
                    <a:cubicBezTo>
                      <a:pt x="0" y="132"/>
                      <a:pt x="0" y="130"/>
                      <a:pt x="0" y="127"/>
                    </a:cubicBezTo>
                    <a:cubicBezTo>
                      <a:pt x="3" y="127"/>
                      <a:pt x="5" y="127"/>
                      <a:pt x="7" y="126"/>
                    </a:cubicBezTo>
                    <a:cubicBezTo>
                      <a:pt x="13" y="126"/>
                      <a:pt x="15" y="124"/>
                      <a:pt x="16" y="118"/>
                    </a:cubicBezTo>
                    <a:cubicBezTo>
                      <a:pt x="16" y="117"/>
                      <a:pt x="16" y="115"/>
                      <a:pt x="16" y="113"/>
                    </a:cubicBezTo>
                    <a:cubicBezTo>
                      <a:pt x="16" y="82"/>
                      <a:pt x="16" y="51"/>
                      <a:pt x="16" y="20"/>
                    </a:cubicBezTo>
                    <a:cubicBezTo>
                      <a:pt x="16" y="18"/>
                      <a:pt x="15" y="16"/>
                      <a:pt x="15" y="13"/>
                    </a:cubicBezTo>
                    <a:cubicBezTo>
                      <a:pt x="14" y="10"/>
                      <a:pt x="12" y="8"/>
                      <a:pt x="9" y="8"/>
                    </a:cubicBezTo>
                    <a:cubicBezTo>
                      <a:pt x="6"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5" name="Freeform 35">
                <a:extLst>
                  <a:ext uri="{FF2B5EF4-FFF2-40B4-BE49-F238E27FC236}">
                    <a16:creationId xmlns:a16="http://schemas.microsoft.com/office/drawing/2014/main" id="{65E12940-8A45-4E0C-84AF-6AA4577F53A2}"/>
                  </a:ext>
                </a:extLst>
              </p:cNvPr>
              <p:cNvSpPr>
                <a:spLocks/>
              </p:cNvSpPr>
              <p:nvPr/>
            </p:nvSpPr>
            <p:spPr bwMode="auto">
              <a:xfrm>
                <a:off x="7675879" y="3891177"/>
                <a:ext cx="137764" cy="381253"/>
              </a:xfrm>
              <a:custGeom>
                <a:avLst/>
                <a:gdLst>
                  <a:gd name="T0" fmla="*/ 0 w 49"/>
                  <a:gd name="T1" fmla="*/ 7 h 134"/>
                  <a:gd name="T2" fmla="*/ 0 w 49"/>
                  <a:gd name="T3" fmla="*/ 0 h 134"/>
                  <a:gd name="T4" fmla="*/ 49 w 49"/>
                  <a:gd name="T5" fmla="*/ 0 h 134"/>
                  <a:gd name="T6" fmla="*/ 49 w 49"/>
                  <a:gd name="T7" fmla="*/ 7 h 134"/>
                  <a:gd name="T8" fmla="*/ 42 w 49"/>
                  <a:gd name="T9" fmla="*/ 8 h 134"/>
                  <a:gd name="T10" fmla="*/ 34 w 49"/>
                  <a:gd name="T11" fmla="*/ 15 h 134"/>
                  <a:gd name="T12" fmla="*/ 33 w 49"/>
                  <a:gd name="T13" fmla="*/ 23 h 134"/>
                  <a:gd name="T14" fmla="*/ 33 w 49"/>
                  <a:gd name="T15" fmla="*/ 112 h 134"/>
                  <a:gd name="T16" fmla="*/ 34 w 49"/>
                  <a:gd name="T17" fmla="*/ 120 h 134"/>
                  <a:gd name="T18" fmla="*/ 40 w 49"/>
                  <a:gd name="T19" fmla="*/ 126 h 134"/>
                  <a:gd name="T20" fmla="*/ 49 w 49"/>
                  <a:gd name="T21" fmla="*/ 127 h 134"/>
                  <a:gd name="T22" fmla="*/ 49 w 49"/>
                  <a:gd name="T23" fmla="*/ 134 h 134"/>
                  <a:gd name="T24" fmla="*/ 0 w 49"/>
                  <a:gd name="T25" fmla="*/ 134 h 134"/>
                  <a:gd name="T26" fmla="*/ 0 w 49"/>
                  <a:gd name="T27" fmla="*/ 127 h 134"/>
                  <a:gd name="T28" fmla="*/ 8 w 49"/>
                  <a:gd name="T29" fmla="*/ 126 h 134"/>
                  <a:gd name="T30" fmla="*/ 15 w 49"/>
                  <a:gd name="T31" fmla="*/ 119 h 134"/>
                  <a:gd name="T32" fmla="*/ 16 w 49"/>
                  <a:gd name="T33" fmla="*/ 110 h 134"/>
                  <a:gd name="T34" fmla="*/ 16 w 49"/>
                  <a:gd name="T35" fmla="*/ 25 h 134"/>
                  <a:gd name="T36" fmla="*/ 15 w 49"/>
                  <a:gd name="T37" fmla="*/ 15 h 134"/>
                  <a:gd name="T38" fmla="*/ 8 w 49"/>
                  <a:gd name="T39" fmla="*/ 8 h 134"/>
                  <a:gd name="T40" fmla="*/ 0 w 49"/>
                  <a:gd name="T41"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4">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4" y="10"/>
                      <a:pt x="34" y="15"/>
                    </a:cubicBezTo>
                    <a:cubicBezTo>
                      <a:pt x="33" y="18"/>
                      <a:pt x="33" y="21"/>
                      <a:pt x="33" y="23"/>
                    </a:cubicBezTo>
                    <a:cubicBezTo>
                      <a:pt x="33" y="53"/>
                      <a:pt x="33" y="83"/>
                      <a:pt x="33" y="112"/>
                    </a:cubicBezTo>
                    <a:cubicBezTo>
                      <a:pt x="33" y="115"/>
                      <a:pt x="33" y="118"/>
                      <a:pt x="34" y="120"/>
                    </a:cubicBezTo>
                    <a:cubicBezTo>
                      <a:pt x="34" y="124"/>
                      <a:pt x="36" y="126"/>
                      <a:pt x="40" y="126"/>
                    </a:cubicBezTo>
                    <a:cubicBezTo>
                      <a:pt x="43" y="126"/>
                      <a:pt x="45" y="127"/>
                      <a:pt x="49" y="127"/>
                    </a:cubicBezTo>
                    <a:cubicBezTo>
                      <a:pt x="49" y="129"/>
                      <a:pt x="49" y="132"/>
                      <a:pt x="49" y="134"/>
                    </a:cubicBezTo>
                    <a:cubicBezTo>
                      <a:pt x="33" y="134"/>
                      <a:pt x="16" y="134"/>
                      <a:pt x="0" y="134"/>
                    </a:cubicBezTo>
                    <a:cubicBezTo>
                      <a:pt x="0" y="132"/>
                      <a:pt x="0" y="130"/>
                      <a:pt x="0" y="127"/>
                    </a:cubicBezTo>
                    <a:cubicBezTo>
                      <a:pt x="3" y="127"/>
                      <a:pt x="6" y="127"/>
                      <a:pt x="8" y="126"/>
                    </a:cubicBezTo>
                    <a:cubicBezTo>
                      <a:pt x="13" y="125"/>
                      <a:pt x="15" y="123"/>
                      <a:pt x="15" y="119"/>
                    </a:cubicBezTo>
                    <a:cubicBezTo>
                      <a:pt x="16" y="116"/>
                      <a:pt x="16" y="113"/>
                      <a:pt x="16" y="110"/>
                    </a:cubicBezTo>
                    <a:cubicBezTo>
                      <a:pt x="16" y="81"/>
                      <a:pt x="16" y="53"/>
                      <a:pt x="16" y="25"/>
                    </a:cubicBezTo>
                    <a:cubicBezTo>
                      <a:pt x="16" y="21"/>
                      <a:pt x="16" y="18"/>
                      <a:pt x="15" y="15"/>
                    </a:cubicBezTo>
                    <a:cubicBezTo>
                      <a:pt x="15" y="10"/>
                      <a:pt x="13" y="8"/>
                      <a:pt x="8" y="8"/>
                    </a:cubicBezTo>
                    <a:cubicBezTo>
                      <a:pt x="5"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3" name="组合 122">
              <a:extLst>
                <a:ext uri="{FF2B5EF4-FFF2-40B4-BE49-F238E27FC236}">
                  <a16:creationId xmlns:a16="http://schemas.microsoft.com/office/drawing/2014/main" id="{F4DC8654-6333-43BF-BBD2-8CC0F92462C8}"/>
                </a:ext>
              </a:extLst>
            </p:cNvPr>
            <p:cNvGrpSpPr/>
            <p:nvPr userDrawn="1"/>
          </p:nvGrpSpPr>
          <p:grpSpPr>
            <a:xfrm>
              <a:off x="10237120" y="539555"/>
              <a:ext cx="1312962" cy="375239"/>
              <a:chOff x="4606634" y="2048989"/>
              <a:chExt cx="5593843" cy="1598699"/>
            </a:xfrm>
            <a:solidFill>
              <a:schemeClr val="accent1">
                <a:alpha val="80000"/>
              </a:schemeClr>
            </a:solidFill>
          </p:grpSpPr>
          <p:sp>
            <p:nvSpPr>
              <p:cNvPr id="148" name="Freeform 9">
                <a:extLst>
                  <a:ext uri="{FF2B5EF4-FFF2-40B4-BE49-F238E27FC236}">
                    <a16:creationId xmlns:a16="http://schemas.microsoft.com/office/drawing/2014/main" id="{1BD02196-28F9-45E0-99D4-C63C486392BF}"/>
                  </a:ext>
                </a:extLst>
              </p:cNvPr>
              <p:cNvSpPr>
                <a:spLocks noEditPoints="1"/>
              </p:cNvSpPr>
              <p:nvPr/>
            </p:nvSpPr>
            <p:spPr bwMode="auto">
              <a:xfrm>
                <a:off x="9274578" y="2071415"/>
                <a:ext cx="925899" cy="1034829"/>
              </a:xfrm>
              <a:custGeom>
                <a:avLst/>
                <a:gdLst>
                  <a:gd name="T0" fmla="*/ 324 w 325"/>
                  <a:gd name="T1" fmla="*/ 106 h 363"/>
                  <a:gd name="T2" fmla="*/ 283 w 325"/>
                  <a:gd name="T3" fmla="*/ 179 h 363"/>
                  <a:gd name="T4" fmla="*/ 247 w 325"/>
                  <a:gd name="T5" fmla="*/ 214 h 363"/>
                  <a:gd name="T6" fmla="*/ 241 w 325"/>
                  <a:gd name="T7" fmla="*/ 228 h 363"/>
                  <a:gd name="T8" fmla="*/ 271 w 325"/>
                  <a:gd name="T9" fmla="*/ 230 h 363"/>
                  <a:gd name="T10" fmla="*/ 282 w 325"/>
                  <a:gd name="T11" fmla="*/ 240 h 363"/>
                  <a:gd name="T12" fmla="*/ 269 w 325"/>
                  <a:gd name="T13" fmla="*/ 277 h 363"/>
                  <a:gd name="T14" fmla="*/ 223 w 325"/>
                  <a:gd name="T15" fmla="*/ 316 h 363"/>
                  <a:gd name="T16" fmla="*/ 176 w 325"/>
                  <a:gd name="T17" fmla="*/ 340 h 363"/>
                  <a:gd name="T18" fmla="*/ 160 w 325"/>
                  <a:gd name="T19" fmla="*/ 339 h 363"/>
                  <a:gd name="T20" fmla="*/ 165 w 325"/>
                  <a:gd name="T21" fmla="*/ 329 h 363"/>
                  <a:gd name="T22" fmla="*/ 195 w 325"/>
                  <a:gd name="T23" fmla="*/ 302 h 363"/>
                  <a:gd name="T24" fmla="*/ 214 w 325"/>
                  <a:gd name="T25" fmla="*/ 282 h 363"/>
                  <a:gd name="T26" fmla="*/ 223 w 325"/>
                  <a:gd name="T27" fmla="*/ 265 h 363"/>
                  <a:gd name="T28" fmla="*/ 220 w 325"/>
                  <a:gd name="T29" fmla="*/ 257 h 363"/>
                  <a:gd name="T30" fmla="*/ 179 w 325"/>
                  <a:gd name="T31" fmla="*/ 289 h 363"/>
                  <a:gd name="T32" fmla="*/ 106 w 325"/>
                  <a:gd name="T33" fmla="*/ 335 h 363"/>
                  <a:gd name="T34" fmla="*/ 20 w 325"/>
                  <a:gd name="T35" fmla="*/ 363 h 363"/>
                  <a:gd name="T36" fmla="*/ 4 w 325"/>
                  <a:gd name="T37" fmla="*/ 360 h 363"/>
                  <a:gd name="T38" fmla="*/ 78 w 325"/>
                  <a:gd name="T39" fmla="*/ 306 h 363"/>
                  <a:gd name="T40" fmla="*/ 102 w 325"/>
                  <a:gd name="T41" fmla="*/ 295 h 363"/>
                  <a:gd name="T42" fmla="*/ 208 w 325"/>
                  <a:gd name="T43" fmla="*/ 238 h 363"/>
                  <a:gd name="T44" fmla="*/ 207 w 325"/>
                  <a:gd name="T45" fmla="*/ 232 h 363"/>
                  <a:gd name="T46" fmla="*/ 171 w 325"/>
                  <a:gd name="T47" fmla="*/ 243 h 363"/>
                  <a:gd name="T48" fmla="*/ 163 w 325"/>
                  <a:gd name="T49" fmla="*/ 239 h 363"/>
                  <a:gd name="T50" fmla="*/ 170 w 325"/>
                  <a:gd name="T51" fmla="*/ 226 h 363"/>
                  <a:gd name="T52" fmla="*/ 154 w 325"/>
                  <a:gd name="T53" fmla="*/ 206 h 363"/>
                  <a:gd name="T54" fmla="*/ 122 w 325"/>
                  <a:gd name="T55" fmla="*/ 224 h 363"/>
                  <a:gd name="T56" fmla="*/ 99 w 325"/>
                  <a:gd name="T57" fmla="*/ 236 h 363"/>
                  <a:gd name="T58" fmla="*/ 100 w 325"/>
                  <a:gd name="T59" fmla="*/ 222 h 363"/>
                  <a:gd name="T60" fmla="*/ 116 w 325"/>
                  <a:gd name="T61" fmla="*/ 204 h 363"/>
                  <a:gd name="T62" fmla="*/ 118 w 325"/>
                  <a:gd name="T63" fmla="*/ 183 h 363"/>
                  <a:gd name="T64" fmla="*/ 116 w 325"/>
                  <a:gd name="T65" fmla="*/ 174 h 363"/>
                  <a:gd name="T66" fmla="*/ 143 w 325"/>
                  <a:gd name="T67" fmla="*/ 167 h 363"/>
                  <a:gd name="T68" fmla="*/ 158 w 325"/>
                  <a:gd name="T69" fmla="*/ 145 h 363"/>
                  <a:gd name="T70" fmla="*/ 147 w 325"/>
                  <a:gd name="T71" fmla="*/ 144 h 363"/>
                  <a:gd name="T72" fmla="*/ 132 w 325"/>
                  <a:gd name="T73" fmla="*/ 141 h 363"/>
                  <a:gd name="T74" fmla="*/ 141 w 325"/>
                  <a:gd name="T75" fmla="*/ 129 h 363"/>
                  <a:gd name="T76" fmla="*/ 140 w 325"/>
                  <a:gd name="T77" fmla="*/ 115 h 363"/>
                  <a:gd name="T78" fmla="*/ 112 w 325"/>
                  <a:gd name="T79" fmla="*/ 96 h 363"/>
                  <a:gd name="T80" fmla="*/ 127 w 325"/>
                  <a:gd name="T81" fmla="*/ 92 h 363"/>
                  <a:gd name="T82" fmla="*/ 167 w 325"/>
                  <a:gd name="T83" fmla="*/ 81 h 363"/>
                  <a:gd name="T84" fmla="*/ 203 w 325"/>
                  <a:gd name="T85" fmla="*/ 36 h 363"/>
                  <a:gd name="T86" fmla="*/ 204 w 325"/>
                  <a:gd name="T87" fmla="*/ 10 h 363"/>
                  <a:gd name="T88" fmla="*/ 216 w 325"/>
                  <a:gd name="T89" fmla="*/ 3 h 363"/>
                  <a:gd name="T90" fmla="*/ 224 w 325"/>
                  <a:gd name="T91" fmla="*/ 56 h 363"/>
                  <a:gd name="T92" fmla="*/ 205 w 325"/>
                  <a:gd name="T93" fmla="*/ 91 h 363"/>
                  <a:gd name="T94" fmla="*/ 208 w 325"/>
                  <a:gd name="T95" fmla="*/ 105 h 363"/>
                  <a:gd name="T96" fmla="*/ 267 w 325"/>
                  <a:gd name="T97" fmla="*/ 87 h 363"/>
                  <a:gd name="T98" fmla="*/ 297 w 325"/>
                  <a:gd name="T99" fmla="*/ 85 h 363"/>
                  <a:gd name="T100" fmla="*/ 309 w 325"/>
                  <a:gd name="T101" fmla="*/ 86 h 363"/>
                  <a:gd name="T102" fmla="*/ 325 w 325"/>
                  <a:gd name="T103" fmla="*/ 104 h 363"/>
                  <a:gd name="T104" fmla="*/ 198 w 325"/>
                  <a:gd name="T105" fmla="*/ 126 h 363"/>
                  <a:gd name="T106" fmla="*/ 164 w 325"/>
                  <a:gd name="T107" fmla="*/ 175 h 363"/>
                  <a:gd name="T108" fmla="*/ 181 w 325"/>
                  <a:gd name="T109" fmla="*/ 191 h 363"/>
                  <a:gd name="T110" fmla="*/ 186 w 325"/>
                  <a:gd name="T111" fmla="*/ 173 h 363"/>
                  <a:gd name="T112" fmla="*/ 199 w 325"/>
                  <a:gd name="T113" fmla="*/ 170 h 363"/>
                  <a:gd name="T114" fmla="*/ 206 w 325"/>
                  <a:gd name="T115" fmla="*/ 204 h 363"/>
                  <a:gd name="T116" fmla="*/ 217 w 325"/>
                  <a:gd name="T117" fmla="*/ 206 h 363"/>
                  <a:gd name="T118" fmla="*/ 229 w 325"/>
                  <a:gd name="T119" fmla="*/ 188 h 363"/>
                  <a:gd name="T120" fmla="*/ 261 w 325"/>
                  <a:gd name="T121" fmla="*/ 141 h 363"/>
                  <a:gd name="T122" fmla="*/ 250 w 325"/>
                  <a:gd name="T123" fmla="*/ 134 h 363"/>
                  <a:gd name="T124" fmla="*/ 206 w 325"/>
                  <a:gd name="T125" fmla="*/ 12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 h="363">
                    <a:moveTo>
                      <a:pt x="325" y="104"/>
                    </a:moveTo>
                    <a:cubicBezTo>
                      <a:pt x="325" y="104"/>
                      <a:pt x="324" y="105"/>
                      <a:pt x="324" y="106"/>
                    </a:cubicBezTo>
                    <a:cubicBezTo>
                      <a:pt x="323" y="108"/>
                      <a:pt x="323" y="111"/>
                      <a:pt x="322" y="114"/>
                    </a:cubicBezTo>
                    <a:cubicBezTo>
                      <a:pt x="312" y="138"/>
                      <a:pt x="300" y="160"/>
                      <a:pt x="283" y="179"/>
                    </a:cubicBezTo>
                    <a:cubicBezTo>
                      <a:pt x="275" y="188"/>
                      <a:pt x="267" y="197"/>
                      <a:pt x="259" y="205"/>
                    </a:cubicBezTo>
                    <a:cubicBezTo>
                      <a:pt x="255" y="209"/>
                      <a:pt x="251" y="211"/>
                      <a:pt x="247" y="214"/>
                    </a:cubicBezTo>
                    <a:cubicBezTo>
                      <a:pt x="244" y="217"/>
                      <a:pt x="241" y="219"/>
                      <a:pt x="239" y="223"/>
                    </a:cubicBezTo>
                    <a:cubicBezTo>
                      <a:pt x="237" y="226"/>
                      <a:pt x="238" y="227"/>
                      <a:pt x="241" y="228"/>
                    </a:cubicBezTo>
                    <a:cubicBezTo>
                      <a:pt x="243" y="228"/>
                      <a:pt x="245" y="228"/>
                      <a:pt x="246" y="228"/>
                    </a:cubicBezTo>
                    <a:cubicBezTo>
                      <a:pt x="255" y="229"/>
                      <a:pt x="263" y="230"/>
                      <a:pt x="271" y="230"/>
                    </a:cubicBezTo>
                    <a:cubicBezTo>
                      <a:pt x="272" y="230"/>
                      <a:pt x="274" y="231"/>
                      <a:pt x="275" y="231"/>
                    </a:cubicBezTo>
                    <a:cubicBezTo>
                      <a:pt x="280" y="233"/>
                      <a:pt x="282" y="235"/>
                      <a:pt x="282" y="240"/>
                    </a:cubicBezTo>
                    <a:cubicBezTo>
                      <a:pt x="283" y="247"/>
                      <a:pt x="282" y="253"/>
                      <a:pt x="279" y="259"/>
                    </a:cubicBezTo>
                    <a:cubicBezTo>
                      <a:pt x="277" y="265"/>
                      <a:pt x="273" y="271"/>
                      <a:pt x="269" y="277"/>
                    </a:cubicBezTo>
                    <a:cubicBezTo>
                      <a:pt x="260" y="289"/>
                      <a:pt x="248" y="298"/>
                      <a:pt x="237" y="307"/>
                    </a:cubicBezTo>
                    <a:cubicBezTo>
                      <a:pt x="233" y="311"/>
                      <a:pt x="228" y="314"/>
                      <a:pt x="223" y="316"/>
                    </a:cubicBezTo>
                    <a:cubicBezTo>
                      <a:pt x="213" y="321"/>
                      <a:pt x="203" y="327"/>
                      <a:pt x="193" y="332"/>
                    </a:cubicBezTo>
                    <a:cubicBezTo>
                      <a:pt x="187" y="334"/>
                      <a:pt x="182" y="337"/>
                      <a:pt x="176" y="340"/>
                    </a:cubicBezTo>
                    <a:cubicBezTo>
                      <a:pt x="173" y="341"/>
                      <a:pt x="169" y="341"/>
                      <a:pt x="166" y="342"/>
                    </a:cubicBezTo>
                    <a:cubicBezTo>
                      <a:pt x="164" y="342"/>
                      <a:pt x="161" y="341"/>
                      <a:pt x="160" y="339"/>
                    </a:cubicBezTo>
                    <a:cubicBezTo>
                      <a:pt x="159" y="337"/>
                      <a:pt x="160" y="335"/>
                      <a:pt x="162" y="333"/>
                    </a:cubicBezTo>
                    <a:cubicBezTo>
                      <a:pt x="163" y="332"/>
                      <a:pt x="164" y="330"/>
                      <a:pt x="165" y="329"/>
                    </a:cubicBezTo>
                    <a:cubicBezTo>
                      <a:pt x="173" y="323"/>
                      <a:pt x="181" y="316"/>
                      <a:pt x="189" y="310"/>
                    </a:cubicBezTo>
                    <a:cubicBezTo>
                      <a:pt x="192" y="307"/>
                      <a:pt x="194" y="305"/>
                      <a:pt x="195" y="302"/>
                    </a:cubicBezTo>
                    <a:cubicBezTo>
                      <a:pt x="196" y="300"/>
                      <a:pt x="198" y="297"/>
                      <a:pt x="200" y="295"/>
                    </a:cubicBezTo>
                    <a:cubicBezTo>
                      <a:pt x="205" y="291"/>
                      <a:pt x="210" y="287"/>
                      <a:pt x="214" y="282"/>
                    </a:cubicBezTo>
                    <a:cubicBezTo>
                      <a:pt x="217" y="280"/>
                      <a:pt x="218" y="278"/>
                      <a:pt x="219" y="275"/>
                    </a:cubicBezTo>
                    <a:cubicBezTo>
                      <a:pt x="219" y="271"/>
                      <a:pt x="221" y="268"/>
                      <a:pt x="223" y="265"/>
                    </a:cubicBezTo>
                    <a:cubicBezTo>
                      <a:pt x="225" y="263"/>
                      <a:pt x="227" y="261"/>
                      <a:pt x="229" y="259"/>
                    </a:cubicBezTo>
                    <a:cubicBezTo>
                      <a:pt x="227" y="256"/>
                      <a:pt x="224" y="256"/>
                      <a:pt x="220" y="257"/>
                    </a:cubicBezTo>
                    <a:cubicBezTo>
                      <a:pt x="212" y="260"/>
                      <a:pt x="205" y="264"/>
                      <a:pt x="199" y="270"/>
                    </a:cubicBezTo>
                    <a:cubicBezTo>
                      <a:pt x="192" y="276"/>
                      <a:pt x="186" y="282"/>
                      <a:pt x="179" y="289"/>
                    </a:cubicBezTo>
                    <a:cubicBezTo>
                      <a:pt x="169" y="299"/>
                      <a:pt x="157" y="307"/>
                      <a:pt x="144" y="314"/>
                    </a:cubicBezTo>
                    <a:cubicBezTo>
                      <a:pt x="131" y="320"/>
                      <a:pt x="119" y="328"/>
                      <a:pt x="106" y="335"/>
                    </a:cubicBezTo>
                    <a:cubicBezTo>
                      <a:pt x="89" y="344"/>
                      <a:pt x="72" y="352"/>
                      <a:pt x="53" y="357"/>
                    </a:cubicBezTo>
                    <a:cubicBezTo>
                      <a:pt x="43" y="361"/>
                      <a:pt x="32" y="363"/>
                      <a:pt x="20" y="363"/>
                    </a:cubicBezTo>
                    <a:cubicBezTo>
                      <a:pt x="16" y="362"/>
                      <a:pt x="12" y="361"/>
                      <a:pt x="7" y="361"/>
                    </a:cubicBezTo>
                    <a:cubicBezTo>
                      <a:pt x="6" y="361"/>
                      <a:pt x="5" y="360"/>
                      <a:pt x="4" y="360"/>
                    </a:cubicBezTo>
                    <a:cubicBezTo>
                      <a:pt x="0" y="358"/>
                      <a:pt x="0" y="355"/>
                      <a:pt x="4" y="352"/>
                    </a:cubicBezTo>
                    <a:cubicBezTo>
                      <a:pt x="28" y="337"/>
                      <a:pt x="53" y="321"/>
                      <a:pt x="78" y="306"/>
                    </a:cubicBezTo>
                    <a:cubicBezTo>
                      <a:pt x="84" y="302"/>
                      <a:pt x="91" y="298"/>
                      <a:pt x="98" y="297"/>
                    </a:cubicBezTo>
                    <a:cubicBezTo>
                      <a:pt x="100" y="296"/>
                      <a:pt x="101" y="295"/>
                      <a:pt x="102" y="295"/>
                    </a:cubicBezTo>
                    <a:cubicBezTo>
                      <a:pt x="135" y="275"/>
                      <a:pt x="169" y="257"/>
                      <a:pt x="204" y="241"/>
                    </a:cubicBezTo>
                    <a:cubicBezTo>
                      <a:pt x="205" y="240"/>
                      <a:pt x="207" y="239"/>
                      <a:pt x="208" y="238"/>
                    </a:cubicBezTo>
                    <a:cubicBezTo>
                      <a:pt x="209" y="237"/>
                      <a:pt x="210" y="235"/>
                      <a:pt x="210" y="234"/>
                    </a:cubicBezTo>
                    <a:cubicBezTo>
                      <a:pt x="210" y="233"/>
                      <a:pt x="208" y="232"/>
                      <a:pt x="207" y="232"/>
                    </a:cubicBezTo>
                    <a:cubicBezTo>
                      <a:pt x="201" y="231"/>
                      <a:pt x="196" y="233"/>
                      <a:pt x="190" y="235"/>
                    </a:cubicBezTo>
                    <a:cubicBezTo>
                      <a:pt x="184" y="238"/>
                      <a:pt x="178" y="240"/>
                      <a:pt x="171" y="243"/>
                    </a:cubicBezTo>
                    <a:cubicBezTo>
                      <a:pt x="170" y="243"/>
                      <a:pt x="169" y="244"/>
                      <a:pt x="168" y="244"/>
                    </a:cubicBezTo>
                    <a:cubicBezTo>
                      <a:pt x="164" y="244"/>
                      <a:pt x="163" y="244"/>
                      <a:pt x="163" y="239"/>
                    </a:cubicBezTo>
                    <a:cubicBezTo>
                      <a:pt x="163" y="236"/>
                      <a:pt x="164" y="233"/>
                      <a:pt x="166" y="231"/>
                    </a:cubicBezTo>
                    <a:cubicBezTo>
                      <a:pt x="167" y="229"/>
                      <a:pt x="169" y="228"/>
                      <a:pt x="170" y="226"/>
                    </a:cubicBezTo>
                    <a:cubicBezTo>
                      <a:pt x="172" y="222"/>
                      <a:pt x="172" y="218"/>
                      <a:pt x="168" y="215"/>
                    </a:cubicBezTo>
                    <a:cubicBezTo>
                      <a:pt x="164" y="212"/>
                      <a:pt x="159" y="209"/>
                      <a:pt x="154" y="206"/>
                    </a:cubicBezTo>
                    <a:cubicBezTo>
                      <a:pt x="148" y="203"/>
                      <a:pt x="143" y="205"/>
                      <a:pt x="138" y="210"/>
                    </a:cubicBezTo>
                    <a:cubicBezTo>
                      <a:pt x="133" y="215"/>
                      <a:pt x="128" y="219"/>
                      <a:pt x="122" y="224"/>
                    </a:cubicBezTo>
                    <a:cubicBezTo>
                      <a:pt x="118" y="228"/>
                      <a:pt x="112" y="231"/>
                      <a:pt x="107" y="235"/>
                    </a:cubicBezTo>
                    <a:cubicBezTo>
                      <a:pt x="105" y="236"/>
                      <a:pt x="102" y="238"/>
                      <a:pt x="99" y="236"/>
                    </a:cubicBezTo>
                    <a:cubicBezTo>
                      <a:pt x="97" y="234"/>
                      <a:pt x="97" y="231"/>
                      <a:pt x="98" y="229"/>
                    </a:cubicBezTo>
                    <a:cubicBezTo>
                      <a:pt x="98" y="226"/>
                      <a:pt x="99" y="224"/>
                      <a:pt x="100" y="222"/>
                    </a:cubicBezTo>
                    <a:cubicBezTo>
                      <a:pt x="102" y="219"/>
                      <a:pt x="105" y="217"/>
                      <a:pt x="107" y="214"/>
                    </a:cubicBezTo>
                    <a:cubicBezTo>
                      <a:pt x="110" y="211"/>
                      <a:pt x="113" y="208"/>
                      <a:pt x="116" y="204"/>
                    </a:cubicBezTo>
                    <a:cubicBezTo>
                      <a:pt x="118" y="202"/>
                      <a:pt x="119" y="198"/>
                      <a:pt x="120" y="195"/>
                    </a:cubicBezTo>
                    <a:cubicBezTo>
                      <a:pt x="122" y="191"/>
                      <a:pt x="122" y="187"/>
                      <a:pt x="118" y="183"/>
                    </a:cubicBezTo>
                    <a:cubicBezTo>
                      <a:pt x="116" y="182"/>
                      <a:pt x="115" y="181"/>
                      <a:pt x="115" y="179"/>
                    </a:cubicBezTo>
                    <a:cubicBezTo>
                      <a:pt x="113" y="177"/>
                      <a:pt x="113" y="175"/>
                      <a:pt x="116" y="174"/>
                    </a:cubicBezTo>
                    <a:cubicBezTo>
                      <a:pt x="123" y="173"/>
                      <a:pt x="130" y="171"/>
                      <a:pt x="137" y="170"/>
                    </a:cubicBezTo>
                    <a:cubicBezTo>
                      <a:pt x="140" y="170"/>
                      <a:pt x="141" y="169"/>
                      <a:pt x="143" y="167"/>
                    </a:cubicBezTo>
                    <a:cubicBezTo>
                      <a:pt x="146" y="163"/>
                      <a:pt x="150" y="159"/>
                      <a:pt x="153" y="155"/>
                    </a:cubicBezTo>
                    <a:cubicBezTo>
                      <a:pt x="155" y="152"/>
                      <a:pt x="157" y="149"/>
                      <a:pt x="158" y="145"/>
                    </a:cubicBezTo>
                    <a:cubicBezTo>
                      <a:pt x="159" y="141"/>
                      <a:pt x="157" y="140"/>
                      <a:pt x="154" y="141"/>
                    </a:cubicBezTo>
                    <a:cubicBezTo>
                      <a:pt x="151" y="141"/>
                      <a:pt x="149" y="142"/>
                      <a:pt x="147" y="144"/>
                    </a:cubicBezTo>
                    <a:cubicBezTo>
                      <a:pt x="144" y="146"/>
                      <a:pt x="140" y="146"/>
                      <a:pt x="137" y="145"/>
                    </a:cubicBezTo>
                    <a:cubicBezTo>
                      <a:pt x="134" y="145"/>
                      <a:pt x="133" y="144"/>
                      <a:pt x="132" y="141"/>
                    </a:cubicBezTo>
                    <a:cubicBezTo>
                      <a:pt x="132" y="139"/>
                      <a:pt x="132" y="137"/>
                      <a:pt x="134" y="135"/>
                    </a:cubicBezTo>
                    <a:cubicBezTo>
                      <a:pt x="137" y="133"/>
                      <a:pt x="139" y="131"/>
                      <a:pt x="141" y="129"/>
                    </a:cubicBezTo>
                    <a:cubicBezTo>
                      <a:pt x="143" y="126"/>
                      <a:pt x="144" y="123"/>
                      <a:pt x="144" y="119"/>
                    </a:cubicBezTo>
                    <a:cubicBezTo>
                      <a:pt x="144" y="116"/>
                      <a:pt x="143" y="115"/>
                      <a:pt x="140" y="115"/>
                    </a:cubicBezTo>
                    <a:cubicBezTo>
                      <a:pt x="136" y="115"/>
                      <a:pt x="132" y="115"/>
                      <a:pt x="129" y="114"/>
                    </a:cubicBezTo>
                    <a:cubicBezTo>
                      <a:pt x="119" y="112"/>
                      <a:pt x="114" y="106"/>
                      <a:pt x="112" y="96"/>
                    </a:cubicBezTo>
                    <a:cubicBezTo>
                      <a:pt x="112" y="91"/>
                      <a:pt x="113" y="90"/>
                      <a:pt x="118" y="91"/>
                    </a:cubicBezTo>
                    <a:cubicBezTo>
                      <a:pt x="121" y="91"/>
                      <a:pt x="124" y="91"/>
                      <a:pt x="127" y="92"/>
                    </a:cubicBezTo>
                    <a:cubicBezTo>
                      <a:pt x="137" y="93"/>
                      <a:pt x="146" y="92"/>
                      <a:pt x="155" y="86"/>
                    </a:cubicBezTo>
                    <a:cubicBezTo>
                      <a:pt x="158" y="83"/>
                      <a:pt x="163" y="82"/>
                      <a:pt x="167" y="81"/>
                    </a:cubicBezTo>
                    <a:cubicBezTo>
                      <a:pt x="174" y="79"/>
                      <a:pt x="180" y="76"/>
                      <a:pt x="184" y="70"/>
                    </a:cubicBezTo>
                    <a:cubicBezTo>
                      <a:pt x="193" y="60"/>
                      <a:pt x="200" y="49"/>
                      <a:pt x="203" y="36"/>
                    </a:cubicBezTo>
                    <a:cubicBezTo>
                      <a:pt x="204" y="30"/>
                      <a:pt x="205" y="23"/>
                      <a:pt x="205" y="17"/>
                    </a:cubicBezTo>
                    <a:cubicBezTo>
                      <a:pt x="204" y="15"/>
                      <a:pt x="204" y="13"/>
                      <a:pt x="204" y="10"/>
                    </a:cubicBezTo>
                    <a:cubicBezTo>
                      <a:pt x="204" y="7"/>
                      <a:pt x="204" y="4"/>
                      <a:pt x="207" y="2"/>
                    </a:cubicBezTo>
                    <a:cubicBezTo>
                      <a:pt x="211" y="0"/>
                      <a:pt x="213" y="2"/>
                      <a:pt x="216" y="3"/>
                    </a:cubicBezTo>
                    <a:cubicBezTo>
                      <a:pt x="230" y="11"/>
                      <a:pt x="236" y="28"/>
                      <a:pt x="230" y="43"/>
                    </a:cubicBezTo>
                    <a:cubicBezTo>
                      <a:pt x="229" y="48"/>
                      <a:pt x="226" y="52"/>
                      <a:pt x="224" y="56"/>
                    </a:cubicBezTo>
                    <a:cubicBezTo>
                      <a:pt x="219" y="64"/>
                      <a:pt x="214" y="72"/>
                      <a:pt x="209" y="80"/>
                    </a:cubicBezTo>
                    <a:cubicBezTo>
                      <a:pt x="207" y="83"/>
                      <a:pt x="206" y="87"/>
                      <a:pt x="205" y="91"/>
                    </a:cubicBezTo>
                    <a:cubicBezTo>
                      <a:pt x="204" y="93"/>
                      <a:pt x="203" y="95"/>
                      <a:pt x="203" y="98"/>
                    </a:cubicBezTo>
                    <a:cubicBezTo>
                      <a:pt x="203" y="102"/>
                      <a:pt x="205" y="104"/>
                      <a:pt x="208" y="105"/>
                    </a:cubicBezTo>
                    <a:cubicBezTo>
                      <a:pt x="213" y="106"/>
                      <a:pt x="217" y="105"/>
                      <a:pt x="221" y="104"/>
                    </a:cubicBezTo>
                    <a:cubicBezTo>
                      <a:pt x="236" y="97"/>
                      <a:pt x="251" y="91"/>
                      <a:pt x="267" y="87"/>
                    </a:cubicBezTo>
                    <a:cubicBezTo>
                      <a:pt x="274" y="85"/>
                      <a:pt x="280" y="84"/>
                      <a:pt x="287" y="82"/>
                    </a:cubicBezTo>
                    <a:cubicBezTo>
                      <a:pt x="290" y="82"/>
                      <a:pt x="294" y="82"/>
                      <a:pt x="297" y="85"/>
                    </a:cubicBezTo>
                    <a:cubicBezTo>
                      <a:pt x="299" y="86"/>
                      <a:pt x="301" y="86"/>
                      <a:pt x="304" y="86"/>
                    </a:cubicBezTo>
                    <a:cubicBezTo>
                      <a:pt x="305" y="87"/>
                      <a:pt x="307" y="86"/>
                      <a:pt x="309" y="86"/>
                    </a:cubicBezTo>
                    <a:cubicBezTo>
                      <a:pt x="317" y="86"/>
                      <a:pt x="323" y="89"/>
                      <a:pt x="325" y="97"/>
                    </a:cubicBezTo>
                    <a:cubicBezTo>
                      <a:pt x="325" y="99"/>
                      <a:pt x="325" y="101"/>
                      <a:pt x="325" y="104"/>
                    </a:cubicBezTo>
                    <a:close/>
                    <a:moveTo>
                      <a:pt x="206" y="122"/>
                    </a:moveTo>
                    <a:cubicBezTo>
                      <a:pt x="203" y="122"/>
                      <a:pt x="200" y="123"/>
                      <a:pt x="198" y="126"/>
                    </a:cubicBezTo>
                    <a:cubicBezTo>
                      <a:pt x="189" y="138"/>
                      <a:pt x="179" y="150"/>
                      <a:pt x="169" y="162"/>
                    </a:cubicBezTo>
                    <a:cubicBezTo>
                      <a:pt x="166" y="166"/>
                      <a:pt x="164" y="170"/>
                      <a:pt x="164" y="175"/>
                    </a:cubicBezTo>
                    <a:cubicBezTo>
                      <a:pt x="162" y="184"/>
                      <a:pt x="165" y="188"/>
                      <a:pt x="173" y="193"/>
                    </a:cubicBezTo>
                    <a:cubicBezTo>
                      <a:pt x="176" y="195"/>
                      <a:pt x="179" y="194"/>
                      <a:pt x="181" y="191"/>
                    </a:cubicBezTo>
                    <a:cubicBezTo>
                      <a:pt x="183" y="188"/>
                      <a:pt x="183" y="186"/>
                      <a:pt x="184" y="183"/>
                    </a:cubicBezTo>
                    <a:cubicBezTo>
                      <a:pt x="185" y="180"/>
                      <a:pt x="185" y="176"/>
                      <a:pt x="186" y="173"/>
                    </a:cubicBezTo>
                    <a:cubicBezTo>
                      <a:pt x="187" y="171"/>
                      <a:pt x="188" y="168"/>
                      <a:pt x="190" y="167"/>
                    </a:cubicBezTo>
                    <a:cubicBezTo>
                      <a:pt x="194" y="164"/>
                      <a:pt x="197" y="165"/>
                      <a:pt x="199" y="170"/>
                    </a:cubicBezTo>
                    <a:cubicBezTo>
                      <a:pt x="199" y="171"/>
                      <a:pt x="199" y="171"/>
                      <a:pt x="199" y="172"/>
                    </a:cubicBezTo>
                    <a:cubicBezTo>
                      <a:pt x="202" y="183"/>
                      <a:pt x="205" y="193"/>
                      <a:pt x="206" y="204"/>
                    </a:cubicBezTo>
                    <a:cubicBezTo>
                      <a:pt x="206" y="206"/>
                      <a:pt x="207" y="209"/>
                      <a:pt x="210" y="210"/>
                    </a:cubicBezTo>
                    <a:cubicBezTo>
                      <a:pt x="214" y="210"/>
                      <a:pt x="215" y="208"/>
                      <a:pt x="217" y="206"/>
                    </a:cubicBezTo>
                    <a:cubicBezTo>
                      <a:pt x="217" y="205"/>
                      <a:pt x="217" y="205"/>
                      <a:pt x="218" y="204"/>
                    </a:cubicBezTo>
                    <a:cubicBezTo>
                      <a:pt x="221" y="199"/>
                      <a:pt x="225" y="193"/>
                      <a:pt x="229" y="188"/>
                    </a:cubicBezTo>
                    <a:cubicBezTo>
                      <a:pt x="237" y="177"/>
                      <a:pt x="246" y="167"/>
                      <a:pt x="255" y="157"/>
                    </a:cubicBezTo>
                    <a:cubicBezTo>
                      <a:pt x="259" y="152"/>
                      <a:pt x="261" y="147"/>
                      <a:pt x="261" y="141"/>
                    </a:cubicBezTo>
                    <a:cubicBezTo>
                      <a:pt x="261" y="137"/>
                      <a:pt x="259" y="135"/>
                      <a:pt x="255" y="134"/>
                    </a:cubicBezTo>
                    <a:cubicBezTo>
                      <a:pt x="253" y="134"/>
                      <a:pt x="251" y="134"/>
                      <a:pt x="250" y="134"/>
                    </a:cubicBezTo>
                    <a:cubicBezTo>
                      <a:pt x="240" y="131"/>
                      <a:pt x="231" y="129"/>
                      <a:pt x="221" y="126"/>
                    </a:cubicBezTo>
                    <a:cubicBezTo>
                      <a:pt x="216" y="125"/>
                      <a:pt x="211" y="123"/>
                      <a:pt x="206"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9" name="Freeform 10">
                <a:extLst>
                  <a:ext uri="{FF2B5EF4-FFF2-40B4-BE49-F238E27FC236}">
                    <a16:creationId xmlns:a16="http://schemas.microsoft.com/office/drawing/2014/main" id="{F635BA25-F85D-4FD0-B0FF-9852A3FB35CC}"/>
                  </a:ext>
                </a:extLst>
              </p:cNvPr>
              <p:cNvSpPr>
                <a:spLocks/>
              </p:cNvSpPr>
              <p:nvPr/>
            </p:nvSpPr>
            <p:spPr bwMode="auto">
              <a:xfrm>
                <a:off x="7550931" y="2257236"/>
                <a:ext cx="1089293" cy="1169389"/>
              </a:xfrm>
              <a:custGeom>
                <a:avLst/>
                <a:gdLst>
                  <a:gd name="T0" fmla="*/ 83 w 383"/>
                  <a:gd name="T1" fmla="*/ 410 h 411"/>
                  <a:gd name="T2" fmla="*/ 111 w 383"/>
                  <a:gd name="T3" fmla="*/ 380 h 411"/>
                  <a:gd name="T4" fmla="*/ 136 w 383"/>
                  <a:gd name="T5" fmla="*/ 371 h 411"/>
                  <a:gd name="T6" fmla="*/ 198 w 383"/>
                  <a:gd name="T7" fmla="*/ 294 h 411"/>
                  <a:gd name="T8" fmla="*/ 201 w 383"/>
                  <a:gd name="T9" fmla="*/ 280 h 411"/>
                  <a:gd name="T10" fmla="*/ 197 w 383"/>
                  <a:gd name="T11" fmla="*/ 274 h 411"/>
                  <a:gd name="T12" fmla="*/ 166 w 383"/>
                  <a:gd name="T13" fmla="*/ 283 h 411"/>
                  <a:gd name="T14" fmla="*/ 144 w 383"/>
                  <a:gd name="T15" fmla="*/ 291 h 411"/>
                  <a:gd name="T16" fmla="*/ 123 w 383"/>
                  <a:gd name="T17" fmla="*/ 305 h 411"/>
                  <a:gd name="T18" fmla="*/ 62 w 383"/>
                  <a:gd name="T19" fmla="*/ 344 h 411"/>
                  <a:gd name="T20" fmla="*/ 34 w 383"/>
                  <a:gd name="T21" fmla="*/ 353 h 411"/>
                  <a:gd name="T22" fmla="*/ 9 w 383"/>
                  <a:gd name="T23" fmla="*/ 344 h 411"/>
                  <a:gd name="T24" fmla="*/ 1 w 383"/>
                  <a:gd name="T25" fmla="*/ 322 h 411"/>
                  <a:gd name="T26" fmla="*/ 0 w 383"/>
                  <a:gd name="T27" fmla="*/ 288 h 411"/>
                  <a:gd name="T28" fmla="*/ 1 w 383"/>
                  <a:gd name="T29" fmla="*/ 283 h 411"/>
                  <a:gd name="T30" fmla="*/ 6 w 383"/>
                  <a:gd name="T31" fmla="*/ 282 h 411"/>
                  <a:gd name="T32" fmla="*/ 8 w 383"/>
                  <a:gd name="T33" fmla="*/ 285 h 411"/>
                  <a:gd name="T34" fmla="*/ 10 w 383"/>
                  <a:gd name="T35" fmla="*/ 290 h 411"/>
                  <a:gd name="T36" fmla="*/ 32 w 383"/>
                  <a:gd name="T37" fmla="*/ 298 h 411"/>
                  <a:gd name="T38" fmla="*/ 46 w 383"/>
                  <a:gd name="T39" fmla="*/ 293 h 411"/>
                  <a:gd name="T40" fmla="*/ 53 w 383"/>
                  <a:gd name="T41" fmla="*/ 291 h 411"/>
                  <a:gd name="T42" fmla="*/ 65 w 383"/>
                  <a:gd name="T43" fmla="*/ 288 h 411"/>
                  <a:gd name="T44" fmla="*/ 100 w 383"/>
                  <a:gd name="T45" fmla="*/ 268 h 411"/>
                  <a:gd name="T46" fmla="*/ 156 w 383"/>
                  <a:gd name="T47" fmla="*/ 244 h 411"/>
                  <a:gd name="T48" fmla="*/ 197 w 383"/>
                  <a:gd name="T49" fmla="*/ 229 h 411"/>
                  <a:gd name="T50" fmla="*/ 203 w 383"/>
                  <a:gd name="T51" fmla="*/ 226 h 411"/>
                  <a:gd name="T52" fmla="*/ 219 w 383"/>
                  <a:gd name="T53" fmla="*/ 204 h 411"/>
                  <a:gd name="T54" fmla="*/ 222 w 383"/>
                  <a:gd name="T55" fmla="*/ 124 h 411"/>
                  <a:gd name="T56" fmla="*/ 210 w 383"/>
                  <a:gd name="T57" fmla="*/ 69 h 411"/>
                  <a:gd name="T58" fmla="*/ 197 w 383"/>
                  <a:gd name="T59" fmla="*/ 36 h 411"/>
                  <a:gd name="T60" fmla="*/ 194 w 383"/>
                  <a:gd name="T61" fmla="*/ 10 h 411"/>
                  <a:gd name="T62" fmla="*/ 205 w 383"/>
                  <a:gd name="T63" fmla="*/ 2 h 411"/>
                  <a:gd name="T64" fmla="*/ 230 w 383"/>
                  <a:gd name="T65" fmla="*/ 7 h 411"/>
                  <a:gd name="T66" fmla="*/ 237 w 383"/>
                  <a:gd name="T67" fmla="*/ 10 h 411"/>
                  <a:gd name="T68" fmla="*/ 248 w 383"/>
                  <a:gd name="T69" fmla="*/ 19 h 411"/>
                  <a:gd name="T70" fmla="*/ 265 w 383"/>
                  <a:gd name="T71" fmla="*/ 29 h 411"/>
                  <a:gd name="T72" fmla="*/ 280 w 383"/>
                  <a:gd name="T73" fmla="*/ 49 h 411"/>
                  <a:gd name="T74" fmla="*/ 278 w 383"/>
                  <a:gd name="T75" fmla="*/ 66 h 411"/>
                  <a:gd name="T76" fmla="*/ 273 w 383"/>
                  <a:gd name="T77" fmla="*/ 72 h 411"/>
                  <a:gd name="T78" fmla="*/ 270 w 383"/>
                  <a:gd name="T79" fmla="*/ 77 h 411"/>
                  <a:gd name="T80" fmla="*/ 271 w 383"/>
                  <a:gd name="T81" fmla="*/ 158 h 411"/>
                  <a:gd name="T82" fmla="*/ 273 w 383"/>
                  <a:gd name="T83" fmla="*/ 179 h 411"/>
                  <a:gd name="T84" fmla="*/ 278 w 383"/>
                  <a:gd name="T85" fmla="*/ 182 h 411"/>
                  <a:gd name="T86" fmla="*/ 313 w 383"/>
                  <a:gd name="T87" fmla="*/ 160 h 411"/>
                  <a:gd name="T88" fmla="*/ 325 w 383"/>
                  <a:gd name="T89" fmla="*/ 144 h 411"/>
                  <a:gd name="T90" fmla="*/ 341 w 383"/>
                  <a:gd name="T91" fmla="*/ 128 h 411"/>
                  <a:gd name="T92" fmla="*/ 369 w 383"/>
                  <a:gd name="T93" fmla="*/ 122 h 411"/>
                  <a:gd name="T94" fmla="*/ 380 w 383"/>
                  <a:gd name="T95" fmla="*/ 141 h 411"/>
                  <a:gd name="T96" fmla="*/ 372 w 383"/>
                  <a:gd name="T97" fmla="*/ 154 h 411"/>
                  <a:gd name="T98" fmla="*/ 355 w 383"/>
                  <a:gd name="T99" fmla="*/ 169 h 411"/>
                  <a:gd name="T100" fmla="*/ 314 w 383"/>
                  <a:gd name="T101" fmla="*/ 199 h 411"/>
                  <a:gd name="T102" fmla="*/ 275 w 383"/>
                  <a:gd name="T103" fmla="*/ 229 h 411"/>
                  <a:gd name="T104" fmla="*/ 271 w 383"/>
                  <a:gd name="T105" fmla="*/ 238 h 411"/>
                  <a:gd name="T106" fmla="*/ 254 w 383"/>
                  <a:gd name="T107" fmla="*/ 310 h 411"/>
                  <a:gd name="T108" fmla="*/ 250 w 383"/>
                  <a:gd name="T109" fmla="*/ 320 h 411"/>
                  <a:gd name="T110" fmla="*/ 247 w 383"/>
                  <a:gd name="T111" fmla="*/ 325 h 411"/>
                  <a:gd name="T112" fmla="*/ 173 w 383"/>
                  <a:gd name="T113" fmla="*/ 386 h 411"/>
                  <a:gd name="T114" fmla="*/ 95 w 383"/>
                  <a:gd name="T115" fmla="*/ 410 h 411"/>
                  <a:gd name="T116" fmla="*/ 88 w 383"/>
                  <a:gd name="T117" fmla="*/ 411 h 411"/>
                  <a:gd name="T118" fmla="*/ 83 w 383"/>
                  <a:gd name="T119" fmla="*/ 4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3" h="411">
                    <a:moveTo>
                      <a:pt x="83" y="410"/>
                    </a:moveTo>
                    <a:cubicBezTo>
                      <a:pt x="89" y="396"/>
                      <a:pt x="96" y="385"/>
                      <a:pt x="111" y="380"/>
                    </a:cubicBezTo>
                    <a:cubicBezTo>
                      <a:pt x="120" y="378"/>
                      <a:pt x="128" y="375"/>
                      <a:pt x="136" y="371"/>
                    </a:cubicBezTo>
                    <a:cubicBezTo>
                      <a:pt x="168" y="355"/>
                      <a:pt x="188" y="328"/>
                      <a:pt x="198" y="294"/>
                    </a:cubicBezTo>
                    <a:cubicBezTo>
                      <a:pt x="199" y="289"/>
                      <a:pt x="200" y="284"/>
                      <a:pt x="201" y="280"/>
                    </a:cubicBezTo>
                    <a:cubicBezTo>
                      <a:pt x="202" y="275"/>
                      <a:pt x="201" y="274"/>
                      <a:pt x="197" y="274"/>
                    </a:cubicBezTo>
                    <a:cubicBezTo>
                      <a:pt x="186" y="275"/>
                      <a:pt x="176" y="278"/>
                      <a:pt x="166" y="283"/>
                    </a:cubicBezTo>
                    <a:cubicBezTo>
                      <a:pt x="159" y="286"/>
                      <a:pt x="152" y="289"/>
                      <a:pt x="144" y="291"/>
                    </a:cubicBezTo>
                    <a:cubicBezTo>
                      <a:pt x="136" y="294"/>
                      <a:pt x="130" y="300"/>
                      <a:pt x="123" y="305"/>
                    </a:cubicBezTo>
                    <a:cubicBezTo>
                      <a:pt x="105" y="321"/>
                      <a:pt x="84" y="334"/>
                      <a:pt x="62" y="344"/>
                    </a:cubicBezTo>
                    <a:cubicBezTo>
                      <a:pt x="53" y="348"/>
                      <a:pt x="43" y="351"/>
                      <a:pt x="34" y="353"/>
                    </a:cubicBezTo>
                    <a:cubicBezTo>
                      <a:pt x="24" y="356"/>
                      <a:pt x="15" y="352"/>
                      <a:pt x="9" y="344"/>
                    </a:cubicBezTo>
                    <a:cubicBezTo>
                      <a:pt x="4" y="338"/>
                      <a:pt x="1" y="330"/>
                      <a:pt x="1" y="322"/>
                    </a:cubicBezTo>
                    <a:cubicBezTo>
                      <a:pt x="1" y="310"/>
                      <a:pt x="0" y="299"/>
                      <a:pt x="0" y="288"/>
                    </a:cubicBezTo>
                    <a:cubicBezTo>
                      <a:pt x="0" y="286"/>
                      <a:pt x="0" y="284"/>
                      <a:pt x="1" y="283"/>
                    </a:cubicBezTo>
                    <a:cubicBezTo>
                      <a:pt x="1" y="280"/>
                      <a:pt x="4" y="279"/>
                      <a:pt x="6" y="282"/>
                    </a:cubicBezTo>
                    <a:cubicBezTo>
                      <a:pt x="7" y="283"/>
                      <a:pt x="7" y="284"/>
                      <a:pt x="8" y="285"/>
                    </a:cubicBezTo>
                    <a:cubicBezTo>
                      <a:pt x="9" y="286"/>
                      <a:pt x="9" y="288"/>
                      <a:pt x="10" y="290"/>
                    </a:cubicBezTo>
                    <a:cubicBezTo>
                      <a:pt x="16" y="297"/>
                      <a:pt x="23" y="301"/>
                      <a:pt x="32" y="298"/>
                    </a:cubicBezTo>
                    <a:cubicBezTo>
                      <a:pt x="37" y="297"/>
                      <a:pt x="41" y="295"/>
                      <a:pt x="46" y="293"/>
                    </a:cubicBezTo>
                    <a:cubicBezTo>
                      <a:pt x="48" y="292"/>
                      <a:pt x="51" y="291"/>
                      <a:pt x="53" y="291"/>
                    </a:cubicBezTo>
                    <a:cubicBezTo>
                      <a:pt x="58" y="292"/>
                      <a:pt x="61" y="290"/>
                      <a:pt x="65" y="288"/>
                    </a:cubicBezTo>
                    <a:cubicBezTo>
                      <a:pt x="77" y="282"/>
                      <a:pt x="89" y="275"/>
                      <a:pt x="100" y="268"/>
                    </a:cubicBezTo>
                    <a:cubicBezTo>
                      <a:pt x="118" y="258"/>
                      <a:pt x="137" y="251"/>
                      <a:pt x="156" y="244"/>
                    </a:cubicBezTo>
                    <a:cubicBezTo>
                      <a:pt x="169" y="239"/>
                      <a:pt x="183" y="234"/>
                      <a:pt x="197" y="229"/>
                    </a:cubicBezTo>
                    <a:cubicBezTo>
                      <a:pt x="199" y="228"/>
                      <a:pt x="201" y="227"/>
                      <a:pt x="203" y="226"/>
                    </a:cubicBezTo>
                    <a:cubicBezTo>
                      <a:pt x="212" y="222"/>
                      <a:pt x="218" y="215"/>
                      <a:pt x="219" y="204"/>
                    </a:cubicBezTo>
                    <a:cubicBezTo>
                      <a:pt x="221" y="178"/>
                      <a:pt x="223" y="151"/>
                      <a:pt x="222" y="124"/>
                    </a:cubicBezTo>
                    <a:cubicBezTo>
                      <a:pt x="221" y="105"/>
                      <a:pt x="218" y="87"/>
                      <a:pt x="210" y="69"/>
                    </a:cubicBezTo>
                    <a:cubicBezTo>
                      <a:pt x="205" y="58"/>
                      <a:pt x="201" y="47"/>
                      <a:pt x="197" y="36"/>
                    </a:cubicBezTo>
                    <a:cubicBezTo>
                      <a:pt x="194" y="28"/>
                      <a:pt x="193" y="19"/>
                      <a:pt x="194" y="10"/>
                    </a:cubicBezTo>
                    <a:cubicBezTo>
                      <a:pt x="194" y="4"/>
                      <a:pt x="199" y="0"/>
                      <a:pt x="205" y="2"/>
                    </a:cubicBezTo>
                    <a:cubicBezTo>
                      <a:pt x="213" y="4"/>
                      <a:pt x="222" y="5"/>
                      <a:pt x="230" y="7"/>
                    </a:cubicBezTo>
                    <a:cubicBezTo>
                      <a:pt x="233" y="7"/>
                      <a:pt x="235" y="9"/>
                      <a:pt x="237" y="10"/>
                    </a:cubicBezTo>
                    <a:cubicBezTo>
                      <a:pt x="241" y="13"/>
                      <a:pt x="244" y="16"/>
                      <a:pt x="248" y="19"/>
                    </a:cubicBezTo>
                    <a:cubicBezTo>
                      <a:pt x="253" y="23"/>
                      <a:pt x="259" y="26"/>
                      <a:pt x="265" y="29"/>
                    </a:cubicBezTo>
                    <a:cubicBezTo>
                      <a:pt x="274" y="33"/>
                      <a:pt x="279" y="40"/>
                      <a:pt x="280" y="49"/>
                    </a:cubicBezTo>
                    <a:cubicBezTo>
                      <a:pt x="280" y="55"/>
                      <a:pt x="280" y="60"/>
                      <a:pt x="278" y="66"/>
                    </a:cubicBezTo>
                    <a:cubicBezTo>
                      <a:pt x="277" y="68"/>
                      <a:pt x="275" y="70"/>
                      <a:pt x="273" y="72"/>
                    </a:cubicBezTo>
                    <a:cubicBezTo>
                      <a:pt x="271" y="74"/>
                      <a:pt x="270" y="75"/>
                      <a:pt x="270" y="77"/>
                    </a:cubicBezTo>
                    <a:cubicBezTo>
                      <a:pt x="271" y="104"/>
                      <a:pt x="271" y="131"/>
                      <a:pt x="271" y="158"/>
                    </a:cubicBezTo>
                    <a:cubicBezTo>
                      <a:pt x="272" y="165"/>
                      <a:pt x="272" y="172"/>
                      <a:pt x="273" y="179"/>
                    </a:cubicBezTo>
                    <a:cubicBezTo>
                      <a:pt x="274" y="183"/>
                      <a:pt x="275" y="184"/>
                      <a:pt x="278" y="182"/>
                    </a:cubicBezTo>
                    <a:cubicBezTo>
                      <a:pt x="291" y="176"/>
                      <a:pt x="303" y="170"/>
                      <a:pt x="313" y="160"/>
                    </a:cubicBezTo>
                    <a:cubicBezTo>
                      <a:pt x="317" y="155"/>
                      <a:pt x="321" y="150"/>
                      <a:pt x="325" y="144"/>
                    </a:cubicBezTo>
                    <a:cubicBezTo>
                      <a:pt x="330" y="138"/>
                      <a:pt x="335" y="132"/>
                      <a:pt x="341" y="128"/>
                    </a:cubicBezTo>
                    <a:cubicBezTo>
                      <a:pt x="350" y="122"/>
                      <a:pt x="359" y="120"/>
                      <a:pt x="369" y="122"/>
                    </a:cubicBezTo>
                    <a:cubicBezTo>
                      <a:pt x="379" y="124"/>
                      <a:pt x="383" y="131"/>
                      <a:pt x="380" y="141"/>
                    </a:cubicBezTo>
                    <a:cubicBezTo>
                      <a:pt x="379" y="146"/>
                      <a:pt x="376" y="151"/>
                      <a:pt x="372" y="154"/>
                    </a:cubicBezTo>
                    <a:cubicBezTo>
                      <a:pt x="367" y="160"/>
                      <a:pt x="361" y="165"/>
                      <a:pt x="355" y="169"/>
                    </a:cubicBezTo>
                    <a:cubicBezTo>
                      <a:pt x="341" y="178"/>
                      <a:pt x="328" y="189"/>
                      <a:pt x="314" y="199"/>
                    </a:cubicBezTo>
                    <a:cubicBezTo>
                      <a:pt x="301" y="209"/>
                      <a:pt x="289" y="219"/>
                      <a:pt x="275" y="229"/>
                    </a:cubicBezTo>
                    <a:cubicBezTo>
                      <a:pt x="272" y="232"/>
                      <a:pt x="271" y="234"/>
                      <a:pt x="271" y="238"/>
                    </a:cubicBezTo>
                    <a:cubicBezTo>
                      <a:pt x="267" y="263"/>
                      <a:pt x="262" y="287"/>
                      <a:pt x="254" y="310"/>
                    </a:cubicBezTo>
                    <a:cubicBezTo>
                      <a:pt x="253" y="314"/>
                      <a:pt x="251" y="317"/>
                      <a:pt x="250" y="320"/>
                    </a:cubicBezTo>
                    <a:cubicBezTo>
                      <a:pt x="249" y="322"/>
                      <a:pt x="249" y="324"/>
                      <a:pt x="247" y="325"/>
                    </a:cubicBezTo>
                    <a:cubicBezTo>
                      <a:pt x="226" y="349"/>
                      <a:pt x="202" y="371"/>
                      <a:pt x="173" y="386"/>
                    </a:cubicBezTo>
                    <a:cubicBezTo>
                      <a:pt x="149" y="400"/>
                      <a:pt x="123" y="408"/>
                      <a:pt x="95" y="410"/>
                    </a:cubicBezTo>
                    <a:cubicBezTo>
                      <a:pt x="93" y="410"/>
                      <a:pt x="90" y="411"/>
                      <a:pt x="88" y="411"/>
                    </a:cubicBezTo>
                    <a:cubicBezTo>
                      <a:pt x="87" y="411"/>
                      <a:pt x="85" y="411"/>
                      <a:pt x="83"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0" name="Freeform 11">
                <a:extLst>
                  <a:ext uri="{FF2B5EF4-FFF2-40B4-BE49-F238E27FC236}">
                    <a16:creationId xmlns:a16="http://schemas.microsoft.com/office/drawing/2014/main" id="{3039E95C-D1CC-46F7-9248-92AECF3DF875}"/>
                  </a:ext>
                </a:extLst>
              </p:cNvPr>
              <p:cNvSpPr>
                <a:spLocks noEditPoints="1"/>
              </p:cNvSpPr>
              <p:nvPr/>
            </p:nvSpPr>
            <p:spPr bwMode="auto">
              <a:xfrm>
                <a:off x="4606634" y="2270052"/>
                <a:ext cx="551054" cy="1278318"/>
              </a:xfrm>
              <a:custGeom>
                <a:avLst/>
                <a:gdLst>
                  <a:gd name="T0" fmla="*/ 127 w 193"/>
                  <a:gd name="T1" fmla="*/ 371 h 449"/>
                  <a:gd name="T2" fmla="*/ 63 w 193"/>
                  <a:gd name="T3" fmla="*/ 417 h 449"/>
                  <a:gd name="T4" fmla="*/ 47 w 193"/>
                  <a:gd name="T5" fmla="*/ 433 h 449"/>
                  <a:gd name="T6" fmla="*/ 7 w 193"/>
                  <a:gd name="T7" fmla="*/ 434 h 449"/>
                  <a:gd name="T8" fmla="*/ 1 w 193"/>
                  <a:gd name="T9" fmla="*/ 383 h 449"/>
                  <a:gd name="T10" fmla="*/ 33 w 193"/>
                  <a:gd name="T11" fmla="*/ 331 h 449"/>
                  <a:gd name="T12" fmla="*/ 49 w 193"/>
                  <a:gd name="T13" fmla="*/ 286 h 449"/>
                  <a:gd name="T14" fmla="*/ 50 w 193"/>
                  <a:gd name="T15" fmla="*/ 233 h 449"/>
                  <a:gd name="T16" fmla="*/ 38 w 193"/>
                  <a:gd name="T17" fmla="*/ 207 h 449"/>
                  <a:gd name="T18" fmla="*/ 54 w 193"/>
                  <a:gd name="T19" fmla="*/ 201 h 449"/>
                  <a:gd name="T20" fmla="*/ 75 w 193"/>
                  <a:gd name="T21" fmla="*/ 209 h 449"/>
                  <a:gd name="T22" fmla="*/ 107 w 193"/>
                  <a:gd name="T23" fmla="*/ 223 h 449"/>
                  <a:gd name="T24" fmla="*/ 126 w 193"/>
                  <a:gd name="T25" fmla="*/ 233 h 449"/>
                  <a:gd name="T26" fmla="*/ 133 w 193"/>
                  <a:gd name="T27" fmla="*/ 231 h 449"/>
                  <a:gd name="T28" fmla="*/ 135 w 193"/>
                  <a:gd name="T29" fmla="*/ 200 h 449"/>
                  <a:gd name="T30" fmla="*/ 133 w 193"/>
                  <a:gd name="T31" fmla="*/ 99 h 449"/>
                  <a:gd name="T32" fmla="*/ 105 w 193"/>
                  <a:gd name="T33" fmla="*/ 55 h 449"/>
                  <a:gd name="T34" fmla="*/ 77 w 193"/>
                  <a:gd name="T35" fmla="*/ 9 h 449"/>
                  <a:gd name="T36" fmla="*/ 95 w 193"/>
                  <a:gd name="T37" fmla="*/ 6 h 449"/>
                  <a:gd name="T38" fmla="*/ 165 w 193"/>
                  <a:gd name="T39" fmla="*/ 52 h 449"/>
                  <a:gd name="T40" fmla="*/ 189 w 193"/>
                  <a:gd name="T41" fmla="*/ 83 h 449"/>
                  <a:gd name="T42" fmla="*/ 189 w 193"/>
                  <a:gd name="T43" fmla="*/ 292 h 449"/>
                  <a:gd name="T44" fmla="*/ 165 w 193"/>
                  <a:gd name="T45" fmla="*/ 409 h 449"/>
                  <a:gd name="T46" fmla="*/ 145 w 193"/>
                  <a:gd name="T47" fmla="*/ 428 h 449"/>
                  <a:gd name="T48" fmla="*/ 134 w 193"/>
                  <a:gd name="T49" fmla="*/ 415 h 449"/>
                  <a:gd name="T50" fmla="*/ 131 w 193"/>
                  <a:gd name="T51" fmla="*/ 367 h 449"/>
                  <a:gd name="T52" fmla="*/ 124 w 193"/>
                  <a:gd name="T53" fmla="*/ 264 h 449"/>
                  <a:gd name="T54" fmla="*/ 102 w 193"/>
                  <a:gd name="T55" fmla="*/ 280 h 449"/>
                  <a:gd name="T56" fmla="*/ 81 w 193"/>
                  <a:gd name="T57" fmla="*/ 296 h 449"/>
                  <a:gd name="T58" fmla="*/ 59 w 193"/>
                  <a:gd name="T59" fmla="*/ 331 h 449"/>
                  <a:gd name="T60" fmla="*/ 31 w 193"/>
                  <a:gd name="T61" fmla="*/ 373 h 449"/>
                  <a:gd name="T62" fmla="*/ 46 w 193"/>
                  <a:gd name="T63" fmla="*/ 382 h 449"/>
                  <a:gd name="T64" fmla="*/ 78 w 193"/>
                  <a:gd name="T65" fmla="*/ 363 h 449"/>
                  <a:gd name="T66" fmla="*/ 114 w 193"/>
                  <a:gd name="T67" fmla="*/ 346 h 449"/>
                  <a:gd name="T68" fmla="*/ 133 w 193"/>
                  <a:gd name="T69" fmla="*/ 325 h 449"/>
                  <a:gd name="T70" fmla="*/ 132 w 193"/>
                  <a:gd name="T71" fmla="*/ 2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 h="449">
                    <a:moveTo>
                      <a:pt x="131" y="367"/>
                    </a:moveTo>
                    <a:cubicBezTo>
                      <a:pt x="129" y="369"/>
                      <a:pt x="128" y="370"/>
                      <a:pt x="127" y="371"/>
                    </a:cubicBezTo>
                    <a:cubicBezTo>
                      <a:pt x="112" y="385"/>
                      <a:pt x="97" y="397"/>
                      <a:pt x="80" y="408"/>
                    </a:cubicBezTo>
                    <a:cubicBezTo>
                      <a:pt x="74" y="411"/>
                      <a:pt x="69" y="414"/>
                      <a:pt x="63" y="417"/>
                    </a:cubicBezTo>
                    <a:cubicBezTo>
                      <a:pt x="61" y="419"/>
                      <a:pt x="59" y="420"/>
                      <a:pt x="57" y="422"/>
                    </a:cubicBezTo>
                    <a:cubicBezTo>
                      <a:pt x="54" y="426"/>
                      <a:pt x="50" y="430"/>
                      <a:pt x="47" y="433"/>
                    </a:cubicBezTo>
                    <a:cubicBezTo>
                      <a:pt x="44" y="436"/>
                      <a:pt x="41" y="439"/>
                      <a:pt x="38" y="441"/>
                    </a:cubicBezTo>
                    <a:cubicBezTo>
                      <a:pt x="27" y="449"/>
                      <a:pt x="13" y="446"/>
                      <a:pt x="7" y="434"/>
                    </a:cubicBezTo>
                    <a:cubicBezTo>
                      <a:pt x="4" y="428"/>
                      <a:pt x="2" y="421"/>
                      <a:pt x="1" y="415"/>
                    </a:cubicBezTo>
                    <a:cubicBezTo>
                      <a:pt x="0" y="404"/>
                      <a:pt x="0" y="394"/>
                      <a:pt x="1" y="383"/>
                    </a:cubicBezTo>
                    <a:cubicBezTo>
                      <a:pt x="2" y="379"/>
                      <a:pt x="3" y="374"/>
                      <a:pt x="7" y="372"/>
                    </a:cubicBezTo>
                    <a:cubicBezTo>
                      <a:pt x="20" y="361"/>
                      <a:pt x="28" y="346"/>
                      <a:pt x="33" y="331"/>
                    </a:cubicBezTo>
                    <a:cubicBezTo>
                      <a:pt x="36" y="325"/>
                      <a:pt x="37" y="319"/>
                      <a:pt x="39" y="313"/>
                    </a:cubicBezTo>
                    <a:cubicBezTo>
                      <a:pt x="42" y="304"/>
                      <a:pt x="45" y="294"/>
                      <a:pt x="49" y="286"/>
                    </a:cubicBezTo>
                    <a:cubicBezTo>
                      <a:pt x="56" y="272"/>
                      <a:pt x="56" y="258"/>
                      <a:pt x="53" y="244"/>
                    </a:cubicBezTo>
                    <a:cubicBezTo>
                      <a:pt x="52" y="240"/>
                      <a:pt x="51" y="237"/>
                      <a:pt x="50" y="233"/>
                    </a:cubicBezTo>
                    <a:cubicBezTo>
                      <a:pt x="49" y="229"/>
                      <a:pt x="47" y="225"/>
                      <a:pt x="44" y="221"/>
                    </a:cubicBezTo>
                    <a:cubicBezTo>
                      <a:pt x="42" y="217"/>
                      <a:pt x="39" y="212"/>
                      <a:pt x="38" y="207"/>
                    </a:cubicBezTo>
                    <a:cubicBezTo>
                      <a:pt x="36" y="202"/>
                      <a:pt x="38" y="199"/>
                      <a:pt x="44" y="199"/>
                    </a:cubicBezTo>
                    <a:cubicBezTo>
                      <a:pt x="48" y="199"/>
                      <a:pt x="51" y="199"/>
                      <a:pt x="54" y="201"/>
                    </a:cubicBezTo>
                    <a:cubicBezTo>
                      <a:pt x="55" y="202"/>
                      <a:pt x="56" y="203"/>
                      <a:pt x="57" y="203"/>
                    </a:cubicBezTo>
                    <a:cubicBezTo>
                      <a:pt x="62" y="208"/>
                      <a:pt x="68" y="209"/>
                      <a:pt x="75" y="209"/>
                    </a:cubicBezTo>
                    <a:cubicBezTo>
                      <a:pt x="83" y="209"/>
                      <a:pt x="90" y="212"/>
                      <a:pt x="96" y="218"/>
                    </a:cubicBezTo>
                    <a:cubicBezTo>
                      <a:pt x="99" y="221"/>
                      <a:pt x="103" y="223"/>
                      <a:pt x="107" y="223"/>
                    </a:cubicBezTo>
                    <a:cubicBezTo>
                      <a:pt x="110" y="223"/>
                      <a:pt x="112" y="224"/>
                      <a:pt x="115" y="225"/>
                    </a:cubicBezTo>
                    <a:cubicBezTo>
                      <a:pt x="120" y="226"/>
                      <a:pt x="124" y="229"/>
                      <a:pt x="126" y="233"/>
                    </a:cubicBezTo>
                    <a:cubicBezTo>
                      <a:pt x="126" y="234"/>
                      <a:pt x="127" y="235"/>
                      <a:pt x="128" y="236"/>
                    </a:cubicBezTo>
                    <a:cubicBezTo>
                      <a:pt x="131" y="236"/>
                      <a:pt x="132" y="234"/>
                      <a:pt x="133" y="231"/>
                    </a:cubicBezTo>
                    <a:cubicBezTo>
                      <a:pt x="134" y="229"/>
                      <a:pt x="134" y="227"/>
                      <a:pt x="134" y="225"/>
                    </a:cubicBezTo>
                    <a:cubicBezTo>
                      <a:pt x="134" y="217"/>
                      <a:pt x="134" y="208"/>
                      <a:pt x="135" y="200"/>
                    </a:cubicBezTo>
                    <a:cubicBezTo>
                      <a:pt x="137" y="176"/>
                      <a:pt x="139" y="151"/>
                      <a:pt x="137" y="127"/>
                    </a:cubicBezTo>
                    <a:cubicBezTo>
                      <a:pt x="137" y="118"/>
                      <a:pt x="135" y="109"/>
                      <a:pt x="133" y="99"/>
                    </a:cubicBezTo>
                    <a:cubicBezTo>
                      <a:pt x="132" y="90"/>
                      <a:pt x="127" y="81"/>
                      <a:pt x="121" y="74"/>
                    </a:cubicBezTo>
                    <a:cubicBezTo>
                      <a:pt x="116" y="67"/>
                      <a:pt x="111" y="61"/>
                      <a:pt x="105" y="55"/>
                    </a:cubicBezTo>
                    <a:cubicBezTo>
                      <a:pt x="98" y="46"/>
                      <a:pt x="90" y="36"/>
                      <a:pt x="83" y="27"/>
                    </a:cubicBezTo>
                    <a:cubicBezTo>
                      <a:pt x="79" y="22"/>
                      <a:pt x="77" y="15"/>
                      <a:pt x="77" y="9"/>
                    </a:cubicBezTo>
                    <a:cubicBezTo>
                      <a:pt x="77" y="3"/>
                      <a:pt x="80" y="0"/>
                      <a:pt x="86" y="2"/>
                    </a:cubicBezTo>
                    <a:cubicBezTo>
                      <a:pt x="89" y="2"/>
                      <a:pt x="92" y="4"/>
                      <a:pt x="95" y="6"/>
                    </a:cubicBezTo>
                    <a:cubicBezTo>
                      <a:pt x="105" y="15"/>
                      <a:pt x="116" y="22"/>
                      <a:pt x="128" y="28"/>
                    </a:cubicBezTo>
                    <a:cubicBezTo>
                      <a:pt x="141" y="35"/>
                      <a:pt x="154" y="43"/>
                      <a:pt x="165" y="52"/>
                    </a:cubicBezTo>
                    <a:cubicBezTo>
                      <a:pt x="172" y="58"/>
                      <a:pt x="179" y="64"/>
                      <a:pt x="184" y="72"/>
                    </a:cubicBezTo>
                    <a:cubicBezTo>
                      <a:pt x="186" y="75"/>
                      <a:pt x="188" y="78"/>
                      <a:pt x="189" y="83"/>
                    </a:cubicBezTo>
                    <a:cubicBezTo>
                      <a:pt x="192" y="122"/>
                      <a:pt x="193" y="162"/>
                      <a:pt x="193" y="202"/>
                    </a:cubicBezTo>
                    <a:cubicBezTo>
                      <a:pt x="193" y="232"/>
                      <a:pt x="192" y="262"/>
                      <a:pt x="189" y="292"/>
                    </a:cubicBezTo>
                    <a:cubicBezTo>
                      <a:pt x="186" y="321"/>
                      <a:pt x="183" y="350"/>
                      <a:pt x="176" y="378"/>
                    </a:cubicBezTo>
                    <a:cubicBezTo>
                      <a:pt x="173" y="388"/>
                      <a:pt x="170" y="399"/>
                      <a:pt x="165" y="409"/>
                    </a:cubicBezTo>
                    <a:cubicBezTo>
                      <a:pt x="162" y="414"/>
                      <a:pt x="159" y="419"/>
                      <a:pt x="155" y="423"/>
                    </a:cubicBezTo>
                    <a:cubicBezTo>
                      <a:pt x="152" y="426"/>
                      <a:pt x="149" y="428"/>
                      <a:pt x="145" y="428"/>
                    </a:cubicBezTo>
                    <a:cubicBezTo>
                      <a:pt x="140" y="429"/>
                      <a:pt x="136" y="427"/>
                      <a:pt x="135" y="422"/>
                    </a:cubicBezTo>
                    <a:cubicBezTo>
                      <a:pt x="135" y="420"/>
                      <a:pt x="135" y="418"/>
                      <a:pt x="134" y="415"/>
                    </a:cubicBezTo>
                    <a:cubicBezTo>
                      <a:pt x="134" y="407"/>
                      <a:pt x="135" y="399"/>
                      <a:pt x="135" y="391"/>
                    </a:cubicBezTo>
                    <a:cubicBezTo>
                      <a:pt x="134" y="383"/>
                      <a:pt x="134" y="375"/>
                      <a:pt x="131" y="367"/>
                    </a:cubicBezTo>
                    <a:close/>
                    <a:moveTo>
                      <a:pt x="132" y="255"/>
                    </a:moveTo>
                    <a:cubicBezTo>
                      <a:pt x="127" y="257"/>
                      <a:pt x="125" y="260"/>
                      <a:pt x="124" y="264"/>
                    </a:cubicBezTo>
                    <a:cubicBezTo>
                      <a:pt x="123" y="267"/>
                      <a:pt x="122" y="271"/>
                      <a:pt x="119" y="273"/>
                    </a:cubicBezTo>
                    <a:cubicBezTo>
                      <a:pt x="114" y="277"/>
                      <a:pt x="108" y="280"/>
                      <a:pt x="102" y="280"/>
                    </a:cubicBezTo>
                    <a:cubicBezTo>
                      <a:pt x="97" y="280"/>
                      <a:pt x="94" y="282"/>
                      <a:pt x="91" y="285"/>
                    </a:cubicBezTo>
                    <a:cubicBezTo>
                      <a:pt x="87" y="289"/>
                      <a:pt x="84" y="292"/>
                      <a:pt x="81" y="296"/>
                    </a:cubicBezTo>
                    <a:cubicBezTo>
                      <a:pt x="78" y="299"/>
                      <a:pt x="76" y="302"/>
                      <a:pt x="75" y="305"/>
                    </a:cubicBezTo>
                    <a:cubicBezTo>
                      <a:pt x="71" y="315"/>
                      <a:pt x="66" y="323"/>
                      <a:pt x="59" y="331"/>
                    </a:cubicBezTo>
                    <a:cubicBezTo>
                      <a:pt x="54" y="337"/>
                      <a:pt x="50" y="343"/>
                      <a:pt x="45" y="349"/>
                    </a:cubicBezTo>
                    <a:cubicBezTo>
                      <a:pt x="39" y="356"/>
                      <a:pt x="34" y="364"/>
                      <a:pt x="31" y="373"/>
                    </a:cubicBezTo>
                    <a:cubicBezTo>
                      <a:pt x="29" y="377"/>
                      <a:pt x="29" y="379"/>
                      <a:pt x="34" y="381"/>
                    </a:cubicBezTo>
                    <a:cubicBezTo>
                      <a:pt x="38" y="382"/>
                      <a:pt x="42" y="383"/>
                      <a:pt x="46" y="382"/>
                    </a:cubicBezTo>
                    <a:cubicBezTo>
                      <a:pt x="53" y="381"/>
                      <a:pt x="59" y="378"/>
                      <a:pt x="64" y="374"/>
                    </a:cubicBezTo>
                    <a:cubicBezTo>
                      <a:pt x="69" y="371"/>
                      <a:pt x="73" y="367"/>
                      <a:pt x="78" y="363"/>
                    </a:cubicBezTo>
                    <a:cubicBezTo>
                      <a:pt x="81" y="361"/>
                      <a:pt x="83" y="359"/>
                      <a:pt x="87" y="358"/>
                    </a:cubicBezTo>
                    <a:cubicBezTo>
                      <a:pt x="97" y="356"/>
                      <a:pt x="106" y="351"/>
                      <a:pt x="114" y="346"/>
                    </a:cubicBezTo>
                    <a:cubicBezTo>
                      <a:pt x="119" y="343"/>
                      <a:pt x="123" y="340"/>
                      <a:pt x="127" y="338"/>
                    </a:cubicBezTo>
                    <a:cubicBezTo>
                      <a:pt x="131" y="335"/>
                      <a:pt x="133" y="331"/>
                      <a:pt x="133" y="325"/>
                    </a:cubicBezTo>
                    <a:cubicBezTo>
                      <a:pt x="132" y="304"/>
                      <a:pt x="132" y="282"/>
                      <a:pt x="132" y="260"/>
                    </a:cubicBezTo>
                    <a:cubicBezTo>
                      <a:pt x="132" y="259"/>
                      <a:pt x="132" y="257"/>
                      <a:pt x="132"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1" name="Freeform 12">
                <a:extLst>
                  <a:ext uri="{FF2B5EF4-FFF2-40B4-BE49-F238E27FC236}">
                    <a16:creationId xmlns:a16="http://schemas.microsoft.com/office/drawing/2014/main" id="{D829A78B-B6EB-4549-B14A-40D05309B0CA}"/>
                  </a:ext>
                </a:extLst>
              </p:cNvPr>
              <p:cNvSpPr>
                <a:spLocks/>
              </p:cNvSpPr>
              <p:nvPr/>
            </p:nvSpPr>
            <p:spPr bwMode="auto">
              <a:xfrm>
                <a:off x="5375547" y="2443057"/>
                <a:ext cx="650372" cy="900269"/>
              </a:xfrm>
              <a:custGeom>
                <a:avLst/>
                <a:gdLst>
                  <a:gd name="T0" fmla="*/ 34 w 229"/>
                  <a:gd name="T1" fmla="*/ 0 h 316"/>
                  <a:gd name="T2" fmla="*/ 37 w 229"/>
                  <a:gd name="T3" fmla="*/ 2 h 316"/>
                  <a:gd name="T4" fmla="*/ 69 w 229"/>
                  <a:gd name="T5" fmla="*/ 32 h 316"/>
                  <a:gd name="T6" fmla="*/ 73 w 229"/>
                  <a:gd name="T7" fmla="*/ 38 h 316"/>
                  <a:gd name="T8" fmla="*/ 99 w 229"/>
                  <a:gd name="T9" fmla="*/ 117 h 316"/>
                  <a:gd name="T10" fmla="*/ 101 w 229"/>
                  <a:gd name="T11" fmla="*/ 128 h 316"/>
                  <a:gd name="T12" fmla="*/ 112 w 229"/>
                  <a:gd name="T13" fmla="*/ 132 h 316"/>
                  <a:gd name="T14" fmla="*/ 120 w 229"/>
                  <a:gd name="T15" fmla="*/ 127 h 316"/>
                  <a:gd name="T16" fmla="*/ 145 w 229"/>
                  <a:gd name="T17" fmla="*/ 109 h 316"/>
                  <a:gd name="T18" fmla="*/ 148 w 229"/>
                  <a:gd name="T19" fmla="*/ 103 h 316"/>
                  <a:gd name="T20" fmla="*/ 148 w 229"/>
                  <a:gd name="T21" fmla="*/ 80 h 316"/>
                  <a:gd name="T22" fmla="*/ 159 w 229"/>
                  <a:gd name="T23" fmla="*/ 69 h 316"/>
                  <a:gd name="T24" fmla="*/ 162 w 229"/>
                  <a:gd name="T25" fmla="*/ 71 h 316"/>
                  <a:gd name="T26" fmla="*/ 164 w 229"/>
                  <a:gd name="T27" fmla="*/ 75 h 316"/>
                  <a:gd name="T28" fmla="*/ 171 w 229"/>
                  <a:gd name="T29" fmla="*/ 86 h 316"/>
                  <a:gd name="T30" fmla="*/ 204 w 229"/>
                  <a:gd name="T31" fmla="*/ 104 h 316"/>
                  <a:gd name="T32" fmla="*/ 209 w 229"/>
                  <a:gd name="T33" fmla="*/ 112 h 316"/>
                  <a:gd name="T34" fmla="*/ 169 w 229"/>
                  <a:gd name="T35" fmla="*/ 170 h 316"/>
                  <a:gd name="T36" fmla="*/ 128 w 229"/>
                  <a:gd name="T37" fmla="*/ 175 h 316"/>
                  <a:gd name="T38" fmla="*/ 114 w 229"/>
                  <a:gd name="T39" fmla="*/ 190 h 316"/>
                  <a:gd name="T40" fmla="*/ 115 w 229"/>
                  <a:gd name="T41" fmla="*/ 196 h 316"/>
                  <a:gd name="T42" fmla="*/ 115 w 229"/>
                  <a:gd name="T43" fmla="*/ 219 h 316"/>
                  <a:gd name="T44" fmla="*/ 109 w 229"/>
                  <a:gd name="T45" fmla="*/ 226 h 316"/>
                  <a:gd name="T46" fmla="*/ 89 w 229"/>
                  <a:gd name="T47" fmla="*/ 246 h 316"/>
                  <a:gd name="T48" fmla="*/ 95 w 229"/>
                  <a:gd name="T49" fmla="*/ 260 h 316"/>
                  <a:gd name="T50" fmla="*/ 113 w 229"/>
                  <a:gd name="T51" fmla="*/ 259 h 316"/>
                  <a:gd name="T52" fmla="*/ 148 w 229"/>
                  <a:gd name="T53" fmla="*/ 248 h 316"/>
                  <a:gd name="T54" fmla="*/ 170 w 229"/>
                  <a:gd name="T55" fmla="*/ 243 h 316"/>
                  <a:gd name="T56" fmla="*/ 187 w 229"/>
                  <a:gd name="T57" fmla="*/ 237 h 316"/>
                  <a:gd name="T58" fmla="*/ 212 w 229"/>
                  <a:gd name="T59" fmla="*/ 229 h 316"/>
                  <a:gd name="T60" fmla="*/ 220 w 229"/>
                  <a:gd name="T61" fmla="*/ 229 h 316"/>
                  <a:gd name="T62" fmla="*/ 227 w 229"/>
                  <a:gd name="T63" fmla="*/ 241 h 316"/>
                  <a:gd name="T64" fmla="*/ 214 w 229"/>
                  <a:gd name="T65" fmla="*/ 267 h 316"/>
                  <a:gd name="T66" fmla="*/ 203 w 229"/>
                  <a:gd name="T67" fmla="*/ 277 h 316"/>
                  <a:gd name="T68" fmla="*/ 174 w 229"/>
                  <a:gd name="T69" fmla="*/ 289 h 316"/>
                  <a:gd name="T70" fmla="*/ 140 w 229"/>
                  <a:gd name="T71" fmla="*/ 298 h 316"/>
                  <a:gd name="T72" fmla="*/ 127 w 229"/>
                  <a:gd name="T73" fmla="*/ 298 h 316"/>
                  <a:gd name="T74" fmla="*/ 116 w 229"/>
                  <a:gd name="T75" fmla="*/ 301 h 316"/>
                  <a:gd name="T76" fmla="*/ 55 w 229"/>
                  <a:gd name="T77" fmla="*/ 304 h 316"/>
                  <a:gd name="T78" fmla="*/ 44 w 229"/>
                  <a:gd name="T79" fmla="*/ 292 h 316"/>
                  <a:gd name="T80" fmla="*/ 27 w 229"/>
                  <a:gd name="T81" fmla="*/ 257 h 316"/>
                  <a:gd name="T82" fmla="*/ 25 w 229"/>
                  <a:gd name="T83" fmla="*/ 252 h 316"/>
                  <a:gd name="T84" fmla="*/ 18 w 229"/>
                  <a:gd name="T85" fmla="*/ 217 h 316"/>
                  <a:gd name="T86" fmla="*/ 18 w 229"/>
                  <a:gd name="T87" fmla="*/ 210 h 316"/>
                  <a:gd name="T88" fmla="*/ 1 w 229"/>
                  <a:gd name="T89" fmla="*/ 140 h 316"/>
                  <a:gd name="T90" fmla="*/ 0 w 229"/>
                  <a:gd name="T91" fmla="*/ 134 h 316"/>
                  <a:gd name="T92" fmla="*/ 18 w 229"/>
                  <a:gd name="T93" fmla="*/ 50 h 316"/>
                  <a:gd name="T94" fmla="*/ 32 w 229"/>
                  <a:gd name="T95" fmla="*/ 4 h 316"/>
                  <a:gd name="T96" fmla="*/ 34 w 229"/>
                  <a:gd name="T9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316">
                    <a:moveTo>
                      <a:pt x="34" y="0"/>
                    </a:moveTo>
                    <a:cubicBezTo>
                      <a:pt x="35" y="1"/>
                      <a:pt x="36" y="2"/>
                      <a:pt x="37" y="2"/>
                    </a:cubicBezTo>
                    <a:cubicBezTo>
                      <a:pt x="48" y="12"/>
                      <a:pt x="58" y="22"/>
                      <a:pt x="69" y="32"/>
                    </a:cubicBezTo>
                    <a:cubicBezTo>
                      <a:pt x="71" y="34"/>
                      <a:pt x="72" y="36"/>
                      <a:pt x="73" y="38"/>
                    </a:cubicBezTo>
                    <a:cubicBezTo>
                      <a:pt x="86" y="63"/>
                      <a:pt x="94" y="89"/>
                      <a:pt x="99" y="117"/>
                    </a:cubicBezTo>
                    <a:cubicBezTo>
                      <a:pt x="99" y="120"/>
                      <a:pt x="100" y="124"/>
                      <a:pt x="101" y="128"/>
                    </a:cubicBezTo>
                    <a:cubicBezTo>
                      <a:pt x="103" y="133"/>
                      <a:pt x="107" y="134"/>
                      <a:pt x="112" y="132"/>
                    </a:cubicBezTo>
                    <a:cubicBezTo>
                      <a:pt x="115" y="130"/>
                      <a:pt x="117" y="129"/>
                      <a:pt x="120" y="127"/>
                    </a:cubicBezTo>
                    <a:cubicBezTo>
                      <a:pt x="128" y="121"/>
                      <a:pt x="136" y="115"/>
                      <a:pt x="145" y="109"/>
                    </a:cubicBezTo>
                    <a:cubicBezTo>
                      <a:pt x="147" y="108"/>
                      <a:pt x="148" y="106"/>
                      <a:pt x="148" y="103"/>
                    </a:cubicBezTo>
                    <a:cubicBezTo>
                      <a:pt x="148" y="95"/>
                      <a:pt x="148" y="88"/>
                      <a:pt x="148" y="80"/>
                    </a:cubicBezTo>
                    <a:cubicBezTo>
                      <a:pt x="148" y="75"/>
                      <a:pt x="153" y="69"/>
                      <a:pt x="159" y="69"/>
                    </a:cubicBezTo>
                    <a:cubicBezTo>
                      <a:pt x="160" y="69"/>
                      <a:pt x="162" y="70"/>
                      <a:pt x="162" y="71"/>
                    </a:cubicBezTo>
                    <a:cubicBezTo>
                      <a:pt x="163" y="72"/>
                      <a:pt x="164" y="73"/>
                      <a:pt x="164" y="75"/>
                    </a:cubicBezTo>
                    <a:cubicBezTo>
                      <a:pt x="164" y="79"/>
                      <a:pt x="167" y="83"/>
                      <a:pt x="171" y="86"/>
                    </a:cubicBezTo>
                    <a:cubicBezTo>
                      <a:pt x="181" y="94"/>
                      <a:pt x="192" y="100"/>
                      <a:pt x="204" y="104"/>
                    </a:cubicBezTo>
                    <a:cubicBezTo>
                      <a:pt x="208" y="106"/>
                      <a:pt x="209" y="108"/>
                      <a:pt x="209" y="112"/>
                    </a:cubicBezTo>
                    <a:cubicBezTo>
                      <a:pt x="210" y="140"/>
                      <a:pt x="196" y="160"/>
                      <a:pt x="169" y="170"/>
                    </a:cubicBezTo>
                    <a:cubicBezTo>
                      <a:pt x="156" y="175"/>
                      <a:pt x="142" y="177"/>
                      <a:pt x="128" y="175"/>
                    </a:cubicBezTo>
                    <a:cubicBezTo>
                      <a:pt x="119" y="173"/>
                      <a:pt x="112" y="182"/>
                      <a:pt x="114" y="190"/>
                    </a:cubicBezTo>
                    <a:cubicBezTo>
                      <a:pt x="114" y="192"/>
                      <a:pt x="115" y="194"/>
                      <a:pt x="115" y="196"/>
                    </a:cubicBezTo>
                    <a:cubicBezTo>
                      <a:pt x="118" y="203"/>
                      <a:pt x="118" y="211"/>
                      <a:pt x="115" y="219"/>
                    </a:cubicBezTo>
                    <a:cubicBezTo>
                      <a:pt x="114" y="222"/>
                      <a:pt x="112" y="224"/>
                      <a:pt x="109" y="226"/>
                    </a:cubicBezTo>
                    <a:cubicBezTo>
                      <a:pt x="101" y="231"/>
                      <a:pt x="95" y="238"/>
                      <a:pt x="89" y="246"/>
                    </a:cubicBezTo>
                    <a:cubicBezTo>
                      <a:pt x="84" y="254"/>
                      <a:pt x="85" y="258"/>
                      <a:pt x="95" y="260"/>
                    </a:cubicBezTo>
                    <a:cubicBezTo>
                      <a:pt x="101" y="261"/>
                      <a:pt x="107" y="261"/>
                      <a:pt x="113" y="259"/>
                    </a:cubicBezTo>
                    <a:cubicBezTo>
                      <a:pt x="125" y="256"/>
                      <a:pt x="137" y="252"/>
                      <a:pt x="148" y="248"/>
                    </a:cubicBezTo>
                    <a:cubicBezTo>
                      <a:pt x="155" y="245"/>
                      <a:pt x="162" y="243"/>
                      <a:pt x="170" y="243"/>
                    </a:cubicBezTo>
                    <a:cubicBezTo>
                      <a:pt x="176" y="242"/>
                      <a:pt x="182" y="240"/>
                      <a:pt x="187" y="237"/>
                    </a:cubicBezTo>
                    <a:cubicBezTo>
                      <a:pt x="195" y="234"/>
                      <a:pt x="203" y="230"/>
                      <a:pt x="212" y="229"/>
                    </a:cubicBezTo>
                    <a:cubicBezTo>
                      <a:pt x="214" y="229"/>
                      <a:pt x="217" y="229"/>
                      <a:pt x="220" y="229"/>
                    </a:cubicBezTo>
                    <a:cubicBezTo>
                      <a:pt x="226" y="230"/>
                      <a:pt x="229" y="236"/>
                      <a:pt x="227" y="241"/>
                    </a:cubicBezTo>
                    <a:cubicBezTo>
                      <a:pt x="223" y="250"/>
                      <a:pt x="218" y="259"/>
                      <a:pt x="214" y="267"/>
                    </a:cubicBezTo>
                    <a:cubicBezTo>
                      <a:pt x="211" y="271"/>
                      <a:pt x="207" y="274"/>
                      <a:pt x="203" y="277"/>
                    </a:cubicBezTo>
                    <a:cubicBezTo>
                      <a:pt x="194" y="282"/>
                      <a:pt x="184" y="286"/>
                      <a:pt x="174" y="289"/>
                    </a:cubicBezTo>
                    <a:cubicBezTo>
                      <a:pt x="163" y="292"/>
                      <a:pt x="151" y="295"/>
                      <a:pt x="140" y="298"/>
                    </a:cubicBezTo>
                    <a:cubicBezTo>
                      <a:pt x="136" y="299"/>
                      <a:pt x="131" y="298"/>
                      <a:pt x="127" y="298"/>
                    </a:cubicBezTo>
                    <a:cubicBezTo>
                      <a:pt x="122" y="298"/>
                      <a:pt x="119" y="299"/>
                      <a:pt x="116" y="301"/>
                    </a:cubicBezTo>
                    <a:cubicBezTo>
                      <a:pt x="97" y="315"/>
                      <a:pt x="74" y="316"/>
                      <a:pt x="55" y="304"/>
                    </a:cubicBezTo>
                    <a:cubicBezTo>
                      <a:pt x="51" y="301"/>
                      <a:pt x="47" y="297"/>
                      <a:pt x="44" y="292"/>
                    </a:cubicBezTo>
                    <a:cubicBezTo>
                      <a:pt x="37" y="281"/>
                      <a:pt x="32" y="269"/>
                      <a:pt x="27" y="257"/>
                    </a:cubicBezTo>
                    <a:cubicBezTo>
                      <a:pt x="26" y="255"/>
                      <a:pt x="26" y="254"/>
                      <a:pt x="25" y="252"/>
                    </a:cubicBezTo>
                    <a:cubicBezTo>
                      <a:pt x="20" y="241"/>
                      <a:pt x="17" y="230"/>
                      <a:pt x="18" y="217"/>
                    </a:cubicBezTo>
                    <a:cubicBezTo>
                      <a:pt x="19" y="215"/>
                      <a:pt x="18" y="213"/>
                      <a:pt x="18" y="210"/>
                    </a:cubicBezTo>
                    <a:cubicBezTo>
                      <a:pt x="12" y="187"/>
                      <a:pt x="6" y="163"/>
                      <a:pt x="1" y="140"/>
                    </a:cubicBezTo>
                    <a:cubicBezTo>
                      <a:pt x="0" y="138"/>
                      <a:pt x="0" y="136"/>
                      <a:pt x="0" y="134"/>
                    </a:cubicBezTo>
                    <a:cubicBezTo>
                      <a:pt x="6" y="106"/>
                      <a:pt x="12" y="78"/>
                      <a:pt x="18" y="50"/>
                    </a:cubicBezTo>
                    <a:cubicBezTo>
                      <a:pt x="22" y="35"/>
                      <a:pt x="26" y="19"/>
                      <a:pt x="32" y="4"/>
                    </a:cubicBezTo>
                    <a:cubicBezTo>
                      <a:pt x="33" y="2"/>
                      <a:pt x="33" y="1"/>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2" name="Freeform 13">
                <a:extLst>
                  <a:ext uri="{FF2B5EF4-FFF2-40B4-BE49-F238E27FC236}">
                    <a16:creationId xmlns:a16="http://schemas.microsoft.com/office/drawing/2014/main" id="{E842F311-7DA4-44B7-A236-43EEB282428F}"/>
                  </a:ext>
                </a:extLst>
              </p:cNvPr>
              <p:cNvSpPr>
                <a:spLocks/>
              </p:cNvSpPr>
              <p:nvPr/>
            </p:nvSpPr>
            <p:spPr bwMode="auto">
              <a:xfrm>
                <a:off x="6355912" y="2792272"/>
                <a:ext cx="772117" cy="855416"/>
              </a:xfrm>
              <a:custGeom>
                <a:avLst/>
                <a:gdLst>
                  <a:gd name="T0" fmla="*/ 194 w 271"/>
                  <a:gd name="T1" fmla="*/ 98 h 300"/>
                  <a:gd name="T2" fmla="*/ 236 w 271"/>
                  <a:gd name="T3" fmla="*/ 96 h 300"/>
                  <a:gd name="T4" fmla="*/ 237 w 271"/>
                  <a:gd name="T5" fmla="*/ 111 h 300"/>
                  <a:gd name="T6" fmla="*/ 175 w 271"/>
                  <a:gd name="T7" fmla="*/ 150 h 300"/>
                  <a:gd name="T8" fmla="*/ 169 w 271"/>
                  <a:gd name="T9" fmla="*/ 195 h 300"/>
                  <a:gd name="T10" fmla="*/ 177 w 271"/>
                  <a:gd name="T11" fmla="*/ 299 h 300"/>
                  <a:gd name="T12" fmla="*/ 159 w 271"/>
                  <a:gd name="T13" fmla="*/ 285 h 300"/>
                  <a:gd name="T14" fmla="*/ 150 w 271"/>
                  <a:gd name="T15" fmla="*/ 266 h 300"/>
                  <a:gd name="T16" fmla="*/ 133 w 271"/>
                  <a:gd name="T17" fmla="*/ 260 h 300"/>
                  <a:gd name="T18" fmla="*/ 132 w 271"/>
                  <a:gd name="T19" fmla="*/ 243 h 300"/>
                  <a:gd name="T20" fmla="*/ 149 w 271"/>
                  <a:gd name="T21" fmla="*/ 232 h 300"/>
                  <a:gd name="T22" fmla="*/ 139 w 271"/>
                  <a:gd name="T23" fmla="*/ 197 h 300"/>
                  <a:gd name="T24" fmla="*/ 117 w 271"/>
                  <a:gd name="T25" fmla="*/ 216 h 300"/>
                  <a:gd name="T26" fmla="*/ 101 w 271"/>
                  <a:gd name="T27" fmla="*/ 235 h 300"/>
                  <a:gd name="T28" fmla="*/ 26 w 271"/>
                  <a:gd name="T29" fmla="*/ 293 h 300"/>
                  <a:gd name="T30" fmla="*/ 0 w 271"/>
                  <a:gd name="T31" fmla="*/ 243 h 300"/>
                  <a:gd name="T32" fmla="*/ 9 w 271"/>
                  <a:gd name="T33" fmla="*/ 237 h 300"/>
                  <a:gd name="T34" fmla="*/ 32 w 271"/>
                  <a:gd name="T35" fmla="*/ 234 h 300"/>
                  <a:gd name="T36" fmla="*/ 59 w 271"/>
                  <a:gd name="T37" fmla="*/ 219 h 300"/>
                  <a:gd name="T38" fmla="*/ 116 w 271"/>
                  <a:gd name="T39" fmla="*/ 185 h 300"/>
                  <a:gd name="T40" fmla="*/ 145 w 271"/>
                  <a:gd name="T41" fmla="*/ 155 h 300"/>
                  <a:gd name="T42" fmla="*/ 133 w 271"/>
                  <a:gd name="T43" fmla="*/ 142 h 300"/>
                  <a:gd name="T44" fmla="*/ 145 w 271"/>
                  <a:gd name="T45" fmla="*/ 112 h 300"/>
                  <a:gd name="T46" fmla="*/ 143 w 271"/>
                  <a:gd name="T47" fmla="*/ 104 h 300"/>
                  <a:gd name="T48" fmla="*/ 124 w 271"/>
                  <a:gd name="T49" fmla="*/ 108 h 300"/>
                  <a:gd name="T50" fmla="*/ 121 w 271"/>
                  <a:gd name="T51" fmla="*/ 140 h 300"/>
                  <a:gd name="T52" fmla="*/ 87 w 271"/>
                  <a:gd name="T53" fmla="*/ 188 h 300"/>
                  <a:gd name="T54" fmla="*/ 73 w 271"/>
                  <a:gd name="T55" fmla="*/ 176 h 300"/>
                  <a:gd name="T56" fmla="*/ 67 w 271"/>
                  <a:gd name="T57" fmla="*/ 159 h 300"/>
                  <a:gd name="T58" fmla="*/ 66 w 271"/>
                  <a:gd name="T59" fmla="*/ 63 h 300"/>
                  <a:gd name="T60" fmla="*/ 72 w 271"/>
                  <a:gd name="T61" fmla="*/ 47 h 300"/>
                  <a:gd name="T62" fmla="*/ 88 w 271"/>
                  <a:gd name="T63" fmla="*/ 55 h 300"/>
                  <a:gd name="T64" fmla="*/ 109 w 271"/>
                  <a:gd name="T65" fmla="*/ 63 h 300"/>
                  <a:gd name="T66" fmla="*/ 160 w 271"/>
                  <a:gd name="T67" fmla="*/ 28 h 300"/>
                  <a:gd name="T68" fmla="*/ 187 w 271"/>
                  <a:gd name="T69" fmla="*/ 16 h 300"/>
                  <a:gd name="T70" fmla="*/ 258 w 271"/>
                  <a:gd name="T71" fmla="*/ 4 h 300"/>
                  <a:gd name="T72" fmla="*/ 271 w 271"/>
                  <a:gd name="T73" fmla="*/ 16 h 300"/>
                  <a:gd name="T74" fmla="*/ 248 w 271"/>
                  <a:gd name="T75" fmla="*/ 37 h 300"/>
                  <a:gd name="T76" fmla="*/ 215 w 271"/>
                  <a:gd name="T77" fmla="*/ 67 h 300"/>
                  <a:gd name="T78" fmla="*/ 186 w 271"/>
                  <a:gd name="T79" fmla="*/ 9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300">
                    <a:moveTo>
                      <a:pt x="185" y="102"/>
                    </a:moveTo>
                    <a:cubicBezTo>
                      <a:pt x="188" y="101"/>
                      <a:pt x="191" y="99"/>
                      <a:pt x="194" y="98"/>
                    </a:cubicBezTo>
                    <a:cubicBezTo>
                      <a:pt x="200" y="94"/>
                      <a:pt x="206" y="91"/>
                      <a:pt x="213" y="90"/>
                    </a:cubicBezTo>
                    <a:cubicBezTo>
                      <a:pt x="221" y="89"/>
                      <a:pt x="229" y="92"/>
                      <a:pt x="236" y="96"/>
                    </a:cubicBezTo>
                    <a:cubicBezTo>
                      <a:pt x="237" y="97"/>
                      <a:pt x="238" y="98"/>
                      <a:pt x="239" y="99"/>
                    </a:cubicBezTo>
                    <a:cubicBezTo>
                      <a:pt x="242" y="103"/>
                      <a:pt x="242" y="108"/>
                      <a:pt x="237" y="111"/>
                    </a:cubicBezTo>
                    <a:cubicBezTo>
                      <a:pt x="220" y="127"/>
                      <a:pt x="200" y="139"/>
                      <a:pt x="179" y="148"/>
                    </a:cubicBezTo>
                    <a:cubicBezTo>
                      <a:pt x="178" y="149"/>
                      <a:pt x="176" y="149"/>
                      <a:pt x="175" y="150"/>
                    </a:cubicBezTo>
                    <a:cubicBezTo>
                      <a:pt x="167" y="153"/>
                      <a:pt x="164" y="159"/>
                      <a:pt x="163" y="168"/>
                    </a:cubicBezTo>
                    <a:cubicBezTo>
                      <a:pt x="163" y="177"/>
                      <a:pt x="165" y="187"/>
                      <a:pt x="169" y="195"/>
                    </a:cubicBezTo>
                    <a:cubicBezTo>
                      <a:pt x="182" y="226"/>
                      <a:pt x="186" y="259"/>
                      <a:pt x="185" y="292"/>
                    </a:cubicBezTo>
                    <a:cubicBezTo>
                      <a:pt x="185" y="298"/>
                      <a:pt x="183" y="300"/>
                      <a:pt x="177" y="299"/>
                    </a:cubicBezTo>
                    <a:cubicBezTo>
                      <a:pt x="171" y="299"/>
                      <a:pt x="165" y="297"/>
                      <a:pt x="161" y="292"/>
                    </a:cubicBezTo>
                    <a:cubicBezTo>
                      <a:pt x="159" y="290"/>
                      <a:pt x="159" y="287"/>
                      <a:pt x="159" y="285"/>
                    </a:cubicBezTo>
                    <a:cubicBezTo>
                      <a:pt x="159" y="284"/>
                      <a:pt x="159" y="282"/>
                      <a:pt x="159" y="281"/>
                    </a:cubicBezTo>
                    <a:cubicBezTo>
                      <a:pt x="159" y="274"/>
                      <a:pt x="156" y="269"/>
                      <a:pt x="150" y="266"/>
                    </a:cubicBezTo>
                    <a:cubicBezTo>
                      <a:pt x="146" y="263"/>
                      <a:pt x="141" y="262"/>
                      <a:pt x="136" y="260"/>
                    </a:cubicBezTo>
                    <a:cubicBezTo>
                      <a:pt x="135" y="260"/>
                      <a:pt x="134" y="260"/>
                      <a:pt x="133" y="260"/>
                    </a:cubicBezTo>
                    <a:cubicBezTo>
                      <a:pt x="129" y="258"/>
                      <a:pt x="126" y="255"/>
                      <a:pt x="126" y="252"/>
                    </a:cubicBezTo>
                    <a:cubicBezTo>
                      <a:pt x="125" y="248"/>
                      <a:pt x="128" y="244"/>
                      <a:pt x="132" y="243"/>
                    </a:cubicBezTo>
                    <a:cubicBezTo>
                      <a:pt x="134" y="242"/>
                      <a:pt x="136" y="242"/>
                      <a:pt x="138" y="242"/>
                    </a:cubicBezTo>
                    <a:cubicBezTo>
                      <a:pt x="144" y="241"/>
                      <a:pt x="147" y="238"/>
                      <a:pt x="149" y="232"/>
                    </a:cubicBezTo>
                    <a:cubicBezTo>
                      <a:pt x="153" y="220"/>
                      <a:pt x="151" y="208"/>
                      <a:pt x="144" y="197"/>
                    </a:cubicBezTo>
                    <a:cubicBezTo>
                      <a:pt x="142" y="195"/>
                      <a:pt x="141" y="195"/>
                      <a:pt x="139" y="197"/>
                    </a:cubicBezTo>
                    <a:cubicBezTo>
                      <a:pt x="138" y="197"/>
                      <a:pt x="137" y="198"/>
                      <a:pt x="136" y="199"/>
                    </a:cubicBezTo>
                    <a:cubicBezTo>
                      <a:pt x="129" y="205"/>
                      <a:pt x="123" y="210"/>
                      <a:pt x="117" y="216"/>
                    </a:cubicBezTo>
                    <a:cubicBezTo>
                      <a:pt x="112" y="220"/>
                      <a:pt x="108" y="225"/>
                      <a:pt x="105" y="231"/>
                    </a:cubicBezTo>
                    <a:cubicBezTo>
                      <a:pt x="104" y="232"/>
                      <a:pt x="103" y="233"/>
                      <a:pt x="101" y="235"/>
                    </a:cubicBezTo>
                    <a:cubicBezTo>
                      <a:pt x="84" y="253"/>
                      <a:pt x="66" y="270"/>
                      <a:pt x="48" y="288"/>
                    </a:cubicBezTo>
                    <a:cubicBezTo>
                      <a:pt x="41" y="296"/>
                      <a:pt x="35" y="297"/>
                      <a:pt x="26" y="293"/>
                    </a:cubicBezTo>
                    <a:cubicBezTo>
                      <a:pt x="20" y="291"/>
                      <a:pt x="16" y="287"/>
                      <a:pt x="13" y="282"/>
                    </a:cubicBezTo>
                    <a:cubicBezTo>
                      <a:pt x="4" y="271"/>
                      <a:pt x="1" y="257"/>
                      <a:pt x="0" y="243"/>
                    </a:cubicBezTo>
                    <a:cubicBezTo>
                      <a:pt x="0" y="240"/>
                      <a:pt x="1" y="239"/>
                      <a:pt x="3" y="239"/>
                    </a:cubicBezTo>
                    <a:cubicBezTo>
                      <a:pt x="5" y="238"/>
                      <a:pt x="7" y="237"/>
                      <a:pt x="9" y="237"/>
                    </a:cubicBezTo>
                    <a:cubicBezTo>
                      <a:pt x="13" y="235"/>
                      <a:pt x="16" y="235"/>
                      <a:pt x="20" y="237"/>
                    </a:cubicBezTo>
                    <a:cubicBezTo>
                      <a:pt x="24" y="239"/>
                      <a:pt x="28" y="238"/>
                      <a:pt x="32" y="234"/>
                    </a:cubicBezTo>
                    <a:cubicBezTo>
                      <a:pt x="34" y="233"/>
                      <a:pt x="37" y="231"/>
                      <a:pt x="39" y="230"/>
                    </a:cubicBezTo>
                    <a:cubicBezTo>
                      <a:pt x="46" y="226"/>
                      <a:pt x="52" y="222"/>
                      <a:pt x="59" y="219"/>
                    </a:cubicBezTo>
                    <a:cubicBezTo>
                      <a:pt x="60" y="218"/>
                      <a:pt x="62" y="217"/>
                      <a:pt x="63" y="216"/>
                    </a:cubicBezTo>
                    <a:cubicBezTo>
                      <a:pt x="81" y="206"/>
                      <a:pt x="98" y="195"/>
                      <a:pt x="116" y="185"/>
                    </a:cubicBezTo>
                    <a:cubicBezTo>
                      <a:pt x="122" y="181"/>
                      <a:pt x="128" y="177"/>
                      <a:pt x="134" y="172"/>
                    </a:cubicBezTo>
                    <a:cubicBezTo>
                      <a:pt x="139" y="168"/>
                      <a:pt x="143" y="163"/>
                      <a:pt x="145" y="155"/>
                    </a:cubicBezTo>
                    <a:cubicBezTo>
                      <a:pt x="143" y="155"/>
                      <a:pt x="142" y="154"/>
                      <a:pt x="140" y="154"/>
                    </a:cubicBezTo>
                    <a:cubicBezTo>
                      <a:pt x="134" y="152"/>
                      <a:pt x="132" y="148"/>
                      <a:pt x="133" y="142"/>
                    </a:cubicBezTo>
                    <a:cubicBezTo>
                      <a:pt x="134" y="140"/>
                      <a:pt x="135" y="137"/>
                      <a:pt x="136" y="135"/>
                    </a:cubicBezTo>
                    <a:cubicBezTo>
                      <a:pt x="139" y="127"/>
                      <a:pt x="142" y="119"/>
                      <a:pt x="145" y="112"/>
                    </a:cubicBezTo>
                    <a:cubicBezTo>
                      <a:pt x="145" y="111"/>
                      <a:pt x="146" y="110"/>
                      <a:pt x="146" y="109"/>
                    </a:cubicBezTo>
                    <a:cubicBezTo>
                      <a:pt x="147" y="105"/>
                      <a:pt x="146" y="104"/>
                      <a:pt x="143" y="104"/>
                    </a:cubicBezTo>
                    <a:cubicBezTo>
                      <a:pt x="140" y="104"/>
                      <a:pt x="138" y="104"/>
                      <a:pt x="135" y="105"/>
                    </a:cubicBezTo>
                    <a:cubicBezTo>
                      <a:pt x="132" y="106"/>
                      <a:pt x="128" y="107"/>
                      <a:pt x="124" y="108"/>
                    </a:cubicBezTo>
                    <a:cubicBezTo>
                      <a:pt x="122" y="109"/>
                      <a:pt x="121" y="111"/>
                      <a:pt x="121" y="113"/>
                    </a:cubicBezTo>
                    <a:cubicBezTo>
                      <a:pt x="121" y="122"/>
                      <a:pt x="121" y="131"/>
                      <a:pt x="121" y="140"/>
                    </a:cubicBezTo>
                    <a:cubicBezTo>
                      <a:pt x="121" y="142"/>
                      <a:pt x="120" y="144"/>
                      <a:pt x="119" y="146"/>
                    </a:cubicBezTo>
                    <a:cubicBezTo>
                      <a:pt x="108" y="160"/>
                      <a:pt x="98" y="174"/>
                      <a:pt x="87" y="188"/>
                    </a:cubicBezTo>
                    <a:cubicBezTo>
                      <a:pt x="87" y="189"/>
                      <a:pt x="86" y="189"/>
                      <a:pt x="86" y="190"/>
                    </a:cubicBezTo>
                    <a:cubicBezTo>
                      <a:pt x="81" y="185"/>
                      <a:pt x="77" y="181"/>
                      <a:pt x="73" y="176"/>
                    </a:cubicBezTo>
                    <a:cubicBezTo>
                      <a:pt x="70" y="173"/>
                      <a:pt x="69" y="170"/>
                      <a:pt x="69" y="166"/>
                    </a:cubicBezTo>
                    <a:cubicBezTo>
                      <a:pt x="68" y="164"/>
                      <a:pt x="68" y="161"/>
                      <a:pt x="67" y="159"/>
                    </a:cubicBezTo>
                    <a:cubicBezTo>
                      <a:pt x="58" y="138"/>
                      <a:pt x="57" y="117"/>
                      <a:pt x="63" y="95"/>
                    </a:cubicBezTo>
                    <a:cubicBezTo>
                      <a:pt x="67" y="84"/>
                      <a:pt x="67" y="74"/>
                      <a:pt x="66" y="63"/>
                    </a:cubicBezTo>
                    <a:cubicBezTo>
                      <a:pt x="66" y="60"/>
                      <a:pt x="66" y="57"/>
                      <a:pt x="66" y="54"/>
                    </a:cubicBezTo>
                    <a:cubicBezTo>
                      <a:pt x="66" y="50"/>
                      <a:pt x="68" y="47"/>
                      <a:pt x="72" y="47"/>
                    </a:cubicBezTo>
                    <a:cubicBezTo>
                      <a:pt x="75" y="46"/>
                      <a:pt x="78" y="47"/>
                      <a:pt x="80" y="48"/>
                    </a:cubicBezTo>
                    <a:cubicBezTo>
                      <a:pt x="83" y="50"/>
                      <a:pt x="85" y="52"/>
                      <a:pt x="88" y="55"/>
                    </a:cubicBezTo>
                    <a:cubicBezTo>
                      <a:pt x="90" y="57"/>
                      <a:pt x="91" y="59"/>
                      <a:pt x="93" y="61"/>
                    </a:cubicBezTo>
                    <a:cubicBezTo>
                      <a:pt x="99" y="66"/>
                      <a:pt x="103" y="67"/>
                      <a:pt x="109" y="63"/>
                    </a:cubicBezTo>
                    <a:cubicBezTo>
                      <a:pt x="117" y="58"/>
                      <a:pt x="125" y="53"/>
                      <a:pt x="133" y="48"/>
                    </a:cubicBezTo>
                    <a:cubicBezTo>
                      <a:pt x="142" y="41"/>
                      <a:pt x="151" y="35"/>
                      <a:pt x="160" y="28"/>
                    </a:cubicBezTo>
                    <a:cubicBezTo>
                      <a:pt x="163" y="25"/>
                      <a:pt x="167" y="24"/>
                      <a:pt x="171" y="23"/>
                    </a:cubicBezTo>
                    <a:cubicBezTo>
                      <a:pt x="177" y="23"/>
                      <a:pt x="182" y="20"/>
                      <a:pt x="187" y="16"/>
                    </a:cubicBezTo>
                    <a:cubicBezTo>
                      <a:pt x="196" y="6"/>
                      <a:pt x="208" y="2"/>
                      <a:pt x="221" y="1"/>
                    </a:cubicBezTo>
                    <a:cubicBezTo>
                      <a:pt x="233" y="0"/>
                      <a:pt x="246" y="0"/>
                      <a:pt x="258" y="4"/>
                    </a:cubicBezTo>
                    <a:cubicBezTo>
                      <a:pt x="261" y="5"/>
                      <a:pt x="264" y="7"/>
                      <a:pt x="267" y="9"/>
                    </a:cubicBezTo>
                    <a:cubicBezTo>
                      <a:pt x="270" y="10"/>
                      <a:pt x="271" y="13"/>
                      <a:pt x="271" y="16"/>
                    </a:cubicBezTo>
                    <a:cubicBezTo>
                      <a:pt x="271" y="18"/>
                      <a:pt x="271" y="19"/>
                      <a:pt x="269" y="21"/>
                    </a:cubicBezTo>
                    <a:cubicBezTo>
                      <a:pt x="262" y="26"/>
                      <a:pt x="255" y="31"/>
                      <a:pt x="248" y="37"/>
                    </a:cubicBezTo>
                    <a:cubicBezTo>
                      <a:pt x="240" y="43"/>
                      <a:pt x="232" y="50"/>
                      <a:pt x="226" y="58"/>
                    </a:cubicBezTo>
                    <a:cubicBezTo>
                      <a:pt x="223" y="62"/>
                      <a:pt x="219" y="65"/>
                      <a:pt x="215" y="67"/>
                    </a:cubicBezTo>
                    <a:cubicBezTo>
                      <a:pt x="213" y="68"/>
                      <a:pt x="212" y="69"/>
                      <a:pt x="211" y="70"/>
                    </a:cubicBezTo>
                    <a:cubicBezTo>
                      <a:pt x="202" y="79"/>
                      <a:pt x="194" y="87"/>
                      <a:pt x="186" y="95"/>
                    </a:cubicBezTo>
                    <a:cubicBezTo>
                      <a:pt x="184" y="97"/>
                      <a:pt x="183" y="99"/>
                      <a:pt x="1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3" name="Freeform 14">
                <a:extLst>
                  <a:ext uri="{FF2B5EF4-FFF2-40B4-BE49-F238E27FC236}">
                    <a16:creationId xmlns:a16="http://schemas.microsoft.com/office/drawing/2014/main" id="{170B97E9-7C5C-402F-9D53-9AA87182C27F}"/>
                  </a:ext>
                </a:extLst>
              </p:cNvPr>
              <p:cNvSpPr>
                <a:spLocks/>
              </p:cNvSpPr>
              <p:nvPr/>
            </p:nvSpPr>
            <p:spPr bwMode="auto">
              <a:xfrm>
                <a:off x="9143222" y="3099837"/>
                <a:ext cx="797747" cy="506201"/>
              </a:xfrm>
              <a:custGeom>
                <a:avLst/>
                <a:gdLst>
                  <a:gd name="T0" fmla="*/ 16 w 280"/>
                  <a:gd name="T1" fmla="*/ 133 h 178"/>
                  <a:gd name="T2" fmla="*/ 14 w 280"/>
                  <a:gd name="T3" fmla="*/ 124 h 178"/>
                  <a:gd name="T4" fmla="*/ 2 w 280"/>
                  <a:gd name="T5" fmla="*/ 103 h 178"/>
                  <a:gd name="T6" fmla="*/ 6 w 280"/>
                  <a:gd name="T7" fmla="*/ 81 h 178"/>
                  <a:gd name="T8" fmla="*/ 16 w 280"/>
                  <a:gd name="T9" fmla="*/ 77 h 178"/>
                  <a:gd name="T10" fmla="*/ 22 w 280"/>
                  <a:gd name="T11" fmla="*/ 77 h 178"/>
                  <a:gd name="T12" fmla="*/ 40 w 280"/>
                  <a:gd name="T13" fmla="*/ 71 h 178"/>
                  <a:gd name="T14" fmla="*/ 54 w 280"/>
                  <a:gd name="T15" fmla="*/ 64 h 178"/>
                  <a:gd name="T16" fmla="*/ 63 w 280"/>
                  <a:gd name="T17" fmla="*/ 61 h 178"/>
                  <a:gd name="T18" fmla="*/ 144 w 280"/>
                  <a:gd name="T19" fmla="*/ 25 h 178"/>
                  <a:gd name="T20" fmla="*/ 169 w 280"/>
                  <a:gd name="T21" fmla="*/ 16 h 178"/>
                  <a:gd name="T22" fmla="*/ 186 w 280"/>
                  <a:gd name="T23" fmla="*/ 13 h 178"/>
                  <a:gd name="T24" fmla="*/ 209 w 280"/>
                  <a:gd name="T25" fmla="*/ 9 h 178"/>
                  <a:gd name="T26" fmla="*/ 224 w 280"/>
                  <a:gd name="T27" fmla="*/ 3 h 178"/>
                  <a:gd name="T28" fmla="*/ 233 w 280"/>
                  <a:gd name="T29" fmla="*/ 0 h 178"/>
                  <a:gd name="T30" fmla="*/ 265 w 280"/>
                  <a:gd name="T31" fmla="*/ 5 h 178"/>
                  <a:gd name="T32" fmla="*/ 274 w 280"/>
                  <a:gd name="T33" fmla="*/ 29 h 178"/>
                  <a:gd name="T34" fmla="*/ 256 w 280"/>
                  <a:gd name="T35" fmla="*/ 50 h 178"/>
                  <a:gd name="T36" fmla="*/ 245 w 280"/>
                  <a:gd name="T37" fmla="*/ 53 h 178"/>
                  <a:gd name="T38" fmla="*/ 220 w 280"/>
                  <a:gd name="T39" fmla="*/ 56 h 178"/>
                  <a:gd name="T40" fmla="*/ 213 w 280"/>
                  <a:gd name="T41" fmla="*/ 58 h 178"/>
                  <a:gd name="T42" fmla="*/ 208 w 280"/>
                  <a:gd name="T43" fmla="*/ 67 h 178"/>
                  <a:gd name="T44" fmla="*/ 210 w 280"/>
                  <a:gd name="T45" fmla="*/ 76 h 178"/>
                  <a:gd name="T46" fmla="*/ 218 w 280"/>
                  <a:gd name="T47" fmla="*/ 92 h 178"/>
                  <a:gd name="T48" fmla="*/ 224 w 280"/>
                  <a:gd name="T49" fmla="*/ 115 h 178"/>
                  <a:gd name="T50" fmla="*/ 220 w 280"/>
                  <a:gd name="T51" fmla="*/ 146 h 178"/>
                  <a:gd name="T52" fmla="*/ 197 w 280"/>
                  <a:gd name="T53" fmla="*/ 163 h 178"/>
                  <a:gd name="T54" fmla="*/ 189 w 280"/>
                  <a:gd name="T55" fmla="*/ 163 h 178"/>
                  <a:gd name="T56" fmla="*/ 181 w 280"/>
                  <a:gd name="T57" fmla="*/ 167 h 178"/>
                  <a:gd name="T58" fmla="*/ 178 w 280"/>
                  <a:gd name="T59" fmla="*/ 170 h 178"/>
                  <a:gd name="T60" fmla="*/ 156 w 280"/>
                  <a:gd name="T61" fmla="*/ 175 h 178"/>
                  <a:gd name="T62" fmla="*/ 140 w 280"/>
                  <a:gd name="T63" fmla="*/ 166 h 178"/>
                  <a:gd name="T64" fmla="*/ 126 w 280"/>
                  <a:gd name="T65" fmla="*/ 162 h 178"/>
                  <a:gd name="T66" fmla="*/ 119 w 280"/>
                  <a:gd name="T67" fmla="*/ 160 h 178"/>
                  <a:gd name="T68" fmla="*/ 113 w 280"/>
                  <a:gd name="T69" fmla="*/ 150 h 178"/>
                  <a:gd name="T70" fmla="*/ 115 w 280"/>
                  <a:gd name="T71" fmla="*/ 147 h 178"/>
                  <a:gd name="T72" fmla="*/ 122 w 280"/>
                  <a:gd name="T73" fmla="*/ 147 h 178"/>
                  <a:gd name="T74" fmla="*/ 166 w 280"/>
                  <a:gd name="T75" fmla="*/ 141 h 178"/>
                  <a:gd name="T76" fmla="*/ 185 w 280"/>
                  <a:gd name="T77" fmla="*/ 129 h 178"/>
                  <a:gd name="T78" fmla="*/ 188 w 280"/>
                  <a:gd name="T79" fmla="*/ 120 h 178"/>
                  <a:gd name="T80" fmla="*/ 185 w 280"/>
                  <a:gd name="T81" fmla="*/ 92 h 178"/>
                  <a:gd name="T82" fmla="*/ 184 w 280"/>
                  <a:gd name="T83" fmla="*/ 77 h 178"/>
                  <a:gd name="T84" fmla="*/ 179 w 280"/>
                  <a:gd name="T85" fmla="*/ 71 h 178"/>
                  <a:gd name="T86" fmla="*/ 163 w 280"/>
                  <a:gd name="T87" fmla="*/ 75 h 178"/>
                  <a:gd name="T88" fmla="*/ 158 w 280"/>
                  <a:gd name="T89" fmla="*/ 79 h 178"/>
                  <a:gd name="T90" fmla="*/ 145 w 280"/>
                  <a:gd name="T91" fmla="*/ 82 h 178"/>
                  <a:gd name="T92" fmla="*/ 116 w 280"/>
                  <a:gd name="T93" fmla="*/ 91 h 178"/>
                  <a:gd name="T94" fmla="*/ 80 w 280"/>
                  <a:gd name="T95" fmla="*/ 118 h 178"/>
                  <a:gd name="T96" fmla="*/ 52 w 280"/>
                  <a:gd name="T97" fmla="*/ 135 h 178"/>
                  <a:gd name="T98" fmla="*/ 22 w 280"/>
                  <a:gd name="T99" fmla="*/ 136 h 178"/>
                  <a:gd name="T100" fmla="*/ 18 w 280"/>
                  <a:gd name="T101" fmla="*/ 134 h 178"/>
                  <a:gd name="T102" fmla="*/ 16 w 280"/>
                  <a:gd name="T103"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0" h="178">
                    <a:moveTo>
                      <a:pt x="16" y="133"/>
                    </a:moveTo>
                    <a:cubicBezTo>
                      <a:pt x="18" y="129"/>
                      <a:pt x="16" y="127"/>
                      <a:pt x="14" y="124"/>
                    </a:cubicBezTo>
                    <a:cubicBezTo>
                      <a:pt x="9" y="118"/>
                      <a:pt x="5" y="111"/>
                      <a:pt x="2" y="103"/>
                    </a:cubicBezTo>
                    <a:cubicBezTo>
                      <a:pt x="0" y="95"/>
                      <a:pt x="1" y="88"/>
                      <a:pt x="6" y="81"/>
                    </a:cubicBezTo>
                    <a:cubicBezTo>
                      <a:pt x="9" y="78"/>
                      <a:pt x="12" y="76"/>
                      <a:pt x="16" y="77"/>
                    </a:cubicBezTo>
                    <a:cubicBezTo>
                      <a:pt x="18" y="77"/>
                      <a:pt x="20" y="76"/>
                      <a:pt x="22" y="77"/>
                    </a:cubicBezTo>
                    <a:cubicBezTo>
                      <a:pt x="29" y="79"/>
                      <a:pt x="36" y="76"/>
                      <a:pt x="40" y="71"/>
                    </a:cubicBezTo>
                    <a:cubicBezTo>
                      <a:pt x="44" y="67"/>
                      <a:pt x="49" y="65"/>
                      <a:pt x="54" y="64"/>
                    </a:cubicBezTo>
                    <a:cubicBezTo>
                      <a:pt x="57" y="64"/>
                      <a:pt x="60" y="62"/>
                      <a:pt x="63" y="61"/>
                    </a:cubicBezTo>
                    <a:cubicBezTo>
                      <a:pt x="89" y="47"/>
                      <a:pt x="116" y="35"/>
                      <a:pt x="144" y="25"/>
                    </a:cubicBezTo>
                    <a:cubicBezTo>
                      <a:pt x="152" y="22"/>
                      <a:pt x="161" y="19"/>
                      <a:pt x="169" y="16"/>
                    </a:cubicBezTo>
                    <a:cubicBezTo>
                      <a:pt x="174" y="14"/>
                      <a:pt x="180" y="14"/>
                      <a:pt x="186" y="13"/>
                    </a:cubicBezTo>
                    <a:cubicBezTo>
                      <a:pt x="194" y="12"/>
                      <a:pt x="201" y="11"/>
                      <a:pt x="209" y="9"/>
                    </a:cubicBezTo>
                    <a:cubicBezTo>
                      <a:pt x="214" y="8"/>
                      <a:pt x="219" y="5"/>
                      <a:pt x="224" y="3"/>
                    </a:cubicBezTo>
                    <a:cubicBezTo>
                      <a:pt x="227" y="1"/>
                      <a:pt x="230" y="0"/>
                      <a:pt x="233" y="0"/>
                    </a:cubicBezTo>
                    <a:cubicBezTo>
                      <a:pt x="244" y="0"/>
                      <a:pt x="255" y="1"/>
                      <a:pt x="265" y="5"/>
                    </a:cubicBezTo>
                    <a:cubicBezTo>
                      <a:pt x="276" y="9"/>
                      <a:pt x="280" y="19"/>
                      <a:pt x="274" y="29"/>
                    </a:cubicBezTo>
                    <a:cubicBezTo>
                      <a:pt x="270" y="38"/>
                      <a:pt x="263" y="45"/>
                      <a:pt x="256" y="50"/>
                    </a:cubicBezTo>
                    <a:cubicBezTo>
                      <a:pt x="252" y="53"/>
                      <a:pt x="249" y="53"/>
                      <a:pt x="245" y="53"/>
                    </a:cubicBezTo>
                    <a:cubicBezTo>
                      <a:pt x="236" y="54"/>
                      <a:pt x="228" y="55"/>
                      <a:pt x="220" y="56"/>
                    </a:cubicBezTo>
                    <a:cubicBezTo>
                      <a:pt x="218" y="57"/>
                      <a:pt x="215" y="57"/>
                      <a:pt x="213" y="58"/>
                    </a:cubicBezTo>
                    <a:cubicBezTo>
                      <a:pt x="209" y="60"/>
                      <a:pt x="208" y="63"/>
                      <a:pt x="208" y="67"/>
                    </a:cubicBezTo>
                    <a:cubicBezTo>
                      <a:pt x="208" y="70"/>
                      <a:pt x="209" y="73"/>
                      <a:pt x="210" y="76"/>
                    </a:cubicBezTo>
                    <a:cubicBezTo>
                      <a:pt x="213" y="82"/>
                      <a:pt x="215" y="87"/>
                      <a:pt x="218" y="92"/>
                    </a:cubicBezTo>
                    <a:cubicBezTo>
                      <a:pt x="221" y="100"/>
                      <a:pt x="224" y="107"/>
                      <a:pt x="224" y="115"/>
                    </a:cubicBezTo>
                    <a:cubicBezTo>
                      <a:pt x="224" y="126"/>
                      <a:pt x="223" y="136"/>
                      <a:pt x="220" y="146"/>
                    </a:cubicBezTo>
                    <a:cubicBezTo>
                      <a:pt x="216" y="157"/>
                      <a:pt x="209" y="162"/>
                      <a:pt x="197" y="163"/>
                    </a:cubicBezTo>
                    <a:cubicBezTo>
                      <a:pt x="194" y="163"/>
                      <a:pt x="192" y="163"/>
                      <a:pt x="189" y="163"/>
                    </a:cubicBezTo>
                    <a:cubicBezTo>
                      <a:pt x="186" y="163"/>
                      <a:pt x="183" y="163"/>
                      <a:pt x="181" y="167"/>
                    </a:cubicBezTo>
                    <a:cubicBezTo>
                      <a:pt x="180" y="168"/>
                      <a:pt x="179" y="169"/>
                      <a:pt x="178" y="170"/>
                    </a:cubicBezTo>
                    <a:cubicBezTo>
                      <a:pt x="171" y="176"/>
                      <a:pt x="164" y="178"/>
                      <a:pt x="156" y="175"/>
                    </a:cubicBezTo>
                    <a:cubicBezTo>
                      <a:pt x="151" y="172"/>
                      <a:pt x="145" y="169"/>
                      <a:pt x="140" y="166"/>
                    </a:cubicBezTo>
                    <a:cubicBezTo>
                      <a:pt x="136" y="163"/>
                      <a:pt x="132" y="162"/>
                      <a:pt x="126" y="162"/>
                    </a:cubicBezTo>
                    <a:cubicBezTo>
                      <a:pt x="124" y="162"/>
                      <a:pt x="121" y="163"/>
                      <a:pt x="119" y="160"/>
                    </a:cubicBezTo>
                    <a:cubicBezTo>
                      <a:pt x="116" y="157"/>
                      <a:pt x="114" y="154"/>
                      <a:pt x="113" y="150"/>
                    </a:cubicBezTo>
                    <a:cubicBezTo>
                      <a:pt x="112" y="148"/>
                      <a:pt x="113" y="147"/>
                      <a:pt x="115" y="147"/>
                    </a:cubicBezTo>
                    <a:cubicBezTo>
                      <a:pt x="117" y="147"/>
                      <a:pt x="120" y="147"/>
                      <a:pt x="122" y="147"/>
                    </a:cubicBezTo>
                    <a:cubicBezTo>
                      <a:pt x="137" y="148"/>
                      <a:pt x="152" y="146"/>
                      <a:pt x="166" y="141"/>
                    </a:cubicBezTo>
                    <a:cubicBezTo>
                      <a:pt x="173" y="138"/>
                      <a:pt x="179" y="134"/>
                      <a:pt x="185" y="129"/>
                    </a:cubicBezTo>
                    <a:cubicBezTo>
                      <a:pt x="188" y="126"/>
                      <a:pt x="189" y="123"/>
                      <a:pt x="188" y="120"/>
                    </a:cubicBezTo>
                    <a:cubicBezTo>
                      <a:pt x="187" y="111"/>
                      <a:pt x="186" y="102"/>
                      <a:pt x="185" y="92"/>
                    </a:cubicBezTo>
                    <a:cubicBezTo>
                      <a:pt x="184" y="87"/>
                      <a:pt x="184" y="82"/>
                      <a:pt x="184" y="77"/>
                    </a:cubicBezTo>
                    <a:cubicBezTo>
                      <a:pt x="184" y="73"/>
                      <a:pt x="183" y="71"/>
                      <a:pt x="179" y="71"/>
                    </a:cubicBezTo>
                    <a:cubicBezTo>
                      <a:pt x="173" y="70"/>
                      <a:pt x="168" y="70"/>
                      <a:pt x="163" y="75"/>
                    </a:cubicBezTo>
                    <a:cubicBezTo>
                      <a:pt x="162" y="76"/>
                      <a:pt x="160" y="77"/>
                      <a:pt x="158" y="79"/>
                    </a:cubicBezTo>
                    <a:cubicBezTo>
                      <a:pt x="154" y="81"/>
                      <a:pt x="150" y="83"/>
                      <a:pt x="145" y="82"/>
                    </a:cubicBezTo>
                    <a:cubicBezTo>
                      <a:pt x="134" y="82"/>
                      <a:pt x="124" y="85"/>
                      <a:pt x="116" y="91"/>
                    </a:cubicBezTo>
                    <a:cubicBezTo>
                      <a:pt x="104" y="100"/>
                      <a:pt x="92" y="109"/>
                      <a:pt x="80" y="118"/>
                    </a:cubicBezTo>
                    <a:cubicBezTo>
                      <a:pt x="71" y="124"/>
                      <a:pt x="62" y="131"/>
                      <a:pt x="52" y="135"/>
                    </a:cubicBezTo>
                    <a:cubicBezTo>
                      <a:pt x="42" y="139"/>
                      <a:pt x="32" y="140"/>
                      <a:pt x="22" y="136"/>
                    </a:cubicBezTo>
                    <a:cubicBezTo>
                      <a:pt x="20" y="136"/>
                      <a:pt x="19" y="135"/>
                      <a:pt x="18" y="134"/>
                    </a:cubicBezTo>
                    <a:cubicBezTo>
                      <a:pt x="17" y="134"/>
                      <a:pt x="17" y="134"/>
                      <a:pt x="1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4" name="Freeform 15">
                <a:extLst>
                  <a:ext uri="{FF2B5EF4-FFF2-40B4-BE49-F238E27FC236}">
                    <a16:creationId xmlns:a16="http://schemas.microsoft.com/office/drawing/2014/main" id="{8F85E7F0-D6E4-48F0-A113-2A9E57A84215}"/>
                  </a:ext>
                </a:extLst>
              </p:cNvPr>
              <p:cNvSpPr>
                <a:spLocks/>
              </p:cNvSpPr>
              <p:nvPr/>
            </p:nvSpPr>
            <p:spPr bwMode="auto">
              <a:xfrm>
                <a:off x="6548140" y="2449465"/>
                <a:ext cx="605519" cy="323584"/>
              </a:xfrm>
              <a:custGeom>
                <a:avLst/>
                <a:gdLst>
                  <a:gd name="T0" fmla="*/ 197 w 212"/>
                  <a:gd name="T1" fmla="*/ 0 h 114"/>
                  <a:gd name="T2" fmla="*/ 205 w 212"/>
                  <a:gd name="T3" fmla="*/ 0 h 114"/>
                  <a:gd name="T4" fmla="*/ 211 w 212"/>
                  <a:gd name="T5" fmla="*/ 9 h 114"/>
                  <a:gd name="T6" fmla="*/ 191 w 212"/>
                  <a:gd name="T7" fmla="*/ 29 h 114"/>
                  <a:gd name="T8" fmla="*/ 187 w 212"/>
                  <a:gd name="T9" fmla="*/ 29 h 114"/>
                  <a:gd name="T10" fmla="*/ 174 w 212"/>
                  <a:gd name="T11" fmla="*/ 33 h 114"/>
                  <a:gd name="T12" fmla="*/ 132 w 212"/>
                  <a:gd name="T13" fmla="*/ 67 h 114"/>
                  <a:gd name="T14" fmla="*/ 109 w 212"/>
                  <a:gd name="T15" fmla="*/ 91 h 114"/>
                  <a:gd name="T16" fmla="*/ 71 w 212"/>
                  <a:gd name="T17" fmla="*/ 112 h 114"/>
                  <a:gd name="T18" fmla="*/ 40 w 212"/>
                  <a:gd name="T19" fmla="*/ 108 h 114"/>
                  <a:gd name="T20" fmla="*/ 9 w 212"/>
                  <a:gd name="T21" fmla="*/ 90 h 114"/>
                  <a:gd name="T22" fmla="*/ 8 w 212"/>
                  <a:gd name="T23" fmla="*/ 89 h 114"/>
                  <a:gd name="T24" fmla="*/ 11 w 212"/>
                  <a:gd name="T25" fmla="*/ 64 h 114"/>
                  <a:gd name="T26" fmla="*/ 15 w 212"/>
                  <a:gd name="T27" fmla="*/ 62 h 114"/>
                  <a:gd name="T28" fmla="*/ 114 w 212"/>
                  <a:gd name="T29" fmla="*/ 23 h 114"/>
                  <a:gd name="T30" fmla="*/ 130 w 212"/>
                  <a:gd name="T31" fmla="*/ 18 h 114"/>
                  <a:gd name="T32" fmla="*/ 164 w 212"/>
                  <a:gd name="T33" fmla="*/ 7 h 114"/>
                  <a:gd name="T34" fmla="*/ 197 w 212"/>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4">
                    <a:moveTo>
                      <a:pt x="197" y="0"/>
                    </a:moveTo>
                    <a:cubicBezTo>
                      <a:pt x="199" y="0"/>
                      <a:pt x="202" y="0"/>
                      <a:pt x="205" y="0"/>
                    </a:cubicBezTo>
                    <a:cubicBezTo>
                      <a:pt x="209" y="1"/>
                      <a:pt x="212" y="5"/>
                      <a:pt x="211" y="9"/>
                    </a:cubicBezTo>
                    <a:cubicBezTo>
                      <a:pt x="207" y="18"/>
                      <a:pt x="200" y="25"/>
                      <a:pt x="191" y="29"/>
                    </a:cubicBezTo>
                    <a:cubicBezTo>
                      <a:pt x="189" y="29"/>
                      <a:pt x="188" y="29"/>
                      <a:pt x="187" y="29"/>
                    </a:cubicBezTo>
                    <a:cubicBezTo>
                      <a:pt x="182" y="28"/>
                      <a:pt x="178" y="30"/>
                      <a:pt x="174" y="33"/>
                    </a:cubicBezTo>
                    <a:cubicBezTo>
                      <a:pt x="158" y="43"/>
                      <a:pt x="144" y="54"/>
                      <a:pt x="132" y="67"/>
                    </a:cubicBezTo>
                    <a:cubicBezTo>
                      <a:pt x="124" y="75"/>
                      <a:pt x="116" y="83"/>
                      <a:pt x="109" y="91"/>
                    </a:cubicBezTo>
                    <a:cubicBezTo>
                      <a:pt x="99" y="102"/>
                      <a:pt x="86" y="110"/>
                      <a:pt x="71" y="112"/>
                    </a:cubicBezTo>
                    <a:cubicBezTo>
                      <a:pt x="61" y="114"/>
                      <a:pt x="50" y="112"/>
                      <a:pt x="40" y="108"/>
                    </a:cubicBezTo>
                    <a:cubicBezTo>
                      <a:pt x="29" y="104"/>
                      <a:pt x="19" y="98"/>
                      <a:pt x="9" y="90"/>
                    </a:cubicBezTo>
                    <a:cubicBezTo>
                      <a:pt x="9" y="90"/>
                      <a:pt x="9" y="89"/>
                      <a:pt x="8" y="89"/>
                    </a:cubicBezTo>
                    <a:cubicBezTo>
                      <a:pt x="0" y="81"/>
                      <a:pt x="2" y="70"/>
                      <a:pt x="11" y="64"/>
                    </a:cubicBezTo>
                    <a:cubicBezTo>
                      <a:pt x="12" y="63"/>
                      <a:pt x="14" y="63"/>
                      <a:pt x="15" y="62"/>
                    </a:cubicBezTo>
                    <a:cubicBezTo>
                      <a:pt x="48" y="49"/>
                      <a:pt x="81" y="36"/>
                      <a:pt x="114" y="23"/>
                    </a:cubicBezTo>
                    <a:cubicBezTo>
                      <a:pt x="119" y="21"/>
                      <a:pt x="125" y="19"/>
                      <a:pt x="130" y="18"/>
                    </a:cubicBezTo>
                    <a:cubicBezTo>
                      <a:pt x="142" y="15"/>
                      <a:pt x="153" y="12"/>
                      <a:pt x="164" y="7"/>
                    </a:cubicBezTo>
                    <a:cubicBezTo>
                      <a:pt x="175" y="2"/>
                      <a:pt x="186" y="0"/>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5" name="Freeform 16">
                <a:extLst>
                  <a:ext uri="{FF2B5EF4-FFF2-40B4-BE49-F238E27FC236}">
                    <a16:creationId xmlns:a16="http://schemas.microsoft.com/office/drawing/2014/main" id="{9AA89938-51FC-49D9-8A20-AE9CA39EDED4}"/>
                  </a:ext>
                </a:extLst>
              </p:cNvPr>
              <p:cNvSpPr>
                <a:spLocks/>
              </p:cNvSpPr>
              <p:nvPr/>
            </p:nvSpPr>
            <p:spPr bwMode="auto">
              <a:xfrm>
                <a:off x="6746776" y="2048989"/>
                <a:ext cx="323584" cy="358826"/>
              </a:xfrm>
              <a:custGeom>
                <a:avLst/>
                <a:gdLst>
                  <a:gd name="T0" fmla="*/ 114 w 114"/>
                  <a:gd name="T1" fmla="*/ 70 h 126"/>
                  <a:gd name="T2" fmla="*/ 101 w 114"/>
                  <a:gd name="T3" fmla="*/ 91 h 126"/>
                  <a:gd name="T4" fmla="*/ 78 w 114"/>
                  <a:gd name="T5" fmla="*/ 97 h 126"/>
                  <a:gd name="T6" fmla="*/ 58 w 114"/>
                  <a:gd name="T7" fmla="*/ 106 h 126"/>
                  <a:gd name="T8" fmla="*/ 40 w 114"/>
                  <a:gd name="T9" fmla="*/ 121 h 126"/>
                  <a:gd name="T10" fmla="*/ 31 w 114"/>
                  <a:gd name="T11" fmla="*/ 125 h 126"/>
                  <a:gd name="T12" fmla="*/ 23 w 114"/>
                  <a:gd name="T13" fmla="*/ 122 h 126"/>
                  <a:gd name="T14" fmla="*/ 23 w 114"/>
                  <a:gd name="T15" fmla="*/ 112 h 126"/>
                  <a:gd name="T16" fmla="*/ 26 w 114"/>
                  <a:gd name="T17" fmla="*/ 68 h 126"/>
                  <a:gd name="T18" fmla="*/ 16 w 114"/>
                  <a:gd name="T19" fmla="*/ 50 h 126"/>
                  <a:gd name="T20" fmla="*/ 11 w 114"/>
                  <a:gd name="T21" fmla="*/ 39 h 126"/>
                  <a:gd name="T22" fmla="*/ 3 w 114"/>
                  <a:gd name="T23" fmla="*/ 21 h 126"/>
                  <a:gd name="T24" fmla="*/ 3 w 114"/>
                  <a:gd name="T25" fmla="*/ 6 h 126"/>
                  <a:gd name="T26" fmla="*/ 12 w 114"/>
                  <a:gd name="T27" fmla="*/ 0 h 126"/>
                  <a:gd name="T28" fmla="*/ 18 w 114"/>
                  <a:gd name="T29" fmla="*/ 1 h 126"/>
                  <a:gd name="T30" fmla="*/ 50 w 114"/>
                  <a:gd name="T31" fmla="*/ 12 h 126"/>
                  <a:gd name="T32" fmla="*/ 86 w 114"/>
                  <a:gd name="T33" fmla="*/ 31 h 126"/>
                  <a:gd name="T34" fmla="*/ 106 w 114"/>
                  <a:gd name="T35" fmla="*/ 48 h 126"/>
                  <a:gd name="T36" fmla="*/ 114 w 114"/>
                  <a:gd name="T3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6">
                    <a:moveTo>
                      <a:pt x="114" y="70"/>
                    </a:moveTo>
                    <a:cubicBezTo>
                      <a:pt x="114" y="79"/>
                      <a:pt x="109" y="86"/>
                      <a:pt x="101" y="91"/>
                    </a:cubicBezTo>
                    <a:cubicBezTo>
                      <a:pt x="94" y="95"/>
                      <a:pt x="86" y="97"/>
                      <a:pt x="78" y="97"/>
                    </a:cubicBezTo>
                    <a:cubicBezTo>
                      <a:pt x="64" y="97"/>
                      <a:pt x="66" y="98"/>
                      <a:pt x="58" y="106"/>
                    </a:cubicBezTo>
                    <a:cubicBezTo>
                      <a:pt x="52" y="111"/>
                      <a:pt x="46" y="116"/>
                      <a:pt x="40" y="121"/>
                    </a:cubicBezTo>
                    <a:cubicBezTo>
                      <a:pt x="38" y="123"/>
                      <a:pt x="35" y="124"/>
                      <a:pt x="31" y="125"/>
                    </a:cubicBezTo>
                    <a:cubicBezTo>
                      <a:pt x="28" y="126"/>
                      <a:pt x="25" y="125"/>
                      <a:pt x="23" y="122"/>
                    </a:cubicBezTo>
                    <a:cubicBezTo>
                      <a:pt x="22" y="118"/>
                      <a:pt x="21" y="115"/>
                      <a:pt x="23" y="112"/>
                    </a:cubicBezTo>
                    <a:cubicBezTo>
                      <a:pt x="33" y="98"/>
                      <a:pt x="33" y="83"/>
                      <a:pt x="26" y="68"/>
                    </a:cubicBezTo>
                    <a:cubicBezTo>
                      <a:pt x="23" y="61"/>
                      <a:pt x="19" y="56"/>
                      <a:pt x="16" y="50"/>
                    </a:cubicBezTo>
                    <a:cubicBezTo>
                      <a:pt x="14" y="46"/>
                      <a:pt x="12" y="43"/>
                      <a:pt x="11" y="39"/>
                    </a:cubicBezTo>
                    <a:cubicBezTo>
                      <a:pt x="9" y="33"/>
                      <a:pt x="7" y="27"/>
                      <a:pt x="3" y="21"/>
                    </a:cubicBezTo>
                    <a:cubicBezTo>
                      <a:pt x="0" y="17"/>
                      <a:pt x="0" y="12"/>
                      <a:pt x="3" y="6"/>
                    </a:cubicBezTo>
                    <a:cubicBezTo>
                      <a:pt x="5" y="2"/>
                      <a:pt x="8" y="0"/>
                      <a:pt x="12" y="0"/>
                    </a:cubicBezTo>
                    <a:cubicBezTo>
                      <a:pt x="14" y="0"/>
                      <a:pt x="16" y="1"/>
                      <a:pt x="18" y="1"/>
                    </a:cubicBezTo>
                    <a:cubicBezTo>
                      <a:pt x="29" y="3"/>
                      <a:pt x="40" y="7"/>
                      <a:pt x="50" y="12"/>
                    </a:cubicBezTo>
                    <a:cubicBezTo>
                      <a:pt x="62" y="19"/>
                      <a:pt x="74" y="25"/>
                      <a:pt x="86" y="31"/>
                    </a:cubicBezTo>
                    <a:cubicBezTo>
                      <a:pt x="94" y="36"/>
                      <a:pt x="101" y="41"/>
                      <a:pt x="106" y="48"/>
                    </a:cubicBezTo>
                    <a:cubicBezTo>
                      <a:pt x="111" y="54"/>
                      <a:pt x="114" y="61"/>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6" name="Freeform 24">
                <a:extLst>
                  <a:ext uri="{FF2B5EF4-FFF2-40B4-BE49-F238E27FC236}">
                    <a16:creationId xmlns:a16="http://schemas.microsoft.com/office/drawing/2014/main" id="{1DA43A21-B3DE-46D7-8042-B68A4F8A950B}"/>
                  </a:ext>
                </a:extLst>
              </p:cNvPr>
              <p:cNvSpPr>
                <a:spLocks/>
              </p:cNvSpPr>
              <p:nvPr/>
            </p:nvSpPr>
            <p:spPr bwMode="auto">
              <a:xfrm>
                <a:off x="9216909" y="2378981"/>
                <a:ext cx="317177" cy="429310"/>
              </a:xfrm>
              <a:custGeom>
                <a:avLst/>
                <a:gdLst>
                  <a:gd name="T0" fmla="*/ 111 w 111"/>
                  <a:gd name="T1" fmla="*/ 118 h 150"/>
                  <a:gd name="T2" fmla="*/ 108 w 111"/>
                  <a:gd name="T3" fmla="*/ 125 h 150"/>
                  <a:gd name="T4" fmla="*/ 94 w 111"/>
                  <a:gd name="T5" fmla="*/ 142 h 150"/>
                  <a:gd name="T6" fmla="*/ 80 w 111"/>
                  <a:gd name="T7" fmla="*/ 149 h 150"/>
                  <a:gd name="T8" fmla="*/ 72 w 111"/>
                  <a:gd name="T9" fmla="*/ 144 h 150"/>
                  <a:gd name="T10" fmla="*/ 66 w 111"/>
                  <a:gd name="T11" fmla="*/ 117 h 150"/>
                  <a:gd name="T12" fmla="*/ 59 w 111"/>
                  <a:gd name="T13" fmla="*/ 90 h 150"/>
                  <a:gd name="T14" fmla="*/ 50 w 111"/>
                  <a:gd name="T15" fmla="*/ 75 h 150"/>
                  <a:gd name="T16" fmla="*/ 19 w 111"/>
                  <a:gd name="T17" fmla="*/ 40 h 150"/>
                  <a:gd name="T18" fmla="*/ 6 w 111"/>
                  <a:gd name="T19" fmla="*/ 27 h 150"/>
                  <a:gd name="T20" fmla="*/ 0 w 111"/>
                  <a:gd name="T21" fmla="*/ 10 h 150"/>
                  <a:gd name="T22" fmla="*/ 0 w 111"/>
                  <a:gd name="T23" fmla="*/ 8 h 150"/>
                  <a:gd name="T24" fmla="*/ 9 w 111"/>
                  <a:gd name="T25" fmla="*/ 2 h 150"/>
                  <a:gd name="T26" fmla="*/ 18 w 111"/>
                  <a:gd name="T27" fmla="*/ 7 h 150"/>
                  <a:gd name="T28" fmla="*/ 27 w 111"/>
                  <a:gd name="T29" fmla="*/ 15 h 150"/>
                  <a:gd name="T30" fmla="*/ 44 w 111"/>
                  <a:gd name="T31" fmla="*/ 26 h 150"/>
                  <a:gd name="T32" fmla="*/ 85 w 111"/>
                  <a:gd name="T33" fmla="*/ 57 h 150"/>
                  <a:gd name="T34" fmla="*/ 110 w 111"/>
                  <a:gd name="T35" fmla="*/ 114 h 150"/>
                  <a:gd name="T36" fmla="*/ 110 w 111"/>
                  <a:gd name="T37" fmla="*/ 117 h 150"/>
                  <a:gd name="T38" fmla="*/ 111 w 111"/>
                  <a:gd name="T39" fmla="*/ 11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50">
                    <a:moveTo>
                      <a:pt x="111" y="118"/>
                    </a:moveTo>
                    <a:cubicBezTo>
                      <a:pt x="110" y="120"/>
                      <a:pt x="109" y="123"/>
                      <a:pt x="108" y="125"/>
                    </a:cubicBezTo>
                    <a:cubicBezTo>
                      <a:pt x="103" y="131"/>
                      <a:pt x="99" y="136"/>
                      <a:pt x="94" y="142"/>
                    </a:cubicBezTo>
                    <a:cubicBezTo>
                      <a:pt x="90" y="146"/>
                      <a:pt x="86" y="148"/>
                      <a:pt x="80" y="149"/>
                    </a:cubicBezTo>
                    <a:cubicBezTo>
                      <a:pt x="75" y="150"/>
                      <a:pt x="73" y="149"/>
                      <a:pt x="72" y="144"/>
                    </a:cubicBezTo>
                    <a:cubicBezTo>
                      <a:pt x="70" y="135"/>
                      <a:pt x="68" y="126"/>
                      <a:pt x="66" y="117"/>
                    </a:cubicBezTo>
                    <a:cubicBezTo>
                      <a:pt x="64" y="108"/>
                      <a:pt x="63" y="99"/>
                      <a:pt x="59" y="90"/>
                    </a:cubicBezTo>
                    <a:cubicBezTo>
                      <a:pt x="57" y="85"/>
                      <a:pt x="54" y="80"/>
                      <a:pt x="50" y="75"/>
                    </a:cubicBezTo>
                    <a:cubicBezTo>
                      <a:pt x="40" y="63"/>
                      <a:pt x="29" y="51"/>
                      <a:pt x="19" y="40"/>
                    </a:cubicBezTo>
                    <a:cubicBezTo>
                      <a:pt x="15" y="35"/>
                      <a:pt x="11" y="31"/>
                      <a:pt x="6" y="27"/>
                    </a:cubicBezTo>
                    <a:cubicBezTo>
                      <a:pt x="1" y="22"/>
                      <a:pt x="0" y="17"/>
                      <a:pt x="0" y="10"/>
                    </a:cubicBezTo>
                    <a:cubicBezTo>
                      <a:pt x="0" y="9"/>
                      <a:pt x="0" y="9"/>
                      <a:pt x="0" y="8"/>
                    </a:cubicBezTo>
                    <a:cubicBezTo>
                      <a:pt x="2" y="1"/>
                      <a:pt x="3" y="0"/>
                      <a:pt x="9" y="2"/>
                    </a:cubicBezTo>
                    <a:cubicBezTo>
                      <a:pt x="12" y="4"/>
                      <a:pt x="15" y="5"/>
                      <a:pt x="18" y="7"/>
                    </a:cubicBezTo>
                    <a:cubicBezTo>
                      <a:pt x="21" y="10"/>
                      <a:pt x="24" y="12"/>
                      <a:pt x="27" y="15"/>
                    </a:cubicBezTo>
                    <a:cubicBezTo>
                      <a:pt x="32" y="20"/>
                      <a:pt x="38" y="24"/>
                      <a:pt x="44" y="26"/>
                    </a:cubicBezTo>
                    <a:cubicBezTo>
                      <a:pt x="61" y="33"/>
                      <a:pt x="74" y="43"/>
                      <a:pt x="85" y="57"/>
                    </a:cubicBezTo>
                    <a:cubicBezTo>
                      <a:pt x="98" y="73"/>
                      <a:pt x="107" y="92"/>
                      <a:pt x="110" y="114"/>
                    </a:cubicBezTo>
                    <a:cubicBezTo>
                      <a:pt x="110" y="115"/>
                      <a:pt x="110" y="116"/>
                      <a:pt x="110" y="117"/>
                    </a:cubicBezTo>
                    <a:cubicBezTo>
                      <a:pt x="110" y="117"/>
                      <a:pt x="110" y="118"/>
                      <a:pt x="1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7" name="Freeform 26">
                <a:extLst>
                  <a:ext uri="{FF2B5EF4-FFF2-40B4-BE49-F238E27FC236}">
                    <a16:creationId xmlns:a16="http://schemas.microsoft.com/office/drawing/2014/main" id="{6DFF31B1-CB8C-4F29-A011-B6B43254D88F}"/>
                  </a:ext>
                </a:extLst>
              </p:cNvPr>
              <p:cNvSpPr>
                <a:spLocks/>
              </p:cNvSpPr>
              <p:nvPr/>
            </p:nvSpPr>
            <p:spPr bwMode="auto">
              <a:xfrm>
                <a:off x="7022303" y="3189544"/>
                <a:ext cx="230674" cy="281935"/>
              </a:xfrm>
              <a:custGeom>
                <a:avLst/>
                <a:gdLst>
                  <a:gd name="T0" fmla="*/ 0 w 81"/>
                  <a:gd name="T1" fmla="*/ 18 h 99"/>
                  <a:gd name="T2" fmla="*/ 1 w 81"/>
                  <a:gd name="T3" fmla="*/ 9 h 99"/>
                  <a:gd name="T4" fmla="*/ 11 w 81"/>
                  <a:gd name="T5" fmla="*/ 1 h 99"/>
                  <a:gd name="T6" fmla="*/ 50 w 81"/>
                  <a:gd name="T7" fmla="*/ 12 h 99"/>
                  <a:gd name="T8" fmla="*/ 78 w 81"/>
                  <a:gd name="T9" fmla="*/ 44 h 99"/>
                  <a:gd name="T10" fmla="*/ 80 w 81"/>
                  <a:gd name="T11" fmla="*/ 51 h 99"/>
                  <a:gd name="T12" fmla="*/ 77 w 81"/>
                  <a:gd name="T13" fmla="*/ 79 h 99"/>
                  <a:gd name="T14" fmla="*/ 43 w 81"/>
                  <a:gd name="T15" fmla="*/ 92 h 99"/>
                  <a:gd name="T16" fmla="*/ 30 w 81"/>
                  <a:gd name="T17" fmla="*/ 81 h 99"/>
                  <a:gd name="T18" fmla="*/ 12 w 81"/>
                  <a:gd name="T19" fmla="*/ 60 h 99"/>
                  <a:gd name="T20" fmla="*/ 1 w 81"/>
                  <a:gd name="T21" fmla="*/ 24 h 99"/>
                  <a:gd name="T22" fmla="*/ 1 w 81"/>
                  <a:gd name="T23" fmla="*/ 18 h 99"/>
                  <a:gd name="T24" fmla="*/ 0 w 81"/>
                  <a:gd name="T25"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99">
                    <a:moveTo>
                      <a:pt x="0" y="18"/>
                    </a:moveTo>
                    <a:cubicBezTo>
                      <a:pt x="1" y="15"/>
                      <a:pt x="1" y="12"/>
                      <a:pt x="1" y="9"/>
                    </a:cubicBezTo>
                    <a:cubicBezTo>
                      <a:pt x="2" y="4"/>
                      <a:pt x="5" y="1"/>
                      <a:pt x="11" y="1"/>
                    </a:cubicBezTo>
                    <a:cubicBezTo>
                      <a:pt x="25" y="0"/>
                      <a:pt x="39" y="2"/>
                      <a:pt x="50" y="12"/>
                    </a:cubicBezTo>
                    <a:cubicBezTo>
                      <a:pt x="62" y="21"/>
                      <a:pt x="70" y="32"/>
                      <a:pt x="78" y="44"/>
                    </a:cubicBezTo>
                    <a:cubicBezTo>
                      <a:pt x="79" y="46"/>
                      <a:pt x="80" y="49"/>
                      <a:pt x="80" y="51"/>
                    </a:cubicBezTo>
                    <a:cubicBezTo>
                      <a:pt x="81" y="61"/>
                      <a:pt x="80" y="70"/>
                      <a:pt x="77" y="79"/>
                    </a:cubicBezTo>
                    <a:cubicBezTo>
                      <a:pt x="74" y="89"/>
                      <a:pt x="57" y="99"/>
                      <a:pt x="43" y="92"/>
                    </a:cubicBezTo>
                    <a:cubicBezTo>
                      <a:pt x="38" y="89"/>
                      <a:pt x="33" y="86"/>
                      <a:pt x="30" y="81"/>
                    </a:cubicBezTo>
                    <a:cubicBezTo>
                      <a:pt x="24" y="74"/>
                      <a:pt x="18" y="67"/>
                      <a:pt x="12" y="60"/>
                    </a:cubicBezTo>
                    <a:cubicBezTo>
                      <a:pt x="4" y="49"/>
                      <a:pt x="2" y="37"/>
                      <a:pt x="1" y="24"/>
                    </a:cubicBezTo>
                    <a:cubicBezTo>
                      <a:pt x="1" y="22"/>
                      <a:pt x="1" y="20"/>
                      <a:pt x="1" y="18"/>
                    </a:cubicBezTo>
                    <a:cubicBezTo>
                      <a:pt x="1" y="18"/>
                      <a:pt x="1"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8" name="Freeform 28">
                <a:extLst>
                  <a:ext uri="{FF2B5EF4-FFF2-40B4-BE49-F238E27FC236}">
                    <a16:creationId xmlns:a16="http://schemas.microsoft.com/office/drawing/2014/main" id="{B14ACCE6-5193-44FD-9E60-94C9373CFBD8}"/>
                  </a:ext>
                </a:extLst>
              </p:cNvPr>
              <p:cNvSpPr>
                <a:spLocks/>
              </p:cNvSpPr>
              <p:nvPr/>
            </p:nvSpPr>
            <p:spPr bwMode="auto">
              <a:xfrm>
                <a:off x="8502460" y="3122264"/>
                <a:ext cx="246693" cy="285139"/>
              </a:xfrm>
              <a:custGeom>
                <a:avLst/>
                <a:gdLst>
                  <a:gd name="T0" fmla="*/ 38 w 87"/>
                  <a:gd name="T1" fmla="*/ 100 h 100"/>
                  <a:gd name="T2" fmla="*/ 27 w 87"/>
                  <a:gd name="T3" fmla="*/ 98 h 100"/>
                  <a:gd name="T4" fmla="*/ 22 w 87"/>
                  <a:gd name="T5" fmla="*/ 91 h 100"/>
                  <a:gd name="T6" fmla="*/ 17 w 87"/>
                  <a:gd name="T7" fmla="*/ 65 h 100"/>
                  <a:gd name="T8" fmla="*/ 1 w 87"/>
                  <a:gd name="T9" fmla="*/ 16 h 100"/>
                  <a:gd name="T10" fmla="*/ 0 w 87"/>
                  <a:gd name="T11" fmla="*/ 4 h 100"/>
                  <a:gd name="T12" fmla="*/ 4 w 87"/>
                  <a:gd name="T13" fmla="*/ 0 h 100"/>
                  <a:gd name="T14" fmla="*/ 12 w 87"/>
                  <a:gd name="T15" fmla="*/ 0 h 100"/>
                  <a:gd name="T16" fmla="*/ 20 w 87"/>
                  <a:gd name="T17" fmla="*/ 4 h 100"/>
                  <a:gd name="T18" fmla="*/ 31 w 87"/>
                  <a:gd name="T19" fmla="*/ 12 h 100"/>
                  <a:gd name="T20" fmla="*/ 65 w 87"/>
                  <a:gd name="T21" fmla="*/ 41 h 100"/>
                  <a:gd name="T22" fmla="*/ 78 w 87"/>
                  <a:gd name="T23" fmla="*/ 56 h 100"/>
                  <a:gd name="T24" fmla="*/ 73 w 87"/>
                  <a:gd name="T25" fmla="*/ 87 h 100"/>
                  <a:gd name="T26" fmla="*/ 38 w 87"/>
                  <a:gd name="T2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0">
                    <a:moveTo>
                      <a:pt x="38" y="100"/>
                    </a:moveTo>
                    <a:cubicBezTo>
                      <a:pt x="34" y="99"/>
                      <a:pt x="31" y="99"/>
                      <a:pt x="27" y="98"/>
                    </a:cubicBezTo>
                    <a:cubicBezTo>
                      <a:pt x="24" y="97"/>
                      <a:pt x="22" y="94"/>
                      <a:pt x="22" y="91"/>
                    </a:cubicBezTo>
                    <a:cubicBezTo>
                      <a:pt x="23" y="81"/>
                      <a:pt x="20" y="73"/>
                      <a:pt x="17" y="65"/>
                    </a:cubicBezTo>
                    <a:cubicBezTo>
                      <a:pt x="11" y="49"/>
                      <a:pt x="4" y="33"/>
                      <a:pt x="1" y="16"/>
                    </a:cubicBezTo>
                    <a:cubicBezTo>
                      <a:pt x="0" y="12"/>
                      <a:pt x="0" y="8"/>
                      <a:pt x="0" y="4"/>
                    </a:cubicBezTo>
                    <a:cubicBezTo>
                      <a:pt x="0" y="2"/>
                      <a:pt x="2" y="0"/>
                      <a:pt x="4" y="0"/>
                    </a:cubicBezTo>
                    <a:cubicBezTo>
                      <a:pt x="7" y="0"/>
                      <a:pt x="10" y="0"/>
                      <a:pt x="12" y="0"/>
                    </a:cubicBezTo>
                    <a:cubicBezTo>
                      <a:pt x="15" y="1"/>
                      <a:pt x="18" y="2"/>
                      <a:pt x="20" y="4"/>
                    </a:cubicBezTo>
                    <a:cubicBezTo>
                      <a:pt x="24" y="7"/>
                      <a:pt x="28" y="9"/>
                      <a:pt x="31" y="12"/>
                    </a:cubicBezTo>
                    <a:cubicBezTo>
                      <a:pt x="42" y="22"/>
                      <a:pt x="54" y="31"/>
                      <a:pt x="65" y="41"/>
                    </a:cubicBezTo>
                    <a:cubicBezTo>
                      <a:pt x="70" y="45"/>
                      <a:pt x="74" y="51"/>
                      <a:pt x="78" y="56"/>
                    </a:cubicBezTo>
                    <a:cubicBezTo>
                      <a:pt x="87" y="69"/>
                      <a:pt x="85" y="78"/>
                      <a:pt x="73" y="87"/>
                    </a:cubicBezTo>
                    <a:cubicBezTo>
                      <a:pt x="64" y="95"/>
                      <a:pt x="50" y="100"/>
                      <a:pt x="38"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9" name="Freeform 36">
                <a:extLst>
                  <a:ext uri="{FF2B5EF4-FFF2-40B4-BE49-F238E27FC236}">
                    <a16:creationId xmlns:a16="http://schemas.microsoft.com/office/drawing/2014/main" id="{F6CDB00C-7145-4426-A859-8B3F49920A82}"/>
                  </a:ext>
                </a:extLst>
              </p:cNvPr>
              <p:cNvSpPr>
                <a:spLocks/>
              </p:cNvSpPr>
              <p:nvPr/>
            </p:nvSpPr>
            <p:spPr bwMode="auto">
              <a:xfrm>
                <a:off x="9207298" y="2724992"/>
                <a:ext cx="128152" cy="246693"/>
              </a:xfrm>
              <a:custGeom>
                <a:avLst/>
                <a:gdLst>
                  <a:gd name="T0" fmla="*/ 6 w 44"/>
                  <a:gd name="T1" fmla="*/ 57 h 87"/>
                  <a:gd name="T2" fmla="*/ 2 w 44"/>
                  <a:gd name="T3" fmla="*/ 8 h 87"/>
                  <a:gd name="T4" fmla="*/ 3 w 44"/>
                  <a:gd name="T5" fmla="*/ 2 h 87"/>
                  <a:gd name="T6" fmla="*/ 10 w 44"/>
                  <a:gd name="T7" fmla="*/ 2 h 87"/>
                  <a:gd name="T8" fmla="*/ 15 w 44"/>
                  <a:gd name="T9" fmla="*/ 6 h 87"/>
                  <a:gd name="T10" fmla="*/ 29 w 44"/>
                  <a:gd name="T11" fmla="*/ 22 h 87"/>
                  <a:gd name="T12" fmla="*/ 39 w 44"/>
                  <a:gd name="T13" fmla="*/ 36 h 87"/>
                  <a:gd name="T14" fmla="*/ 43 w 44"/>
                  <a:gd name="T15" fmla="*/ 52 h 87"/>
                  <a:gd name="T16" fmla="*/ 38 w 44"/>
                  <a:gd name="T17" fmla="*/ 74 h 87"/>
                  <a:gd name="T18" fmla="*/ 16 w 44"/>
                  <a:gd name="T19" fmla="*/ 87 h 87"/>
                  <a:gd name="T20" fmla="*/ 8 w 44"/>
                  <a:gd name="T21" fmla="*/ 81 h 87"/>
                  <a:gd name="T22" fmla="*/ 6 w 44"/>
                  <a:gd name="T23" fmla="*/ 65 h 87"/>
                  <a:gd name="T24" fmla="*/ 6 w 44"/>
                  <a:gd name="T2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7">
                    <a:moveTo>
                      <a:pt x="6" y="57"/>
                    </a:moveTo>
                    <a:cubicBezTo>
                      <a:pt x="7" y="39"/>
                      <a:pt x="5" y="23"/>
                      <a:pt x="2" y="8"/>
                    </a:cubicBezTo>
                    <a:cubicBezTo>
                      <a:pt x="1" y="6"/>
                      <a:pt x="0" y="3"/>
                      <a:pt x="3" y="2"/>
                    </a:cubicBezTo>
                    <a:cubicBezTo>
                      <a:pt x="5" y="0"/>
                      <a:pt x="7" y="0"/>
                      <a:pt x="10" y="2"/>
                    </a:cubicBezTo>
                    <a:cubicBezTo>
                      <a:pt x="12" y="3"/>
                      <a:pt x="14" y="4"/>
                      <a:pt x="15" y="6"/>
                    </a:cubicBezTo>
                    <a:cubicBezTo>
                      <a:pt x="20" y="11"/>
                      <a:pt x="25" y="17"/>
                      <a:pt x="29" y="22"/>
                    </a:cubicBezTo>
                    <a:cubicBezTo>
                      <a:pt x="33" y="27"/>
                      <a:pt x="36" y="32"/>
                      <a:pt x="39" y="36"/>
                    </a:cubicBezTo>
                    <a:cubicBezTo>
                      <a:pt x="42" y="41"/>
                      <a:pt x="44" y="46"/>
                      <a:pt x="43" y="52"/>
                    </a:cubicBezTo>
                    <a:cubicBezTo>
                      <a:pt x="42" y="59"/>
                      <a:pt x="41" y="67"/>
                      <a:pt x="38" y="74"/>
                    </a:cubicBezTo>
                    <a:cubicBezTo>
                      <a:pt x="33" y="83"/>
                      <a:pt x="27" y="87"/>
                      <a:pt x="16" y="87"/>
                    </a:cubicBezTo>
                    <a:cubicBezTo>
                      <a:pt x="12" y="87"/>
                      <a:pt x="10" y="85"/>
                      <a:pt x="8" y="81"/>
                    </a:cubicBezTo>
                    <a:cubicBezTo>
                      <a:pt x="6" y="76"/>
                      <a:pt x="6" y="71"/>
                      <a:pt x="6" y="65"/>
                    </a:cubicBezTo>
                    <a:cubicBezTo>
                      <a:pt x="6" y="62"/>
                      <a:pt x="6" y="59"/>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4" name="组合 123">
              <a:extLst>
                <a:ext uri="{FF2B5EF4-FFF2-40B4-BE49-F238E27FC236}">
                  <a16:creationId xmlns:a16="http://schemas.microsoft.com/office/drawing/2014/main" id="{E14EA76D-2E8A-4D79-AD0E-2D65074F86B6}"/>
                </a:ext>
              </a:extLst>
            </p:cNvPr>
            <p:cNvGrpSpPr/>
            <p:nvPr userDrawn="1"/>
          </p:nvGrpSpPr>
          <p:grpSpPr>
            <a:xfrm>
              <a:off x="9556201" y="498129"/>
              <a:ext cx="588050" cy="586680"/>
              <a:chOff x="2105799" y="20055838"/>
              <a:chExt cx="6748090" cy="6732363"/>
            </a:xfrm>
            <a:solidFill>
              <a:schemeClr val="accent1">
                <a:alpha val="80000"/>
              </a:schemeClr>
            </a:solidFill>
          </p:grpSpPr>
          <p:sp>
            <p:nvSpPr>
              <p:cNvPr id="125" name="Freeform 8">
                <a:extLst>
                  <a:ext uri="{FF2B5EF4-FFF2-40B4-BE49-F238E27FC236}">
                    <a16:creationId xmlns:a16="http://schemas.microsoft.com/office/drawing/2014/main" id="{FC735164-8305-4898-8587-92D4181A886B}"/>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6" name="Freeform 42">
                <a:extLst>
                  <a:ext uri="{FF2B5EF4-FFF2-40B4-BE49-F238E27FC236}">
                    <a16:creationId xmlns:a16="http://schemas.microsoft.com/office/drawing/2014/main" id="{23AA2149-2C7A-434E-8E58-7FF8833789C6}"/>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7" name="Freeform 43">
                <a:extLst>
                  <a:ext uri="{FF2B5EF4-FFF2-40B4-BE49-F238E27FC236}">
                    <a16:creationId xmlns:a16="http://schemas.microsoft.com/office/drawing/2014/main" id="{DADC64E0-1756-4B00-B739-1AE2D64609EB}"/>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8" name="Freeform 44">
                <a:extLst>
                  <a:ext uri="{FF2B5EF4-FFF2-40B4-BE49-F238E27FC236}">
                    <a16:creationId xmlns:a16="http://schemas.microsoft.com/office/drawing/2014/main" id="{02AD4B8E-9C4D-4F37-AAC6-126B7F819AAC}"/>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9" name="Freeform 45">
                <a:extLst>
                  <a:ext uri="{FF2B5EF4-FFF2-40B4-BE49-F238E27FC236}">
                    <a16:creationId xmlns:a16="http://schemas.microsoft.com/office/drawing/2014/main" id="{F2C56637-AD32-41CD-B904-7FDE5C590999}"/>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0" name="Freeform 46">
                <a:extLst>
                  <a:ext uri="{FF2B5EF4-FFF2-40B4-BE49-F238E27FC236}">
                    <a16:creationId xmlns:a16="http://schemas.microsoft.com/office/drawing/2014/main" id="{F032975D-CF69-4B09-BA05-72D320787553}"/>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1" name="Freeform 47">
                <a:extLst>
                  <a:ext uri="{FF2B5EF4-FFF2-40B4-BE49-F238E27FC236}">
                    <a16:creationId xmlns:a16="http://schemas.microsoft.com/office/drawing/2014/main" id="{6B6AC068-0EBD-48BD-AE1C-D7481884A830}"/>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2" name="Freeform 48">
                <a:extLst>
                  <a:ext uri="{FF2B5EF4-FFF2-40B4-BE49-F238E27FC236}">
                    <a16:creationId xmlns:a16="http://schemas.microsoft.com/office/drawing/2014/main" id="{ACE3F796-5431-4E6C-AC15-7A788620661A}"/>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3" name="Freeform 49">
                <a:extLst>
                  <a:ext uri="{FF2B5EF4-FFF2-40B4-BE49-F238E27FC236}">
                    <a16:creationId xmlns:a16="http://schemas.microsoft.com/office/drawing/2014/main" id="{74BEA9AB-D681-42C2-B138-90AE983F451A}"/>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4" name="Freeform 50">
                <a:extLst>
                  <a:ext uri="{FF2B5EF4-FFF2-40B4-BE49-F238E27FC236}">
                    <a16:creationId xmlns:a16="http://schemas.microsoft.com/office/drawing/2014/main" id="{B4841AFA-06F6-4DE5-A44B-C6843FC702AD}"/>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5" name="Freeform 51">
                <a:extLst>
                  <a:ext uri="{FF2B5EF4-FFF2-40B4-BE49-F238E27FC236}">
                    <a16:creationId xmlns:a16="http://schemas.microsoft.com/office/drawing/2014/main" id="{5C773B7E-DC0A-4C6F-81E7-947211B53E3A}"/>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6" name="Freeform 52">
                <a:extLst>
                  <a:ext uri="{FF2B5EF4-FFF2-40B4-BE49-F238E27FC236}">
                    <a16:creationId xmlns:a16="http://schemas.microsoft.com/office/drawing/2014/main" id="{B85BE9AC-6F60-4FB5-8137-FF34C3DC57D8}"/>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7" name="Freeform 53">
                <a:extLst>
                  <a:ext uri="{FF2B5EF4-FFF2-40B4-BE49-F238E27FC236}">
                    <a16:creationId xmlns:a16="http://schemas.microsoft.com/office/drawing/2014/main" id="{8F1A2BEF-DE60-43BE-9443-E64E95C8AB6F}"/>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8" name="Freeform 54">
                <a:extLst>
                  <a:ext uri="{FF2B5EF4-FFF2-40B4-BE49-F238E27FC236}">
                    <a16:creationId xmlns:a16="http://schemas.microsoft.com/office/drawing/2014/main" id="{854BFC4C-273E-4CD3-AA7A-F6841F6A1E71}"/>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9" name="Freeform 55">
                <a:extLst>
                  <a:ext uri="{FF2B5EF4-FFF2-40B4-BE49-F238E27FC236}">
                    <a16:creationId xmlns:a16="http://schemas.microsoft.com/office/drawing/2014/main" id="{539B124B-7DF4-4150-9E44-C8FF73B41E51}"/>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0" name="Freeform 56">
                <a:extLst>
                  <a:ext uri="{FF2B5EF4-FFF2-40B4-BE49-F238E27FC236}">
                    <a16:creationId xmlns:a16="http://schemas.microsoft.com/office/drawing/2014/main" id="{67B36885-76BA-4B87-9989-58BAB32207E3}"/>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1" name="Freeform 57">
                <a:extLst>
                  <a:ext uri="{FF2B5EF4-FFF2-40B4-BE49-F238E27FC236}">
                    <a16:creationId xmlns:a16="http://schemas.microsoft.com/office/drawing/2014/main" id="{4018EAC7-7004-4BD9-9402-D3B0CA3BFADB}"/>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2" name="Freeform 58">
                <a:extLst>
                  <a:ext uri="{FF2B5EF4-FFF2-40B4-BE49-F238E27FC236}">
                    <a16:creationId xmlns:a16="http://schemas.microsoft.com/office/drawing/2014/main" id="{35BAD759-B240-4EB7-9681-EBBBFAC24096}"/>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3" name="Freeform 59">
                <a:extLst>
                  <a:ext uri="{FF2B5EF4-FFF2-40B4-BE49-F238E27FC236}">
                    <a16:creationId xmlns:a16="http://schemas.microsoft.com/office/drawing/2014/main" id="{8E8CE081-A623-4054-907F-BB84B3247BC2}"/>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4" name="Freeform 60">
                <a:extLst>
                  <a:ext uri="{FF2B5EF4-FFF2-40B4-BE49-F238E27FC236}">
                    <a16:creationId xmlns:a16="http://schemas.microsoft.com/office/drawing/2014/main" id="{404E5F0E-9B1C-4DFA-8827-BB06ABFB6B59}"/>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5" name="Freeform 61">
                <a:extLst>
                  <a:ext uri="{FF2B5EF4-FFF2-40B4-BE49-F238E27FC236}">
                    <a16:creationId xmlns:a16="http://schemas.microsoft.com/office/drawing/2014/main" id="{203E702D-7AE6-4B01-B868-0C7BE3CB52D1}"/>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6" name="Freeform 62">
                <a:extLst>
                  <a:ext uri="{FF2B5EF4-FFF2-40B4-BE49-F238E27FC236}">
                    <a16:creationId xmlns:a16="http://schemas.microsoft.com/office/drawing/2014/main" id="{00A3E78C-A2CF-4F84-BD83-F8BEF41AD07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7" name="Freeform 71">
                <a:extLst>
                  <a:ext uri="{FF2B5EF4-FFF2-40B4-BE49-F238E27FC236}">
                    <a16:creationId xmlns:a16="http://schemas.microsoft.com/office/drawing/2014/main" id="{0265EC9A-215C-4451-94F2-BA2294AE20B1}"/>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grpSp>
      </p:grpSp>
      <p:grpSp>
        <p:nvGrpSpPr>
          <p:cNvPr id="177" name="组合 176">
            <a:extLst>
              <a:ext uri="{FF2B5EF4-FFF2-40B4-BE49-F238E27FC236}">
                <a16:creationId xmlns:a16="http://schemas.microsoft.com/office/drawing/2014/main" id="{6C8FB0F2-E609-4DAC-AB11-F95107BFE505}"/>
              </a:ext>
            </a:extLst>
          </p:cNvPr>
          <p:cNvGrpSpPr/>
          <p:nvPr userDrawn="1"/>
        </p:nvGrpSpPr>
        <p:grpSpPr>
          <a:xfrm>
            <a:off x="528706" y="867990"/>
            <a:ext cx="2433027" cy="0"/>
            <a:chOff x="7460343" y="1311756"/>
            <a:chExt cx="2433027" cy="0"/>
          </a:xfrm>
        </p:grpSpPr>
        <p:cxnSp>
          <p:nvCxnSpPr>
            <p:cNvPr id="178" name="直接连接符 177">
              <a:extLst>
                <a:ext uri="{FF2B5EF4-FFF2-40B4-BE49-F238E27FC236}">
                  <a16:creationId xmlns:a16="http://schemas.microsoft.com/office/drawing/2014/main" id="{0B974DCA-43CD-4CCE-AA3A-6B26A93AA425}"/>
                </a:ext>
              </a:extLst>
            </p:cNvPr>
            <p:cNvCxnSpPr>
              <a:cxnSpLocks/>
            </p:cNvCxnSpPr>
            <p:nvPr/>
          </p:nvCxnSpPr>
          <p:spPr>
            <a:xfrm>
              <a:off x="7460343" y="1311756"/>
              <a:ext cx="24330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41D435DD-C47F-4708-B422-342FDD1F8EB1}"/>
                </a:ext>
              </a:extLst>
            </p:cNvPr>
            <p:cNvCxnSpPr>
              <a:cxnSpLocks/>
            </p:cNvCxnSpPr>
            <p:nvPr/>
          </p:nvCxnSpPr>
          <p:spPr>
            <a:xfrm>
              <a:off x="7460343" y="1311756"/>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1" name="灯片编号占位符 8">
            <a:extLst>
              <a:ext uri="{FF2B5EF4-FFF2-40B4-BE49-F238E27FC236}">
                <a16:creationId xmlns:a16="http://schemas.microsoft.com/office/drawing/2014/main" id="{553F13DD-45BC-4F3B-9DF1-AE612D3E2637}"/>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a:t>&lt; </a:t>
            </a:r>
            <a:fld id="{A548B57D-AE10-4CF7-A9DF-59FEFA91B28E}" type="slidenum">
              <a:rPr lang="zh-CN" altLang="en-US" smtClean="0"/>
              <a:pPr/>
              <a:t>‹#›</a:t>
            </a:fld>
            <a:r>
              <a:rPr lang="zh-CN" altLang="en-US"/>
              <a:t> </a:t>
            </a:r>
            <a:r>
              <a:rPr lang="en-US" altLang="zh-CN"/>
              <a:t>&gt;</a:t>
            </a:r>
            <a:endParaRPr lang="zh-CN" altLang="en-US" dirty="0"/>
          </a:p>
        </p:txBody>
      </p:sp>
      <p:sp>
        <p:nvSpPr>
          <p:cNvPr id="63" name="标题 1">
            <a:extLst>
              <a:ext uri="{FF2B5EF4-FFF2-40B4-BE49-F238E27FC236}">
                <a16:creationId xmlns:a16="http://schemas.microsoft.com/office/drawing/2014/main" id="{8F22FD4E-E65A-45E3-8A02-74A1A8B316C9}"/>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sp>
        <p:nvSpPr>
          <p:cNvPr id="3" name="文本占位符 2">
            <a:extLst>
              <a:ext uri="{FF2B5EF4-FFF2-40B4-BE49-F238E27FC236}">
                <a16:creationId xmlns:a16="http://schemas.microsoft.com/office/drawing/2014/main" id="{30E2DE02-8659-4706-8CD5-61C4D3C2AC15}"/>
              </a:ext>
            </a:extLst>
          </p:cNvPr>
          <p:cNvSpPr>
            <a:spLocks noGrp="1"/>
          </p:cNvSpPr>
          <p:nvPr>
            <p:ph type="body" sz="quarter" idx="10" hasCustomPrompt="1"/>
          </p:nvPr>
        </p:nvSpPr>
        <p:spPr>
          <a:xfrm>
            <a:off x="442913" y="944610"/>
            <a:ext cx="9056687" cy="381629"/>
          </a:xfrm>
        </p:spPr>
        <p:txBody>
          <a:bodyPr vert="horz" lIns="91440" tIns="45720" rIns="91440" bIns="45720" rtlCol="0" anchor="ctr">
            <a:normAutofit/>
          </a:bodyPr>
          <a:lstStyle>
            <a:lvl1pPr>
              <a:defRPr lang="zh-CN" altLang="en-US" sz="2000" b="1" dirty="0" smtClean="0">
                <a:solidFill>
                  <a:schemeClr val="tx1">
                    <a:lumMod val="75000"/>
                    <a:lumOff val="25000"/>
                  </a:schemeClr>
                </a:solidFill>
                <a:cs typeface="+mn-ea"/>
              </a:defRPr>
            </a:lvl1pPr>
          </a:lstStyle>
          <a:p>
            <a:pPr marL="342900" marR="0" lvl="0" indent="-342900" fontAlgn="auto">
              <a:spcBef>
                <a:spcPct val="0"/>
              </a:spcBef>
              <a:spcAft>
                <a:spcPts val="0"/>
              </a:spcAft>
              <a:buClrTx/>
              <a:buSzTx/>
              <a:tabLst/>
            </a:pPr>
            <a:r>
              <a:rPr lang="zh-CN" altLang="en-US" dirty="0"/>
              <a:t>单击此处输入本页的结论单击此处输入本页的结论单击此处输入本页的结论</a:t>
            </a:r>
          </a:p>
        </p:txBody>
      </p:sp>
      <p:sp>
        <p:nvSpPr>
          <p:cNvPr id="64" name="文本框 63">
            <a:extLst>
              <a:ext uri="{FF2B5EF4-FFF2-40B4-BE49-F238E27FC236}">
                <a16:creationId xmlns:a16="http://schemas.microsoft.com/office/drawing/2014/main" id="{5714EDAB-B933-4491-9DBA-4C7C4FD8E939}"/>
              </a:ext>
            </a:extLst>
          </p:cNvPr>
          <p:cNvSpPr txBox="1"/>
          <p:nvPr userDrawn="1"/>
        </p:nvSpPr>
        <p:spPr>
          <a:xfrm>
            <a:off x="442913" y="6394353"/>
            <a:ext cx="1545907" cy="276999"/>
          </a:xfrm>
          <a:prstGeom prst="rect">
            <a:avLst/>
          </a:prstGeom>
          <a:noFill/>
        </p:spPr>
        <p:txBody>
          <a:bodyPr wrap="square" rtlCol="0">
            <a:spAutoFit/>
          </a:bodyPr>
          <a:lstStyle/>
          <a:p>
            <a:r>
              <a:rPr lang="zh-CN" altLang="en-US" sz="1200" dirty="0">
                <a:solidFill>
                  <a:schemeClr val="tx1">
                    <a:lumMod val="50000"/>
                    <a:lumOff val="50000"/>
                  </a:schemeClr>
                </a:solidFill>
                <a:cs typeface="+mn-ea"/>
                <a:sym typeface="+mn-lt"/>
              </a:rPr>
              <a:t>思想自由 兼容并包</a:t>
            </a:r>
          </a:p>
        </p:txBody>
      </p:sp>
    </p:spTree>
    <p:extLst>
      <p:ext uri="{BB962C8B-B14F-4D97-AF65-F5344CB8AC3E}">
        <p14:creationId xmlns:p14="http://schemas.microsoft.com/office/powerpoint/2010/main" val="3925915339"/>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内容页-上下横线">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B4AE79B1-1619-41E3-8A2F-8EC4722BC253}"/>
              </a:ext>
            </a:extLst>
          </p:cNvPr>
          <p:cNvGrpSpPr/>
          <p:nvPr userDrawn="1"/>
        </p:nvGrpSpPr>
        <p:grpSpPr>
          <a:xfrm>
            <a:off x="10177780" y="329882"/>
            <a:ext cx="1512002" cy="444892"/>
            <a:chOff x="9556201" y="498129"/>
            <a:chExt cx="1993881" cy="586680"/>
          </a:xfrm>
        </p:grpSpPr>
        <p:grpSp>
          <p:nvGrpSpPr>
            <p:cNvPr id="66" name="组合 65">
              <a:extLst>
                <a:ext uri="{FF2B5EF4-FFF2-40B4-BE49-F238E27FC236}">
                  <a16:creationId xmlns:a16="http://schemas.microsoft.com/office/drawing/2014/main" id="{5C15F262-2B8A-43C1-93DC-339774166331}"/>
                </a:ext>
              </a:extLst>
            </p:cNvPr>
            <p:cNvGrpSpPr/>
            <p:nvPr userDrawn="1"/>
          </p:nvGrpSpPr>
          <p:grpSpPr>
            <a:xfrm>
              <a:off x="10239376" y="968937"/>
              <a:ext cx="1307697" cy="96254"/>
              <a:chOff x="4616246" y="3878362"/>
              <a:chExt cx="5571416" cy="410087"/>
            </a:xfrm>
            <a:solidFill>
              <a:schemeClr val="tx1">
                <a:alpha val="80000"/>
              </a:schemeClr>
            </a:solidFill>
          </p:grpSpPr>
          <p:sp>
            <p:nvSpPr>
              <p:cNvPr id="68" name="Freeform 17">
                <a:extLst>
                  <a:ext uri="{FF2B5EF4-FFF2-40B4-BE49-F238E27FC236}">
                    <a16:creationId xmlns:a16="http://schemas.microsoft.com/office/drawing/2014/main" id="{0BB7E6A2-C551-4CAC-8A7C-CB084AC0393D}"/>
                  </a:ext>
                </a:extLst>
              </p:cNvPr>
              <p:cNvSpPr>
                <a:spLocks noEditPoints="1"/>
              </p:cNvSpPr>
              <p:nvPr/>
            </p:nvSpPr>
            <p:spPr bwMode="auto">
              <a:xfrm>
                <a:off x="8617798" y="3887973"/>
                <a:ext cx="362030" cy="387660"/>
              </a:xfrm>
              <a:custGeom>
                <a:avLst/>
                <a:gdLst>
                  <a:gd name="T0" fmla="*/ 34 w 127"/>
                  <a:gd name="T1" fmla="*/ 71 h 136"/>
                  <a:gd name="T2" fmla="*/ 34 w 127"/>
                  <a:gd name="T3" fmla="*/ 81 h 136"/>
                  <a:gd name="T4" fmla="*/ 34 w 127"/>
                  <a:gd name="T5" fmla="*/ 114 h 136"/>
                  <a:gd name="T6" fmla="*/ 35 w 127"/>
                  <a:gd name="T7" fmla="*/ 122 h 136"/>
                  <a:gd name="T8" fmla="*/ 40 w 127"/>
                  <a:gd name="T9" fmla="*/ 127 h 136"/>
                  <a:gd name="T10" fmla="*/ 49 w 127"/>
                  <a:gd name="T11" fmla="*/ 128 h 136"/>
                  <a:gd name="T12" fmla="*/ 49 w 127"/>
                  <a:gd name="T13" fmla="*/ 135 h 136"/>
                  <a:gd name="T14" fmla="*/ 1 w 127"/>
                  <a:gd name="T15" fmla="*/ 135 h 136"/>
                  <a:gd name="T16" fmla="*/ 0 w 127"/>
                  <a:gd name="T17" fmla="*/ 132 h 136"/>
                  <a:gd name="T18" fmla="*/ 0 w 127"/>
                  <a:gd name="T19" fmla="*/ 128 h 136"/>
                  <a:gd name="T20" fmla="*/ 9 w 127"/>
                  <a:gd name="T21" fmla="*/ 127 h 136"/>
                  <a:gd name="T22" fmla="*/ 16 w 127"/>
                  <a:gd name="T23" fmla="*/ 120 h 136"/>
                  <a:gd name="T24" fmla="*/ 17 w 127"/>
                  <a:gd name="T25" fmla="*/ 111 h 136"/>
                  <a:gd name="T26" fmla="*/ 17 w 127"/>
                  <a:gd name="T27" fmla="*/ 22 h 136"/>
                  <a:gd name="T28" fmla="*/ 16 w 127"/>
                  <a:gd name="T29" fmla="*/ 15 h 136"/>
                  <a:gd name="T30" fmla="*/ 9 w 127"/>
                  <a:gd name="T31" fmla="*/ 9 h 136"/>
                  <a:gd name="T32" fmla="*/ 0 w 127"/>
                  <a:gd name="T33" fmla="*/ 8 h 136"/>
                  <a:gd name="T34" fmla="*/ 0 w 127"/>
                  <a:gd name="T35" fmla="*/ 1 h 136"/>
                  <a:gd name="T36" fmla="*/ 4 w 127"/>
                  <a:gd name="T37" fmla="*/ 0 h 136"/>
                  <a:gd name="T38" fmla="*/ 71 w 127"/>
                  <a:gd name="T39" fmla="*/ 0 h 136"/>
                  <a:gd name="T40" fmla="*/ 94 w 127"/>
                  <a:gd name="T41" fmla="*/ 4 h 136"/>
                  <a:gd name="T42" fmla="*/ 116 w 127"/>
                  <a:gd name="T43" fmla="*/ 32 h 136"/>
                  <a:gd name="T44" fmla="*/ 97 w 127"/>
                  <a:gd name="T45" fmla="*/ 66 h 136"/>
                  <a:gd name="T46" fmla="*/ 80 w 127"/>
                  <a:gd name="T47" fmla="*/ 70 h 136"/>
                  <a:gd name="T48" fmla="*/ 71 w 127"/>
                  <a:gd name="T49" fmla="*/ 71 h 136"/>
                  <a:gd name="T50" fmla="*/ 73 w 127"/>
                  <a:gd name="T51" fmla="*/ 75 h 136"/>
                  <a:gd name="T52" fmla="*/ 104 w 127"/>
                  <a:gd name="T53" fmla="*/ 114 h 136"/>
                  <a:gd name="T54" fmla="*/ 105 w 127"/>
                  <a:gd name="T55" fmla="*/ 116 h 136"/>
                  <a:gd name="T56" fmla="*/ 127 w 127"/>
                  <a:gd name="T57" fmla="*/ 128 h 136"/>
                  <a:gd name="T58" fmla="*/ 127 w 127"/>
                  <a:gd name="T59" fmla="*/ 135 h 136"/>
                  <a:gd name="T60" fmla="*/ 116 w 127"/>
                  <a:gd name="T61" fmla="*/ 135 h 136"/>
                  <a:gd name="T62" fmla="*/ 102 w 127"/>
                  <a:gd name="T63" fmla="*/ 136 h 136"/>
                  <a:gd name="T64" fmla="*/ 96 w 127"/>
                  <a:gd name="T65" fmla="*/ 132 h 136"/>
                  <a:gd name="T66" fmla="*/ 59 w 127"/>
                  <a:gd name="T67" fmla="*/ 82 h 136"/>
                  <a:gd name="T68" fmla="*/ 52 w 127"/>
                  <a:gd name="T69" fmla="*/ 73 h 136"/>
                  <a:gd name="T70" fmla="*/ 49 w 127"/>
                  <a:gd name="T71" fmla="*/ 71 h 136"/>
                  <a:gd name="T72" fmla="*/ 34 w 127"/>
                  <a:gd name="T73" fmla="*/ 71 h 136"/>
                  <a:gd name="T74" fmla="*/ 34 w 127"/>
                  <a:gd name="T75" fmla="*/ 61 h 136"/>
                  <a:gd name="T76" fmla="*/ 36 w 127"/>
                  <a:gd name="T77" fmla="*/ 62 h 136"/>
                  <a:gd name="T78" fmla="*/ 66 w 127"/>
                  <a:gd name="T79" fmla="*/ 62 h 136"/>
                  <a:gd name="T80" fmla="*/ 82 w 127"/>
                  <a:gd name="T81" fmla="*/ 59 h 136"/>
                  <a:gd name="T82" fmla="*/ 96 w 127"/>
                  <a:gd name="T83" fmla="*/ 44 h 136"/>
                  <a:gd name="T84" fmla="*/ 96 w 127"/>
                  <a:gd name="T85" fmla="*/ 29 h 136"/>
                  <a:gd name="T86" fmla="*/ 81 w 127"/>
                  <a:gd name="T87" fmla="*/ 12 h 136"/>
                  <a:gd name="T88" fmla="*/ 70 w 127"/>
                  <a:gd name="T89" fmla="*/ 11 h 136"/>
                  <a:gd name="T90" fmla="*/ 37 w 127"/>
                  <a:gd name="T91" fmla="*/ 11 h 136"/>
                  <a:gd name="T92" fmla="*/ 34 w 127"/>
                  <a:gd name="T93" fmla="*/ 11 h 136"/>
                  <a:gd name="T94" fmla="*/ 34 w 127"/>
                  <a:gd name="T95"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36">
                    <a:moveTo>
                      <a:pt x="34" y="71"/>
                    </a:moveTo>
                    <a:cubicBezTo>
                      <a:pt x="34" y="75"/>
                      <a:pt x="34" y="78"/>
                      <a:pt x="34" y="81"/>
                    </a:cubicBezTo>
                    <a:cubicBezTo>
                      <a:pt x="34" y="92"/>
                      <a:pt x="34" y="103"/>
                      <a:pt x="34" y="114"/>
                    </a:cubicBezTo>
                    <a:cubicBezTo>
                      <a:pt x="34" y="117"/>
                      <a:pt x="34" y="119"/>
                      <a:pt x="35" y="122"/>
                    </a:cubicBezTo>
                    <a:cubicBezTo>
                      <a:pt x="35" y="125"/>
                      <a:pt x="37" y="127"/>
                      <a:pt x="40" y="127"/>
                    </a:cubicBezTo>
                    <a:cubicBezTo>
                      <a:pt x="43" y="127"/>
                      <a:pt x="46" y="128"/>
                      <a:pt x="49" y="128"/>
                    </a:cubicBezTo>
                    <a:cubicBezTo>
                      <a:pt x="49" y="130"/>
                      <a:pt x="49" y="133"/>
                      <a:pt x="49" y="135"/>
                    </a:cubicBezTo>
                    <a:cubicBezTo>
                      <a:pt x="33" y="135"/>
                      <a:pt x="17" y="135"/>
                      <a:pt x="1" y="135"/>
                    </a:cubicBezTo>
                    <a:cubicBezTo>
                      <a:pt x="0" y="134"/>
                      <a:pt x="0" y="133"/>
                      <a:pt x="0" y="132"/>
                    </a:cubicBezTo>
                    <a:cubicBezTo>
                      <a:pt x="0" y="131"/>
                      <a:pt x="0" y="130"/>
                      <a:pt x="0" y="128"/>
                    </a:cubicBezTo>
                    <a:cubicBezTo>
                      <a:pt x="3" y="128"/>
                      <a:pt x="6" y="128"/>
                      <a:pt x="9" y="127"/>
                    </a:cubicBezTo>
                    <a:cubicBezTo>
                      <a:pt x="14" y="126"/>
                      <a:pt x="15" y="125"/>
                      <a:pt x="16" y="120"/>
                    </a:cubicBezTo>
                    <a:cubicBezTo>
                      <a:pt x="16" y="117"/>
                      <a:pt x="17" y="114"/>
                      <a:pt x="17" y="111"/>
                    </a:cubicBezTo>
                    <a:cubicBezTo>
                      <a:pt x="17" y="81"/>
                      <a:pt x="17" y="52"/>
                      <a:pt x="17" y="22"/>
                    </a:cubicBezTo>
                    <a:cubicBezTo>
                      <a:pt x="17" y="20"/>
                      <a:pt x="16" y="17"/>
                      <a:pt x="16" y="15"/>
                    </a:cubicBezTo>
                    <a:cubicBezTo>
                      <a:pt x="15" y="11"/>
                      <a:pt x="13" y="9"/>
                      <a:pt x="9" y="9"/>
                    </a:cubicBezTo>
                    <a:cubicBezTo>
                      <a:pt x="6" y="8"/>
                      <a:pt x="3" y="8"/>
                      <a:pt x="0" y="8"/>
                    </a:cubicBezTo>
                    <a:cubicBezTo>
                      <a:pt x="0" y="5"/>
                      <a:pt x="0" y="3"/>
                      <a:pt x="0" y="1"/>
                    </a:cubicBezTo>
                    <a:cubicBezTo>
                      <a:pt x="2" y="1"/>
                      <a:pt x="3" y="0"/>
                      <a:pt x="4" y="0"/>
                    </a:cubicBezTo>
                    <a:cubicBezTo>
                      <a:pt x="26" y="0"/>
                      <a:pt x="49" y="0"/>
                      <a:pt x="71" y="0"/>
                    </a:cubicBezTo>
                    <a:cubicBezTo>
                      <a:pt x="79" y="0"/>
                      <a:pt x="86" y="1"/>
                      <a:pt x="94" y="4"/>
                    </a:cubicBezTo>
                    <a:cubicBezTo>
                      <a:pt x="108" y="9"/>
                      <a:pt x="115" y="18"/>
                      <a:pt x="116" y="32"/>
                    </a:cubicBezTo>
                    <a:cubicBezTo>
                      <a:pt x="117" y="48"/>
                      <a:pt x="110" y="60"/>
                      <a:pt x="97" y="66"/>
                    </a:cubicBezTo>
                    <a:cubicBezTo>
                      <a:pt x="91" y="68"/>
                      <a:pt x="86" y="70"/>
                      <a:pt x="80" y="70"/>
                    </a:cubicBezTo>
                    <a:cubicBezTo>
                      <a:pt x="77" y="70"/>
                      <a:pt x="74" y="71"/>
                      <a:pt x="71" y="71"/>
                    </a:cubicBezTo>
                    <a:cubicBezTo>
                      <a:pt x="72" y="73"/>
                      <a:pt x="73" y="74"/>
                      <a:pt x="73" y="75"/>
                    </a:cubicBezTo>
                    <a:cubicBezTo>
                      <a:pt x="84" y="88"/>
                      <a:pt x="94" y="101"/>
                      <a:pt x="104" y="114"/>
                    </a:cubicBezTo>
                    <a:cubicBezTo>
                      <a:pt x="105" y="115"/>
                      <a:pt x="105" y="115"/>
                      <a:pt x="105" y="116"/>
                    </a:cubicBezTo>
                    <a:cubicBezTo>
                      <a:pt x="111" y="122"/>
                      <a:pt x="117" y="128"/>
                      <a:pt x="127" y="128"/>
                    </a:cubicBezTo>
                    <a:cubicBezTo>
                      <a:pt x="127" y="130"/>
                      <a:pt x="127" y="133"/>
                      <a:pt x="127" y="135"/>
                    </a:cubicBezTo>
                    <a:cubicBezTo>
                      <a:pt x="124" y="135"/>
                      <a:pt x="120" y="135"/>
                      <a:pt x="116" y="135"/>
                    </a:cubicBezTo>
                    <a:cubicBezTo>
                      <a:pt x="111" y="135"/>
                      <a:pt x="107" y="135"/>
                      <a:pt x="102" y="136"/>
                    </a:cubicBezTo>
                    <a:cubicBezTo>
                      <a:pt x="99" y="136"/>
                      <a:pt x="97" y="134"/>
                      <a:pt x="96" y="132"/>
                    </a:cubicBezTo>
                    <a:cubicBezTo>
                      <a:pt x="83" y="115"/>
                      <a:pt x="71" y="99"/>
                      <a:pt x="59" y="82"/>
                    </a:cubicBezTo>
                    <a:cubicBezTo>
                      <a:pt x="57" y="79"/>
                      <a:pt x="54" y="76"/>
                      <a:pt x="52" y="73"/>
                    </a:cubicBezTo>
                    <a:cubicBezTo>
                      <a:pt x="51" y="72"/>
                      <a:pt x="50" y="71"/>
                      <a:pt x="49" y="71"/>
                    </a:cubicBezTo>
                    <a:cubicBezTo>
                      <a:pt x="44" y="71"/>
                      <a:pt x="39" y="71"/>
                      <a:pt x="34" y="71"/>
                    </a:cubicBezTo>
                    <a:close/>
                    <a:moveTo>
                      <a:pt x="34" y="61"/>
                    </a:moveTo>
                    <a:cubicBezTo>
                      <a:pt x="35" y="62"/>
                      <a:pt x="36" y="62"/>
                      <a:pt x="36" y="62"/>
                    </a:cubicBezTo>
                    <a:cubicBezTo>
                      <a:pt x="46" y="62"/>
                      <a:pt x="56" y="62"/>
                      <a:pt x="66" y="62"/>
                    </a:cubicBezTo>
                    <a:cubicBezTo>
                      <a:pt x="72" y="61"/>
                      <a:pt x="77" y="60"/>
                      <a:pt x="82" y="59"/>
                    </a:cubicBezTo>
                    <a:cubicBezTo>
                      <a:pt x="90" y="56"/>
                      <a:pt x="94" y="51"/>
                      <a:pt x="96" y="44"/>
                    </a:cubicBezTo>
                    <a:cubicBezTo>
                      <a:pt x="96" y="39"/>
                      <a:pt x="97" y="34"/>
                      <a:pt x="96" y="29"/>
                    </a:cubicBezTo>
                    <a:cubicBezTo>
                      <a:pt x="95" y="20"/>
                      <a:pt x="90" y="15"/>
                      <a:pt x="81" y="12"/>
                    </a:cubicBezTo>
                    <a:cubicBezTo>
                      <a:pt x="77" y="11"/>
                      <a:pt x="74" y="11"/>
                      <a:pt x="70" y="11"/>
                    </a:cubicBezTo>
                    <a:cubicBezTo>
                      <a:pt x="59" y="10"/>
                      <a:pt x="48" y="11"/>
                      <a:pt x="37" y="11"/>
                    </a:cubicBezTo>
                    <a:cubicBezTo>
                      <a:pt x="36" y="11"/>
                      <a:pt x="35" y="11"/>
                      <a:pt x="34" y="11"/>
                    </a:cubicBezTo>
                    <a:cubicBezTo>
                      <a:pt x="34" y="28"/>
                      <a:pt x="34" y="44"/>
                      <a:pt x="34"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9" name="Freeform 18">
                <a:extLst>
                  <a:ext uri="{FF2B5EF4-FFF2-40B4-BE49-F238E27FC236}">
                    <a16:creationId xmlns:a16="http://schemas.microsoft.com/office/drawing/2014/main" id="{AF11A2EA-0B28-440D-ABC0-47F76546FA4B}"/>
                  </a:ext>
                </a:extLst>
              </p:cNvPr>
              <p:cNvSpPr>
                <a:spLocks/>
              </p:cNvSpPr>
              <p:nvPr/>
            </p:nvSpPr>
            <p:spPr bwMode="auto">
              <a:xfrm>
                <a:off x="5333898" y="3887973"/>
                <a:ext cx="362030" cy="384457"/>
              </a:xfrm>
              <a:custGeom>
                <a:avLst/>
                <a:gdLst>
                  <a:gd name="T0" fmla="*/ 50 w 127"/>
                  <a:gd name="T1" fmla="*/ 70 h 135"/>
                  <a:gd name="T2" fmla="*/ 34 w 127"/>
                  <a:gd name="T3" fmla="*/ 87 h 135"/>
                  <a:gd name="T4" fmla="*/ 33 w 127"/>
                  <a:gd name="T5" fmla="*/ 90 h 135"/>
                  <a:gd name="T6" fmla="*/ 33 w 127"/>
                  <a:gd name="T7" fmla="*/ 116 h 135"/>
                  <a:gd name="T8" fmla="*/ 34 w 127"/>
                  <a:gd name="T9" fmla="*/ 120 h 135"/>
                  <a:gd name="T10" fmla="*/ 41 w 127"/>
                  <a:gd name="T11" fmla="*/ 127 h 135"/>
                  <a:gd name="T12" fmla="*/ 49 w 127"/>
                  <a:gd name="T13" fmla="*/ 128 h 135"/>
                  <a:gd name="T14" fmla="*/ 49 w 127"/>
                  <a:gd name="T15" fmla="*/ 135 h 135"/>
                  <a:gd name="T16" fmla="*/ 0 w 127"/>
                  <a:gd name="T17" fmla="*/ 135 h 135"/>
                  <a:gd name="T18" fmla="*/ 0 w 127"/>
                  <a:gd name="T19" fmla="*/ 128 h 135"/>
                  <a:gd name="T20" fmla="*/ 7 w 127"/>
                  <a:gd name="T21" fmla="*/ 128 h 135"/>
                  <a:gd name="T22" fmla="*/ 16 w 127"/>
                  <a:gd name="T23" fmla="*/ 118 h 135"/>
                  <a:gd name="T24" fmla="*/ 16 w 127"/>
                  <a:gd name="T25" fmla="*/ 111 h 135"/>
                  <a:gd name="T26" fmla="*/ 16 w 127"/>
                  <a:gd name="T27" fmla="*/ 24 h 135"/>
                  <a:gd name="T28" fmla="*/ 16 w 127"/>
                  <a:gd name="T29" fmla="*/ 16 h 135"/>
                  <a:gd name="T30" fmla="*/ 8 w 127"/>
                  <a:gd name="T31" fmla="*/ 9 h 135"/>
                  <a:gd name="T32" fmla="*/ 0 w 127"/>
                  <a:gd name="T33" fmla="*/ 8 h 135"/>
                  <a:gd name="T34" fmla="*/ 0 w 127"/>
                  <a:gd name="T35" fmla="*/ 1 h 135"/>
                  <a:gd name="T36" fmla="*/ 49 w 127"/>
                  <a:gd name="T37" fmla="*/ 1 h 135"/>
                  <a:gd name="T38" fmla="*/ 50 w 127"/>
                  <a:gd name="T39" fmla="*/ 8 h 135"/>
                  <a:gd name="T40" fmla="*/ 41 w 127"/>
                  <a:gd name="T41" fmla="*/ 9 h 135"/>
                  <a:gd name="T42" fmla="*/ 34 w 127"/>
                  <a:gd name="T43" fmla="*/ 16 h 135"/>
                  <a:gd name="T44" fmla="*/ 33 w 127"/>
                  <a:gd name="T45" fmla="*/ 23 h 135"/>
                  <a:gd name="T46" fmla="*/ 33 w 127"/>
                  <a:gd name="T47" fmla="*/ 70 h 135"/>
                  <a:gd name="T48" fmla="*/ 33 w 127"/>
                  <a:gd name="T49" fmla="*/ 73 h 135"/>
                  <a:gd name="T50" fmla="*/ 36 w 127"/>
                  <a:gd name="T51" fmla="*/ 71 h 135"/>
                  <a:gd name="T52" fmla="*/ 83 w 127"/>
                  <a:gd name="T53" fmla="*/ 19 h 135"/>
                  <a:gd name="T54" fmla="*/ 86 w 127"/>
                  <a:gd name="T55" fmla="*/ 14 h 135"/>
                  <a:gd name="T56" fmla="*/ 84 w 127"/>
                  <a:gd name="T57" fmla="*/ 9 h 135"/>
                  <a:gd name="T58" fmla="*/ 76 w 127"/>
                  <a:gd name="T59" fmla="*/ 8 h 135"/>
                  <a:gd name="T60" fmla="*/ 76 w 127"/>
                  <a:gd name="T61" fmla="*/ 1 h 135"/>
                  <a:gd name="T62" fmla="*/ 122 w 127"/>
                  <a:gd name="T63" fmla="*/ 1 h 135"/>
                  <a:gd name="T64" fmla="*/ 122 w 127"/>
                  <a:gd name="T65" fmla="*/ 8 h 135"/>
                  <a:gd name="T66" fmla="*/ 118 w 127"/>
                  <a:gd name="T67" fmla="*/ 8 h 135"/>
                  <a:gd name="T68" fmla="*/ 99 w 127"/>
                  <a:gd name="T69" fmla="*/ 18 h 135"/>
                  <a:gd name="T70" fmla="*/ 77 w 127"/>
                  <a:gd name="T71" fmla="*/ 41 h 135"/>
                  <a:gd name="T72" fmla="*/ 62 w 127"/>
                  <a:gd name="T73" fmla="*/ 57 h 135"/>
                  <a:gd name="T74" fmla="*/ 64 w 127"/>
                  <a:gd name="T75" fmla="*/ 61 h 135"/>
                  <a:gd name="T76" fmla="*/ 102 w 127"/>
                  <a:gd name="T77" fmla="*/ 113 h 135"/>
                  <a:gd name="T78" fmla="*/ 108 w 127"/>
                  <a:gd name="T79" fmla="*/ 120 h 135"/>
                  <a:gd name="T80" fmla="*/ 123 w 127"/>
                  <a:gd name="T81" fmla="*/ 127 h 135"/>
                  <a:gd name="T82" fmla="*/ 127 w 127"/>
                  <a:gd name="T83" fmla="*/ 128 h 135"/>
                  <a:gd name="T84" fmla="*/ 127 w 127"/>
                  <a:gd name="T85" fmla="*/ 135 h 135"/>
                  <a:gd name="T86" fmla="*/ 73 w 127"/>
                  <a:gd name="T87" fmla="*/ 135 h 135"/>
                  <a:gd name="T88" fmla="*/ 73 w 127"/>
                  <a:gd name="T89" fmla="*/ 128 h 135"/>
                  <a:gd name="T90" fmla="*/ 80 w 127"/>
                  <a:gd name="T91" fmla="*/ 127 h 135"/>
                  <a:gd name="T92" fmla="*/ 84 w 127"/>
                  <a:gd name="T93" fmla="*/ 120 h 135"/>
                  <a:gd name="T94" fmla="*/ 82 w 127"/>
                  <a:gd name="T95" fmla="*/ 115 h 135"/>
                  <a:gd name="T96" fmla="*/ 51 w 127"/>
                  <a:gd name="T97" fmla="*/ 72 h 135"/>
                  <a:gd name="T98" fmla="*/ 50 w 127"/>
                  <a:gd name="T99"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5">
                    <a:moveTo>
                      <a:pt x="50" y="70"/>
                    </a:moveTo>
                    <a:cubicBezTo>
                      <a:pt x="44" y="76"/>
                      <a:pt x="39" y="81"/>
                      <a:pt x="34" y="87"/>
                    </a:cubicBezTo>
                    <a:cubicBezTo>
                      <a:pt x="33" y="88"/>
                      <a:pt x="33" y="89"/>
                      <a:pt x="33" y="90"/>
                    </a:cubicBezTo>
                    <a:cubicBezTo>
                      <a:pt x="33" y="99"/>
                      <a:pt x="33" y="107"/>
                      <a:pt x="33" y="116"/>
                    </a:cubicBezTo>
                    <a:cubicBezTo>
                      <a:pt x="33" y="117"/>
                      <a:pt x="33" y="118"/>
                      <a:pt x="34" y="120"/>
                    </a:cubicBezTo>
                    <a:cubicBezTo>
                      <a:pt x="35" y="125"/>
                      <a:pt x="36" y="126"/>
                      <a:pt x="41" y="127"/>
                    </a:cubicBezTo>
                    <a:cubicBezTo>
                      <a:pt x="44" y="127"/>
                      <a:pt x="46" y="128"/>
                      <a:pt x="49" y="128"/>
                    </a:cubicBezTo>
                    <a:cubicBezTo>
                      <a:pt x="49" y="130"/>
                      <a:pt x="49" y="133"/>
                      <a:pt x="49" y="135"/>
                    </a:cubicBezTo>
                    <a:cubicBezTo>
                      <a:pt x="33" y="135"/>
                      <a:pt x="17" y="135"/>
                      <a:pt x="0" y="135"/>
                    </a:cubicBezTo>
                    <a:cubicBezTo>
                      <a:pt x="0" y="133"/>
                      <a:pt x="0" y="131"/>
                      <a:pt x="0" y="128"/>
                    </a:cubicBezTo>
                    <a:cubicBezTo>
                      <a:pt x="2" y="128"/>
                      <a:pt x="5" y="128"/>
                      <a:pt x="7" y="128"/>
                    </a:cubicBezTo>
                    <a:cubicBezTo>
                      <a:pt x="14" y="127"/>
                      <a:pt x="16" y="125"/>
                      <a:pt x="16" y="118"/>
                    </a:cubicBezTo>
                    <a:cubicBezTo>
                      <a:pt x="16" y="115"/>
                      <a:pt x="16" y="113"/>
                      <a:pt x="16" y="111"/>
                    </a:cubicBezTo>
                    <a:cubicBezTo>
                      <a:pt x="16" y="82"/>
                      <a:pt x="16" y="53"/>
                      <a:pt x="16" y="24"/>
                    </a:cubicBezTo>
                    <a:cubicBezTo>
                      <a:pt x="16" y="21"/>
                      <a:pt x="16" y="18"/>
                      <a:pt x="16" y="16"/>
                    </a:cubicBezTo>
                    <a:cubicBezTo>
                      <a:pt x="15" y="11"/>
                      <a:pt x="13" y="9"/>
                      <a:pt x="8" y="9"/>
                    </a:cubicBezTo>
                    <a:cubicBezTo>
                      <a:pt x="5" y="8"/>
                      <a:pt x="3" y="8"/>
                      <a:pt x="0" y="8"/>
                    </a:cubicBezTo>
                    <a:cubicBezTo>
                      <a:pt x="0" y="5"/>
                      <a:pt x="0" y="3"/>
                      <a:pt x="0" y="1"/>
                    </a:cubicBezTo>
                    <a:cubicBezTo>
                      <a:pt x="4" y="0"/>
                      <a:pt x="40" y="0"/>
                      <a:pt x="49" y="1"/>
                    </a:cubicBezTo>
                    <a:cubicBezTo>
                      <a:pt x="49" y="3"/>
                      <a:pt x="50" y="5"/>
                      <a:pt x="50" y="8"/>
                    </a:cubicBezTo>
                    <a:cubicBezTo>
                      <a:pt x="47" y="8"/>
                      <a:pt x="44" y="8"/>
                      <a:pt x="41" y="9"/>
                    </a:cubicBezTo>
                    <a:cubicBezTo>
                      <a:pt x="37" y="9"/>
                      <a:pt x="34" y="11"/>
                      <a:pt x="34" y="16"/>
                    </a:cubicBezTo>
                    <a:cubicBezTo>
                      <a:pt x="33" y="18"/>
                      <a:pt x="33" y="20"/>
                      <a:pt x="33" y="23"/>
                    </a:cubicBezTo>
                    <a:cubicBezTo>
                      <a:pt x="33" y="39"/>
                      <a:pt x="33" y="54"/>
                      <a:pt x="33" y="70"/>
                    </a:cubicBezTo>
                    <a:cubicBezTo>
                      <a:pt x="33" y="71"/>
                      <a:pt x="33" y="72"/>
                      <a:pt x="33" y="73"/>
                    </a:cubicBezTo>
                    <a:cubicBezTo>
                      <a:pt x="35" y="72"/>
                      <a:pt x="36" y="72"/>
                      <a:pt x="36" y="71"/>
                    </a:cubicBezTo>
                    <a:cubicBezTo>
                      <a:pt x="52" y="54"/>
                      <a:pt x="67" y="37"/>
                      <a:pt x="83" y="19"/>
                    </a:cubicBezTo>
                    <a:cubicBezTo>
                      <a:pt x="84" y="18"/>
                      <a:pt x="85" y="16"/>
                      <a:pt x="86" y="14"/>
                    </a:cubicBezTo>
                    <a:cubicBezTo>
                      <a:pt x="88" y="12"/>
                      <a:pt x="87" y="10"/>
                      <a:pt x="84" y="9"/>
                    </a:cubicBezTo>
                    <a:cubicBezTo>
                      <a:pt x="81" y="8"/>
                      <a:pt x="79" y="8"/>
                      <a:pt x="76" y="8"/>
                    </a:cubicBezTo>
                    <a:cubicBezTo>
                      <a:pt x="76" y="5"/>
                      <a:pt x="76" y="3"/>
                      <a:pt x="76" y="1"/>
                    </a:cubicBezTo>
                    <a:cubicBezTo>
                      <a:pt x="79" y="0"/>
                      <a:pt x="114" y="0"/>
                      <a:pt x="122" y="1"/>
                    </a:cubicBezTo>
                    <a:cubicBezTo>
                      <a:pt x="122" y="3"/>
                      <a:pt x="122" y="5"/>
                      <a:pt x="122" y="8"/>
                    </a:cubicBezTo>
                    <a:cubicBezTo>
                      <a:pt x="121" y="8"/>
                      <a:pt x="120" y="8"/>
                      <a:pt x="118" y="8"/>
                    </a:cubicBezTo>
                    <a:cubicBezTo>
                      <a:pt x="111" y="9"/>
                      <a:pt x="104" y="12"/>
                      <a:pt x="99" y="18"/>
                    </a:cubicBezTo>
                    <a:cubicBezTo>
                      <a:pt x="92" y="25"/>
                      <a:pt x="85" y="33"/>
                      <a:pt x="77" y="41"/>
                    </a:cubicBezTo>
                    <a:cubicBezTo>
                      <a:pt x="72" y="46"/>
                      <a:pt x="67" y="52"/>
                      <a:pt x="62" y="57"/>
                    </a:cubicBezTo>
                    <a:cubicBezTo>
                      <a:pt x="63" y="58"/>
                      <a:pt x="64" y="59"/>
                      <a:pt x="64" y="61"/>
                    </a:cubicBezTo>
                    <a:cubicBezTo>
                      <a:pt x="77" y="78"/>
                      <a:pt x="90" y="95"/>
                      <a:pt x="102" y="113"/>
                    </a:cubicBezTo>
                    <a:cubicBezTo>
                      <a:pt x="104" y="115"/>
                      <a:pt x="106" y="118"/>
                      <a:pt x="108" y="120"/>
                    </a:cubicBezTo>
                    <a:cubicBezTo>
                      <a:pt x="112" y="124"/>
                      <a:pt x="117" y="127"/>
                      <a:pt x="123" y="127"/>
                    </a:cubicBezTo>
                    <a:cubicBezTo>
                      <a:pt x="124" y="128"/>
                      <a:pt x="125" y="128"/>
                      <a:pt x="127" y="128"/>
                    </a:cubicBezTo>
                    <a:cubicBezTo>
                      <a:pt x="127" y="130"/>
                      <a:pt x="127" y="133"/>
                      <a:pt x="127" y="135"/>
                    </a:cubicBezTo>
                    <a:cubicBezTo>
                      <a:pt x="109" y="135"/>
                      <a:pt x="91" y="135"/>
                      <a:pt x="73" y="135"/>
                    </a:cubicBezTo>
                    <a:cubicBezTo>
                      <a:pt x="73" y="133"/>
                      <a:pt x="73" y="131"/>
                      <a:pt x="73" y="128"/>
                    </a:cubicBezTo>
                    <a:cubicBezTo>
                      <a:pt x="75" y="128"/>
                      <a:pt x="78" y="128"/>
                      <a:pt x="80" y="127"/>
                    </a:cubicBezTo>
                    <a:cubicBezTo>
                      <a:pt x="85" y="127"/>
                      <a:pt x="86" y="125"/>
                      <a:pt x="84" y="120"/>
                    </a:cubicBezTo>
                    <a:cubicBezTo>
                      <a:pt x="84" y="118"/>
                      <a:pt x="83" y="117"/>
                      <a:pt x="82" y="115"/>
                    </a:cubicBezTo>
                    <a:cubicBezTo>
                      <a:pt x="72" y="101"/>
                      <a:pt x="61" y="86"/>
                      <a:pt x="51" y="72"/>
                    </a:cubicBezTo>
                    <a:cubicBezTo>
                      <a:pt x="51" y="71"/>
                      <a:pt x="50" y="71"/>
                      <a:pt x="50" y="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0" name="Freeform 19">
                <a:extLst>
                  <a:ext uri="{FF2B5EF4-FFF2-40B4-BE49-F238E27FC236}">
                    <a16:creationId xmlns:a16="http://schemas.microsoft.com/office/drawing/2014/main" id="{687C0C1A-D1C7-41A9-8A9A-4EB1400A640C}"/>
                  </a:ext>
                </a:extLst>
              </p:cNvPr>
              <p:cNvSpPr>
                <a:spLocks/>
              </p:cNvSpPr>
              <p:nvPr/>
            </p:nvSpPr>
            <p:spPr bwMode="auto">
              <a:xfrm>
                <a:off x="7278607" y="3887973"/>
                <a:ext cx="358826" cy="384457"/>
              </a:xfrm>
              <a:custGeom>
                <a:avLst/>
                <a:gdLst>
                  <a:gd name="T0" fmla="*/ 28 w 126"/>
                  <a:gd name="T1" fmla="*/ 16 h 135"/>
                  <a:gd name="T2" fmla="*/ 28 w 126"/>
                  <a:gd name="T3" fmla="*/ 20 h 135"/>
                  <a:gd name="T4" fmla="*/ 28 w 126"/>
                  <a:gd name="T5" fmla="*/ 109 h 135"/>
                  <a:gd name="T6" fmla="*/ 28 w 126"/>
                  <a:gd name="T7" fmla="*/ 119 h 135"/>
                  <a:gd name="T8" fmla="*/ 37 w 126"/>
                  <a:gd name="T9" fmla="*/ 127 h 135"/>
                  <a:gd name="T10" fmla="*/ 44 w 126"/>
                  <a:gd name="T11" fmla="*/ 128 h 135"/>
                  <a:gd name="T12" fmla="*/ 44 w 126"/>
                  <a:gd name="T13" fmla="*/ 135 h 135"/>
                  <a:gd name="T14" fmla="*/ 0 w 126"/>
                  <a:gd name="T15" fmla="*/ 135 h 135"/>
                  <a:gd name="T16" fmla="*/ 0 w 126"/>
                  <a:gd name="T17" fmla="*/ 128 h 135"/>
                  <a:gd name="T18" fmla="*/ 8 w 126"/>
                  <a:gd name="T19" fmla="*/ 127 h 135"/>
                  <a:gd name="T20" fmla="*/ 16 w 126"/>
                  <a:gd name="T21" fmla="*/ 120 h 135"/>
                  <a:gd name="T22" fmla="*/ 16 w 126"/>
                  <a:gd name="T23" fmla="*/ 113 h 135"/>
                  <a:gd name="T24" fmla="*/ 16 w 126"/>
                  <a:gd name="T25" fmla="*/ 19 h 135"/>
                  <a:gd name="T26" fmla="*/ 16 w 126"/>
                  <a:gd name="T27" fmla="*/ 15 h 135"/>
                  <a:gd name="T28" fmla="*/ 9 w 126"/>
                  <a:gd name="T29" fmla="*/ 9 h 135"/>
                  <a:gd name="T30" fmla="*/ 5 w 126"/>
                  <a:gd name="T31" fmla="*/ 8 h 135"/>
                  <a:gd name="T32" fmla="*/ 1 w 126"/>
                  <a:gd name="T33" fmla="*/ 8 h 135"/>
                  <a:gd name="T34" fmla="*/ 1 w 126"/>
                  <a:gd name="T35" fmla="*/ 1 h 135"/>
                  <a:gd name="T36" fmla="*/ 40 w 126"/>
                  <a:gd name="T37" fmla="*/ 1 h 135"/>
                  <a:gd name="T38" fmla="*/ 98 w 126"/>
                  <a:gd name="T39" fmla="*/ 100 h 135"/>
                  <a:gd name="T40" fmla="*/ 99 w 126"/>
                  <a:gd name="T41" fmla="*/ 100 h 135"/>
                  <a:gd name="T42" fmla="*/ 99 w 126"/>
                  <a:gd name="T43" fmla="*/ 96 h 135"/>
                  <a:gd name="T44" fmla="*/ 99 w 126"/>
                  <a:gd name="T45" fmla="*/ 24 h 135"/>
                  <a:gd name="T46" fmla="*/ 98 w 126"/>
                  <a:gd name="T47" fmla="*/ 16 h 135"/>
                  <a:gd name="T48" fmla="*/ 90 w 126"/>
                  <a:gd name="T49" fmla="*/ 9 h 135"/>
                  <a:gd name="T50" fmla="*/ 83 w 126"/>
                  <a:gd name="T51" fmla="*/ 8 h 135"/>
                  <a:gd name="T52" fmla="*/ 83 w 126"/>
                  <a:gd name="T53" fmla="*/ 1 h 135"/>
                  <a:gd name="T54" fmla="*/ 126 w 126"/>
                  <a:gd name="T55" fmla="*/ 1 h 135"/>
                  <a:gd name="T56" fmla="*/ 126 w 126"/>
                  <a:gd name="T57" fmla="*/ 8 h 135"/>
                  <a:gd name="T58" fmla="*/ 119 w 126"/>
                  <a:gd name="T59" fmla="*/ 9 h 135"/>
                  <a:gd name="T60" fmla="*/ 111 w 126"/>
                  <a:gd name="T61" fmla="*/ 16 h 135"/>
                  <a:gd name="T62" fmla="*/ 110 w 126"/>
                  <a:gd name="T63" fmla="*/ 27 h 135"/>
                  <a:gd name="T64" fmla="*/ 110 w 126"/>
                  <a:gd name="T65" fmla="*/ 129 h 135"/>
                  <a:gd name="T66" fmla="*/ 110 w 126"/>
                  <a:gd name="T67" fmla="*/ 135 h 135"/>
                  <a:gd name="T68" fmla="*/ 99 w 126"/>
                  <a:gd name="T69" fmla="*/ 135 h 135"/>
                  <a:gd name="T70" fmla="*/ 29 w 126"/>
                  <a:gd name="T71" fmla="*/ 15 h 135"/>
                  <a:gd name="T72" fmla="*/ 28 w 126"/>
                  <a:gd name="T73" fmla="*/ 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35">
                    <a:moveTo>
                      <a:pt x="28" y="16"/>
                    </a:moveTo>
                    <a:cubicBezTo>
                      <a:pt x="28" y="17"/>
                      <a:pt x="28" y="19"/>
                      <a:pt x="28" y="20"/>
                    </a:cubicBezTo>
                    <a:cubicBezTo>
                      <a:pt x="28" y="50"/>
                      <a:pt x="28" y="79"/>
                      <a:pt x="28" y="109"/>
                    </a:cubicBezTo>
                    <a:cubicBezTo>
                      <a:pt x="28" y="112"/>
                      <a:pt x="28" y="115"/>
                      <a:pt x="28" y="119"/>
                    </a:cubicBezTo>
                    <a:cubicBezTo>
                      <a:pt x="29" y="124"/>
                      <a:pt x="31" y="126"/>
                      <a:pt x="37" y="127"/>
                    </a:cubicBezTo>
                    <a:cubicBezTo>
                      <a:pt x="39" y="127"/>
                      <a:pt x="41" y="128"/>
                      <a:pt x="44" y="128"/>
                    </a:cubicBezTo>
                    <a:cubicBezTo>
                      <a:pt x="44" y="130"/>
                      <a:pt x="44" y="133"/>
                      <a:pt x="44" y="135"/>
                    </a:cubicBezTo>
                    <a:cubicBezTo>
                      <a:pt x="29" y="135"/>
                      <a:pt x="15" y="135"/>
                      <a:pt x="0" y="135"/>
                    </a:cubicBezTo>
                    <a:cubicBezTo>
                      <a:pt x="0" y="133"/>
                      <a:pt x="0" y="131"/>
                      <a:pt x="0" y="128"/>
                    </a:cubicBezTo>
                    <a:cubicBezTo>
                      <a:pt x="3" y="128"/>
                      <a:pt x="5" y="127"/>
                      <a:pt x="8" y="127"/>
                    </a:cubicBezTo>
                    <a:cubicBezTo>
                      <a:pt x="12" y="127"/>
                      <a:pt x="15" y="124"/>
                      <a:pt x="16" y="120"/>
                    </a:cubicBezTo>
                    <a:cubicBezTo>
                      <a:pt x="16" y="118"/>
                      <a:pt x="16" y="115"/>
                      <a:pt x="16" y="113"/>
                    </a:cubicBezTo>
                    <a:cubicBezTo>
                      <a:pt x="16" y="82"/>
                      <a:pt x="16" y="50"/>
                      <a:pt x="16" y="19"/>
                    </a:cubicBezTo>
                    <a:cubicBezTo>
                      <a:pt x="16" y="18"/>
                      <a:pt x="16" y="17"/>
                      <a:pt x="16" y="15"/>
                    </a:cubicBezTo>
                    <a:cubicBezTo>
                      <a:pt x="16" y="11"/>
                      <a:pt x="14" y="9"/>
                      <a:pt x="9" y="9"/>
                    </a:cubicBezTo>
                    <a:cubicBezTo>
                      <a:pt x="8" y="8"/>
                      <a:pt x="7" y="8"/>
                      <a:pt x="5" y="8"/>
                    </a:cubicBezTo>
                    <a:cubicBezTo>
                      <a:pt x="4" y="8"/>
                      <a:pt x="2" y="8"/>
                      <a:pt x="1" y="8"/>
                    </a:cubicBezTo>
                    <a:cubicBezTo>
                      <a:pt x="1" y="5"/>
                      <a:pt x="1" y="3"/>
                      <a:pt x="1" y="1"/>
                    </a:cubicBezTo>
                    <a:cubicBezTo>
                      <a:pt x="14" y="1"/>
                      <a:pt x="27" y="1"/>
                      <a:pt x="40" y="1"/>
                    </a:cubicBezTo>
                    <a:cubicBezTo>
                      <a:pt x="59" y="34"/>
                      <a:pt x="79" y="67"/>
                      <a:pt x="98" y="100"/>
                    </a:cubicBezTo>
                    <a:cubicBezTo>
                      <a:pt x="98" y="100"/>
                      <a:pt x="99" y="100"/>
                      <a:pt x="99" y="100"/>
                    </a:cubicBezTo>
                    <a:cubicBezTo>
                      <a:pt x="99" y="99"/>
                      <a:pt x="99" y="97"/>
                      <a:pt x="99" y="96"/>
                    </a:cubicBezTo>
                    <a:cubicBezTo>
                      <a:pt x="99" y="72"/>
                      <a:pt x="99" y="48"/>
                      <a:pt x="99" y="24"/>
                    </a:cubicBezTo>
                    <a:cubicBezTo>
                      <a:pt x="99" y="21"/>
                      <a:pt x="99" y="19"/>
                      <a:pt x="98" y="16"/>
                    </a:cubicBezTo>
                    <a:cubicBezTo>
                      <a:pt x="97" y="12"/>
                      <a:pt x="94" y="9"/>
                      <a:pt x="90" y="9"/>
                    </a:cubicBezTo>
                    <a:cubicBezTo>
                      <a:pt x="88" y="8"/>
                      <a:pt x="86" y="8"/>
                      <a:pt x="83" y="8"/>
                    </a:cubicBezTo>
                    <a:cubicBezTo>
                      <a:pt x="83" y="5"/>
                      <a:pt x="83" y="3"/>
                      <a:pt x="83" y="1"/>
                    </a:cubicBezTo>
                    <a:cubicBezTo>
                      <a:pt x="87" y="0"/>
                      <a:pt x="115" y="0"/>
                      <a:pt x="126" y="1"/>
                    </a:cubicBezTo>
                    <a:cubicBezTo>
                      <a:pt x="126" y="3"/>
                      <a:pt x="126" y="5"/>
                      <a:pt x="126" y="8"/>
                    </a:cubicBezTo>
                    <a:cubicBezTo>
                      <a:pt x="124" y="8"/>
                      <a:pt x="122" y="8"/>
                      <a:pt x="119" y="9"/>
                    </a:cubicBezTo>
                    <a:cubicBezTo>
                      <a:pt x="115" y="9"/>
                      <a:pt x="112" y="12"/>
                      <a:pt x="111" y="16"/>
                    </a:cubicBezTo>
                    <a:cubicBezTo>
                      <a:pt x="111" y="20"/>
                      <a:pt x="110" y="23"/>
                      <a:pt x="110" y="27"/>
                    </a:cubicBezTo>
                    <a:cubicBezTo>
                      <a:pt x="110" y="61"/>
                      <a:pt x="110" y="95"/>
                      <a:pt x="110" y="129"/>
                    </a:cubicBezTo>
                    <a:cubicBezTo>
                      <a:pt x="110" y="131"/>
                      <a:pt x="110" y="133"/>
                      <a:pt x="110" y="135"/>
                    </a:cubicBezTo>
                    <a:cubicBezTo>
                      <a:pt x="106" y="135"/>
                      <a:pt x="103" y="135"/>
                      <a:pt x="99" y="135"/>
                    </a:cubicBezTo>
                    <a:cubicBezTo>
                      <a:pt x="76" y="95"/>
                      <a:pt x="52" y="55"/>
                      <a:pt x="29" y="15"/>
                    </a:cubicBezTo>
                    <a:cubicBezTo>
                      <a:pt x="28" y="15"/>
                      <a:pt x="28" y="15"/>
                      <a:pt x="28"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2" name="Freeform 20">
                <a:extLst>
                  <a:ext uri="{FF2B5EF4-FFF2-40B4-BE49-F238E27FC236}">
                    <a16:creationId xmlns:a16="http://schemas.microsoft.com/office/drawing/2014/main" id="{B1AD26CB-2631-47D6-8B94-0C2DE8DAE1DF}"/>
                  </a:ext>
                </a:extLst>
              </p:cNvPr>
              <p:cNvSpPr>
                <a:spLocks/>
              </p:cNvSpPr>
              <p:nvPr/>
            </p:nvSpPr>
            <p:spPr bwMode="auto">
              <a:xfrm>
                <a:off x="8233341" y="3887973"/>
                <a:ext cx="352419" cy="384457"/>
              </a:xfrm>
              <a:custGeom>
                <a:avLst/>
                <a:gdLst>
                  <a:gd name="T0" fmla="*/ 0 w 124"/>
                  <a:gd name="T1" fmla="*/ 8 h 135"/>
                  <a:gd name="T2" fmla="*/ 0 w 124"/>
                  <a:gd name="T3" fmla="*/ 1 h 135"/>
                  <a:gd name="T4" fmla="*/ 105 w 124"/>
                  <a:gd name="T5" fmla="*/ 1 h 135"/>
                  <a:gd name="T6" fmla="*/ 117 w 124"/>
                  <a:gd name="T7" fmla="*/ 35 h 135"/>
                  <a:gd name="T8" fmla="*/ 110 w 124"/>
                  <a:gd name="T9" fmla="*/ 39 h 135"/>
                  <a:gd name="T10" fmla="*/ 107 w 124"/>
                  <a:gd name="T11" fmla="*/ 33 h 135"/>
                  <a:gd name="T12" fmla="*/ 78 w 124"/>
                  <a:gd name="T13" fmla="*/ 11 h 135"/>
                  <a:gd name="T14" fmla="*/ 34 w 124"/>
                  <a:gd name="T15" fmla="*/ 11 h 135"/>
                  <a:gd name="T16" fmla="*/ 34 w 124"/>
                  <a:gd name="T17" fmla="*/ 61 h 135"/>
                  <a:gd name="T18" fmla="*/ 55 w 124"/>
                  <a:gd name="T19" fmla="*/ 60 h 135"/>
                  <a:gd name="T20" fmla="*/ 69 w 124"/>
                  <a:gd name="T21" fmla="*/ 45 h 135"/>
                  <a:gd name="T22" fmla="*/ 70 w 124"/>
                  <a:gd name="T23" fmla="*/ 36 h 135"/>
                  <a:gd name="T24" fmla="*/ 78 w 124"/>
                  <a:gd name="T25" fmla="*/ 36 h 135"/>
                  <a:gd name="T26" fmla="*/ 78 w 124"/>
                  <a:gd name="T27" fmla="*/ 95 h 135"/>
                  <a:gd name="T28" fmla="*/ 74 w 124"/>
                  <a:gd name="T29" fmla="*/ 95 h 135"/>
                  <a:gd name="T30" fmla="*/ 70 w 124"/>
                  <a:gd name="T31" fmla="*/ 95 h 135"/>
                  <a:gd name="T32" fmla="*/ 70 w 124"/>
                  <a:gd name="T33" fmla="*/ 88 h 135"/>
                  <a:gd name="T34" fmla="*/ 68 w 124"/>
                  <a:gd name="T35" fmla="*/ 81 h 135"/>
                  <a:gd name="T36" fmla="*/ 58 w 124"/>
                  <a:gd name="T37" fmla="*/ 71 h 135"/>
                  <a:gd name="T38" fmla="*/ 34 w 124"/>
                  <a:gd name="T39" fmla="*/ 70 h 135"/>
                  <a:gd name="T40" fmla="*/ 33 w 124"/>
                  <a:gd name="T41" fmla="*/ 74 h 135"/>
                  <a:gd name="T42" fmla="*/ 33 w 124"/>
                  <a:gd name="T43" fmla="*/ 115 h 135"/>
                  <a:gd name="T44" fmla="*/ 43 w 124"/>
                  <a:gd name="T45" fmla="*/ 125 h 135"/>
                  <a:gd name="T46" fmla="*/ 69 w 124"/>
                  <a:gd name="T47" fmla="*/ 125 h 135"/>
                  <a:gd name="T48" fmla="*/ 112 w 124"/>
                  <a:gd name="T49" fmla="*/ 97 h 135"/>
                  <a:gd name="T50" fmla="*/ 115 w 124"/>
                  <a:gd name="T51" fmla="*/ 90 h 135"/>
                  <a:gd name="T52" fmla="*/ 124 w 124"/>
                  <a:gd name="T53" fmla="*/ 93 h 135"/>
                  <a:gd name="T54" fmla="*/ 109 w 124"/>
                  <a:gd name="T55" fmla="*/ 135 h 135"/>
                  <a:gd name="T56" fmla="*/ 0 w 124"/>
                  <a:gd name="T57" fmla="*/ 135 h 135"/>
                  <a:gd name="T58" fmla="*/ 0 w 124"/>
                  <a:gd name="T59" fmla="*/ 128 h 135"/>
                  <a:gd name="T60" fmla="*/ 8 w 124"/>
                  <a:gd name="T61" fmla="*/ 127 h 135"/>
                  <a:gd name="T62" fmla="*/ 15 w 124"/>
                  <a:gd name="T63" fmla="*/ 120 h 135"/>
                  <a:gd name="T64" fmla="*/ 16 w 124"/>
                  <a:gd name="T65" fmla="*/ 113 h 135"/>
                  <a:gd name="T66" fmla="*/ 16 w 124"/>
                  <a:gd name="T67" fmla="*/ 21 h 135"/>
                  <a:gd name="T68" fmla="*/ 16 w 124"/>
                  <a:gd name="T69" fmla="*/ 16 h 135"/>
                  <a:gd name="T70" fmla="*/ 8 w 124"/>
                  <a:gd name="T71" fmla="*/ 9 h 135"/>
                  <a:gd name="T72" fmla="*/ 4 w 124"/>
                  <a:gd name="T73" fmla="*/ 8 h 135"/>
                  <a:gd name="T74" fmla="*/ 0 w 124"/>
                  <a:gd name="T75"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35">
                    <a:moveTo>
                      <a:pt x="0" y="8"/>
                    </a:moveTo>
                    <a:cubicBezTo>
                      <a:pt x="0" y="5"/>
                      <a:pt x="0" y="3"/>
                      <a:pt x="0" y="1"/>
                    </a:cubicBezTo>
                    <a:cubicBezTo>
                      <a:pt x="3" y="0"/>
                      <a:pt x="98" y="0"/>
                      <a:pt x="105" y="1"/>
                    </a:cubicBezTo>
                    <a:cubicBezTo>
                      <a:pt x="109" y="12"/>
                      <a:pt x="113" y="24"/>
                      <a:pt x="117" y="35"/>
                    </a:cubicBezTo>
                    <a:cubicBezTo>
                      <a:pt x="115" y="37"/>
                      <a:pt x="112" y="38"/>
                      <a:pt x="110" y="39"/>
                    </a:cubicBezTo>
                    <a:cubicBezTo>
                      <a:pt x="109" y="36"/>
                      <a:pt x="108" y="35"/>
                      <a:pt x="107" y="33"/>
                    </a:cubicBezTo>
                    <a:cubicBezTo>
                      <a:pt x="101" y="20"/>
                      <a:pt x="92" y="13"/>
                      <a:pt x="78" y="11"/>
                    </a:cubicBezTo>
                    <a:cubicBezTo>
                      <a:pt x="63" y="10"/>
                      <a:pt x="48" y="11"/>
                      <a:pt x="34" y="11"/>
                    </a:cubicBezTo>
                    <a:cubicBezTo>
                      <a:pt x="33" y="15"/>
                      <a:pt x="33" y="55"/>
                      <a:pt x="34" y="61"/>
                    </a:cubicBezTo>
                    <a:cubicBezTo>
                      <a:pt x="41" y="61"/>
                      <a:pt x="48" y="61"/>
                      <a:pt x="55" y="60"/>
                    </a:cubicBezTo>
                    <a:cubicBezTo>
                      <a:pt x="64" y="59"/>
                      <a:pt x="68" y="54"/>
                      <a:pt x="69" y="45"/>
                    </a:cubicBezTo>
                    <a:cubicBezTo>
                      <a:pt x="70" y="42"/>
                      <a:pt x="70" y="39"/>
                      <a:pt x="70" y="36"/>
                    </a:cubicBezTo>
                    <a:cubicBezTo>
                      <a:pt x="73" y="36"/>
                      <a:pt x="75" y="36"/>
                      <a:pt x="78" y="36"/>
                    </a:cubicBezTo>
                    <a:cubicBezTo>
                      <a:pt x="78" y="56"/>
                      <a:pt x="78" y="75"/>
                      <a:pt x="78" y="95"/>
                    </a:cubicBezTo>
                    <a:cubicBezTo>
                      <a:pt x="77" y="95"/>
                      <a:pt x="76" y="95"/>
                      <a:pt x="74" y="95"/>
                    </a:cubicBezTo>
                    <a:cubicBezTo>
                      <a:pt x="73" y="95"/>
                      <a:pt x="72" y="95"/>
                      <a:pt x="70" y="95"/>
                    </a:cubicBezTo>
                    <a:cubicBezTo>
                      <a:pt x="70" y="93"/>
                      <a:pt x="70" y="90"/>
                      <a:pt x="70" y="88"/>
                    </a:cubicBezTo>
                    <a:cubicBezTo>
                      <a:pt x="69" y="86"/>
                      <a:pt x="69" y="83"/>
                      <a:pt x="68" y="81"/>
                    </a:cubicBezTo>
                    <a:cubicBezTo>
                      <a:pt x="67" y="75"/>
                      <a:pt x="64" y="72"/>
                      <a:pt x="58" y="71"/>
                    </a:cubicBezTo>
                    <a:cubicBezTo>
                      <a:pt x="50" y="69"/>
                      <a:pt x="42" y="70"/>
                      <a:pt x="34" y="70"/>
                    </a:cubicBezTo>
                    <a:cubicBezTo>
                      <a:pt x="33" y="72"/>
                      <a:pt x="33" y="73"/>
                      <a:pt x="33" y="74"/>
                    </a:cubicBezTo>
                    <a:cubicBezTo>
                      <a:pt x="33" y="88"/>
                      <a:pt x="33" y="102"/>
                      <a:pt x="33" y="115"/>
                    </a:cubicBezTo>
                    <a:cubicBezTo>
                      <a:pt x="33" y="124"/>
                      <a:pt x="34" y="125"/>
                      <a:pt x="43" y="125"/>
                    </a:cubicBezTo>
                    <a:cubicBezTo>
                      <a:pt x="52" y="125"/>
                      <a:pt x="60" y="125"/>
                      <a:pt x="69" y="125"/>
                    </a:cubicBezTo>
                    <a:cubicBezTo>
                      <a:pt x="89" y="125"/>
                      <a:pt x="104" y="115"/>
                      <a:pt x="112" y="97"/>
                    </a:cubicBezTo>
                    <a:cubicBezTo>
                      <a:pt x="113" y="95"/>
                      <a:pt x="114" y="93"/>
                      <a:pt x="115" y="90"/>
                    </a:cubicBezTo>
                    <a:cubicBezTo>
                      <a:pt x="118" y="91"/>
                      <a:pt x="121" y="92"/>
                      <a:pt x="124" y="93"/>
                    </a:cubicBezTo>
                    <a:cubicBezTo>
                      <a:pt x="119" y="108"/>
                      <a:pt x="114" y="121"/>
                      <a:pt x="109" y="135"/>
                    </a:cubicBezTo>
                    <a:cubicBezTo>
                      <a:pt x="73" y="135"/>
                      <a:pt x="37" y="135"/>
                      <a:pt x="0" y="135"/>
                    </a:cubicBezTo>
                    <a:cubicBezTo>
                      <a:pt x="0" y="133"/>
                      <a:pt x="0" y="131"/>
                      <a:pt x="0" y="128"/>
                    </a:cubicBezTo>
                    <a:cubicBezTo>
                      <a:pt x="3" y="128"/>
                      <a:pt x="6" y="128"/>
                      <a:pt x="8" y="127"/>
                    </a:cubicBezTo>
                    <a:cubicBezTo>
                      <a:pt x="13" y="126"/>
                      <a:pt x="15" y="125"/>
                      <a:pt x="15" y="120"/>
                    </a:cubicBezTo>
                    <a:cubicBezTo>
                      <a:pt x="16" y="118"/>
                      <a:pt x="16" y="115"/>
                      <a:pt x="16" y="113"/>
                    </a:cubicBezTo>
                    <a:cubicBezTo>
                      <a:pt x="16" y="82"/>
                      <a:pt x="16" y="52"/>
                      <a:pt x="16" y="21"/>
                    </a:cubicBezTo>
                    <a:cubicBezTo>
                      <a:pt x="16" y="20"/>
                      <a:pt x="16" y="18"/>
                      <a:pt x="16" y="16"/>
                    </a:cubicBezTo>
                    <a:cubicBezTo>
                      <a:pt x="15" y="11"/>
                      <a:pt x="13" y="9"/>
                      <a:pt x="8" y="9"/>
                    </a:cubicBezTo>
                    <a:cubicBezTo>
                      <a:pt x="7" y="9"/>
                      <a:pt x="6" y="8"/>
                      <a:pt x="4" y="8"/>
                    </a:cubicBezTo>
                    <a:cubicBezTo>
                      <a:pt x="3" y="8"/>
                      <a:pt x="2" y="8"/>
                      <a:pt x="0"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3" name="Freeform 21">
                <a:extLst>
                  <a:ext uri="{FF2B5EF4-FFF2-40B4-BE49-F238E27FC236}">
                    <a16:creationId xmlns:a16="http://schemas.microsoft.com/office/drawing/2014/main" id="{7188BA7E-50BA-44F8-9949-24203A649509}"/>
                  </a:ext>
                </a:extLst>
              </p:cNvPr>
              <p:cNvSpPr>
                <a:spLocks/>
              </p:cNvSpPr>
              <p:nvPr/>
            </p:nvSpPr>
            <p:spPr bwMode="auto">
              <a:xfrm>
                <a:off x="4949441" y="3891177"/>
                <a:ext cx="352419" cy="381253"/>
              </a:xfrm>
              <a:custGeom>
                <a:avLst/>
                <a:gdLst>
                  <a:gd name="T0" fmla="*/ 33 w 123"/>
                  <a:gd name="T1" fmla="*/ 60 h 134"/>
                  <a:gd name="T2" fmla="*/ 55 w 123"/>
                  <a:gd name="T3" fmla="*/ 59 h 134"/>
                  <a:gd name="T4" fmla="*/ 68 w 123"/>
                  <a:gd name="T5" fmla="*/ 45 h 134"/>
                  <a:gd name="T6" fmla="*/ 70 w 123"/>
                  <a:gd name="T7" fmla="*/ 35 h 134"/>
                  <a:gd name="T8" fmla="*/ 77 w 123"/>
                  <a:gd name="T9" fmla="*/ 35 h 134"/>
                  <a:gd name="T10" fmla="*/ 77 w 123"/>
                  <a:gd name="T11" fmla="*/ 94 h 134"/>
                  <a:gd name="T12" fmla="*/ 75 w 123"/>
                  <a:gd name="T13" fmla="*/ 94 h 134"/>
                  <a:gd name="T14" fmla="*/ 70 w 123"/>
                  <a:gd name="T15" fmla="*/ 94 h 134"/>
                  <a:gd name="T16" fmla="*/ 69 w 123"/>
                  <a:gd name="T17" fmla="*/ 83 h 134"/>
                  <a:gd name="T18" fmla="*/ 54 w 123"/>
                  <a:gd name="T19" fmla="*/ 69 h 134"/>
                  <a:gd name="T20" fmla="*/ 33 w 123"/>
                  <a:gd name="T21" fmla="*/ 69 h 134"/>
                  <a:gd name="T22" fmla="*/ 33 w 123"/>
                  <a:gd name="T23" fmla="*/ 73 h 134"/>
                  <a:gd name="T24" fmla="*/ 33 w 123"/>
                  <a:gd name="T25" fmla="*/ 114 h 134"/>
                  <a:gd name="T26" fmla="*/ 43 w 123"/>
                  <a:gd name="T27" fmla="*/ 124 h 134"/>
                  <a:gd name="T28" fmla="*/ 68 w 123"/>
                  <a:gd name="T29" fmla="*/ 124 h 134"/>
                  <a:gd name="T30" fmla="*/ 112 w 123"/>
                  <a:gd name="T31" fmla="*/ 96 h 134"/>
                  <a:gd name="T32" fmla="*/ 115 w 123"/>
                  <a:gd name="T33" fmla="*/ 90 h 134"/>
                  <a:gd name="T34" fmla="*/ 115 w 123"/>
                  <a:gd name="T35" fmla="*/ 90 h 134"/>
                  <a:gd name="T36" fmla="*/ 123 w 123"/>
                  <a:gd name="T37" fmla="*/ 92 h 134"/>
                  <a:gd name="T38" fmla="*/ 109 w 123"/>
                  <a:gd name="T39" fmla="*/ 134 h 134"/>
                  <a:gd name="T40" fmla="*/ 0 w 123"/>
                  <a:gd name="T41" fmla="*/ 134 h 134"/>
                  <a:gd name="T42" fmla="*/ 0 w 123"/>
                  <a:gd name="T43" fmla="*/ 127 h 134"/>
                  <a:gd name="T44" fmla="*/ 8 w 123"/>
                  <a:gd name="T45" fmla="*/ 126 h 134"/>
                  <a:gd name="T46" fmla="*/ 15 w 123"/>
                  <a:gd name="T47" fmla="*/ 120 h 134"/>
                  <a:gd name="T48" fmla="*/ 16 w 123"/>
                  <a:gd name="T49" fmla="*/ 113 h 134"/>
                  <a:gd name="T50" fmla="*/ 16 w 123"/>
                  <a:gd name="T51" fmla="*/ 20 h 134"/>
                  <a:gd name="T52" fmla="*/ 5 w 123"/>
                  <a:gd name="T53" fmla="*/ 7 h 134"/>
                  <a:gd name="T54" fmla="*/ 0 w 123"/>
                  <a:gd name="T55" fmla="*/ 7 h 134"/>
                  <a:gd name="T56" fmla="*/ 0 w 123"/>
                  <a:gd name="T57" fmla="*/ 0 h 134"/>
                  <a:gd name="T58" fmla="*/ 105 w 123"/>
                  <a:gd name="T59" fmla="*/ 0 h 134"/>
                  <a:gd name="T60" fmla="*/ 117 w 123"/>
                  <a:gd name="T61" fmla="*/ 35 h 134"/>
                  <a:gd name="T62" fmla="*/ 109 w 123"/>
                  <a:gd name="T63" fmla="*/ 38 h 134"/>
                  <a:gd name="T64" fmla="*/ 107 w 123"/>
                  <a:gd name="T65" fmla="*/ 34 h 134"/>
                  <a:gd name="T66" fmla="*/ 105 w 123"/>
                  <a:gd name="T67" fmla="*/ 29 h 134"/>
                  <a:gd name="T68" fmla="*/ 78 w 123"/>
                  <a:gd name="T69" fmla="*/ 11 h 134"/>
                  <a:gd name="T70" fmla="*/ 42 w 123"/>
                  <a:gd name="T71" fmla="*/ 10 h 134"/>
                  <a:gd name="T72" fmla="*/ 33 w 123"/>
                  <a:gd name="T73" fmla="*/ 10 h 134"/>
                  <a:gd name="T74" fmla="*/ 33 w 123"/>
                  <a:gd name="T75" fmla="*/ 6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4">
                    <a:moveTo>
                      <a:pt x="33" y="60"/>
                    </a:moveTo>
                    <a:cubicBezTo>
                      <a:pt x="41" y="60"/>
                      <a:pt x="48" y="61"/>
                      <a:pt x="55" y="59"/>
                    </a:cubicBezTo>
                    <a:cubicBezTo>
                      <a:pt x="63" y="57"/>
                      <a:pt x="67" y="53"/>
                      <a:pt x="68" y="45"/>
                    </a:cubicBezTo>
                    <a:cubicBezTo>
                      <a:pt x="69" y="42"/>
                      <a:pt x="69" y="39"/>
                      <a:pt x="70" y="35"/>
                    </a:cubicBezTo>
                    <a:cubicBezTo>
                      <a:pt x="72" y="35"/>
                      <a:pt x="75" y="35"/>
                      <a:pt x="77" y="35"/>
                    </a:cubicBezTo>
                    <a:cubicBezTo>
                      <a:pt x="77" y="55"/>
                      <a:pt x="77" y="74"/>
                      <a:pt x="77" y="94"/>
                    </a:cubicBezTo>
                    <a:cubicBezTo>
                      <a:pt x="76" y="94"/>
                      <a:pt x="75" y="94"/>
                      <a:pt x="75" y="94"/>
                    </a:cubicBezTo>
                    <a:cubicBezTo>
                      <a:pt x="73" y="94"/>
                      <a:pt x="71" y="94"/>
                      <a:pt x="70" y="94"/>
                    </a:cubicBezTo>
                    <a:cubicBezTo>
                      <a:pt x="69" y="90"/>
                      <a:pt x="69" y="86"/>
                      <a:pt x="69" y="83"/>
                    </a:cubicBezTo>
                    <a:cubicBezTo>
                      <a:pt x="67" y="74"/>
                      <a:pt x="63" y="70"/>
                      <a:pt x="54" y="69"/>
                    </a:cubicBezTo>
                    <a:cubicBezTo>
                      <a:pt x="47" y="69"/>
                      <a:pt x="40" y="69"/>
                      <a:pt x="33" y="69"/>
                    </a:cubicBezTo>
                    <a:cubicBezTo>
                      <a:pt x="33" y="71"/>
                      <a:pt x="33" y="72"/>
                      <a:pt x="33" y="73"/>
                    </a:cubicBezTo>
                    <a:cubicBezTo>
                      <a:pt x="33" y="87"/>
                      <a:pt x="33" y="101"/>
                      <a:pt x="33" y="114"/>
                    </a:cubicBezTo>
                    <a:cubicBezTo>
                      <a:pt x="33" y="123"/>
                      <a:pt x="34" y="124"/>
                      <a:pt x="43" y="124"/>
                    </a:cubicBezTo>
                    <a:cubicBezTo>
                      <a:pt x="51" y="124"/>
                      <a:pt x="60" y="124"/>
                      <a:pt x="68" y="124"/>
                    </a:cubicBezTo>
                    <a:cubicBezTo>
                      <a:pt x="89" y="124"/>
                      <a:pt x="103" y="114"/>
                      <a:pt x="112" y="96"/>
                    </a:cubicBezTo>
                    <a:cubicBezTo>
                      <a:pt x="113" y="94"/>
                      <a:pt x="114" y="92"/>
                      <a:pt x="115" y="90"/>
                    </a:cubicBezTo>
                    <a:cubicBezTo>
                      <a:pt x="115" y="90"/>
                      <a:pt x="115" y="90"/>
                      <a:pt x="115" y="90"/>
                    </a:cubicBezTo>
                    <a:cubicBezTo>
                      <a:pt x="118" y="90"/>
                      <a:pt x="120" y="91"/>
                      <a:pt x="123" y="92"/>
                    </a:cubicBezTo>
                    <a:cubicBezTo>
                      <a:pt x="118" y="107"/>
                      <a:pt x="113" y="120"/>
                      <a:pt x="109" y="134"/>
                    </a:cubicBezTo>
                    <a:cubicBezTo>
                      <a:pt x="72" y="134"/>
                      <a:pt x="36" y="134"/>
                      <a:pt x="0" y="134"/>
                    </a:cubicBezTo>
                    <a:cubicBezTo>
                      <a:pt x="0" y="132"/>
                      <a:pt x="0" y="130"/>
                      <a:pt x="0" y="127"/>
                    </a:cubicBezTo>
                    <a:cubicBezTo>
                      <a:pt x="2" y="127"/>
                      <a:pt x="5" y="126"/>
                      <a:pt x="8" y="126"/>
                    </a:cubicBezTo>
                    <a:cubicBezTo>
                      <a:pt x="12" y="126"/>
                      <a:pt x="14" y="124"/>
                      <a:pt x="15" y="120"/>
                    </a:cubicBezTo>
                    <a:cubicBezTo>
                      <a:pt x="15" y="118"/>
                      <a:pt x="16" y="115"/>
                      <a:pt x="16" y="113"/>
                    </a:cubicBezTo>
                    <a:cubicBezTo>
                      <a:pt x="16" y="82"/>
                      <a:pt x="16" y="51"/>
                      <a:pt x="16" y="20"/>
                    </a:cubicBezTo>
                    <a:cubicBezTo>
                      <a:pt x="16" y="10"/>
                      <a:pt x="14" y="8"/>
                      <a:pt x="5" y="7"/>
                    </a:cubicBezTo>
                    <a:cubicBezTo>
                      <a:pt x="3" y="7"/>
                      <a:pt x="1" y="7"/>
                      <a:pt x="0" y="7"/>
                    </a:cubicBezTo>
                    <a:cubicBezTo>
                      <a:pt x="0" y="4"/>
                      <a:pt x="0" y="2"/>
                      <a:pt x="0" y="0"/>
                    </a:cubicBezTo>
                    <a:cubicBezTo>
                      <a:pt x="34" y="0"/>
                      <a:pt x="69" y="0"/>
                      <a:pt x="105" y="0"/>
                    </a:cubicBezTo>
                    <a:cubicBezTo>
                      <a:pt x="109" y="11"/>
                      <a:pt x="112" y="22"/>
                      <a:pt x="117" y="35"/>
                    </a:cubicBezTo>
                    <a:cubicBezTo>
                      <a:pt x="114" y="36"/>
                      <a:pt x="112" y="37"/>
                      <a:pt x="109" y="38"/>
                    </a:cubicBezTo>
                    <a:cubicBezTo>
                      <a:pt x="108" y="36"/>
                      <a:pt x="108" y="35"/>
                      <a:pt x="107" y="34"/>
                    </a:cubicBezTo>
                    <a:cubicBezTo>
                      <a:pt x="107" y="32"/>
                      <a:pt x="106" y="31"/>
                      <a:pt x="105" y="29"/>
                    </a:cubicBezTo>
                    <a:cubicBezTo>
                      <a:pt x="100" y="18"/>
                      <a:pt x="90" y="11"/>
                      <a:pt x="78" y="11"/>
                    </a:cubicBezTo>
                    <a:cubicBezTo>
                      <a:pt x="66" y="10"/>
                      <a:pt x="54" y="10"/>
                      <a:pt x="42" y="10"/>
                    </a:cubicBezTo>
                    <a:cubicBezTo>
                      <a:pt x="39" y="10"/>
                      <a:pt x="36" y="10"/>
                      <a:pt x="33" y="10"/>
                    </a:cubicBezTo>
                    <a:cubicBezTo>
                      <a:pt x="33" y="26"/>
                      <a:pt x="33" y="43"/>
                      <a:pt x="33" y="6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4" name="Freeform 22">
                <a:extLst>
                  <a:ext uri="{FF2B5EF4-FFF2-40B4-BE49-F238E27FC236}">
                    <a16:creationId xmlns:a16="http://schemas.microsoft.com/office/drawing/2014/main" id="{59E8A17F-9E83-487C-BAAE-EF2645C4653C}"/>
                  </a:ext>
                </a:extLst>
              </p:cNvPr>
              <p:cNvSpPr>
                <a:spLocks/>
              </p:cNvSpPr>
              <p:nvPr/>
            </p:nvSpPr>
            <p:spPr bwMode="auto">
              <a:xfrm>
                <a:off x="5897767" y="3891177"/>
                <a:ext cx="358826" cy="381253"/>
              </a:xfrm>
              <a:custGeom>
                <a:avLst/>
                <a:gdLst>
                  <a:gd name="T0" fmla="*/ 43 w 126"/>
                  <a:gd name="T1" fmla="*/ 134 h 134"/>
                  <a:gd name="T2" fmla="*/ 0 w 126"/>
                  <a:gd name="T3" fmla="*/ 134 h 134"/>
                  <a:gd name="T4" fmla="*/ 0 w 126"/>
                  <a:gd name="T5" fmla="*/ 127 h 134"/>
                  <a:gd name="T6" fmla="*/ 7 w 126"/>
                  <a:gd name="T7" fmla="*/ 126 h 134"/>
                  <a:gd name="T8" fmla="*/ 16 w 126"/>
                  <a:gd name="T9" fmla="*/ 118 h 134"/>
                  <a:gd name="T10" fmla="*/ 16 w 126"/>
                  <a:gd name="T11" fmla="*/ 110 h 134"/>
                  <a:gd name="T12" fmla="*/ 16 w 126"/>
                  <a:gd name="T13" fmla="*/ 18 h 134"/>
                  <a:gd name="T14" fmla="*/ 5 w 126"/>
                  <a:gd name="T15" fmla="*/ 7 h 134"/>
                  <a:gd name="T16" fmla="*/ 0 w 126"/>
                  <a:gd name="T17" fmla="*/ 7 h 134"/>
                  <a:gd name="T18" fmla="*/ 0 w 126"/>
                  <a:gd name="T19" fmla="*/ 0 h 134"/>
                  <a:gd name="T20" fmla="*/ 40 w 126"/>
                  <a:gd name="T21" fmla="*/ 0 h 134"/>
                  <a:gd name="T22" fmla="*/ 98 w 126"/>
                  <a:gd name="T23" fmla="*/ 100 h 134"/>
                  <a:gd name="T24" fmla="*/ 99 w 126"/>
                  <a:gd name="T25" fmla="*/ 96 h 134"/>
                  <a:gd name="T26" fmla="*/ 99 w 126"/>
                  <a:gd name="T27" fmla="*/ 24 h 134"/>
                  <a:gd name="T28" fmla="*/ 98 w 126"/>
                  <a:gd name="T29" fmla="*/ 17 h 134"/>
                  <a:gd name="T30" fmla="*/ 89 w 126"/>
                  <a:gd name="T31" fmla="*/ 7 h 134"/>
                  <a:gd name="T32" fmla="*/ 83 w 126"/>
                  <a:gd name="T33" fmla="*/ 7 h 134"/>
                  <a:gd name="T34" fmla="*/ 83 w 126"/>
                  <a:gd name="T35" fmla="*/ 4 h 134"/>
                  <a:gd name="T36" fmla="*/ 83 w 126"/>
                  <a:gd name="T37" fmla="*/ 0 h 134"/>
                  <a:gd name="T38" fmla="*/ 125 w 126"/>
                  <a:gd name="T39" fmla="*/ 0 h 134"/>
                  <a:gd name="T40" fmla="*/ 126 w 126"/>
                  <a:gd name="T41" fmla="*/ 3 h 134"/>
                  <a:gd name="T42" fmla="*/ 126 w 126"/>
                  <a:gd name="T43" fmla="*/ 7 h 134"/>
                  <a:gd name="T44" fmla="*/ 120 w 126"/>
                  <a:gd name="T45" fmla="*/ 7 h 134"/>
                  <a:gd name="T46" fmla="*/ 110 w 126"/>
                  <a:gd name="T47" fmla="*/ 16 h 134"/>
                  <a:gd name="T48" fmla="*/ 110 w 126"/>
                  <a:gd name="T49" fmla="*/ 26 h 134"/>
                  <a:gd name="T50" fmla="*/ 110 w 126"/>
                  <a:gd name="T51" fmla="*/ 128 h 134"/>
                  <a:gd name="T52" fmla="*/ 110 w 126"/>
                  <a:gd name="T53" fmla="*/ 134 h 134"/>
                  <a:gd name="T54" fmla="*/ 98 w 126"/>
                  <a:gd name="T55" fmla="*/ 134 h 134"/>
                  <a:gd name="T56" fmla="*/ 28 w 126"/>
                  <a:gd name="T57" fmla="*/ 14 h 134"/>
                  <a:gd name="T58" fmla="*/ 28 w 126"/>
                  <a:gd name="T59" fmla="*/ 14 h 134"/>
                  <a:gd name="T60" fmla="*/ 27 w 126"/>
                  <a:gd name="T61" fmla="*/ 17 h 134"/>
                  <a:gd name="T62" fmla="*/ 27 w 126"/>
                  <a:gd name="T63" fmla="*/ 110 h 134"/>
                  <a:gd name="T64" fmla="*/ 28 w 126"/>
                  <a:gd name="T65" fmla="*/ 118 h 134"/>
                  <a:gd name="T66" fmla="*/ 36 w 126"/>
                  <a:gd name="T67" fmla="*/ 126 h 134"/>
                  <a:gd name="T68" fmla="*/ 43 w 126"/>
                  <a:gd name="T69" fmla="*/ 127 h 134"/>
                  <a:gd name="T70" fmla="*/ 43 w 126"/>
                  <a:gd name="T7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 h="134">
                    <a:moveTo>
                      <a:pt x="43" y="134"/>
                    </a:moveTo>
                    <a:cubicBezTo>
                      <a:pt x="29" y="134"/>
                      <a:pt x="14" y="134"/>
                      <a:pt x="0" y="134"/>
                    </a:cubicBezTo>
                    <a:cubicBezTo>
                      <a:pt x="0" y="132"/>
                      <a:pt x="0" y="130"/>
                      <a:pt x="0" y="127"/>
                    </a:cubicBezTo>
                    <a:cubicBezTo>
                      <a:pt x="2" y="127"/>
                      <a:pt x="5" y="127"/>
                      <a:pt x="7" y="126"/>
                    </a:cubicBezTo>
                    <a:cubicBezTo>
                      <a:pt x="13" y="125"/>
                      <a:pt x="15" y="123"/>
                      <a:pt x="16" y="118"/>
                    </a:cubicBezTo>
                    <a:cubicBezTo>
                      <a:pt x="16" y="115"/>
                      <a:pt x="16" y="113"/>
                      <a:pt x="16" y="110"/>
                    </a:cubicBezTo>
                    <a:cubicBezTo>
                      <a:pt x="16" y="80"/>
                      <a:pt x="16" y="49"/>
                      <a:pt x="16" y="18"/>
                    </a:cubicBezTo>
                    <a:cubicBezTo>
                      <a:pt x="16" y="9"/>
                      <a:pt x="14" y="8"/>
                      <a:pt x="5" y="7"/>
                    </a:cubicBezTo>
                    <a:cubicBezTo>
                      <a:pt x="4" y="7"/>
                      <a:pt x="2" y="7"/>
                      <a:pt x="0" y="7"/>
                    </a:cubicBezTo>
                    <a:cubicBezTo>
                      <a:pt x="0" y="4"/>
                      <a:pt x="0" y="2"/>
                      <a:pt x="0" y="0"/>
                    </a:cubicBezTo>
                    <a:cubicBezTo>
                      <a:pt x="13" y="0"/>
                      <a:pt x="26" y="0"/>
                      <a:pt x="40" y="0"/>
                    </a:cubicBezTo>
                    <a:cubicBezTo>
                      <a:pt x="59" y="33"/>
                      <a:pt x="78" y="66"/>
                      <a:pt x="98" y="100"/>
                    </a:cubicBezTo>
                    <a:cubicBezTo>
                      <a:pt x="98" y="98"/>
                      <a:pt x="99" y="97"/>
                      <a:pt x="99" y="96"/>
                    </a:cubicBezTo>
                    <a:cubicBezTo>
                      <a:pt x="99" y="72"/>
                      <a:pt x="99" y="48"/>
                      <a:pt x="99" y="24"/>
                    </a:cubicBezTo>
                    <a:cubicBezTo>
                      <a:pt x="99" y="22"/>
                      <a:pt x="99" y="19"/>
                      <a:pt x="98" y="17"/>
                    </a:cubicBezTo>
                    <a:cubicBezTo>
                      <a:pt x="97" y="11"/>
                      <a:pt x="95" y="8"/>
                      <a:pt x="89" y="7"/>
                    </a:cubicBezTo>
                    <a:cubicBezTo>
                      <a:pt x="87" y="7"/>
                      <a:pt x="85" y="7"/>
                      <a:pt x="83" y="7"/>
                    </a:cubicBezTo>
                    <a:cubicBezTo>
                      <a:pt x="83" y="6"/>
                      <a:pt x="83" y="5"/>
                      <a:pt x="83" y="4"/>
                    </a:cubicBezTo>
                    <a:cubicBezTo>
                      <a:pt x="83" y="2"/>
                      <a:pt x="83" y="1"/>
                      <a:pt x="83" y="0"/>
                    </a:cubicBezTo>
                    <a:cubicBezTo>
                      <a:pt x="97" y="0"/>
                      <a:pt x="111" y="0"/>
                      <a:pt x="125" y="0"/>
                    </a:cubicBezTo>
                    <a:cubicBezTo>
                      <a:pt x="125" y="1"/>
                      <a:pt x="126" y="2"/>
                      <a:pt x="126" y="3"/>
                    </a:cubicBezTo>
                    <a:cubicBezTo>
                      <a:pt x="126" y="4"/>
                      <a:pt x="126" y="5"/>
                      <a:pt x="126" y="7"/>
                    </a:cubicBezTo>
                    <a:cubicBezTo>
                      <a:pt x="124" y="7"/>
                      <a:pt x="122" y="7"/>
                      <a:pt x="120" y="7"/>
                    </a:cubicBezTo>
                    <a:cubicBezTo>
                      <a:pt x="114" y="8"/>
                      <a:pt x="111" y="11"/>
                      <a:pt x="110" y="16"/>
                    </a:cubicBezTo>
                    <a:cubicBezTo>
                      <a:pt x="110" y="20"/>
                      <a:pt x="110" y="23"/>
                      <a:pt x="110" y="26"/>
                    </a:cubicBezTo>
                    <a:cubicBezTo>
                      <a:pt x="110" y="60"/>
                      <a:pt x="110" y="94"/>
                      <a:pt x="110" y="128"/>
                    </a:cubicBezTo>
                    <a:cubicBezTo>
                      <a:pt x="110" y="130"/>
                      <a:pt x="110" y="132"/>
                      <a:pt x="110" y="134"/>
                    </a:cubicBezTo>
                    <a:cubicBezTo>
                      <a:pt x="106" y="134"/>
                      <a:pt x="102" y="134"/>
                      <a:pt x="98" y="134"/>
                    </a:cubicBezTo>
                    <a:cubicBezTo>
                      <a:pt x="75" y="94"/>
                      <a:pt x="52" y="54"/>
                      <a:pt x="28" y="14"/>
                    </a:cubicBezTo>
                    <a:cubicBezTo>
                      <a:pt x="28" y="14"/>
                      <a:pt x="28" y="14"/>
                      <a:pt x="28" y="14"/>
                    </a:cubicBezTo>
                    <a:cubicBezTo>
                      <a:pt x="27" y="15"/>
                      <a:pt x="27" y="16"/>
                      <a:pt x="27" y="17"/>
                    </a:cubicBezTo>
                    <a:cubicBezTo>
                      <a:pt x="27" y="48"/>
                      <a:pt x="27" y="79"/>
                      <a:pt x="27" y="110"/>
                    </a:cubicBezTo>
                    <a:cubicBezTo>
                      <a:pt x="27" y="113"/>
                      <a:pt x="27" y="116"/>
                      <a:pt x="28" y="118"/>
                    </a:cubicBezTo>
                    <a:cubicBezTo>
                      <a:pt x="29" y="123"/>
                      <a:pt x="31" y="125"/>
                      <a:pt x="36" y="126"/>
                    </a:cubicBezTo>
                    <a:cubicBezTo>
                      <a:pt x="38" y="126"/>
                      <a:pt x="41" y="127"/>
                      <a:pt x="43" y="127"/>
                    </a:cubicBezTo>
                    <a:cubicBezTo>
                      <a:pt x="43" y="129"/>
                      <a:pt x="43" y="132"/>
                      <a:pt x="43"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5" name="Freeform 23">
                <a:extLst>
                  <a:ext uri="{FF2B5EF4-FFF2-40B4-BE49-F238E27FC236}">
                    <a16:creationId xmlns:a16="http://schemas.microsoft.com/office/drawing/2014/main" id="{6874771E-6EC2-40B7-8593-A8A420AEEAD7}"/>
                  </a:ext>
                </a:extLst>
              </p:cNvPr>
              <p:cNvSpPr>
                <a:spLocks/>
              </p:cNvSpPr>
              <p:nvPr/>
            </p:nvSpPr>
            <p:spPr bwMode="auto">
              <a:xfrm>
                <a:off x="6285428" y="3878362"/>
                <a:ext cx="397272" cy="410087"/>
              </a:xfrm>
              <a:custGeom>
                <a:avLst/>
                <a:gdLst>
                  <a:gd name="T0" fmla="*/ 87 w 139"/>
                  <a:gd name="T1" fmla="*/ 79 h 144"/>
                  <a:gd name="T2" fmla="*/ 87 w 139"/>
                  <a:gd name="T3" fmla="*/ 71 h 144"/>
                  <a:gd name="T4" fmla="*/ 139 w 139"/>
                  <a:gd name="T5" fmla="*/ 71 h 144"/>
                  <a:gd name="T6" fmla="*/ 139 w 139"/>
                  <a:gd name="T7" fmla="*/ 79 h 144"/>
                  <a:gd name="T8" fmla="*/ 133 w 139"/>
                  <a:gd name="T9" fmla="*/ 79 h 144"/>
                  <a:gd name="T10" fmla="*/ 124 w 139"/>
                  <a:gd name="T11" fmla="*/ 88 h 144"/>
                  <a:gd name="T12" fmla="*/ 124 w 139"/>
                  <a:gd name="T13" fmla="*/ 95 h 144"/>
                  <a:gd name="T14" fmla="*/ 124 w 139"/>
                  <a:gd name="T15" fmla="*/ 134 h 144"/>
                  <a:gd name="T16" fmla="*/ 124 w 139"/>
                  <a:gd name="T17" fmla="*/ 139 h 144"/>
                  <a:gd name="T18" fmla="*/ 115 w 139"/>
                  <a:gd name="T19" fmla="*/ 139 h 144"/>
                  <a:gd name="T20" fmla="*/ 110 w 139"/>
                  <a:gd name="T21" fmla="*/ 128 h 144"/>
                  <a:gd name="T22" fmla="*/ 105 w 139"/>
                  <a:gd name="T23" fmla="*/ 131 h 144"/>
                  <a:gd name="T24" fmla="*/ 56 w 139"/>
                  <a:gd name="T25" fmla="*/ 141 h 144"/>
                  <a:gd name="T26" fmla="*/ 10 w 139"/>
                  <a:gd name="T27" fmla="*/ 103 h 144"/>
                  <a:gd name="T28" fmla="*/ 15 w 139"/>
                  <a:gd name="T29" fmla="*/ 33 h 144"/>
                  <a:gd name="T30" fmla="*/ 56 w 139"/>
                  <a:gd name="T31" fmla="*/ 3 h 144"/>
                  <a:gd name="T32" fmla="*/ 99 w 139"/>
                  <a:gd name="T33" fmla="*/ 11 h 144"/>
                  <a:gd name="T34" fmla="*/ 102 w 139"/>
                  <a:gd name="T35" fmla="*/ 13 h 144"/>
                  <a:gd name="T36" fmla="*/ 105 w 139"/>
                  <a:gd name="T37" fmla="*/ 5 h 144"/>
                  <a:gd name="T38" fmla="*/ 112 w 139"/>
                  <a:gd name="T39" fmla="*/ 5 h 144"/>
                  <a:gd name="T40" fmla="*/ 122 w 139"/>
                  <a:gd name="T41" fmla="*/ 46 h 144"/>
                  <a:gd name="T42" fmla="*/ 114 w 139"/>
                  <a:gd name="T43" fmla="*/ 49 h 144"/>
                  <a:gd name="T44" fmla="*/ 112 w 139"/>
                  <a:gd name="T45" fmla="*/ 44 h 144"/>
                  <a:gd name="T46" fmla="*/ 100 w 139"/>
                  <a:gd name="T47" fmla="*/ 25 h 144"/>
                  <a:gd name="T48" fmla="*/ 42 w 139"/>
                  <a:gd name="T49" fmla="*/ 23 h 144"/>
                  <a:gd name="T50" fmla="*/ 24 w 139"/>
                  <a:gd name="T51" fmla="*/ 62 h 144"/>
                  <a:gd name="T52" fmla="*/ 34 w 139"/>
                  <a:gd name="T53" fmla="*/ 109 h 144"/>
                  <a:gd name="T54" fmla="*/ 77 w 139"/>
                  <a:gd name="T55" fmla="*/ 131 h 144"/>
                  <a:gd name="T56" fmla="*/ 101 w 139"/>
                  <a:gd name="T57" fmla="*/ 120 h 144"/>
                  <a:gd name="T58" fmla="*/ 106 w 139"/>
                  <a:gd name="T59" fmla="*/ 109 h 144"/>
                  <a:gd name="T60" fmla="*/ 106 w 139"/>
                  <a:gd name="T61" fmla="*/ 90 h 144"/>
                  <a:gd name="T62" fmla="*/ 96 w 139"/>
                  <a:gd name="T63" fmla="*/ 79 h 144"/>
                  <a:gd name="T64" fmla="*/ 87 w 139"/>
                  <a:gd name="T65"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144">
                    <a:moveTo>
                      <a:pt x="87" y="79"/>
                    </a:moveTo>
                    <a:cubicBezTo>
                      <a:pt x="87" y="76"/>
                      <a:pt x="87" y="74"/>
                      <a:pt x="87" y="71"/>
                    </a:cubicBezTo>
                    <a:cubicBezTo>
                      <a:pt x="105" y="71"/>
                      <a:pt x="122" y="71"/>
                      <a:pt x="139" y="71"/>
                    </a:cubicBezTo>
                    <a:cubicBezTo>
                      <a:pt x="139" y="74"/>
                      <a:pt x="139" y="76"/>
                      <a:pt x="139" y="79"/>
                    </a:cubicBezTo>
                    <a:cubicBezTo>
                      <a:pt x="137" y="79"/>
                      <a:pt x="135" y="79"/>
                      <a:pt x="133" y="79"/>
                    </a:cubicBezTo>
                    <a:cubicBezTo>
                      <a:pt x="127" y="79"/>
                      <a:pt x="125" y="81"/>
                      <a:pt x="124" y="88"/>
                    </a:cubicBezTo>
                    <a:cubicBezTo>
                      <a:pt x="124" y="90"/>
                      <a:pt x="124" y="93"/>
                      <a:pt x="124" y="95"/>
                    </a:cubicBezTo>
                    <a:cubicBezTo>
                      <a:pt x="124" y="108"/>
                      <a:pt x="124" y="121"/>
                      <a:pt x="124" y="134"/>
                    </a:cubicBezTo>
                    <a:cubicBezTo>
                      <a:pt x="124" y="135"/>
                      <a:pt x="124" y="137"/>
                      <a:pt x="124" y="139"/>
                    </a:cubicBezTo>
                    <a:cubicBezTo>
                      <a:pt x="121" y="139"/>
                      <a:pt x="118" y="139"/>
                      <a:pt x="115" y="139"/>
                    </a:cubicBezTo>
                    <a:cubicBezTo>
                      <a:pt x="113" y="136"/>
                      <a:pt x="112" y="132"/>
                      <a:pt x="110" y="128"/>
                    </a:cubicBezTo>
                    <a:cubicBezTo>
                      <a:pt x="108" y="129"/>
                      <a:pt x="107" y="130"/>
                      <a:pt x="105" y="131"/>
                    </a:cubicBezTo>
                    <a:cubicBezTo>
                      <a:pt x="90" y="140"/>
                      <a:pt x="74" y="144"/>
                      <a:pt x="56" y="141"/>
                    </a:cubicBezTo>
                    <a:cubicBezTo>
                      <a:pt x="34" y="137"/>
                      <a:pt x="18" y="124"/>
                      <a:pt x="10" y="103"/>
                    </a:cubicBezTo>
                    <a:cubicBezTo>
                      <a:pt x="0" y="79"/>
                      <a:pt x="1" y="55"/>
                      <a:pt x="15" y="33"/>
                    </a:cubicBezTo>
                    <a:cubicBezTo>
                      <a:pt x="24" y="17"/>
                      <a:pt x="38" y="6"/>
                      <a:pt x="56" y="3"/>
                    </a:cubicBezTo>
                    <a:cubicBezTo>
                      <a:pt x="71" y="0"/>
                      <a:pt x="86" y="2"/>
                      <a:pt x="99" y="11"/>
                    </a:cubicBezTo>
                    <a:cubicBezTo>
                      <a:pt x="100" y="12"/>
                      <a:pt x="101" y="12"/>
                      <a:pt x="102" y="13"/>
                    </a:cubicBezTo>
                    <a:cubicBezTo>
                      <a:pt x="103" y="10"/>
                      <a:pt x="104" y="7"/>
                      <a:pt x="105" y="5"/>
                    </a:cubicBezTo>
                    <a:cubicBezTo>
                      <a:pt x="107" y="5"/>
                      <a:pt x="109" y="5"/>
                      <a:pt x="112" y="5"/>
                    </a:cubicBezTo>
                    <a:cubicBezTo>
                      <a:pt x="115" y="18"/>
                      <a:pt x="119" y="32"/>
                      <a:pt x="122" y="46"/>
                    </a:cubicBezTo>
                    <a:cubicBezTo>
                      <a:pt x="120" y="47"/>
                      <a:pt x="117" y="48"/>
                      <a:pt x="114" y="49"/>
                    </a:cubicBezTo>
                    <a:cubicBezTo>
                      <a:pt x="114" y="47"/>
                      <a:pt x="113" y="45"/>
                      <a:pt x="112" y="44"/>
                    </a:cubicBezTo>
                    <a:cubicBezTo>
                      <a:pt x="109" y="37"/>
                      <a:pt x="105" y="30"/>
                      <a:pt x="100" y="25"/>
                    </a:cubicBezTo>
                    <a:cubicBezTo>
                      <a:pt x="84" y="8"/>
                      <a:pt x="59" y="7"/>
                      <a:pt x="42" y="23"/>
                    </a:cubicBezTo>
                    <a:cubicBezTo>
                      <a:pt x="31" y="34"/>
                      <a:pt x="25" y="47"/>
                      <a:pt x="24" y="62"/>
                    </a:cubicBezTo>
                    <a:cubicBezTo>
                      <a:pt x="22" y="79"/>
                      <a:pt x="25" y="95"/>
                      <a:pt x="34" y="109"/>
                    </a:cubicBezTo>
                    <a:cubicBezTo>
                      <a:pt x="44" y="125"/>
                      <a:pt x="59" y="132"/>
                      <a:pt x="77" y="131"/>
                    </a:cubicBezTo>
                    <a:cubicBezTo>
                      <a:pt x="86" y="130"/>
                      <a:pt x="94" y="127"/>
                      <a:pt x="101" y="120"/>
                    </a:cubicBezTo>
                    <a:cubicBezTo>
                      <a:pt x="104" y="117"/>
                      <a:pt x="106" y="114"/>
                      <a:pt x="106" y="109"/>
                    </a:cubicBezTo>
                    <a:cubicBezTo>
                      <a:pt x="106" y="103"/>
                      <a:pt x="107" y="96"/>
                      <a:pt x="106" y="90"/>
                    </a:cubicBezTo>
                    <a:cubicBezTo>
                      <a:pt x="106" y="82"/>
                      <a:pt x="104" y="81"/>
                      <a:pt x="96" y="79"/>
                    </a:cubicBezTo>
                    <a:cubicBezTo>
                      <a:pt x="94" y="79"/>
                      <a:pt x="91" y="79"/>
                      <a:pt x="87"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6" name="Freeform 25">
                <a:extLst>
                  <a:ext uri="{FF2B5EF4-FFF2-40B4-BE49-F238E27FC236}">
                    <a16:creationId xmlns:a16="http://schemas.microsoft.com/office/drawing/2014/main" id="{CDD46DA1-964F-4E43-A6AD-31009905952B}"/>
                  </a:ext>
                </a:extLst>
              </p:cNvPr>
              <p:cNvSpPr>
                <a:spLocks/>
              </p:cNvSpPr>
              <p:nvPr/>
            </p:nvSpPr>
            <p:spPr bwMode="auto">
              <a:xfrm>
                <a:off x="9005458" y="3884769"/>
                <a:ext cx="323584" cy="397272"/>
              </a:xfrm>
              <a:custGeom>
                <a:avLst/>
                <a:gdLst>
                  <a:gd name="T0" fmla="*/ 103 w 113"/>
                  <a:gd name="T1" fmla="*/ 44 h 140"/>
                  <a:gd name="T2" fmla="*/ 95 w 113"/>
                  <a:gd name="T3" fmla="*/ 46 h 140"/>
                  <a:gd name="T4" fmla="*/ 92 w 113"/>
                  <a:gd name="T5" fmla="*/ 41 h 140"/>
                  <a:gd name="T6" fmla="*/ 72 w 113"/>
                  <a:gd name="T7" fmla="*/ 18 h 140"/>
                  <a:gd name="T8" fmla="*/ 38 w 113"/>
                  <a:gd name="T9" fmla="*/ 12 h 140"/>
                  <a:gd name="T10" fmla="*/ 25 w 113"/>
                  <a:gd name="T11" fmla="*/ 19 h 140"/>
                  <a:gd name="T12" fmla="*/ 26 w 113"/>
                  <a:gd name="T13" fmla="*/ 44 h 140"/>
                  <a:gd name="T14" fmla="*/ 42 w 113"/>
                  <a:gd name="T15" fmla="*/ 53 h 140"/>
                  <a:gd name="T16" fmla="*/ 70 w 113"/>
                  <a:gd name="T17" fmla="*/ 62 h 140"/>
                  <a:gd name="T18" fmla="*/ 90 w 113"/>
                  <a:gd name="T19" fmla="*/ 70 h 140"/>
                  <a:gd name="T20" fmla="*/ 97 w 113"/>
                  <a:gd name="T21" fmla="*/ 125 h 140"/>
                  <a:gd name="T22" fmla="*/ 56 w 113"/>
                  <a:gd name="T23" fmla="*/ 140 h 140"/>
                  <a:gd name="T24" fmla="*/ 25 w 113"/>
                  <a:gd name="T25" fmla="*/ 128 h 140"/>
                  <a:gd name="T26" fmla="*/ 21 w 113"/>
                  <a:gd name="T27" fmla="*/ 125 h 140"/>
                  <a:gd name="T28" fmla="*/ 16 w 113"/>
                  <a:gd name="T29" fmla="*/ 137 h 140"/>
                  <a:gd name="T30" fmla="*/ 10 w 113"/>
                  <a:gd name="T31" fmla="*/ 137 h 140"/>
                  <a:gd name="T32" fmla="*/ 1 w 113"/>
                  <a:gd name="T33" fmla="*/ 89 h 140"/>
                  <a:gd name="T34" fmla="*/ 10 w 113"/>
                  <a:gd name="T35" fmla="*/ 87 h 140"/>
                  <a:gd name="T36" fmla="*/ 13 w 113"/>
                  <a:gd name="T37" fmla="*/ 95 h 140"/>
                  <a:gd name="T38" fmla="*/ 36 w 113"/>
                  <a:gd name="T39" fmla="*/ 122 h 140"/>
                  <a:gd name="T40" fmla="*/ 69 w 113"/>
                  <a:gd name="T41" fmla="*/ 128 h 140"/>
                  <a:gd name="T42" fmla="*/ 85 w 113"/>
                  <a:gd name="T43" fmla="*/ 119 h 140"/>
                  <a:gd name="T44" fmla="*/ 81 w 113"/>
                  <a:gd name="T45" fmla="*/ 86 h 140"/>
                  <a:gd name="T46" fmla="*/ 63 w 113"/>
                  <a:gd name="T47" fmla="*/ 79 h 140"/>
                  <a:gd name="T48" fmla="*/ 38 w 113"/>
                  <a:gd name="T49" fmla="*/ 71 h 140"/>
                  <a:gd name="T50" fmla="*/ 19 w 113"/>
                  <a:gd name="T51" fmla="*/ 62 h 140"/>
                  <a:gd name="T52" fmla="*/ 15 w 113"/>
                  <a:gd name="T53" fmla="*/ 13 h 140"/>
                  <a:gd name="T54" fmla="*/ 51 w 113"/>
                  <a:gd name="T55" fmla="*/ 0 h 140"/>
                  <a:gd name="T56" fmla="*/ 81 w 113"/>
                  <a:gd name="T57" fmla="*/ 10 h 140"/>
                  <a:gd name="T58" fmla="*/ 82 w 113"/>
                  <a:gd name="T59" fmla="*/ 11 h 140"/>
                  <a:gd name="T60" fmla="*/ 83 w 113"/>
                  <a:gd name="T61" fmla="*/ 11 h 140"/>
                  <a:gd name="T62" fmla="*/ 87 w 113"/>
                  <a:gd name="T63" fmla="*/ 2 h 140"/>
                  <a:gd name="T64" fmla="*/ 93 w 113"/>
                  <a:gd name="T65" fmla="*/ 2 h 140"/>
                  <a:gd name="T66" fmla="*/ 103 w 113"/>
                  <a:gd name="T67"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 h="140">
                    <a:moveTo>
                      <a:pt x="103" y="44"/>
                    </a:moveTo>
                    <a:cubicBezTo>
                      <a:pt x="100" y="45"/>
                      <a:pt x="98" y="45"/>
                      <a:pt x="95" y="46"/>
                    </a:cubicBezTo>
                    <a:cubicBezTo>
                      <a:pt x="94" y="44"/>
                      <a:pt x="93" y="43"/>
                      <a:pt x="92" y="41"/>
                    </a:cubicBezTo>
                    <a:cubicBezTo>
                      <a:pt x="87" y="32"/>
                      <a:pt x="81" y="24"/>
                      <a:pt x="72" y="18"/>
                    </a:cubicBezTo>
                    <a:cubicBezTo>
                      <a:pt x="61" y="11"/>
                      <a:pt x="50" y="9"/>
                      <a:pt x="38" y="12"/>
                    </a:cubicBezTo>
                    <a:cubicBezTo>
                      <a:pt x="33" y="13"/>
                      <a:pt x="28" y="16"/>
                      <a:pt x="25" y="19"/>
                    </a:cubicBezTo>
                    <a:cubicBezTo>
                      <a:pt x="18" y="27"/>
                      <a:pt x="19" y="38"/>
                      <a:pt x="26" y="44"/>
                    </a:cubicBezTo>
                    <a:cubicBezTo>
                      <a:pt x="31" y="49"/>
                      <a:pt x="36" y="51"/>
                      <a:pt x="42" y="53"/>
                    </a:cubicBezTo>
                    <a:cubicBezTo>
                      <a:pt x="51" y="56"/>
                      <a:pt x="61" y="59"/>
                      <a:pt x="70" y="62"/>
                    </a:cubicBezTo>
                    <a:cubicBezTo>
                      <a:pt x="77" y="64"/>
                      <a:pt x="84" y="67"/>
                      <a:pt x="90" y="70"/>
                    </a:cubicBezTo>
                    <a:cubicBezTo>
                      <a:pt x="113" y="83"/>
                      <a:pt x="112" y="111"/>
                      <a:pt x="97" y="125"/>
                    </a:cubicBezTo>
                    <a:cubicBezTo>
                      <a:pt x="85" y="137"/>
                      <a:pt x="71" y="140"/>
                      <a:pt x="56" y="140"/>
                    </a:cubicBezTo>
                    <a:cubicBezTo>
                      <a:pt x="44" y="139"/>
                      <a:pt x="34" y="135"/>
                      <a:pt x="25" y="128"/>
                    </a:cubicBezTo>
                    <a:cubicBezTo>
                      <a:pt x="24" y="127"/>
                      <a:pt x="23" y="126"/>
                      <a:pt x="21" y="125"/>
                    </a:cubicBezTo>
                    <a:cubicBezTo>
                      <a:pt x="19" y="129"/>
                      <a:pt x="18" y="133"/>
                      <a:pt x="16" y="137"/>
                    </a:cubicBezTo>
                    <a:cubicBezTo>
                      <a:pt x="14" y="137"/>
                      <a:pt x="12" y="137"/>
                      <a:pt x="10" y="137"/>
                    </a:cubicBezTo>
                    <a:cubicBezTo>
                      <a:pt x="7" y="121"/>
                      <a:pt x="4" y="105"/>
                      <a:pt x="1" y="89"/>
                    </a:cubicBezTo>
                    <a:cubicBezTo>
                      <a:pt x="4" y="88"/>
                      <a:pt x="7" y="88"/>
                      <a:pt x="10" y="87"/>
                    </a:cubicBezTo>
                    <a:cubicBezTo>
                      <a:pt x="11" y="90"/>
                      <a:pt x="12" y="93"/>
                      <a:pt x="13" y="95"/>
                    </a:cubicBezTo>
                    <a:cubicBezTo>
                      <a:pt x="18" y="106"/>
                      <a:pt x="26" y="116"/>
                      <a:pt x="36" y="122"/>
                    </a:cubicBezTo>
                    <a:cubicBezTo>
                      <a:pt x="46" y="129"/>
                      <a:pt x="57" y="131"/>
                      <a:pt x="69" y="128"/>
                    </a:cubicBezTo>
                    <a:cubicBezTo>
                      <a:pt x="75" y="127"/>
                      <a:pt x="80" y="123"/>
                      <a:pt x="85" y="119"/>
                    </a:cubicBezTo>
                    <a:cubicBezTo>
                      <a:pt x="94" y="110"/>
                      <a:pt x="94" y="93"/>
                      <a:pt x="81" y="86"/>
                    </a:cubicBezTo>
                    <a:cubicBezTo>
                      <a:pt x="75" y="83"/>
                      <a:pt x="69" y="81"/>
                      <a:pt x="63" y="79"/>
                    </a:cubicBezTo>
                    <a:cubicBezTo>
                      <a:pt x="55" y="76"/>
                      <a:pt x="46" y="74"/>
                      <a:pt x="38" y="71"/>
                    </a:cubicBezTo>
                    <a:cubicBezTo>
                      <a:pt x="31" y="69"/>
                      <a:pt x="25" y="66"/>
                      <a:pt x="19" y="62"/>
                    </a:cubicBezTo>
                    <a:cubicBezTo>
                      <a:pt x="1" y="51"/>
                      <a:pt x="0" y="27"/>
                      <a:pt x="15" y="13"/>
                    </a:cubicBezTo>
                    <a:cubicBezTo>
                      <a:pt x="25" y="3"/>
                      <a:pt x="37" y="0"/>
                      <a:pt x="51" y="0"/>
                    </a:cubicBezTo>
                    <a:cubicBezTo>
                      <a:pt x="62" y="0"/>
                      <a:pt x="72" y="3"/>
                      <a:pt x="81" y="10"/>
                    </a:cubicBezTo>
                    <a:cubicBezTo>
                      <a:pt x="81" y="10"/>
                      <a:pt x="81" y="11"/>
                      <a:pt x="82" y="11"/>
                    </a:cubicBezTo>
                    <a:cubicBezTo>
                      <a:pt x="82" y="11"/>
                      <a:pt x="82" y="11"/>
                      <a:pt x="83" y="11"/>
                    </a:cubicBezTo>
                    <a:cubicBezTo>
                      <a:pt x="84" y="8"/>
                      <a:pt x="85" y="5"/>
                      <a:pt x="87" y="2"/>
                    </a:cubicBezTo>
                    <a:cubicBezTo>
                      <a:pt x="89" y="2"/>
                      <a:pt x="91" y="2"/>
                      <a:pt x="93" y="2"/>
                    </a:cubicBezTo>
                    <a:cubicBezTo>
                      <a:pt x="96" y="16"/>
                      <a:pt x="100" y="30"/>
                      <a:pt x="103"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7" name="Freeform 27">
                <a:extLst>
                  <a:ext uri="{FF2B5EF4-FFF2-40B4-BE49-F238E27FC236}">
                    <a16:creationId xmlns:a16="http://schemas.microsoft.com/office/drawing/2014/main" id="{79E10957-7621-455A-A65D-63395B54CD80}"/>
                  </a:ext>
                </a:extLst>
              </p:cNvPr>
              <p:cNvSpPr>
                <a:spLocks noEditPoints="1"/>
              </p:cNvSpPr>
              <p:nvPr/>
            </p:nvSpPr>
            <p:spPr bwMode="auto">
              <a:xfrm>
                <a:off x="4616246" y="3887973"/>
                <a:ext cx="323584" cy="384457"/>
              </a:xfrm>
              <a:custGeom>
                <a:avLst/>
                <a:gdLst>
                  <a:gd name="T0" fmla="*/ 33 w 113"/>
                  <a:gd name="T1" fmla="*/ 78 h 135"/>
                  <a:gd name="T2" fmla="*/ 33 w 113"/>
                  <a:gd name="T3" fmla="*/ 82 h 135"/>
                  <a:gd name="T4" fmla="*/ 33 w 113"/>
                  <a:gd name="T5" fmla="*/ 114 h 135"/>
                  <a:gd name="T6" fmla="*/ 33 w 113"/>
                  <a:gd name="T7" fmla="*/ 118 h 135"/>
                  <a:gd name="T8" fmla="*/ 43 w 113"/>
                  <a:gd name="T9" fmla="*/ 128 h 135"/>
                  <a:gd name="T10" fmla="*/ 49 w 113"/>
                  <a:gd name="T11" fmla="*/ 128 h 135"/>
                  <a:gd name="T12" fmla="*/ 49 w 113"/>
                  <a:gd name="T13" fmla="*/ 135 h 135"/>
                  <a:gd name="T14" fmla="*/ 0 w 113"/>
                  <a:gd name="T15" fmla="*/ 135 h 135"/>
                  <a:gd name="T16" fmla="*/ 0 w 113"/>
                  <a:gd name="T17" fmla="*/ 128 h 135"/>
                  <a:gd name="T18" fmla="*/ 8 w 113"/>
                  <a:gd name="T19" fmla="*/ 127 h 135"/>
                  <a:gd name="T20" fmla="*/ 15 w 113"/>
                  <a:gd name="T21" fmla="*/ 120 h 135"/>
                  <a:gd name="T22" fmla="*/ 15 w 113"/>
                  <a:gd name="T23" fmla="*/ 114 h 135"/>
                  <a:gd name="T24" fmla="*/ 15 w 113"/>
                  <a:gd name="T25" fmla="*/ 21 h 135"/>
                  <a:gd name="T26" fmla="*/ 15 w 113"/>
                  <a:gd name="T27" fmla="*/ 14 h 135"/>
                  <a:gd name="T28" fmla="*/ 9 w 113"/>
                  <a:gd name="T29" fmla="*/ 9 h 135"/>
                  <a:gd name="T30" fmla="*/ 0 w 113"/>
                  <a:gd name="T31" fmla="*/ 8 h 135"/>
                  <a:gd name="T32" fmla="*/ 0 w 113"/>
                  <a:gd name="T33" fmla="*/ 1 h 135"/>
                  <a:gd name="T34" fmla="*/ 4 w 113"/>
                  <a:gd name="T35" fmla="*/ 0 h 135"/>
                  <a:gd name="T36" fmla="*/ 56 w 113"/>
                  <a:gd name="T37" fmla="*/ 0 h 135"/>
                  <a:gd name="T38" fmla="*/ 73 w 113"/>
                  <a:gd name="T39" fmla="*/ 1 h 135"/>
                  <a:gd name="T40" fmla="*/ 106 w 113"/>
                  <a:gd name="T41" fmla="*/ 50 h 135"/>
                  <a:gd name="T42" fmla="*/ 78 w 113"/>
                  <a:gd name="T43" fmla="*/ 76 h 135"/>
                  <a:gd name="T44" fmla="*/ 55 w 113"/>
                  <a:gd name="T45" fmla="*/ 78 h 135"/>
                  <a:gd name="T46" fmla="*/ 33 w 113"/>
                  <a:gd name="T47" fmla="*/ 78 h 135"/>
                  <a:gd name="T48" fmla="*/ 33 w 113"/>
                  <a:gd name="T49" fmla="*/ 68 h 135"/>
                  <a:gd name="T50" fmla="*/ 67 w 113"/>
                  <a:gd name="T51" fmla="*/ 67 h 135"/>
                  <a:gd name="T52" fmla="*/ 85 w 113"/>
                  <a:gd name="T53" fmla="*/ 52 h 135"/>
                  <a:gd name="T54" fmla="*/ 87 w 113"/>
                  <a:gd name="T55" fmla="*/ 29 h 135"/>
                  <a:gd name="T56" fmla="*/ 66 w 113"/>
                  <a:gd name="T57" fmla="*/ 11 h 135"/>
                  <a:gd name="T58" fmla="*/ 34 w 113"/>
                  <a:gd name="T59" fmla="*/ 11 h 135"/>
                  <a:gd name="T60" fmla="*/ 33 w 113"/>
                  <a:gd name="T61" fmla="*/ 11 h 135"/>
                  <a:gd name="T62" fmla="*/ 33 w 113"/>
                  <a:gd name="T63"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35">
                    <a:moveTo>
                      <a:pt x="33" y="78"/>
                    </a:moveTo>
                    <a:cubicBezTo>
                      <a:pt x="33" y="80"/>
                      <a:pt x="33" y="81"/>
                      <a:pt x="33" y="82"/>
                    </a:cubicBezTo>
                    <a:cubicBezTo>
                      <a:pt x="33" y="93"/>
                      <a:pt x="33" y="103"/>
                      <a:pt x="33" y="114"/>
                    </a:cubicBezTo>
                    <a:cubicBezTo>
                      <a:pt x="33" y="115"/>
                      <a:pt x="33" y="117"/>
                      <a:pt x="33" y="118"/>
                    </a:cubicBezTo>
                    <a:cubicBezTo>
                      <a:pt x="34" y="125"/>
                      <a:pt x="35" y="127"/>
                      <a:pt x="43" y="128"/>
                    </a:cubicBezTo>
                    <a:cubicBezTo>
                      <a:pt x="45" y="128"/>
                      <a:pt x="47" y="128"/>
                      <a:pt x="49" y="128"/>
                    </a:cubicBezTo>
                    <a:cubicBezTo>
                      <a:pt x="49" y="130"/>
                      <a:pt x="49" y="133"/>
                      <a:pt x="49" y="135"/>
                    </a:cubicBezTo>
                    <a:cubicBezTo>
                      <a:pt x="33" y="135"/>
                      <a:pt x="16" y="135"/>
                      <a:pt x="0" y="135"/>
                    </a:cubicBezTo>
                    <a:cubicBezTo>
                      <a:pt x="0" y="133"/>
                      <a:pt x="0" y="131"/>
                      <a:pt x="0" y="128"/>
                    </a:cubicBezTo>
                    <a:cubicBezTo>
                      <a:pt x="2" y="128"/>
                      <a:pt x="5" y="128"/>
                      <a:pt x="8" y="127"/>
                    </a:cubicBezTo>
                    <a:cubicBezTo>
                      <a:pt x="13" y="126"/>
                      <a:pt x="14" y="125"/>
                      <a:pt x="15" y="120"/>
                    </a:cubicBezTo>
                    <a:cubicBezTo>
                      <a:pt x="15" y="118"/>
                      <a:pt x="15" y="116"/>
                      <a:pt x="15" y="114"/>
                    </a:cubicBezTo>
                    <a:cubicBezTo>
                      <a:pt x="16" y="83"/>
                      <a:pt x="16" y="52"/>
                      <a:pt x="15" y="21"/>
                    </a:cubicBezTo>
                    <a:cubicBezTo>
                      <a:pt x="15" y="19"/>
                      <a:pt x="15" y="16"/>
                      <a:pt x="15" y="14"/>
                    </a:cubicBezTo>
                    <a:cubicBezTo>
                      <a:pt x="14" y="11"/>
                      <a:pt x="12" y="9"/>
                      <a:pt x="9" y="9"/>
                    </a:cubicBezTo>
                    <a:cubicBezTo>
                      <a:pt x="6" y="8"/>
                      <a:pt x="3" y="8"/>
                      <a:pt x="0" y="8"/>
                    </a:cubicBezTo>
                    <a:cubicBezTo>
                      <a:pt x="0" y="5"/>
                      <a:pt x="0" y="3"/>
                      <a:pt x="0" y="1"/>
                    </a:cubicBezTo>
                    <a:cubicBezTo>
                      <a:pt x="1" y="0"/>
                      <a:pt x="3" y="0"/>
                      <a:pt x="4" y="0"/>
                    </a:cubicBezTo>
                    <a:cubicBezTo>
                      <a:pt x="21" y="0"/>
                      <a:pt x="39" y="0"/>
                      <a:pt x="56" y="0"/>
                    </a:cubicBezTo>
                    <a:cubicBezTo>
                      <a:pt x="62" y="0"/>
                      <a:pt x="68" y="1"/>
                      <a:pt x="73" y="1"/>
                    </a:cubicBezTo>
                    <a:cubicBezTo>
                      <a:pt x="98" y="4"/>
                      <a:pt x="113" y="26"/>
                      <a:pt x="106" y="50"/>
                    </a:cubicBezTo>
                    <a:cubicBezTo>
                      <a:pt x="102" y="64"/>
                      <a:pt x="93" y="73"/>
                      <a:pt x="78" y="76"/>
                    </a:cubicBezTo>
                    <a:cubicBezTo>
                      <a:pt x="70" y="77"/>
                      <a:pt x="63" y="77"/>
                      <a:pt x="55" y="78"/>
                    </a:cubicBezTo>
                    <a:cubicBezTo>
                      <a:pt x="48" y="78"/>
                      <a:pt x="41" y="78"/>
                      <a:pt x="33" y="78"/>
                    </a:cubicBezTo>
                    <a:close/>
                    <a:moveTo>
                      <a:pt x="33" y="68"/>
                    </a:moveTo>
                    <a:cubicBezTo>
                      <a:pt x="45" y="67"/>
                      <a:pt x="56" y="68"/>
                      <a:pt x="67" y="67"/>
                    </a:cubicBezTo>
                    <a:cubicBezTo>
                      <a:pt x="76" y="66"/>
                      <a:pt x="82" y="60"/>
                      <a:pt x="85" y="52"/>
                    </a:cubicBezTo>
                    <a:cubicBezTo>
                      <a:pt x="89" y="45"/>
                      <a:pt x="89" y="37"/>
                      <a:pt x="87" y="29"/>
                    </a:cubicBezTo>
                    <a:cubicBezTo>
                      <a:pt x="84" y="19"/>
                      <a:pt x="78" y="12"/>
                      <a:pt x="66" y="11"/>
                    </a:cubicBezTo>
                    <a:cubicBezTo>
                      <a:pt x="56" y="11"/>
                      <a:pt x="45" y="11"/>
                      <a:pt x="34" y="11"/>
                    </a:cubicBezTo>
                    <a:cubicBezTo>
                      <a:pt x="34" y="11"/>
                      <a:pt x="34" y="11"/>
                      <a:pt x="33" y="11"/>
                    </a:cubicBezTo>
                    <a:cubicBezTo>
                      <a:pt x="33" y="30"/>
                      <a:pt x="33" y="48"/>
                      <a:pt x="3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8" name="Freeform 29">
                <a:extLst>
                  <a:ext uri="{FF2B5EF4-FFF2-40B4-BE49-F238E27FC236}">
                    <a16:creationId xmlns:a16="http://schemas.microsoft.com/office/drawing/2014/main" id="{5C881E13-4696-4D4F-B82A-A15CE965951E}"/>
                  </a:ext>
                </a:extLst>
              </p:cNvPr>
              <p:cNvSpPr>
                <a:spLocks/>
              </p:cNvSpPr>
              <p:nvPr/>
            </p:nvSpPr>
            <p:spPr bwMode="auto">
              <a:xfrm>
                <a:off x="6858909" y="3891177"/>
                <a:ext cx="381253" cy="394068"/>
              </a:xfrm>
              <a:custGeom>
                <a:avLst/>
                <a:gdLst>
                  <a:gd name="T0" fmla="*/ 49 w 133"/>
                  <a:gd name="T1" fmla="*/ 0 h 138"/>
                  <a:gd name="T2" fmla="*/ 49 w 133"/>
                  <a:gd name="T3" fmla="*/ 7 h 138"/>
                  <a:gd name="T4" fmla="*/ 41 w 133"/>
                  <a:gd name="T5" fmla="*/ 8 h 138"/>
                  <a:gd name="T6" fmla="*/ 34 w 133"/>
                  <a:gd name="T7" fmla="*/ 15 h 138"/>
                  <a:gd name="T8" fmla="*/ 33 w 133"/>
                  <a:gd name="T9" fmla="*/ 23 h 138"/>
                  <a:gd name="T10" fmla="*/ 33 w 133"/>
                  <a:gd name="T11" fmla="*/ 83 h 138"/>
                  <a:gd name="T12" fmla="*/ 34 w 133"/>
                  <a:gd name="T13" fmla="*/ 96 h 138"/>
                  <a:gd name="T14" fmla="*/ 60 w 133"/>
                  <a:gd name="T15" fmla="*/ 124 h 138"/>
                  <a:gd name="T16" fmla="*/ 100 w 133"/>
                  <a:gd name="T17" fmla="*/ 110 h 138"/>
                  <a:gd name="T18" fmla="*/ 106 w 133"/>
                  <a:gd name="T19" fmla="*/ 94 h 138"/>
                  <a:gd name="T20" fmla="*/ 107 w 133"/>
                  <a:gd name="T21" fmla="*/ 80 h 138"/>
                  <a:gd name="T22" fmla="*/ 107 w 133"/>
                  <a:gd name="T23" fmla="*/ 24 h 138"/>
                  <a:gd name="T24" fmla="*/ 106 w 133"/>
                  <a:gd name="T25" fmla="*/ 15 h 138"/>
                  <a:gd name="T26" fmla="*/ 97 w 133"/>
                  <a:gd name="T27" fmla="*/ 8 h 138"/>
                  <a:gd name="T28" fmla="*/ 91 w 133"/>
                  <a:gd name="T29" fmla="*/ 7 h 138"/>
                  <a:gd name="T30" fmla="*/ 91 w 133"/>
                  <a:gd name="T31" fmla="*/ 0 h 138"/>
                  <a:gd name="T32" fmla="*/ 133 w 133"/>
                  <a:gd name="T33" fmla="*/ 0 h 138"/>
                  <a:gd name="T34" fmla="*/ 133 w 133"/>
                  <a:gd name="T35" fmla="*/ 7 h 138"/>
                  <a:gd name="T36" fmla="*/ 126 w 133"/>
                  <a:gd name="T37" fmla="*/ 8 h 138"/>
                  <a:gd name="T38" fmla="*/ 118 w 133"/>
                  <a:gd name="T39" fmla="*/ 15 h 138"/>
                  <a:gd name="T40" fmla="*/ 118 w 133"/>
                  <a:gd name="T41" fmla="*/ 25 h 138"/>
                  <a:gd name="T42" fmla="*/ 117 w 133"/>
                  <a:gd name="T43" fmla="*/ 88 h 138"/>
                  <a:gd name="T44" fmla="*/ 114 w 133"/>
                  <a:gd name="T45" fmla="*/ 105 h 138"/>
                  <a:gd name="T46" fmla="*/ 74 w 133"/>
                  <a:gd name="T47" fmla="*/ 136 h 138"/>
                  <a:gd name="T48" fmla="*/ 35 w 133"/>
                  <a:gd name="T49" fmla="*/ 127 h 138"/>
                  <a:gd name="T50" fmla="*/ 17 w 133"/>
                  <a:gd name="T51" fmla="*/ 96 h 138"/>
                  <a:gd name="T52" fmla="*/ 16 w 133"/>
                  <a:gd name="T53" fmla="*/ 83 h 138"/>
                  <a:gd name="T54" fmla="*/ 16 w 133"/>
                  <a:gd name="T55" fmla="*/ 25 h 138"/>
                  <a:gd name="T56" fmla="*/ 16 w 133"/>
                  <a:gd name="T57" fmla="*/ 15 h 138"/>
                  <a:gd name="T58" fmla="*/ 8 w 133"/>
                  <a:gd name="T59" fmla="*/ 8 h 138"/>
                  <a:gd name="T60" fmla="*/ 0 w 133"/>
                  <a:gd name="T61" fmla="*/ 7 h 138"/>
                  <a:gd name="T62" fmla="*/ 0 w 133"/>
                  <a:gd name="T63" fmla="*/ 0 h 138"/>
                  <a:gd name="T64" fmla="*/ 49 w 133"/>
                  <a:gd name="T6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8">
                    <a:moveTo>
                      <a:pt x="49" y="0"/>
                    </a:moveTo>
                    <a:cubicBezTo>
                      <a:pt x="49" y="2"/>
                      <a:pt x="49" y="4"/>
                      <a:pt x="49" y="7"/>
                    </a:cubicBezTo>
                    <a:cubicBezTo>
                      <a:pt x="46" y="7"/>
                      <a:pt x="44" y="7"/>
                      <a:pt x="41" y="8"/>
                    </a:cubicBezTo>
                    <a:cubicBezTo>
                      <a:pt x="36" y="8"/>
                      <a:pt x="34" y="10"/>
                      <a:pt x="34" y="15"/>
                    </a:cubicBezTo>
                    <a:cubicBezTo>
                      <a:pt x="33" y="17"/>
                      <a:pt x="33" y="20"/>
                      <a:pt x="33" y="23"/>
                    </a:cubicBezTo>
                    <a:cubicBezTo>
                      <a:pt x="33" y="43"/>
                      <a:pt x="33" y="63"/>
                      <a:pt x="33" y="83"/>
                    </a:cubicBezTo>
                    <a:cubicBezTo>
                      <a:pt x="33" y="87"/>
                      <a:pt x="33" y="92"/>
                      <a:pt x="34" y="96"/>
                    </a:cubicBezTo>
                    <a:cubicBezTo>
                      <a:pt x="36" y="112"/>
                      <a:pt x="46" y="120"/>
                      <a:pt x="60" y="124"/>
                    </a:cubicBezTo>
                    <a:cubicBezTo>
                      <a:pt x="76" y="128"/>
                      <a:pt x="89" y="123"/>
                      <a:pt x="100" y="110"/>
                    </a:cubicBezTo>
                    <a:cubicBezTo>
                      <a:pt x="104" y="106"/>
                      <a:pt x="105" y="100"/>
                      <a:pt x="106" y="94"/>
                    </a:cubicBezTo>
                    <a:cubicBezTo>
                      <a:pt x="106" y="90"/>
                      <a:pt x="106" y="85"/>
                      <a:pt x="107" y="80"/>
                    </a:cubicBezTo>
                    <a:cubicBezTo>
                      <a:pt x="107" y="62"/>
                      <a:pt x="107" y="43"/>
                      <a:pt x="107" y="24"/>
                    </a:cubicBezTo>
                    <a:cubicBezTo>
                      <a:pt x="107" y="21"/>
                      <a:pt x="106" y="18"/>
                      <a:pt x="106" y="15"/>
                    </a:cubicBezTo>
                    <a:cubicBezTo>
                      <a:pt x="105" y="10"/>
                      <a:pt x="103" y="8"/>
                      <a:pt x="97" y="8"/>
                    </a:cubicBezTo>
                    <a:cubicBezTo>
                      <a:pt x="95" y="7"/>
                      <a:pt x="93" y="7"/>
                      <a:pt x="91" y="7"/>
                    </a:cubicBezTo>
                    <a:cubicBezTo>
                      <a:pt x="91" y="4"/>
                      <a:pt x="91" y="2"/>
                      <a:pt x="91" y="0"/>
                    </a:cubicBezTo>
                    <a:cubicBezTo>
                      <a:pt x="105" y="0"/>
                      <a:pt x="119" y="0"/>
                      <a:pt x="133" y="0"/>
                    </a:cubicBezTo>
                    <a:cubicBezTo>
                      <a:pt x="133" y="2"/>
                      <a:pt x="133" y="4"/>
                      <a:pt x="133" y="7"/>
                    </a:cubicBezTo>
                    <a:cubicBezTo>
                      <a:pt x="131" y="7"/>
                      <a:pt x="128" y="7"/>
                      <a:pt x="126" y="8"/>
                    </a:cubicBezTo>
                    <a:cubicBezTo>
                      <a:pt x="121" y="8"/>
                      <a:pt x="119" y="11"/>
                      <a:pt x="118" y="15"/>
                    </a:cubicBezTo>
                    <a:cubicBezTo>
                      <a:pt x="118" y="18"/>
                      <a:pt x="118" y="22"/>
                      <a:pt x="118" y="25"/>
                    </a:cubicBezTo>
                    <a:cubicBezTo>
                      <a:pt x="117" y="46"/>
                      <a:pt x="118" y="67"/>
                      <a:pt x="117" y="88"/>
                    </a:cubicBezTo>
                    <a:cubicBezTo>
                      <a:pt x="117" y="94"/>
                      <a:pt x="116" y="99"/>
                      <a:pt x="114" y="105"/>
                    </a:cubicBezTo>
                    <a:cubicBezTo>
                      <a:pt x="108" y="124"/>
                      <a:pt x="94" y="134"/>
                      <a:pt x="74" y="136"/>
                    </a:cubicBezTo>
                    <a:cubicBezTo>
                      <a:pt x="60" y="138"/>
                      <a:pt x="47" y="135"/>
                      <a:pt x="35" y="127"/>
                    </a:cubicBezTo>
                    <a:cubicBezTo>
                      <a:pt x="24" y="120"/>
                      <a:pt x="18" y="109"/>
                      <a:pt x="17" y="96"/>
                    </a:cubicBezTo>
                    <a:cubicBezTo>
                      <a:pt x="16" y="92"/>
                      <a:pt x="16" y="87"/>
                      <a:pt x="16" y="83"/>
                    </a:cubicBezTo>
                    <a:cubicBezTo>
                      <a:pt x="16" y="64"/>
                      <a:pt x="16" y="45"/>
                      <a:pt x="16" y="25"/>
                    </a:cubicBezTo>
                    <a:cubicBezTo>
                      <a:pt x="16" y="22"/>
                      <a:pt x="16" y="18"/>
                      <a:pt x="16" y="15"/>
                    </a:cubicBezTo>
                    <a:cubicBezTo>
                      <a:pt x="15" y="10"/>
                      <a:pt x="13" y="8"/>
                      <a:pt x="8" y="8"/>
                    </a:cubicBezTo>
                    <a:cubicBezTo>
                      <a:pt x="5" y="7"/>
                      <a:pt x="3" y="7"/>
                      <a:pt x="0" y="7"/>
                    </a:cubicBezTo>
                    <a:cubicBezTo>
                      <a:pt x="0" y="4"/>
                      <a:pt x="0" y="2"/>
                      <a:pt x="0" y="0"/>
                    </a:cubicBezTo>
                    <a:cubicBezTo>
                      <a:pt x="16" y="0"/>
                      <a:pt x="32" y="0"/>
                      <a:pt x="49"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9" name="Freeform 30">
                <a:extLst>
                  <a:ext uri="{FF2B5EF4-FFF2-40B4-BE49-F238E27FC236}">
                    <a16:creationId xmlns:a16="http://schemas.microsoft.com/office/drawing/2014/main" id="{57334090-4538-4D00-B942-CBD745D65BC1}"/>
                  </a:ext>
                </a:extLst>
              </p:cNvPr>
              <p:cNvSpPr>
                <a:spLocks/>
              </p:cNvSpPr>
              <p:nvPr/>
            </p:nvSpPr>
            <p:spPr bwMode="auto">
              <a:xfrm>
                <a:off x="7832866" y="3891177"/>
                <a:ext cx="378049" cy="390864"/>
              </a:xfrm>
              <a:custGeom>
                <a:avLst/>
                <a:gdLst>
                  <a:gd name="T0" fmla="*/ 73 w 133"/>
                  <a:gd name="T1" fmla="*/ 137 h 137"/>
                  <a:gd name="T2" fmla="*/ 64 w 133"/>
                  <a:gd name="T3" fmla="*/ 137 h 137"/>
                  <a:gd name="T4" fmla="*/ 58 w 133"/>
                  <a:gd name="T5" fmla="*/ 133 h 137"/>
                  <a:gd name="T6" fmla="*/ 39 w 133"/>
                  <a:gd name="T7" fmla="*/ 80 h 137"/>
                  <a:gd name="T8" fmla="*/ 17 w 133"/>
                  <a:gd name="T9" fmla="*/ 23 h 137"/>
                  <a:gd name="T10" fmla="*/ 13 w 133"/>
                  <a:gd name="T11" fmla="*/ 14 h 137"/>
                  <a:gd name="T12" fmla="*/ 4 w 133"/>
                  <a:gd name="T13" fmla="*/ 7 h 137"/>
                  <a:gd name="T14" fmla="*/ 0 w 133"/>
                  <a:gd name="T15" fmla="*/ 7 h 137"/>
                  <a:gd name="T16" fmla="*/ 0 w 133"/>
                  <a:gd name="T17" fmla="*/ 0 h 137"/>
                  <a:gd name="T18" fmla="*/ 47 w 133"/>
                  <a:gd name="T19" fmla="*/ 0 h 137"/>
                  <a:gd name="T20" fmla="*/ 47 w 133"/>
                  <a:gd name="T21" fmla="*/ 7 h 137"/>
                  <a:gd name="T22" fmla="*/ 39 w 133"/>
                  <a:gd name="T23" fmla="*/ 8 h 137"/>
                  <a:gd name="T24" fmla="*/ 34 w 133"/>
                  <a:gd name="T25" fmla="*/ 15 h 137"/>
                  <a:gd name="T26" fmla="*/ 35 w 133"/>
                  <a:gd name="T27" fmla="*/ 20 h 137"/>
                  <a:gd name="T28" fmla="*/ 68 w 133"/>
                  <a:gd name="T29" fmla="*/ 112 h 137"/>
                  <a:gd name="T30" fmla="*/ 70 w 133"/>
                  <a:gd name="T31" fmla="*/ 116 h 137"/>
                  <a:gd name="T32" fmla="*/ 72 w 133"/>
                  <a:gd name="T33" fmla="*/ 113 h 137"/>
                  <a:gd name="T34" fmla="*/ 106 w 133"/>
                  <a:gd name="T35" fmla="*/ 18 h 137"/>
                  <a:gd name="T36" fmla="*/ 106 w 133"/>
                  <a:gd name="T37" fmla="*/ 16 h 137"/>
                  <a:gd name="T38" fmla="*/ 101 w 133"/>
                  <a:gd name="T39" fmla="*/ 7 h 137"/>
                  <a:gd name="T40" fmla="*/ 94 w 133"/>
                  <a:gd name="T41" fmla="*/ 7 h 137"/>
                  <a:gd name="T42" fmla="*/ 94 w 133"/>
                  <a:gd name="T43" fmla="*/ 0 h 137"/>
                  <a:gd name="T44" fmla="*/ 133 w 133"/>
                  <a:gd name="T45" fmla="*/ 0 h 137"/>
                  <a:gd name="T46" fmla="*/ 133 w 133"/>
                  <a:gd name="T47" fmla="*/ 7 h 137"/>
                  <a:gd name="T48" fmla="*/ 130 w 133"/>
                  <a:gd name="T49" fmla="*/ 7 h 137"/>
                  <a:gd name="T50" fmla="*/ 119 w 133"/>
                  <a:gd name="T51" fmla="*/ 16 h 137"/>
                  <a:gd name="T52" fmla="*/ 110 w 133"/>
                  <a:gd name="T53" fmla="*/ 38 h 137"/>
                  <a:gd name="T54" fmla="*/ 74 w 133"/>
                  <a:gd name="T55" fmla="*/ 133 h 137"/>
                  <a:gd name="T56" fmla="*/ 73 w 133"/>
                  <a:gd name="T5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7">
                    <a:moveTo>
                      <a:pt x="73" y="137"/>
                    </a:moveTo>
                    <a:cubicBezTo>
                      <a:pt x="69" y="137"/>
                      <a:pt x="66" y="137"/>
                      <a:pt x="64" y="137"/>
                    </a:cubicBezTo>
                    <a:cubicBezTo>
                      <a:pt x="61" y="137"/>
                      <a:pt x="59" y="136"/>
                      <a:pt x="58" y="133"/>
                    </a:cubicBezTo>
                    <a:cubicBezTo>
                      <a:pt x="52" y="115"/>
                      <a:pt x="45" y="98"/>
                      <a:pt x="39" y="80"/>
                    </a:cubicBezTo>
                    <a:cubicBezTo>
                      <a:pt x="31" y="61"/>
                      <a:pt x="24" y="42"/>
                      <a:pt x="17" y="23"/>
                    </a:cubicBezTo>
                    <a:cubicBezTo>
                      <a:pt x="16" y="20"/>
                      <a:pt x="15" y="17"/>
                      <a:pt x="13" y="14"/>
                    </a:cubicBezTo>
                    <a:cubicBezTo>
                      <a:pt x="11" y="10"/>
                      <a:pt x="8" y="8"/>
                      <a:pt x="4" y="7"/>
                    </a:cubicBezTo>
                    <a:cubicBezTo>
                      <a:pt x="3" y="7"/>
                      <a:pt x="2" y="7"/>
                      <a:pt x="0" y="7"/>
                    </a:cubicBezTo>
                    <a:cubicBezTo>
                      <a:pt x="0" y="4"/>
                      <a:pt x="0" y="2"/>
                      <a:pt x="0" y="0"/>
                    </a:cubicBezTo>
                    <a:cubicBezTo>
                      <a:pt x="16" y="0"/>
                      <a:pt x="31" y="0"/>
                      <a:pt x="47" y="0"/>
                    </a:cubicBezTo>
                    <a:cubicBezTo>
                      <a:pt x="47" y="2"/>
                      <a:pt x="47" y="4"/>
                      <a:pt x="47" y="7"/>
                    </a:cubicBezTo>
                    <a:cubicBezTo>
                      <a:pt x="44" y="7"/>
                      <a:pt x="42" y="7"/>
                      <a:pt x="39" y="8"/>
                    </a:cubicBezTo>
                    <a:cubicBezTo>
                      <a:pt x="34" y="8"/>
                      <a:pt x="33" y="10"/>
                      <a:pt x="34" y="15"/>
                    </a:cubicBezTo>
                    <a:cubicBezTo>
                      <a:pt x="34" y="17"/>
                      <a:pt x="35" y="19"/>
                      <a:pt x="35" y="20"/>
                    </a:cubicBezTo>
                    <a:cubicBezTo>
                      <a:pt x="46" y="51"/>
                      <a:pt x="57" y="81"/>
                      <a:pt x="68" y="112"/>
                    </a:cubicBezTo>
                    <a:cubicBezTo>
                      <a:pt x="69" y="113"/>
                      <a:pt x="69" y="114"/>
                      <a:pt x="70" y="116"/>
                    </a:cubicBezTo>
                    <a:cubicBezTo>
                      <a:pt x="71" y="114"/>
                      <a:pt x="71" y="113"/>
                      <a:pt x="72" y="113"/>
                    </a:cubicBezTo>
                    <a:cubicBezTo>
                      <a:pt x="83" y="81"/>
                      <a:pt x="94" y="50"/>
                      <a:pt x="106" y="18"/>
                    </a:cubicBezTo>
                    <a:cubicBezTo>
                      <a:pt x="106" y="17"/>
                      <a:pt x="106" y="17"/>
                      <a:pt x="106" y="16"/>
                    </a:cubicBezTo>
                    <a:cubicBezTo>
                      <a:pt x="107" y="10"/>
                      <a:pt x="106" y="8"/>
                      <a:pt x="101" y="7"/>
                    </a:cubicBezTo>
                    <a:cubicBezTo>
                      <a:pt x="98" y="7"/>
                      <a:pt x="96" y="7"/>
                      <a:pt x="94" y="7"/>
                    </a:cubicBezTo>
                    <a:cubicBezTo>
                      <a:pt x="94" y="4"/>
                      <a:pt x="94" y="2"/>
                      <a:pt x="94" y="0"/>
                    </a:cubicBezTo>
                    <a:cubicBezTo>
                      <a:pt x="106" y="0"/>
                      <a:pt x="119" y="0"/>
                      <a:pt x="133" y="0"/>
                    </a:cubicBezTo>
                    <a:cubicBezTo>
                      <a:pt x="133" y="2"/>
                      <a:pt x="133" y="4"/>
                      <a:pt x="133" y="7"/>
                    </a:cubicBezTo>
                    <a:cubicBezTo>
                      <a:pt x="132" y="7"/>
                      <a:pt x="131" y="7"/>
                      <a:pt x="130" y="7"/>
                    </a:cubicBezTo>
                    <a:cubicBezTo>
                      <a:pt x="124" y="8"/>
                      <a:pt x="121" y="11"/>
                      <a:pt x="119" y="16"/>
                    </a:cubicBezTo>
                    <a:cubicBezTo>
                      <a:pt x="116" y="24"/>
                      <a:pt x="113" y="31"/>
                      <a:pt x="110" y="38"/>
                    </a:cubicBezTo>
                    <a:cubicBezTo>
                      <a:pt x="98" y="70"/>
                      <a:pt x="86" y="101"/>
                      <a:pt x="74" y="133"/>
                    </a:cubicBezTo>
                    <a:cubicBezTo>
                      <a:pt x="74" y="134"/>
                      <a:pt x="73" y="135"/>
                      <a:pt x="73" y="1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0" name="Freeform 31">
                <a:extLst>
                  <a:ext uri="{FF2B5EF4-FFF2-40B4-BE49-F238E27FC236}">
                    <a16:creationId xmlns:a16="http://schemas.microsoft.com/office/drawing/2014/main" id="{BA16E188-C562-41A4-9B4A-9DBEBF95A377}"/>
                  </a:ext>
                </a:extLst>
              </p:cNvPr>
              <p:cNvSpPr>
                <a:spLocks/>
              </p:cNvSpPr>
              <p:nvPr/>
            </p:nvSpPr>
            <p:spPr bwMode="auto">
              <a:xfrm>
                <a:off x="9844855" y="3891177"/>
                <a:ext cx="342807" cy="384457"/>
              </a:xfrm>
              <a:custGeom>
                <a:avLst/>
                <a:gdLst>
                  <a:gd name="T0" fmla="*/ 85 w 120"/>
                  <a:gd name="T1" fmla="*/ 127 h 135"/>
                  <a:gd name="T2" fmla="*/ 85 w 120"/>
                  <a:gd name="T3" fmla="*/ 134 h 135"/>
                  <a:gd name="T4" fmla="*/ 35 w 120"/>
                  <a:gd name="T5" fmla="*/ 134 h 135"/>
                  <a:gd name="T6" fmla="*/ 35 w 120"/>
                  <a:gd name="T7" fmla="*/ 127 h 135"/>
                  <a:gd name="T8" fmla="*/ 44 w 120"/>
                  <a:gd name="T9" fmla="*/ 126 h 135"/>
                  <a:gd name="T10" fmla="*/ 50 w 120"/>
                  <a:gd name="T11" fmla="*/ 120 h 135"/>
                  <a:gd name="T12" fmla="*/ 51 w 120"/>
                  <a:gd name="T13" fmla="*/ 113 h 135"/>
                  <a:gd name="T14" fmla="*/ 51 w 120"/>
                  <a:gd name="T15" fmla="*/ 85 h 135"/>
                  <a:gd name="T16" fmla="*/ 50 w 120"/>
                  <a:gd name="T17" fmla="*/ 79 h 135"/>
                  <a:gd name="T18" fmla="*/ 17 w 120"/>
                  <a:gd name="T19" fmla="*/ 19 h 135"/>
                  <a:gd name="T20" fmla="*/ 15 w 120"/>
                  <a:gd name="T21" fmla="*/ 15 h 135"/>
                  <a:gd name="T22" fmla="*/ 3 w 120"/>
                  <a:gd name="T23" fmla="*/ 7 h 135"/>
                  <a:gd name="T24" fmla="*/ 0 w 120"/>
                  <a:gd name="T25" fmla="*/ 7 h 135"/>
                  <a:gd name="T26" fmla="*/ 0 w 120"/>
                  <a:gd name="T27" fmla="*/ 0 h 135"/>
                  <a:gd name="T28" fmla="*/ 48 w 120"/>
                  <a:gd name="T29" fmla="*/ 0 h 135"/>
                  <a:gd name="T30" fmla="*/ 48 w 120"/>
                  <a:gd name="T31" fmla="*/ 7 h 135"/>
                  <a:gd name="T32" fmla="*/ 40 w 120"/>
                  <a:gd name="T33" fmla="*/ 7 h 135"/>
                  <a:gd name="T34" fmla="*/ 36 w 120"/>
                  <a:gd name="T35" fmla="*/ 14 h 135"/>
                  <a:gd name="T36" fmla="*/ 37 w 120"/>
                  <a:gd name="T37" fmla="*/ 18 h 135"/>
                  <a:gd name="T38" fmla="*/ 61 w 120"/>
                  <a:gd name="T39" fmla="*/ 64 h 135"/>
                  <a:gd name="T40" fmla="*/ 63 w 120"/>
                  <a:gd name="T41" fmla="*/ 68 h 135"/>
                  <a:gd name="T42" fmla="*/ 66 w 120"/>
                  <a:gd name="T43" fmla="*/ 64 h 135"/>
                  <a:gd name="T44" fmla="*/ 91 w 120"/>
                  <a:gd name="T45" fmla="*/ 18 h 135"/>
                  <a:gd name="T46" fmla="*/ 93 w 120"/>
                  <a:gd name="T47" fmla="*/ 12 h 135"/>
                  <a:gd name="T48" fmla="*/ 90 w 120"/>
                  <a:gd name="T49" fmla="*/ 8 h 135"/>
                  <a:gd name="T50" fmla="*/ 81 w 120"/>
                  <a:gd name="T51" fmla="*/ 7 h 135"/>
                  <a:gd name="T52" fmla="*/ 81 w 120"/>
                  <a:gd name="T53" fmla="*/ 0 h 135"/>
                  <a:gd name="T54" fmla="*/ 120 w 120"/>
                  <a:gd name="T55" fmla="*/ 0 h 135"/>
                  <a:gd name="T56" fmla="*/ 120 w 120"/>
                  <a:gd name="T57" fmla="*/ 7 h 135"/>
                  <a:gd name="T58" fmla="*/ 115 w 120"/>
                  <a:gd name="T59" fmla="*/ 8 h 135"/>
                  <a:gd name="T60" fmla="*/ 108 w 120"/>
                  <a:gd name="T61" fmla="*/ 12 h 135"/>
                  <a:gd name="T62" fmla="*/ 103 w 120"/>
                  <a:gd name="T63" fmla="*/ 19 h 135"/>
                  <a:gd name="T64" fmla="*/ 71 w 120"/>
                  <a:gd name="T65" fmla="*/ 75 h 135"/>
                  <a:gd name="T66" fmla="*/ 69 w 120"/>
                  <a:gd name="T67" fmla="*/ 82 h 135"/>
                  <a:gd name="T68" fmla="*/ 69 w 120"/>
                  <a:gd name="T69" fmla="*/ 111 h 135"/>
                  <a:gd name="T70" fmla="*/ 69 w 120"/>
                  <a:gd name="T71" fmla="*/ 118 h 135"/>
                  <a:gd name="T72" fmla="*/ 77 w 120"/>
                  <a:gd name="T73" fmla="*/ 126 h 135"/>
                  <a:gd name="T74" fmla="*/ 85 w 120"/>
                  <a:gd name="T75"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35">
                    <a:moveTo>
                      <a:pt x="85" y="127"/>
                    </a:moveTo>
                    <a:cubicBezTo>
                      <a:pt x="85" y="130"/>
                      <a:pt x="85" y="132"/>
                      <a:pt x="85" y="134"/>
                    </a:cubicBezTo>
                    <a:cubicBezTo>
                      <a:pt x="81" y="135"/>
                      <a:pt x="44" y="135"/>
                      <a:pt x="35" y="134"/>
                    </a:cubicBezTo>
                    <a:cubicBezTo>
                      <a:pt x="35" y="132"/>
                      <a:pt x="35" y="130"/>
                      <a:pt x="35" y="127"/>
                    </a:cubicBezTo>
                    <a:cubicBezTo>
                      <a:pt x="38" y="127"/>
                      <a:pt x="41" y="126"/>
                      <a:pt x="44" y="126"/>
                    </a:cubicBezTo>
                    <a:cubicBezTo>
                      <a:pt x="48" y="126"/>
                      <a:pt x="50" y="124"/>
                      <a:pt x="50" y="120"/>
                    </a:cubicBezTo>
                    <a:cubicBezTo>
                      <a:pt x="51" y="118"/>
                      <a:pt x="51" y="115"/>
                      <a:pt x="51" y="113"/>
                    </a:cubicBezTo>
                    <a:cubicBezTo>
                      <a:pt x="51" y="104"/>
                      <a:pt x="51" y="95"/>
                      <a:pt x="51" y="85"/>
                    </a:cubicBezTo>
                    <a:cubicBezTo>
                      <a:pt x="51" y="83"/>
                      <a:pt x="51" y="81"/>
                      <a:pt x="50" y="79"/>
                    </a:cubicBezTo>
                    <a:cubicBezTo>
                      <a:pt x="39" y="59"/>
                      <a:pt x="28" y="39"/>
                      <a:pt x="17" y="19"/>
                    </a:cubicBezTo>
                    <a:cubicBezTo>
                      <a:pt x="16" y="17"/>
                      <a:pt x="15" y="16"/>
                      <a:pt x="15" y="15"/>
                    </a:cubicBezTo>
                    <a:cubicBezTo>
                      <a:pt x="12" y="10"/>
                      <a:pt x="9" y="7"/>
                      <a:pt x="3" y="7"/>
                    </a:cubicBezTo>
                    <a:cubicBezTo>
                      <a:pt x="2" y="7"/>
                      <a:pt x="1" y="7"/>
                      <a:pt x="0" y="7"/>
                    </a:cubicBezTo>
                    <a:cubicBezTo>
                      <a:pt x="0" y="4"/>
                      <a:pt x="0" y="2"/>
                      <a:pt x="0" y="0"/>
                    </a:cubicBezTo>
                    <a:cubicBezTo>
                      <a:pt x="16" y="0"/>
                      <a:pt x="31" y="0"/>
                      <a:pt x="48" y="0"/>
                    </a:cubicBezTo>
                    <a:cubicBezTo>
                      <a:pt x="48" y="2"/>
                      <a:pt x="48" y="4"/>
                      <a:pt x="48" y="7"/>
                    </a:cubicBezTo>
                    <a:cubicBezTo>
                      <a:pt x="45" y="7"/>
                      <a:pt x="42" y="7"/>
                      <a:pt x="40" y="7"/>
                    </a:cubicBezTo>
                    <a:cubicBezTo>
                      <a:pt x="35" y="8"/>
                      <a:pt x="34" y="10"/>
                      <a:pt x="36" y="14"/>
                    </a:cubicBezTo>
                    <a:cubicBezTo>
                      <a:pt x="36" y="15"/>
                      <a:pt x="37" y="17"/>
                      <a:pt x="37" y="18"/>
                    </a:cubicBezTo>
                    <a:cubicBezTo>
                      <a:pt x="45" y="33"/>
                      <a:pt x="53" y="49"/>
                      <a:pt x="61" y="64"/>
                    </a:cubicBezTo>
                    <a:cubicBezTo>
                      <a:pt x="61" y="65"/>
                      <a:pt x="62" y="66"/>
                      <a:pt x="63" y="68"/>
                    </a:cubicBezTo>
                    <a:cubicBezTo>
                      <a:pt x="64" y="66"/>
                      <a:pt x="65" y="65"/>
                      <a:pt x="66" y="64"/>
                    </a:cubicBezTo>
                    <a:cubicBezTo>
                      <a:pt x="74" y="49"/>
                      <a:pt x="82" y="34"/>
                      <a:pt x="91" y="18"/>
                    </a:cubicBezTo>
                    <a:cubicBezTo>
                      <a:pt x="92" y="16"/>
                      <a:pt x="93" y="14"/>
                      <a:pt x="93" y="12"/>
                    </a:cubicBezTo>
                    <a:cubicBezTo>
                      <a:pt x="94" y="9"/>
                      <a:pt x="93" y="8"/>
                      <a:pt x="90" y="8"/>
                    </a:cubicBezTo>
                    <a:cubicBezTo>
                      <a:pt x="87" y="7"/>
                      <a:pt x="85" y="7"/>
                      <a:pt x="81" y="7"/>
                    </a:cubicBezTo>
                    <a:cubicBezTo>
                      <a:pt x="81" y="4"/>
                      <a:pt x="81" y="2"/>
                      <a:pt x="81" y="0"/>
                    </a:cubicBezTo>
                    <a:cubicBezTo>
                      <a:pt x="94" y="0"/>
                      <a:pt x="107" y="0"/>
                      <a:pt x="120" y="0"/>
                    </a:cubicBezTo>
                    <a:cubicBezTo>
                      <a:pt x="120" y="2"/>
                      <a:pt x="120" y="4"/>
                      <a:pt x="120" y="7"/>
                    </a:cubicBezTo>
                    <a:cubicBezTo>
                      <a:pt x="119" y="7"/>
                      <a:pt x="117" y="7"/>
                      <a:pt x="115" y="8"/>
                    </a:cubicBezTo>
                    <a:cubicBezTo>
                      <a:pt x="112" y="8"/>
                      <a:pt x="109" y="9"/>
                      <a:pt x="108" y="12"/>
                    </a:cubicBezTo>
                    <a:cubicBezTo>
                      <a:pt x="106" y="14"/>
                      <a:pt x="104" y="17"/>
                      <a:pt x="103" y="19"/>
                    </a:cubicBezTo>
                    <a:cubicBezTo>
                      <a:pt x="92" y="38"/>
                      <a:pt x="81" y="56"/>
                      <a:pt x="71" y="75"/>
                    </a:cubicBezTo>
                    <a:cubicBezTo>
                      <a:pt x="69" y="77"/>
                      <a:pt x="68" y="80"/>
                      <a:pt x="69" y="82"/>
                    </a:cubicBezTo>
                    <a:cubicBezTo>
                      <a:pt x="69" y="92"/>
                      <a:pt x="69" y="102"/>
                      <a:pt x="69" y="111"/>
                    </a:cubicBezTo>
                    <a:cubicBezTo>
                      <a:pt x="69" y="114"/>
                      <a:pt x="69" y="116"/>
                      <a:pt x="69" y="118"/>
                    </a:cubicBezTo>
                    <a:cubicBezTo>
                      <a:pt x="70" y="124"/>
                      <a:pt x="71" y="125"/>
                      <a:pt x="77" y="126"/>
                    </a:cubicBezTo>
                    <a:cubicBezTo>
                      <a:pt x="80" y="126"/>
                      <a:pt x="82" y="127"/>
                      <a:pt x="85"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1" name="Freeform 32">
                <a:extLst>
                  <a:ext uri="{FF2B5EF4-FFF2-40B4-BE49-F238E27FC236}">
                    <a16:creationId xmlns:a16="http://schemas.microsoft.com/office/drawing/2014/main" id="{04D8D32A-D397-417E-8C9F-BDEF41F83EB9}"/>
                  </a:ext>
                </a:extLst>
              </p:cNvPr>
              <p:cNvSpPr>
                <a:spLocks/>
              </p:cNvSpPr>
              <p:nvPr/>
            </p:nvSpPr>
            <p:spPr bwMode="auto">
              <a:xfrm>
                <a:off x="9514863" y="3878362"/>
                <a:ext cx="329992" cy="394068"/>
              </a:xfrm>
              <a:custGeom>
                <a:avLst/>
                <a:gdLst>
                  <a:gd name="T0" fmla="*/ 108 w 116"/>
                  <a:gd name="T1" fmla="*/ 42 h 139"/>
                  <a:gd name="T2" fmla="*/ 102 w 116"/>
                  <a:gd name="T3" fmla="*/ 29 h 139"/>
                  <a:gd name="T4" fmla="*/ 72 w 116"/>
                  <a:gd name="T5" fmla="*/ 14 h 139"/>
                  <a:gd name="T6" fmla="*/ 67 w 116"/>
                  <a:gd name="T7" fmla="*/ 18 h 139"/>
                  <a:gd name="T8" fmla="*/ 66 w 116"/>
                  <a:gd name="T9" fmla="*/ 24 h 139"/>
                  <a:gd name="T10" fmla="*/ 66 w 116"/>
                  <a:gd name="T11" fmla="*/ 115 h 139"/>
                  <a:gd name="T12" fmla="*/ 67 w 116"/>
                  <a:gd name="T13" fmla="*/ 123 h 139"/>
                  <a:gd name="T14" fmla="*/ 75 w 116"/>
                  <a:gd name="T15" fmla="*/ 131 h 139"/>
                  <a:gd name="T16" fmla="*/ 83 w 116"/>
                  <a:gd name="T17" fmla="*/ 132 h 139"/>
                  <a:gd name="T18" fmla="*/ 83 w 116"/>
                  <a:gd name="T19" fmla="*/ 139 h 139"/>
                  <a:gd name="T20" fmla="*/ 33 w 116"/>
                  <a:gd name="T21" fmla="*/ 139 h 139"/>
                  <a:gd name="T22" fmla="*/ 33 w 116"/>
                  <a:gd name="T23" fmla="*/ 132 h 139"/>
                  <a:gd name="T24" fmla="*/ 41 w 116"/>
                  <a:gd name="T25" fmla="*/ 131 h 139"/>
                  <a:gd name="T26" fmla="*/ 49 w 116"/>
                  <a:gd name="T27" fmla="*/ 123 h 139"/>
                  <a:gd name="T28" fmla="*/ 49 w 116"/>
                  <a:gd name="T29" fmla="*/ 118 h 139"/>
                  <a:gd name="T30" fmla="*/ 49 w 116"/>
                  <a:gd name="T31" fmla="*/ 22 h 139"/>
                  <a:gd name="T32" fmla="*/ 41 w 116"/>
                  <a:gd name="T33" fmla="*/ 14 h 139"/>
                  <a:gd name="T34" fmla="*/ 32 w 116"/>
                  <a:gd name="T35" fmla="*/ 15 h 139"/>
                  <a:gd name="T36" fmla="*/ 18 w 116"/>
                  <a:gd name="T37" fmla="*/ 23 h 139"/>
                  <a:gd name="T38" fmla="*/ 11 w 116"/>
                  <a:gd name="T39" fmla="*/ 36 h 139"/>
                  <a:gd name="T40" fmla="*/ 8 w 116"/>
                  <a:gd name="T41" fmla="*/ 42 h 139"/>
                  <a:gd name="T42" fmla="*/ 0 w 116"/>
                  <a:gd name="T43" fmla="*/ 39 h 139"/>
                  <a:gd name="T44" fmla="*/ 13 w 116"/>
                  <a:gd name="T45" fmla="*/ 0 h 139"/>
                  <a:gd name="T46" fmla="*/ 19 w 116"/>
                  <a:gd name="T47" fmla="*/ 0 h 139"/>
                  <a:gd name="T48" fmla="*/ 21 w 116"/>
                  <a:gd name="T49" fmla="*/ 4 h 139"/>
                  <a:gd name="T50" fmla="*/ 95 w 116"/>
                  <a:gd name="T51" fmla="*/ 4 h 139"/>
                  <a:gd name="T52" fmla="*/ 97 w 116"/>
                  <a:gd name="T53" fmla="*/ 0 h 139"/>
                  <a:gd name="T54" fmla="*/ 103 w 116"/>
                  <a:gd name="T55" fmla="*/ 0 h 139"/>
                  <a:gd name="T56" fmla="*/ 116 w 116"/>
                  <a:gd name="T57" fmla="*/ 39 h 139"/>
                  <a:gd name="T58" fmla="*/ 108 w 116"/>
                  <a:gd name="T59"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39">
                    <a:moveTo>
                      <a:pt x="108" y="42"/>
                    </a:moveTo>
                    <a:cubicBezTo>
                      <a:pt x="106" y="37"/>
                      <a:pt x="104" y="33"/>
                      <a:pt x="102" y="29"/>
                    </a:cubicBezTo>
                    <a:cubicBezTo>
                      <a:pt x="96" y="17"/>
                      <a:pt x="85" y="13"/>
                      <a:pt x="72" y="14"/>
                    </a:cubicBezTo>
                    <a:cubicBezTo>
                      <a:pt x="68" y="14"/>
                      <a:pt x="67" y="15"/>
                      <a:pt x="67" y="18"/>
                    </a:cubicBezTo>
                    <a:cubicBezTo>
                      <a:pt x="66" y="20"/>
                      <a:pt x="66" y="22"/>
                      <a:pt x="66" y="24"/>
                    </a:cubicBezTo>
                    <a:cubicBezTo>
                      <a:pt x="66" y="54"/>
                      <a:pt x="66" y="85"/>
                      <a:pt x="66" y="115"/>
                    </a:cubicBezTo>
                    <a:cubicBezTo>
                      <a:pt x="66" y="118"/>
                      <a:pt x="67" y="120"/>
                      <a:pt x="67" y="123"/>
                    </a:cubicBezTo>
                    <a:cubicBezTo>
                      <a:pt x="68" y="128"/>
                      <a:pt x="70" y="130"/>
                      <a:pt x="75" y="131"/>
                    </a:cubicBezTo>
                    <a:cubicBezTo>
                      <a:pt x="78" y="131"/>
                      <a:pt x="80" y="132"/>
                      <a:pt x="83" y="132"/>
                    </a:cubicBezTo>
                    <a:cubicBezTo>
                      <a:pt x="83" y="134"/>
                      <a:pt x="83" y="137"/>
                      <a:pt x="83" y="139"/>
                    </a:cubicBezTo>
                    <a:cubicBezTo>
                      <a:pt x="66" y="139"/>
                      <a:pt x="50" y="139"/>
                      <a:pt x="33" y="139"/>
                    </a:cubicBezTo>
                    <a:cubicBezTo>
                      <a:pt x="33" y="137"/>
                      <a:pt x="33" y="135"/>
                      <a:pt x="33" y="132"/>
                    </a:cubicBezTo>
                    <a:cubicBezTo>
                      <a:pt x="36" y="132"/>
                      <a:pt x="39" y="131"/>
                      <a:pt x="41" y="131"/>
                    </a:cubicBezTo>
                    <a:cubicBezTo>
                      <a:pt x="47" y="130"/>
                      <a:pt x="49" y="128"/>
                      <a:pt x="49" y="123"/>
                    </a:cubicBezTo>
                    <a:cubicBezTo>
                      <a:pt x="49" y="121"/>
                      <a:pt x="49" y="120"/>
                      <a:pt x="49" y="118"/>
                    </a:cubicBezTo>
                    <a:cubicBezTo>
                      <a:pt x="49" y="86"/>
                      <a:pt x="49" y="54"/>
                      <a:pt x="49" y="22"/>
                    </a:cubicBezTo>
                    <a:cubicBezTo>
                      <a:pt x="49" y="14"/>
                      <a:pt x="49" y="13"/>
                      <a:pt x="41" y="14"/>
                    </a:cubicBezTo>
                    <a:cubicBezTo>
                      <a:pt x="38" y="14"/>
                      <a:pt x="35" y="14"/>
                      <a:pt x="32" y="15"/>
                    </a:cubicBezTo>
                    <a:cubicBezTo>
                      <a:pt x="26" y="16"/>
                      <a:pt x="21" y="18"/>
                      <a:pt x="18" y="23"/>
                    </a:cubicBezTo>
                    <a:cubicBezTo>
                      <a:pt x="15" y="27"/>
                      <a:pt x="13" y="32"/>
                      <a:pt x="11" y="36"/>
                    </a:cubicBezTo>
                    <a:cubicBezTo>
                      <a:pt x="10" y="38"/>
                      <a:pt x="9" y="40"/>
                      <a:pt x="8" y="42"/>
                    </a:cubicBezTo>
                    <a:cubicBezTo>
                      <a:pt x="5" y="41"/>
                      <a:pt x="3" y="40"/>
                      <a:pt x="0" y="39"/>
                    </a:cubicBezTo>
                    <a:cubicBezTo>
                      <a:pt x="5" y="26"/>
                      <a:pt x="9" y="13"/>
                      <a:pt x="13" y="0"/>
                    </a:cubicBezTo>
                    <a:cubicBezTo>
                      <a:pt x="15" y="0"/>
                      <a:pt x="17" y="0"/>
                      <a:pt x="19" y="0"/>
                    </a:cubicBezTo>
                    <a:cubicBezTo>
                      <a:pt x="20" y="1"/>
                      <a:pt x="20" y="3"/>
                      <a:pt x="21" y="4"/>
                    </a:cubicBezTo>
                    <a:cubicBezTo>
                      <a:pt x="46" y="4"/>
                      <a:pt x="70" y="4"/>
                      <a:pt x="95" y="4"/>
                    </a:cubicBezTo>
                    <a:cubicBezTo>
                      <a:pt x="95" y="3"/>
                      <a:pt x="96" y="1"/>
                      <a:pt x="97" y="0"/>
                    </a:cubicBezTo>
                    <a:cubicBezTo>
                      <a:pt x="98" y="0"/>
                      <a:pt x="100" y="0"/>
                      <a:pt x="103" y="0"/>
                    </a:cubicBezTo>
                    <a:cubicBezTo>
                      <a:pt x="107" y="13"/>
                      <a:pt x="112" y="26"/>
                      <a:pt x="116" y="39"/>
                    </a:cubicBezTo>
                    <a:cubicBezTo>
                      <a:pt x="113" y="40"/>
                      <a:pt x="111" y="41"/>
                      <a:pt x="108" y="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2" name="Freeform 33">
                <a:extLst>
                  <a:ext uri="{FF2B5EF4-FFF2-40B4-BE49-F238E27FC236}">
                    <a16:creationId xmlns:a16="http://schemas.microsoft.com/office/drawing/2014/main" id="{80ECFE5A-CC82-4F7B-9CB9-E42947E66DC6}"/>
                  </a:ext>
                </a:extLst>
              </p:cNvPr>
              <p:cNvSpPr>
                <a:spLocks/>
              </p:cNvSpPr>
              <p:nvPr/>
            </p:nvSpPr>
            <p:spPr bwMode="auto">
              <a:xfrm>
                <a:off x="5715150" y="3891177"/>
                <a:ext cx="140967" cy="381253"/>
              </a:xfrm>
              <a:custGeom>
                <a:avLst/>
                <a:gdLst>
                  <a:gd name="T0" fmla="*/ 0 w 50"/>
                  <a:gd name="T1" fmla="*/ 134 h 134"/>
                  <a:gd name="T2" fmla="*/ 0 w 50"/>
                  <a:gd name="T3" fmla="*/ 127 h 134"/>
                  <a:gd name="T4" fmla="*/ 9 w 50"/>
                  <a:gd name="T5" fmla="*/ 126 h 134"/>
                  <a:gd name="T6" fmla="*/ 16 w 50"/>
                  <a:gd name="T7" fmla="*/ 119 h 134"/>
                  <a:gd name="T8" fmla="*/ 16 w 50"/>
                  <a:gd name="T9" fmla="*/ 113 h 134"/>
                  <a:gd name="T10" fmla="*/ 16 w 50"/>
                  <a:gd name="T11" fmla="*/ 21 h 134"/>
                  <a:gd name="T12" fmla="*/ 16 w 50"/>
                  <a:gd name="T13" fmla="*/ 13 h 134"/>
                  <a:gd name="T14" fmla="*/ 9 w 50"/>
                  <a:gd name="T15" fmla="*/ 8 h 134"/>
                  <a:gd name="T16" fmla="*/ 1 w 50"/>
                  <a:gd name="T17" fmla="*/ 7 h 134"/>
                  <a:gd name="T18" fmla="*/ 1 w 50"/>
                  <a:gd name="T19" fmla="*/ 0 h 134"/>
                  <a:gd name="T20" fmla="*/ 49 w 50"/>
                  <a:gd name="T21" fmla="*/ 0 h 134"/>
                  <a:gd name="T22" fmla="*/ 49 w 50"/>
                  <a:gd name="T23" fmla="*/ 7 h 134"/>
                  <a:gd name="T24" fmla="*/ 42 w 50"/>
                  <a:gd name="T25" fmla="*/ 8 h 134"/>
                  <a:gd name="T26" fmla="*/ 34 w 50"/>
                  <a:gd name="T27" fmla="*/ 15 h 134"/>
                  <a:gd name="T28" fmla="*/ 33 w 50"/>
                  <a:gd name="T29" fmla="*/ 23 h 134"/>
                  <a:gd name="T30" fmla="*/ 33 w 50"/>
                  <a:gd name="T31" fmla="*/ 113 h 134"/>
                  <a:gd name="T32" fmla="*/ 46 w 50"/>
                  <a:gd name="T33" fmla="*/ 127 h 134"/>
                  <a:gd name="T34" fmla="*/ 49 w 50"/>
                  <a:gd name="T35" fmla="*/ 127 h 134"/>
                  <a:gd name="T36" fmla="*/ 50 w 50"/>
                  <a:gd name="T37" fmla="*/ 131 h 134"/>
                  <a:gd name="T38" fmla="*/ 49 w 50"/>
                  <a:gd name="T39" fmla="*/ 134 h 134"/>
                  <a:gd name="T40" fmla="*/ 0 w 50"/>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4">
                    <a:moveTo>
                      <a:pt x="0" y="134"/>
                    </a:moveTo>
                    <a:cubicBezTo>
                      <a:pt x="0" y="132"/>
                      <a:pt x="0" y="130"/>
                      <a:pt x="0" y="127"/>
                    </a:cubicBezTo>
                    <a:cubicBezTo>
                      <a:pt x="3" y="127"/>
                      <a:pt x="6" y="127"/>
                      <a:pt x="9" y="126"/>
                    </a:cubicBezTo>
                    <a:cubicBezTo>
                      <a:pt x="13" y="125"/>
                      <a:pt x="15" y="124"/>
                      <a:pt x="16" y="119"/>
                    </a:cubicBezTo>
                    <a:cubicBezTo>
                      <a:pt x="16" y="117"/>
                      <a:pt x="16" y="115"/>
                      <a:pt x="16" y="113"/>
                    </a:cubicBezTo>
                    <a:cubicBezTo>
                      <a:pt x="16" y="82"/>
                      <a:pt x="16" y="52"/>
                      <a:pt x="16" y="21"/>
                    </a:cubicBezTo>
                    <a:cubicBezTo>
                      <a:pt x="16" y="18"/>
                      <a:pt x="16" y="16"/>
                      <a:pt x="16" y="13"/>
                    </a:cubicBezTo>
                    <a:cubicBezTo>
                      <a:pt x="15" y="10"/>
                      <a:pt x="13" y="8"/>
                      <a:pt x="9" y="8"/>
                    </a:cubicBezTo>
                    <a:cubicBezTo>
                      <a:pt x="6" y="7"/>
                      <a:pt x="4" y="7"/>
                      <a:pt x="1" y="7"/>
                    </a:cubicBezTo>
                    <a:cubicBezTo>
                      <a:pt x="1" y="4"/>
                      <a:pt x="1" y="2"/>
                      <a:pt x="1" y="0"/>
                    </a:cubicBezTo>
                    <a:cubicBezTo>
                      <a:pt x="17" y="0"/>
                      <a:pt x="33" y="0"/>
                      <a:pt x="49" y="0"/>
                    </a:cubicBezTo>
                    <a:cubicBezTo>
                      <a:pt x="49" y="2"/>
                      <a:pt x="49" y="4"/>
                      <a:pt x="49" y="7"/>
                    </a:cubicBezTo>
                    <a:cubicBezTo>
                      <a:pt x="47" y="7"/>
                      <a:pt x="44" y="7"/>
                      <a:pt x="42" y="8"/>
                    </a:cubicBezTo>
                    <a:cubicBezTo>
                      <a:pt x="38" y="8"/>
                      <a:pt x="35" y="10"/>
                      <a:pt x="34" y="15"/>
                    </a:cubicBezTo>
                    <a:cubicBezTo>
                      <a:pt x="34" y="17"/>
                      <a:pt x="33" y="20"/>
                      <a:pt x="33" y="23"/>
                    </a:cubicBezTo>
                    <a:cubicBezTo>
                      <a:pt x="33" y="53"/>
                      <a:pt x="33" y="83"/>
                      <a:pt x="33" y="113"/>
                    </a:cubicBezTo>
                    <a:cubicBezTo>
                      <a:pt x="33" y="124"/>
                      <a:pt x="36" y="126"/>
                      <a:pt x="46" y="127"/>
                    </a:cubicBezTo>
                    <a:cubicBezTo>
                      <a:pt x="47" y="127"/>
                      <a:pt x="48" y="127"/>
                      <a:pt x="49" y="127"/>
                    </a:cubicBezTo>
                    <a:cubicBezTo>
                      <a:pt x="49" y="128"/>
                      <a:pt x="50" y="129"/>
                      <a:pt x="50" y="131"/>
                    </a:cubicBezTo>
                    <a:cubicBezTo>
                      <a:pt x="50" y="132"/>
                      <a:pt x="49" y="133"/>
                      <a:pt x="49" y="134"/>
                    </a:cubicBezTo>
                    <a:cubicBezTo>
                      <a:pt x="33" y="134"/>
                      <a:pt x="17" y="134"/>
                      <a:pt x="0"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3" name="Freeform 34">
                <a:extLst>
                  <a:ext uri="{FF2B5EF4-FFF2-40B4-BE49-F238E27FC236}">
                    <a16:creationId xmlns:a16="http://schemas.microsoft.com/office/drawing/2014/main" id="{A2B2A5CC-F142-4967-9397-104C57D6D51E}"/>
                  </a:ext>
                </a:extLst>
              </p:cNvPr>
              <p:cNvSpPr>
                <a:spLocks/>
              </p:cNvSpPr>
              <p:nvPr/>
            </p:nvSpPr>
            <p:spPr bwMode="auto">
              <a:xfrm>
                <a:off x="9354673" y="3891177"/>
                <a:ext cx="137764" cy="384457"/>
              </a:xfrm>
              <a:custGeom>
                <a:avLst/>
                <a:gdLst>
                  <a:gd name="T0" fmla="*/ 0 w 49"/>
                  <a:gd name="T1" fmla="*/ 7 h 135"/>
                  <a:gd name="T2" fmla="*/ 0 w 49"/>
                  <a:gd name="T3" fmla="*/ 0 h 135"/>
                  <a:gd name="T4" fmla="*/ 49 w 49"/>
                  <a:gd name="T5" fmla="*/ 0 h 135"/>
                  <a:gd name="T6" fmla="*/ 49 w 49"/>
                  <a:gd name="T7" fmla="*/ 7 h 135"/>
                  <a:gd name="T8" fmla="*/ 42 w 49"/>
                  <a:gd name="T9" fmla="*/ 8 h 135"/>
                  <a:gd name="T10" fmla="*/ 34 w 49"/>
                  <a:gd name="T11" fmla="*/ 15 h 135"/>
                  <a:gd name="T12" fmla="*/ 33 w 49"/>
                  <a:gd name="T13" fmla="*/ 23 h 135"/>
                  <a:gd name="T14" fmla="*/ 33 w 49"/>
                  <a:gd name="T15" fmla="*/ 113 h 135"/>
                  <a:gd name="T16" fmla="*/ 46 w 49"/>
                  <a:gd name="T17" fmla="*/ 127 h 135"/>
                  <a:gd name="T18" fmla="*/ 49 w 49"/>
                  <a:gd name="T19" fmla="*/ 127 h 135"/>
                  <a:gd name="T20" fmla="*/ 49 w 49"/>
                  <a:gd name="T21" fmla="*/ 134 h 135"/>
                  <a:gd name="T22" fmla="*/ 0 w 49"/>
                  <a:gd name="T23" fmla="*/ 134 h 135"/>
                  <a:gd name="T24" fmla="*/ 0 w 49"/>
                  <a:gd name="T25" fmla="*/ 127 h 135"/>
                  <a:gd name="T26" fmla="*/ 7 w 49"/>
                  <a:gd name="T27" fmla="*/ 126 h 135"/>
                  <a:gd name="T28" fmla="*/ 16 w 49"/>
                  <a:gd name="T29" fmla="*/ 118 h 135"/>
                  <a:gd name="T30" fmla="*/ 16 w 49"/>
                  <a:gd name="T31" fmla="*/ 113 h 135"/>
                  <a:gd name="T32" fmla="*/ 16 w 49"/>
                  <a:gd name="T33" fmla="*/ 20 h 135"/>
                  <a:gd name="T34" fmla="*/ 15 w 49"/>
                  <a:gd name="T35" fmla="*/ 13 h 135"/>
                  <a:gd name="T36" fmla="*/ 9 w 49"/>
                  <a:gd name="T37" fmla="*/ 8 h 135"/>
                  <a:gd name="T38" fmla="*/ 0 w 49"/>
                  <a:gd name="T39"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35">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5" y="10"/>
                      <a:pt x="34" y="15"/>
                    </a:cubicBezTo>
                    <a:cubicBezTo>
                      <a:pt x="33" y="18"/>
                      <a:pt x="33" y="20"/>
                      <a:pt x="33" y="23"/>
                    </a:cubicBezTo>
                    <a:cubicBezTo>
                      <a:pt x="33" y="53"/>
                      <a:pt x="33" y="83"/>
                      <a:pt x="33" y="113"/>
                    </a:cubicBezTo>
                    <a:cubicBezTo>
                      <a:pt x="33" y="124"/>
                      <a:pt x="35" y="126"/>
                      <a:pt x="46" y="127"/>
                    </a:cubicBezTo>
                    <a:cubicBezTo>
                      <a:pt x="47" y="127"/>
                      <a:pt x="48" y="127"/>
                      <a:pt x="49" y="127"/>
                    </a:cubicBezTo>
                    <a:cubicBezTo>
                      <a:pt x="49" y="129"/>
                      <a:pt x="49" y="132"/>
                      <a:pt x="49" y="134"/>
                    </a:cubicBezTo>
                    <a:cubicBezTo>
                      <a:pt x="45" y="135"/>
                      <a:pt x="9" y="135"/>
                      <a:pt x="0" y="134"/>
                    </a:cubicBezTo>
                    <a:cubicBezTo>
                      <a:pt x="0" y="132"/>
                      <a:pt x="0" y="130"/>
                      <a:pt x="0" y="127"/>
                    </a:cubicBezTo>
                    <a:cubicBezTo>
                      <a:pt x="3" y="127"/>
                      <a:pt x="5" y="127"/>
                      <a:pt x="7" y="126"/>
                    </a:cubicBezTo>
                    <a:cubicBezTo>
                      <a:pt x="13" y="126"/>
                      <a:pt x="15" y="124"/>
                      <a:pt x="16" y="118"/>
                    </a:cubicBezTo>
                    <a:cubicBezTo>
                      <a:pt x="16" y="117"/>
                      <a:pt x="16" y="115"/>
                      <a:pt x="16" y="113"/>
                    </a:cubicBezTo>
                    <a:cubicBezTo>
                      <a:pt x="16" y="82"/>
                      <a:pt x="16" y="51"/>
                      <a:pt x="16" y="20"/>
                    </a:cubicBezTo>
                    <a:cubicBezTo>
                      <a:pt x="16" y="18"/>
                      <a:pt x="15" y="16"/>
                      <a:pt x="15" y="13"/>
                    </a:cubicBezTo>
                    <a:cubicBezTo>
                      <a:pt x="14" y="10"/>
                      <a:pt x="12" y="8"/>
                      <a:pt x="9" y="8"/>
                    </a:cubicBezTo>
                    <a:cubicBezTo>
                      <a:pt x="6"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4" name="Freeform 35">
                <a:extLst>
                  <a:ext uri="{FF2B5EF4-FFF2-40B4-BE49-F238E27FC236}">
                    <a16:creationId xmlns:a16="http://schemas.microsoft.com/office/drawing/2014/main" id="{C6DC5263-4BE0-4098-8265-18B3D919C540}"/>
                  </a:ext>
                </a:extLst>
              </p:cNvPr>
              <p:cNvSpPr>
                <a:spLocks/>
              </p:cNvSpPr>
              <p:nvPr/>
            </p:nvSpPr>
            <p:spPr bwMode="auto">
              <a:xfrm>
                <a:off x="7675879" y="3891177"/>
                <a:ext cx="137764" cy="381253"/>
              </a:xfrm>
              <a:custGeom>
                <a:avLst/>
                <a:gdLst>
                  <a:gd name="T0" fmla="*/ 0 w 49"/>
                  <a:gd name="T1" fmla="*/ 7 h 134"/>
                  <a:gd name="T2" fmla="*/ 0 w 49"/>
                  <a:gd name="T3" fmla="*/ 0 h 134"/>
                  <a:gd name="T4" fmla="*/ 49 w 49"/>
                  <a:gd name="T5" fmla="*/ 0 h 134"/>
                  <a:gd name="T6" fmla="*/ 49 w 49"/>
                  <a:gd name="T7" fmla="*/ 7 h 134"/>
                  <a:gd name="T8" fmla="*/ 42 w 49"/>
                  <a:gd name="T9" fmla="*/ 8 h 134"/>
                  <a:gd name="T10" fmla="*/ 34 w 49"/>
                  <a:gd name="T11" fmla="*/ 15 h 134"/>
                  <a:gd name="T12" fmla="*/ 33 w 49"/>
                  <a:gd name="T13" fmla="*/ 23 h 134"/>
                  <a:gd name="T14" fmla="*/ 33 w 49"/>
                  <a:gd name="T15" fmla="*/ 112 h 134"/>
                  <a:gd name="T16" fmla="*/ 34 w 49"/>
                  <a:gd name="T17" fmla="*/ 120 h 134"/>
                  <a:gd name="T18" fmla="*/ 40 w 49"/>
                  <a:gd name="T19" fmla="*/ 126 h 134"/>
                  <a:gd name="T20" fmla="*/ 49 w 49"/>
                  <a:gd name="T21" fmla="*/ 127 h 134"/>
                  <a:gd name="T22" fmla="*/ 49 w 49"/>
                  <a:gd name="T23" fmla="*/ 134 h 134"/>
                  <a:gd name="T24" fmla="*/ 0 w 49"/>
                  <a:gd name="T25" fmla="*/ 134 h 134"/>
                  <a:gd name="T26" fmla="*/ 0 w 49"/>
                  <a:gd name="T27" fmla="*/ 127 h 134"/>
                  <a:gd name="T28" fmla="*/ 8 w 49"/>
                  <a:gd name="T29" fmla="*/ 126 h 134"/>
                  <a:gd name="T30" fmla="*/ 15 w 49"/>
                  <a:gd name="T31" fmla="*/ 119 h 134"/>
                  <a:gd name="T32" fmla="*/ 16 w 49"/>
                  <a:gd name="T33" fmla="*/ 110 h 134"/>
                  <a:gd name="T34" fmla="*/ 16 w 49"/>
                  <a:gd name="T35" fmla="*/ 25 h 134"/>
                  <a:gd name="T36" fmla="*/ 15 w 49"/>
                  <a:gd name="T37" fmla="*/ 15 h 134"/>
                  <a:gd name="T38" fmla="*/ 8 w 49"/>
                  <a:gd name="T39" fmla="*/ 8 h 134"/>
                  <a:gd name="T40" fmla="*/ 0 w 49"/>
                  <a:gd name="T41"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4">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4" y="10"/>
                      <a:pt x="34" y="15"/>
                    </a:cubicBezTo>
                    <a:cubicBezTo>
                      <a:pt x="33" y="18"/>
                      <a:pt x="33" y="21"/>
                      <a:pt x="33" y="23"/>
                    </a:cubicBezTo>
                    <a:cubicBezTo>
                      <a:pt x="33" y="53"/>
                      <a:pt x="33" y="83"/>
                      <a:pt x="33" y="112"/>
                    </a:cubicBezTo>
                    <a:cubicBezTo>
                      <a:pt x="33" y="115"/>
                      <a:pt x="33" y="118"/>
                      <a:pt x="34" y="120"/>
                    </a:cubicBezTo>
                    <a:cubicBezTo>
                      <a:pt x="34" y="124"/>
                      <a:pt x="36" y="126"/>
                      <a:pt x="40" y="126"/>
                    </a:cubicBezTo>
                    <a:cubicBezTo>
                      <a:pt x="43" y="126"/>
                      <a:pt x="45" y="127"/>
                      <a:pt x="49" y="127"/>
                    </a:cubicBezTo>
                    <a:cubicBezTo>
                      <a:pt x="49" y="129"/>
                      <a:pt x="49" y="132"/>
                      <a:pt x="49" y="134"/>
                    </a:cubicBezTo>
                    <a:cubicBezTo>
                      <a:pt x="33" y="134"/>
                      <a:pt x="16" y="134"/>
                      <a:pt x="0" y="134"/>
                    </a:cubicBezTo>
                    <a:cubicBezTo>
                      <a:pt x="0" y="132"/>
                      <a:pt x="0" y="130"/>
                      <a:pt x="0" y="127"/>
                    </a:cubicBezTo>
                    <a:cubicBezTo>
                      <a:pt x="3" y="127"/>
                      <a:pt x="6" y="127"/>
                      <a:pt x="8" y="126"/>
                    </a:cubicBezTo>
                    <a:cubicBezTo>
                      <a:pt x="13" y="125"/>
                      <a:pt x="15" y="123"/>
                      <a:pt x="15" y="119"/>
                    </a:cubicBezTo>
                    <a:cubicBezTo>
                      <a:pt x="16" y="116"/>
                      <a:pt x="16" y="113"/>
                      <a:pt x="16" y="110"/>
                    </a:cubicBezTo>
                    <a:cubicBezTo>
                      <a:pt x="16" y="81"/>
                      <a:pt x="16" y="53"/>
                      <a:pt x="16" y="25"/>
                    </a:cubicBezTo>
                    <a:cubicBezTo>
                      <a:pt x="16" y="21"/>
                      <a:pt x="16" y="18"/>
                      <a:pt x="15" y="15"/>
                    </a:cubicBezTo>
                    <a:cubicBezTo>
                      <a:pt x="15" y="10"/>
                      <a:pt x="13" y="8"/>
                      <a:pt x="8" y="8"/>
                    </a:cubicBezTo>
                    <a:cubicBezTo>
                      <a:pt x="5"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85" name="组合 84">
              <a:extLst>
                <a:ext uri="{FF2B5EF4-FFF2-40B4-BE49-F238E27FC236}">
                  <a16:creationId xmlns:a16="http://schemas.microsoft.com/office/drawing/2014/main" id="{0FEBB34A-9216-4734-ABDB-24C619203A22}"/>
                </a:ext>
              </a:extLst>
            </p:cNvPr>
            <p:cNvGrpSpPr/>
            <p:nvPr userDrawn="1"/>
          </p:nvGrpSpPr>
          <p:grpSpPr>
            <a:xfrm>
              <a:off x="10237120" y="539555"/>
              <a:ext cx="1312962" cy="375239"/>
              <a:chOff x="4606634" y="2048989"/>
              <a:chExt cx="5593843" cy="1598699"/>
            </a:xfrm>
            <a:solidFill>
              <a:schemeClr val="accent1">
                <a:alpha val="80000"/>
              </a:schemeClr>
            </a:solidFill>
          </p:grpSpPr>
          <p:sp>
            <p:nvSpPr>
              <p:cNvPr id="86" name="Freeform 9">
                <a:extLst>
                  <a:ext uri="{FF2B5EF4-FFF2-40B4-BE49-F238E27FC236}">
                    <a16:creationId xmlns:a16="http://schemas.microsoft.com/office/drawing/2014/main" id="{BAAACB60-72C2-4416-9299-161860BAE9EE}"/>
                  </a:ext>
                </a:extLst>
              </p:cNvPr>
              <p:cNvSpPr>
                <a:spLocks noEditPoints="1"/>
              </p:cNvSpPr>
              <p:nvPr/>
            </p:nvSpPr>
            <p:spPr bwMode="auto">
              <a:xfrm>
                <a:off x="9274578" y="2071415"/>
                <a:ext cx="925899" cy="1034829"/>
              </a:xfrm>
              <a:custGeom>
                <a:avLst/>
                <a:gdLst>
                  <a:gd name="T0" fmla="*/ 324 w 325"/>
                  <a:gd name="T1" fmla="*/ 106 h 363"/>
                  <a:gd name="T2" fmla="*/ 283 w 325"/>
                  <a:gd name="T3" fmla="*/ 179 h 363"/>
                  <a:gd name="T4" fmla="*/ 247 w 325"/>
                  <a:gd name="T5" fmla="*/ 214 h 363"/>
                  <a:gd name="T6" fmla="*/ 241 w 325"/>
                  <a:gd name="T7" fmla="*/ 228 h 363"/>
                  <a:gd name="T8" fmla="*/ 271 w 325"/>
                  <a:gd name="T9" fmla="*/ 230 h 363"/>
                  <a:gd name="T10" fmla="*/ 282 w 325"/>
                  <a:gd name="T11" fmla="*/ 240 h 363"/>
                  <a:gd name="T12" fmla="*/ 269 w 325"/>
                  <a:gd name="T13" fmla="*/ 277 h 363"/>
                  <a:gd name="T14" fmla="*/ 223 w 325"/>
                  <a:gd name="T15" fmla="*/ 316 h 363"/>
                  <a:gd name="T16" fmla="*/ 176 w 325"/>
                  <a:gd name="T17" fmla="*/ 340 h 363"/>
                  <a:gd name="T18" fmla="*/ 160 w 325"/>
                  <a:gd name="T19" fmla="*/ 339 h 363"/>
                  <a:gd name="T20" fmla="*/ 165 w 325"/>
                  <a:gd name="T21" fmla="*/ 329 h 363"/>
                  <a:gd name="T22" fmla="*/ 195 w 325"/>
                  <a:gd name="T23" fmla="*/ 302 h 363"/>
                  <a:gd name="T24" fmla="*/ 214 w 325"/>
                  <a:gd name="T25" fmla="*/ 282 h 363"/>
                  <a:gd name="T26" fmla="*/ 223 w 325"/>
                  <a:gd name="T27" fmla="*/ 265 h 363"/>
                  <a:gd name="T28" fmla="*/ 220 w 325"/>
                  <a:gd name="T29" fmla="*/ 257 h 363"/>
                  <a:gd name="T30" fmla="*/ 179 w 325"/>
                  <a:gd name="T31" fmla="*/ 289 h 363"/>
                  <a:gd name="T32" fmla="*/ 106 w 325"/>
                  <a:gd name="T33" fmla="*/ 335 h 363"/>
                  <a:gd name="T34" fmla="*/ 20 w 325"/>
                  <a:gd name="T35" fmla="*/ 363 h 363"/>
                  <a:gd name="T36" fmla="*/ 4 w 325"/>
                  <a:gd name="T37" fmla="*/ 360 h 363"/>
                  <a:gd name="T38" fmla="*/ 78 w 325"/>
                  <a:gd name="T39" fmla="*/ 306 h 363"/>
                  <a:gd name="T40" fmla="*/ 102 w 325"/>
                  <a:gd name="T41" fmla="*/ 295 h 363"/>
                  <a:gd name="T42" fmla="*/ 208 w 325"/>
                  <a:gd name="T43" fmla="*/ 238 h 363"/>
                  <a:gd name="T44" fmla="*/ 207 w 325"/>
                  <a:gd name="T45" fmla="*/ 232 h 363"/>
                  <a:gd name="T46" fmla="*/ 171 w 325"/>
                  <a:gd name="T47" fmla="*/ 243 h 363"/>
                  <a:gd name="T48" fmla="*/ 163 w 325"/>
                  <a:gd name="T49" fmla="*/ 239 h 363"/>
                  <a:gd name="T50" fmla="*/ 170 w 325"/>
                  <a:gd name="T51" fmla="*/ 226 h 363"/>
                  <a:gd name="T52" fmla="*/ 154 w 325"/>
                  <a:gd name="T53" fmla="*/ 206 h 363"/>
                  <a:gd name="T54" fmla="*/ 122 w 325"/>
                  <a:gd name="T55" fmla="*/ 224 h 363"/>
                  <a:gd name="T56" fmla="*/ 99 w 325"/>
                  <a:gd name="T57" fmla="*/ 236 h 363"/>
                  <a:gd name="T58" fmla="*/ 100 w 325"/>
                  <a:gd name="T59" fmla="*/ 222 h 363"/>
                  <a:gd name="T60" fmla="*/ 116 w 325"/>
                  <a:gd name="T61" fmla="*/ 204 h 363"/>
                  <a:gd name="T62" fmla="*/ 118 w 325"/>
                  <a:gd name="T63" fmla="*/ 183 h 363"/>
                  <a:gd name="T64" fmla="*/ 116 w 325"/>
                  <a:gd name="T65" fmla="*/ 174 h 363"/>
                  <a:gd name="T66" fmla="*/ 143 w 325"/>
                  <a:gd name="T67" fmla="*/ 167 h 363"/>
                  <a:gd name="T68" fmla="*/ 158 w 325"/>
                  <a:gd name="T69" fmla="*/ 145 h 363"/>
                  <a:gd name="T70" fmla="*/ 147 w 325"/>
                  <a:gd name="T71" fmla="*/ 144 h 363"/>
                  <a:gd name="T72" fmla="*/ 132 w 325"/>
                  <a:gd name="T73" fmla="*/ 141 h 363"/>
                  <a:gd name="T74" fmla="*/ 141 w 325"/>
                  <a:gd name="T75" fmla="*/ 129 h 363"/>
                  <a:gd name="T76" fmla="*/ 140 w 325"/>
                  <a:gd name="T77" fmla="*/ 115 h 363"/>
                  <a:gd name="T78" fmla="*/ 112 w 325"/>
                  <a:gd name="T79" fmla="*/ 96 h 363"/>
                  <a:gd name="T80" fmla="*/ 127 w 325"/>
                  <a:gd name="T81" fmla="*/ 92 h 363"/>
                  <a:gd name="T82" fmla="*/ 167 w 325"/>
                  <a:gd name="T83" fmla="*/ 81 h 363"/>
                  <a:gd name="T84" fmla="*/ 203 w 325"/>
                  <a:gd name="T85" fmla="*/ 36 h 363"/>
                  <a:gd name="T86" fmla="*/ 204 w 325"/>
                  <a:gd name="T87" fmla="*/ 10 h 363"/>
                  <a:gd name="T88" fmla="*/ 216 w 325"/>
                  <a:gd name="T89" fmla="*/ 3 h 363"/>
                  <a:gd name="T90" fmla="*/ 224 w 325"/>
                  <a:gd name="T91" fmla="*/ 56 h 363"/>
                  <a:gd name="T92" fmla="*/ 205 w 325"/>
                  <a:gd name="T93" fmla="*/ 91 h 363"/>
                  <a:gd name="T94" fmla="*/ 208 w 325"/>
                  <a:gd name="T95" fmla="*/ 105 h 363"/>
                  <a:gd name="T96" fmla="*/ 267 w 325"/>
                  <a:gd name="T97" fmla="*/ 87 h 363"/>
                  <a:gd name="T98" fmla="*/ 297 w 325"/>
                  <a:gd name="T99" fmla="*/ 85 h 363"/>
                  <a:gd name="T100" fmla="*/ 309 w 325"/>
                  <a:gd name="T101" fmla="*/ 86 h 363"/>
                  <a:gd name="T102" fmla="*/ 325 w 325"/>
                  <a:gd name="T103" fmla="*/ 104 h 363"/>
                  <a:gd name="T104" fmla="*/ 198 w 325"/>
                  <a:gd name="T105" fmla="*/ 126 h 363"/>
                  <a:gd name="T106" fmla="*/ 164 w 325"/>
                  <a:gd name="T107" fmla="*/ 175 h 363"/>
                  <a:gd name="T108" fmla="*/ 181 w 325"/>
                  <a:gd name="T109" fmla="*/ 191 h 363"/>
                  <a:gd name="T110" fmla="*/ 186 w 325"/>
                  <a:gd name="T111" fmla="*/ 173 h 363"/>
                  <a:gd name="T112" fmla="*/ 199 w 325"/>
                  <a:gd name="T113" fmla="*/ 170 h 363"/>
                  <a:gd name="T114" fmla="*/ 206 w 325"/>
                  <a:gd name="T115" fmla="*/ 204 h 363"/>
                  <a:gd name="T116" fmla="*/ 217 w 325"/>
                  <a:gd name="T117" fmla="*/ 206 h 363"/>
                  <a:gd name="T118" fmla="*/ 229 w 325"/>
                  <a:gd name="T119" fmla="*/ 188 h 363"/>
                  <a:gd name="T120" fmla="*/ 261 w 325"/>
                  <a:gd name="T121" fmla="*/ 141 h 363"/>
                  <a:gd name="T122" fmla="*/ 250 w 325"/>
                  <a:gd name="T123" fmla="*/ 134 h 363"/>
                  <a:gd name="T124" fmla="*/ 206 w 325"/>
                  <a:gd name="T125" fmla="*/ 12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 h="363">
                    <a:moveTo>
                      <a:pt x="325" y="104"/>
                    </a:moveTo>
                    <a:cubicBezTo>
                      <a:pt x="325" y="104"/>
                      <a:pt x="324" y="105"/>
                      <a:pt x="324" y="106"/>
                    </a:cubicBezTo>
                    <a:cubicBezTo>
                      <a:pt x="323" y="108"/>
                      <a:pt x="323" y="111"/>
                      <a:pt x="322" y="114"/>
                    </a:cubicBezTo>
                    <a:cubicBezTo>
                      <a:pt x="312" y="138"/>
                      <a:pt x="300" y="160"/>
                      <a:pt x="283" y="179"/>
                    </a:cubicBezTo>
                    <a:cubicBezTo>
                      <a:pt x="275" y="188"/>
                      <a:pt x="267" y="197"/>
                      <a:pt x="259" y="205"/>
                    </a:cubicBezTo>
                    <a:cubicBezTo>
                      <a:pt x="255" y="209"/>
                      <a:pt x="251" y="211"/>
                      <a:pt x="247" y="214"/>
                    </a:cubicBezTo>
                    <a:cubicBezTo>
                      <a:pt x="244" y="217"/>
                      <a:pt x="241" y="219"/>
                      <a:pt x="239" y="223"/>
                    </a:cubicBezTo>
                    <a:cubicBezTo>
                      <a:pt x="237" y="226"/>
                      <a:pt x="238" y="227"/>
                      <a:pt x="241" y="228"/>
                    </a:cubicBezTo>
                    <a:cubicBezTo>
                      <a:pt x="243" y="228"/>
                      <a:pt x="245" y="228"/>
                      <a:pt x="246" y="228"/>
                    </a:cubicBezTo>
                    <a:cubicBezTo>
                      <a:pt x="255" y="229"/>
                      <a:pt x="263" y="230"/>
                      <a:pt x="271" y="230"/>
                    </a:cubicBezTo>
                    <a:cubicBezTo>
                      <a:pt x="272" y="230"/>
                      <a:pt x="274" y="231"/>
                      <a:pt x="275" y="231"/>
                    </a:cubicBezTo>
                    <a:cubicBezTo>
                      <a:pt x="280" y="233"/>
                      <a:pt x="282" y="235"/>
                      <a:pt x="282" y="240"/>
                    </a:cubicBezTo>
                    <a:cubicBezTo>
                      <a:pt x="283" y="247"/>
                      <a:pt x="282" y="253"/>
                      <a:pt x="279" y="259"/>
                    </a:cubicBezTo>
                    <a:cubicBezTo>
                      <a:pt x="277" y="265"/>
                      <a:pt x="273" y="271"/>
                      <a:pt x="269" y="277"/>
                    </a:cubicBezTo>
                    <a:cubicBezTo>
                      <a:pt x="260" y="289"/>
                      <a:pt x="248" y="298"/>
                      <a:pt x="237" y="307"/>
                    </a:cubicBezTo>
                    <a:cubicBezTo>
                      <a:pt x="233" y="311"/>
                      <a:pt x="228" y="314"/>
                      <a:pt x="223" y="316"/>
                    </a:cubicBezTo>
                    <a:cubicBezTo>
                      <a:pt x="213" y="321"/>
                      <a:pt x="203" y="327"/>
                      <a:pt x="193" y="332"/>
                    </a:cubicBezTo>
                    <a:cubicBezTo>
                      <a:pt x="187" y="334"/>
                      <a:pt x="182" y="337"/>
                      <a:pt x="176" y="340"/>
                    </a:cubicBezTo>
                    <a:cubicBezTo>
                      <a:pt x="173" y="341"/>
                      <a:pt x="169" y="341"/>
                      <a:pt x="166" y="342"/>
                    </a:cubicBezTo>
                    <a:cubicBezTo>
                      <a:pt x="164" y="342"/>
                      <a:pt x="161" y="341"/>
                      <a:pt x="160" y="339"/>
                    </a:cubicBezTo>
                    <a:cubicBezTo>
                      <a:pt x="159" y="337"/>
                      <a:pt x="160" y="335"/>
                      <a:pt x="162" y="333"/>
                    </a:cubicBezTo>
                    <a:cubicBezTo>
                      <a:pt x="163" y="332"/>
                      <a:pt x="164" y="330"/>
                      <a:pt x="165" y="329"/>
                    </a:cubicBezTo>
                    <a:cubicBezTo>
                      <a:pt x="173" y="323"/>
                      <a:pt x="181" y="316"/>
                      <a:pt x="189" y="310"/>
                    </a:cubicBezTo>
                    <a:cubicBezTo>
                      <a:pt x="192" y="307"/>
                      <a:pt x="194" y="305"/>
                      <a:pt x="195" y="302"/>
                    </a:cubicBezTo>
                    <a:cubicBezTo>
                      <a:pt x="196" y="300"/>
                      <a:pt x="198" y="297"/>
                      <a:pt x="200" y="295"/>
                    </a:cubicBezTo>
                    <a:cubicBezTo>
                      <a:pt x="205" y="291"/>
                      <a:pt x="210" y="287"/>
                      <a:pt x="214" y="282"/>
                    </a:cubicBezTo>
                    <a:cubicBezTo>
                      <a:pt x="217" y="280"/>
                      <a:pt x="218" y="278"/>
                      <a:pt x="219" y="275"/>
                    </a:cubicBezTo>
                    <a:cubicBezTo>
                      <a:pt x="219" y="271"/>
                      <a:pt x="221" y="268"/>
                      <a:pt x="223" y="265"/>
                    </a:cubicBezTo>
                    <a:cubicBezTo>
                      <a:pt x="225" y="263"/>
                      <a:pt x="227" y="261"/>
                      <a:pt x="229" y="259"/>
                    </a:cubicBezTo>
                    <a:cubicBezTo>
                      <a:pt x="227" y="256"/>
                      <a:pt x="224" y="256"/>
                      <a:pt x="220" y="257"/>
                    </a:cubicBezTo>
                    <a:cubicBezTo>
                      <a:pt x="212" y="260"/>
                      <a:pt x="205" y="264"/>
                      <a:pt x="199" y="270"/>
                    </a:cubicBezTo>
                    <a:cubicBezTo>
                      <a:pt x="192" y="276"/>
                      <a:pt x="186" y="282"/>
                      <a:pt x="179" y="289"/>
                    </a:cubicBezTo>
                    <a:cubicBezTo>
                      <a:pt x="169" y="299"/>
                      <a:pt x="157" y="307"/>
                      <a:pt x="144" y="314"/>
                    </a:cubicBezTo>
                    <a:cubicBezTo>
                      <a:pt x="131" y="320"/>
                      <a:pt x="119" y="328"/>
                      <a:pt x="106" y="335"/>
                    </a:cubicBezTo>
                    <a:cubicBezTo>
                      <a:pt x="89" y="344"/>
                      <a:pt x="72" y="352"/>
                      <a:pt x="53" y="357"/>
                    </a:cubicBezTo>
                    <a:cubicBezTo>
                      <a:pt x="43" y="361"/>
                      <a:pt x="32" y="363"/>
                      <a:pt x="20" y="363"/>
                    </a:cubicBezTo>
                    <a:cubicBezTo>
                      <a:pt x="16" y="362"/>
                      <a:pt x="12" y="361"/>
                      <a:pt x="7" y="361"/>
                    </a:cubicBezTo>
                    <a:cubicBezTo>
                      <a:pt x="6" y="361"/>
                      <a:pt x="5" y="360"/>
                      <a:pt x="4" y="360"/>
                    </a:cubicBezTo>
                    <a:cubicBezTo>
                      <a:pt x="0" y="358"/>
                      <a:pt x="0" y="355"/>
                      <a:pt x="4" y="352"/>
                    </a:cubicBezTo>
                    <a:cubicBezTo>
                      <a:pt x="28" y="337"/>
                      <a:pt x="53" y="321"/>
                      <a:pt x="78" y="306"/>
                    </a:cubicBezTo>
                    <a:cubicBezTo>
                      <a:pt x="84" y="302"/>
                      <a:pt x="91" y="298"/>
                      <a:pt x="98" y="297"/>
                    </a:cubicBezTo>
                    <a:cubicBezTo>
                      <a:pt x="100" y="296"/>
                      <a:pt x="101" y="295"/>
                      <a:pt x="102" y="295"/>
                    </a:cubicBezTo>
                    <a:cubicBezTo>
                      <a:pt x="135" y="275"/>
                      <a:pt x="169" y="257"/>
                      <a:pt x="204" y="241"/>
                    </a:cubicBezTo>
                    <a:cubicBezTo>
                      <a:pt x="205" y="240"/>
                      <a:pt x="207" y="239"/>
                      <a:pt x="208" y="238"/>
                    </a:cubicBezTo>
                    <a:cubicBezTo>
                      <a:pt x="209" y="237"/>
                      <a:pt x="210" y="235"/>
                      <a:pt x="210" y="234"/>
                    </a:cubicBezTo>
                    <a:cubicBezTo>
                      <a:pt x="210" y="233"/>
                      <a:pt x="208" y="232"/>
                      <a:pt x="207" y="232"/>
                    </a:cubicBezTo>
                    <a:cubicBezTo>
                      <a:pt x="201" y="231"/>
                      <a:pt x="196" y="233"/>
                      <a:pt x="190" y="235"/>
                    </a:cubicBezTo>
                    <a:cubicBezTo>
                      <a:pt x="184" y="238"/>
                      <a:pt x="178" y="240"/>
                      <a:pt x="171" y="243"/>
                    </a:cubicBezTo>
                    <a:cubicBezTo>
                      <a:pt x="170" y="243"/>
                      <a:pt x="169" y="244"/>
                      <a:pt x="168" y="244"/>
                    </a:cubicBezTo>
                    <a:cubicBezTo>
                      <a:pt x="164" y="244"/>
                      <a:pt x="163" y="244"/>
                      <a:pt x="163" y="239"/>
                    </a:cubicBezTo>
                    <a:cubicBezTo>
                      <a:pt x="163" y="236"/>
                      <a:pt x="164" y="233"/>
                      <a:pt x="166" y="231"/>
                    </a:cubicBezTo>
                    <a:cubicBezTo>
                      <a:pt x="167" y="229"/>
                      <a:pt x="169" y="228"/>
                      <a:pt x="170" y="226"/>
                    </a:cubicBezTo>
                    <a:cubicBezTo>
                      <a:pt x="172" y="222"/>
                      <a:pt x="172" y="218"/>
                      <a:pt x="168" y="215"/>
                    </a:cubicBezTo>
                    <a:cubicBezTo>
                      <a:pt x="164" y="212"/>
                      <a:pt x="159" y="209"/>
                      <a:pt x="154" y="206"/>
                    </a:cubicBezTo>
                    <a:cubicBezTo>
                      <a:pt x="148" y="203"/>
                      <a:pt x="143" y="205"/>
                      <a:pt x="138" y="210"/>
                    </a:cubicBezTo>
                    <a:cubicBezTo>
                      <a:pt x="133" y="215"/>
                      <a:pt x="128" y="219"/>
                      <a:pt x="122" y="224"/>
                    </a:cubicBezTo>
                    <a:cubicBezTo>
                      <a:pt x="118" y="228"/>
                      <a:pt x="112" y="231"/>
                      <a:pt x="107" y="235"/>
                    </a:cubicBezTo>
                    <a:cubicBezTo>
                      <a:pt x="105" y="236"/>
                      <a:pt x="102" y="238"/>
                      <a:pt x="99" y="236"/>
                    </a:cubicBezTo>
                    <a:cubicBezTo>
                      <a:pt x="97" y="234"/>
                      <a:pt x="97" y="231"/>
                      <a:pt x="98" y="229"/>
                    </a:cubicBezTo>
                    <a:cubicBezTo>
                      <a:pt x="98" y="226"/>
                      <a:pt x="99" y="224"/>
                      <a:pt x="100" y="222"/>
                    </a:cubicBezTo>
                    <a:cubicBezTo>
                      <a:pt x="102" y="219"/>
                      <a:pt x="105" y="217"/>
                      <a:pt x="107" y="214"/>
                    </a:cubicBezTo>
                    <a:cubicBezTo>
                      <a:pt x="110" y="211"/>
                      <a:pt x="113" y="208"/>
                      <a:pt x="116" y="204"/>
                    </a:cubicBezTo>
                    <a:cubicBezTo>
                      <a:pt x="118" y="202"/>
                      <a:pt x="119" y="198"/>
                      <a:pt x="120" y="195"/>
                    </a:cubicBezTo>
                    <a:cubicBezTo>
                      <a:pt x="122" y="191"/>
                      <a:pt x="122" y="187"/>
                      <a:pt x="118" y="183"/>
                    </a:cubicBezTo>
                    <a:cubicBezTo>
                      <a:pt x="116" y="182"/>
                      <a:pt x="115" y="181"/>
                      <a:pt x="115" y="179"/>
                    </a:cubicBezTo>
                    <a:cubicBezTo>
                      <a:pt x="113" y="177"/>
                      <a:pt x="113" y="175"/>
                      <a:pt x="116" y="174"/>
                    </a:cubicBezTo>
                    <a:cubicBezTo>
                      <a:pt x="123" y="173"/>
                      <a:pt x="130" y="171"/>
                      <a:pt x="137" y="170"/>
                    </a:cubicBezTo>
                    <a:cubicBezTo>
                      <a:pt x="140" y="170"/>
                      <a:pt x="141" y="169"/>
                      <a:pt x="143" y="167"/>
                    </a:cubicBezTo>
                    <a:cubicBezTo>
                      <a:pt x="146" y="163"/>
                      <a:pt x="150" y="159"/>
                      <a:pt x="153" y="155"/>
                    </a:cubicBezTo>
                    <a:cubicBezTo>
                      <a:pt x="155" y="152"/>
                      <a:pt x="157" y="149"/>
                      <a:pt x="158" y="145"/>
                    </a:cubicBezTo>
                    <a:cubicBezTo>
                      <a:pt x="159" y="141"/>
                      <a:pt x="157" y="140"/>
                      <a:pt x="154" y="141"/>
                    </a:cubicBezTo>
                    <a:cubicBezTo>
                      <a:pt x="151" y="141"/>
                      <a:pt x="149" y="142"/>
                      <a:pt x="147" y="144"/>
                    </a:cubicBezTo>
                    <a:cubicBezTo>
                      <a:pt x="144" y="146"/>
                      <a:pt x="140" y="146"/>
                      <a:pt x="137" y="145"/>
                    </a:cubicBezTo>
                    <a:cubicBezTo>
                      <a:pt x="134" y="145"/>
                      <a:pt x="133" y="144"/>
                      <a:pt x="132" y="141"/>
                    </a:cubicBezTo>
                    <a:cubicBezTo>
                      <a:pt x="132" y="139"/>
                      <a:pt x="132" y="137"/>
                      <a:pt x="134" y="135"/>
                    </a:cubicBezTo>
                    <a:cubicBezTo>
                      <a:pt x="137" y="133"/>
                      <a:pt x="139" y="131"/>
                      <a:pt x="141" y="129"/>
                    </a:cubicBezTo>
                    <a:cubicBezTo>
                      <a:pt x="143" y="126"/>
                      <a:pt x="144" y="123"/>
                      <a:pt x="144" y="119"/>
                    </a:cubicBezTo>
                    <a:cubicBezTo>
                      <a:pt x="144" y="116"/>
                      <a:pt x="143" y="115"/>
                      <a:pt x="140" y="115"/>
                    </a:cubicBezTo>
                    <a:cubicBezTo>
                      <a:pt x="136" y="115"/>
                      <a:pt x="132" y="115"/>
                      <a:pt x="129" y="114"/>
                    </a:cubicBezTo>
                    <a:cubicBezTo>
                      <a:pt x="119" y="112"/>
                      <a:pt x="114" y="106"/>
                      <a:pt x="112" y="96"/>
                    </a:cubicBezTo>
                    <a:cubicBezTo>
                      <a:pt x="112" y="91"/>
                      <a:pt x="113" y="90"/>
                      <a:pt x="118" y="91"/>
                    </a:cubicBezTo>
                    <a:cubicBezTo>
                      <a:pt x="121" y="91"/>
                      <a:pt x="124" y="91"/>
                      <a:pt x="127" y="92"/>
                    </a:cubicBezTo>
                    <a:cubicBezTo>
                      <a:pt x="137" y="93"/>
                      <a:pt x="146" y="92"/>
                      <a:pt x="155" y="86"/>
                    </a:cubicBezTo>
                    <a:cubicBezTo>
                      <a:pt x="158" y="83"/>
                      <a:pt x="163" y="82"/>
                      <a:pt x="167" y="81"/>
                    </a:cubicBezTo>
                    <a:cubicBezTo>
                      <a:pt x="174" y="79"/>
                      <a:pt x="180" y="76"/>
                      <a:pt x="184" y="70"/>
                    </a:cubicBezTo>
                    <a:cubicBezTo>
                      <a:pt x="193" y="60"/>
                      <a:pt x="200" y="49"/>
                      <a:pt x="203" y="36"/>
                    </a:cubicBezTo>
                    <a:cubicBezTo>
                      <a:pt x="204" y="30"/>
                      <a:pt x="205" y="23"/>
                      <a:pt x="205" y="17"/>
                    </a:cubicBezTo>
                    <a:cubicBezTo>
                      <a:pt x="204" y="15"/>
                      <a:pt x="204" y="13"/>
                      <a:pt x="204" y="10"/>
                    </a:cubicBezTo>
                    <a:cubicBezTo>
                      <a:pt x="204" y="7"/>
                      <a:pt x="204" y="4"/>
                      <a:pt x="207" y="2"/>
                    </a:cubicBezTo>
                    <a:cubicBezTo>
                      <a:pt x="211" y="0"/>
                      <a:pt x="213" y="2"/>
                      <a:pt x="216" y="3"/>
                    </a:cubicBezTo>
                    <a:cubicBezTo>
                      <a:pt x="230" y="11"/>
                      <a:pt x="236" y="28"/>
                      <a:pt x="230" y="43"/>
                    </a:cubicBezTo>
                    <a:cubicBezTo>
                      <a:pt x="229" y="48"/>
                      <a:pt x="226" y="52"/>
                      <a:pt x="224" y="56"/>
                    </a:cubicBezTo>
                    <a:cubicBezTo>
                      <a:pt x="219" y="64"/>
                      <a:pt x="214" y="72"/>
                      <a:pt x="209" y="80"/>
                    </a:cubicBezTo>
                    <a:cubicBezTo>
                      <a:pt x="207" y="83"/>
                      <a:pt x="206" y="87"/>
                      <a:pt x="205" y="91"/>
                    </a:cubicBezTo>
                    <a:cubicBezTo>
                      <a:pt x="204" y="93"/>
                      <a:pt x="203" y="95"/>
                      <a:pt x="203" y="98"/>
                    </a:cubicBezTo>
                    <a:cubicBezTo>
                      <a:pt x="203" y="102"/>
                      <a:pt x="205" y="104"/>
                      <a:pt x="208" y="105"/>
                    </a:cubicBezTo>
                    <a:cubicBezTo>
                      <a:pt x="213" y="106"/>
                      <a:pt x="217" y="105"/>
                      <a:pt x="221" y="104"/>
                    </a:cubicBezTo>
                    <a:cubicBezTo>
                      <a:pt x="236" y="97"/>
                      <a:pt x="251" y="91"/>
                      <a:pt x="267" y="87"/>
                    </a:cubicBezTo>
                    <a:cubicBezTo>
                      <a:pt x="274" y="85"/>
                      <a:pt x="280" y="84"/>
                      <a:pt x="287" y="82"/>
                    </a:cubicBezTo>
                    <a:cubicBezTo>
                      <a:pt x="290" y="82"/>
                      <a:pt x="294" y="82"/>
                      <a:pt x="297" y="85"/>
                    </a:cubicBezTo>
                    <a:cubicBezTo>
                      <a:pt x="299" y="86"/>
                      <a:pt x="301" y="86"/>
                      <a:pt x="304" y="86"/>
                    </a:cubicBezTo>
                    <a:cubicBezTo>
                      <a:pt x="305" y="87"/>
                      <a:pt x="307" y="86"/>
                      <a:pt x="309" y="86"/>
                    </a:cubicBezTo>
                    <a:cubicBezTo>
                      <a:pt x="317" y="86"/>
                      <a:pt x="323" y="89"/>
                      <a:pt x="325" y="97"/>
                    </a:cubicBezTo>
                    <a:cubicBezTo>
                      <a:pt x="325" y="99"/>
                      <a:pt x="325" y="101"/>
                      <a:pt x="325" y="104"/>
                    </a:cubicBezTo>
                    <a:close/>
                    <a:moveTo>
                      <a:pt x="206" y="122"/>
                    </a:moveTo>
                    <a:cubicBezTo>
                      <a:pt x="203" y="122"/>
                      <a:pt x="200" y="123"/>
                      <a:pt x="198" y="126"/>
                    </a:cubicBezTo>
                    <a:cubicBezTo>
                      <a:pt x="189" y="138"/>
                      <a:pt x="179" y="150"/>
                      <a:pt x="169" y="162"/>
                    </a:cubicBezTo>
                    <a:cubicBezTo>
                      <a:pt x="166" y="166"/>
                      <a:pt x="164" y="170"/>
                      <a:pt x="164" y="175"/>
                    </a:cubicBezTo>
                    <a:cubicBezTo>
                      <a:pt x="162" y="184"/>
                      <a:pt x="165" y="188"/>
                      <a:pt x="173" y="193"/>
                    </a:cubicBezTo>
                    <a:cubicBezTo>
                      <a:pt x="176" y="195"/>
                      <a:pt x="179" y="194"/>
                      <a:pt x="181" y="191"/>
                    </a:cubicBezTo>
                    <a:cubicBezTo>
                      <a:pt x="183" y="188"/>
                      <a:pt x="183" y="186"/>
                      <a:pt x="184" y="183"/>
                    </a:cubicBezTo>
                    <a:cubicBezTo>
                      <a:pt x="185" y="180"/>
                      <a:pt x="185" y="176"/>
                      <a:pt x="186" y="173"/>
                    </a:cubicBezTo>
                    <a:cubicBezTo>
                      <a:pt x="187" y="171"/>
                      <a:pt x="188" y="168"/>
                      <a:pt x="190" y="167"/>
                    </a:cubicBezTo>
                    <a:cubicBezTo>
                      <a:pt x="194" y="164"/>
                      <a:pt x="197" y="165"/>
                      <a:pt x="199" y="170"/>
                    </a:cubicBezTo>
                    <a:cubicBezTo>
                      <a:pt x="199" y="171"/>
                      <a:pt x="199" y="171"/>
                      <a:pt x="199" y="172"/>
                    </a:cubicBezTo>
                    <a:cubicBezTo>
                      <a:pt x="202" y="183"/>
                      <a:pt x="205" y="193"/>
                      <a:pt x="206" y="204"/>
                    </a:cubicBezTo>
                    <a:cubicBezTo>
                      <a:pt x="206" y="206"/>
                      <a:pt x="207" y="209"/>
                      <a:pt x="210" y="210"/>
                    </a:cubicBezTo>
                    <a:cubicBezTo>
                      <a:pt x="214" y="210"/>
                      <a:pt x="215" y="208"/>
                      <a:pt x="217" y="206"/>
                    </a:cubicBezTo>
                    <a:cubicBezTo>
                      <a:pt x="217" y="205"/>
                      <a:pt x="217" y="205"/>
                      <a:pt x="218" y="204"/>
                    </a:cubicBezTo>
                    <a:cubicBezTo>
                      <a:pt x="221" y="199"/>
                      <a:pt x="225" y="193"/>
                      <a:pt x="229" y="188"/>
                    </a:cubicBezTo>
                    <a:cubicBezTo>
                      <a:pt x="237" y="177"/>
                      <a:pt x="246" y="167"/>
                      <a:pt x="255" y="157"/>
                    </a:cubicBezTo>
                    <a:cubicBezTo>
                      <a:pt x="259" y="152"/>
                      <a:pt x="261" y="147"/>
                      <a:pt x="261" y="141"/>
                    </a:cubicBezTo>
                    <a:cubicBezTo>
                      <a:pt x="261" y="137"/>
                      <a:pt x="259" y="135"/>
                      <a:pt x="255" y="134"/>
                    </a:cubicBezTo>
                    <a:cubicBezTo>
                      <a:pt x="253" y="134"/>
                      <a:pt x="251" y="134"/>
                      <a:pt x="250" y="134"/>
                    </a:cubicBezTo>
                    <a:cubicBezTo>
                      <a:pt x="240" y="131"/>
                      <a:pt x="231" y="129"/>
                      <a:pt x="221" y="126"/>
                    </a:cubicBezTo>
                    <a:cubicBezTo>
                      <a:pt x="216" y="125"/>
                      <a:pt x="211" y="123"/>
                      <a:pt x="206"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7" name="Freeform 10">
                <a:extLst>
                  <a:ext uri="{FF2B5EF4-FFF2-40B4-BE49-F238E27FC236}">
                    <a16:creationId xmlns:a16="http://schemas.microsoft.com/office/drawing/2014/main" id="{8CAA1636-149B-4EDA-B31F-4978A1DAA4F3}"/>
                  </a:ext>
                </a:extLst>
              </p:cNvPr>
              <p:cNvSpPr>
                <a:spLocks/>
              </p:cNvSpPr>
              <p:nvPr/>
            </p:nvSpPr>
            <p:spPr bwMode="auto">
              <a:xfrm>
                <a:off x="7550931" y="2257236"/>
                <a:ext cx="1089293" cy="1169389"/>
              </a:xfrm>
              <a:custGeom>
                <a:avLst/>
                <a:gdLst>
                  <a:gd name="T0" fmla="*/ 83 w 383"/>
                  <a:gd name="T1" fmla="*/ 410 h 411"/>
                  <a:gd name="T2" fmla="*/ 111 w 383"/>
                  <a:gd name="T3" fmla="*/ 380 h 411"/>
                  <a:gd name="T4" fmla="*/ 136 w 383"/>
                  <a:gd name="T5" fmla="*/ 371 h 411"/>
                  <a:gd name="T6" fmla="*/ 198 w 383"/>
                  <a:gd name="T7" fmla="*/ 294 h 411"/>
                  <a:gd name="T8" fmla="*/ 201 w 383"/>
                  <a:gd name="T9" fmla="*/ 280 h 411"/>
                  <a:gd name="T10" fmla="*/ 197 w 383"/>
                  <a:gd name="T11" fmla="*/ 274 h 411"/>
                  <a:gd name="T12" fmla="*/ 166 w 383"/>
                  <a:gd name="T13" fmla="*/ 283 h 411"/>
                  <a:gd name="T14" fmla="*/ 144 w 383"/>
                  <a:gd name="T15" fmla="*/ 291 h 411"/>
                  <a:gd name="T16" fmla="*/ 123 w 383"/>
                  <a:gd name="T17" fmla="*/ 305 h 411"/>
                  <a:gd name="T18" fmla="*/ 62 w 383"/>
                  <a:gd name="T19" fmla="*/ 344 h 411"/>
                  <a:gd name="T20" fmla="*/ 34 w 383"/>
                  <a:gd name="T21" fmla="*/ 353 h 411"/>
                  <a:gd name="T22" fmla="*/ 9 w 383"/>
                  <a:gd name="T23" fmla="*/ 344 h 411"/>
                  <a:gd name="T24" fmla="*/ 1 w 383"/>
                  <a:gd name="T25" fmla="*/ 322 h 411"/>
                  <a:gd name="T26" fmla="*/ 0 w 383"/>
                  <a:gd name="T27" fmla="*/ 288 h 411"/>
                  <a:gd name="T28" fmla="*/ 1 w 383"/>
                  <a:gd name="T29" fmla="*/ 283 h 411"/>
                  <a:gd name="T30" fmla="*/ 6 w 383"/>
                  <a:gd name="T31" fmla="*/ 282 h 411"/>
                  <a:gd name="T32" fmla="*/ 8 w 383"/>
                  <a:gd name="T33" fmla="*/ 285 h 411"/>
                  <a:gd name="T34" fmla="*/ 10 w 383"/>
                  <a:gd name="T35" fmla="*/ 290 h 411"/>
                  <a:gd name="T36" fmla="*/ 32 w 383"/>
                  <a:gd name="T37" fmla="*/ 298 h 411"/>
                  <a:gd name="T38" fmla="*/ 46 w 383"/>
                  <a:gd name="T39" fmla="*/ 293 h 411"/>
                  <a:gd name="T40" fmla="*/ 53 w 383"/>
                  <a:gd name="T41" fmla="*/ 291 h 411"/>
                  <a:gd name="T42" fmla="*/ 65 w 383"/>
                  <a:gd name="T43" fmla="*/ 288 h 411"/>
                  <a:gd name="T44" fmla="*/ 100 w 383"/>
                  <a:gd name="T45" fmla="*/ 268 h 411"/>
                  <a:gd name="T46" fmla="*/ 156 w 383"/>
                  <a:gd name="T47" fmla="*/ 244 h 411"/>
                  <a:gd name="T48" fmla="*/ 197 w 383"/>
                  <a:gd name="T49" fmla="*/ 229 h 411"/>
                  <a:gd name="T50" fmla="*/ 203 w 383"/>
                  <a:gd name="T51" fmla="*/ 226 h 411"/>
                  <a:gd name="T52" fmla="*/ 219 w 383"/>
                  <a:gd name="T53" fmla="*/ 204 h 411"/>
                  <a:gd name="T54" fmla="*/ 222 w 383"/>
                  <a:gd name="T55" fmla="*/ 124 h 411"/>
                  <a:gd name="T56" fmla="*/ 210 w 383"/>
                  <a:gd name="T57" fmla="*/ 69 h 411"/>
                  <a:gd name="T58" fmla="*/ 197 w 383"/>
                  <a:gd name="T59" fmla="*/ 36 h 411"/>
                  <a:gd name="T60" fmla="*/ 194 w 383"/>
                  <a:gd name="T61" fmla="*/ 10 h 411"/>
                  <a:gd name="T62" fmla="*/ 205 w 383"/>
                  <a:gd name="T63" fmla="*/ 2 h 411"/>
                  <a:gd name="T64" fmla="*/ 230 w 383"/>
                  <a:gd name="T65" fmla="*/ 7 h 411"/>
                  <a:gd name="T66" fmla="*/ 237 w 383"/>
                  <a:gd name="T67" fmla="*/ 10 h 411"/>
                  <a:gd name="T68" fmla="*/ 248 w 383"/>
                  <a:gd name="T69" fmla="*/ 19 h 411"/>
                  <a:gd name="T70" fmla="*/ 265 w 383"/>
                  <a:gd name="T71" fmla="*/ 29 h 411"/>
                  <a:gd name="T72" fmla="*/ 280 w 383"/>
                  <a:gd name="T73" fmla="*/ 49 h 411"/>
                  <a:gd name="T74" fmla="*/ 278 w 383"/>
                  <a:gd name="T75" fmla="*/ 66 h 411"/>
                  <a:gd name="T76" fmla="*/ 273 w 383"/>
                  <a:gd name="T77" fmla="*/ 72 h 411"/>
                  <a:gd name="T78" fmla="*/ 270 w 383"/>
                  <a:gd name="T79" fmla="*/ 77 h 411"/>
                  <a:gd name="T80" fmla="*/ 271 w 383"/>
                  <a:gd name="T81" fmla="*/ 158 h 411"/>
                  <a:gd name="T82" fmla="*/ 273 w 383"/>
                  <a:gd name="T83" fmla="*/ 179 h 411"/>
                  <a:gd name="T84" fmla="*/ 278 w 383"/>
                  <a:gd name="T85" fmla="*/ 182 h 411"/>
                  <a:gd name="T86" fmla="*/ 313 w 383"/>
                  <a:gd name="T87" fmla="*/ 160 h 411"/>
                  <a:gd name="T88" fmla="*/ 325 w 383"/>
                  <a:gd name="T89" fmla="*/ 144 h 411"/>
                  <a:gd name="T90" fmla="*/ 341 w 383"/>
                  <a:gd name="T91" fmla="*/ 128 h 411"/>
                  <a:gd name="T92" fmla="*/ 369 w 383"/>
                  <a:gd name="T93" fmla="*/ 122 h 411"/>
                  <a:gd name="T94" fmla="*/ 380 w 383"/>
                  <a:gd name="T95" fmla="*/ 141 h 411"/>
                  <a:gd name="T96" fmla="*/ 372 w 383"/>
                  <a:gd name="T97" fmla="*/ 154 h 411"/>
                  <a:gd name="T98" fmla="*/ 355 w 383"/>
                  <a:gd name="T99" fmla="*/ 169 h 411"/>
                  <a:gd name="T100" fmla="*/ 314 w 383"/>
                  <a:gd name="T101" fmla="*/ 199 h 411"/>
                  <a:gd name="T102" fmla="*/ 275 w 383"/>
                  <a:gd name="T103" fmla="*/ 229 h 411"/>
                  <a:gd name="T104" fmla="*/ 271 w 383"/>
                  <a:gd name="T105" fmla="*/ 238 h 411"/>
                  <a:gd name="T106" fmla="*/ 254 w 383"/>
                  <a:gd name="T107" fmla="*/ 310 h 411"/>
                  <a:gd name="T108" fmla="*/ 250 w 383"/>
                  <a:gd name="T109" fmla="*/ 320 h 411"/>
                  <a:gd name="T110" fmla="*/ 247 w 383"/>
                  <a:gd name="T111" fmla="*/ 325 h 411"/>
                  <a:gd name="T112" fmla="*/ 173 w 383"/>
                  <a:gd name="T113" fmla="*/ 386 h 411"/>
                  <a:gd name="T114" fmla="*/ 95 w 383"/>
                  <a:gd name="T115" fmla="*/ 410 h 411"/>
                  <a:gd name="T116" fmla="*/ 88 w 383"/>
                  <a:gd name="T117" fmla="*/ 411 h 411"/>
                  <a:gd name="T118" fmla="*/ 83 w 383"/>
                  <a:gd name="T119" fmla="*/ 4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3" h="411">
                    <a:moveTo>
                      <a:pt x="83" y="410"/>
                    </a:moveTo>
                    <a:cubicBezTo>
                      <a:pt x="89" y="396"/>
                      <a:pt x="96" y="385"/>
                      <a:pt x="111" y="380"/>
                    </a:cubicBezTo>
                    <a:cubicBezTo>
                      <a:pt x="120" y="378"/>
                      <a:pt x="128" y="375"/>
                      <a:pt x="136" y="371"/>
                    </a:cubicBezTo>
                    <a:cubicBezTo>
                      <a:pt x="168" y="355"/>
                      <a:pt x="188" y="328"/>
                      <a:pt x="198" y="294"/>
                    </a:cubicBezTo>
                    <a:cubicBezTo>
                      <a:pt x="199" y="289"/>
                      <a:pt x="200" y="284"/>
                      <a:pt x="201" y="280"/>
                    </a:cubicBezTo>
                    <a:cubicBezTo>
                      <a:pt x="202" y="275"/>
                      <a:pt x="201" y="274"/>
                      <a:pt x="197" y="274"/>
                    </a:cubicBezTo>
                    <a:cubicBezTo>
                      <a:pt x="186" y="275"/>
                      <a:pt x="176" y="278"/>
                      <a:pt x="166" y="283"/>
                    </a:cubicBezTo>
                    <a:cubicBezTo>
                      <a:pt x="159" y="286"/>
                      <a:pt x="152" y="289"/>
                      <a:pt x="144" y="291"/>
                    </a:cubicBezTo>
                    <a:cubicBezTo>
                      <a:pt x="136" y="294"/>
                      <a:pt x="130" y="300"/>
                      <a:pt x="123" y="305"/>
                    </a:cubicBezTo>
                    <a:cubicBezTo>
                      <a:pt x="105" y="321"/>
                      <a:pt x="84" y="334"/>
                      <a:pt x="62" y="344"/>
                    </a:cubicBezTo>
                    <a:cubicBezTo>
                      <a:pt x="53" y="348"/>
                      <a:pt x="43" y="351"/>
                      <a:pt x="34" y="353"/>
                    </a:cubicBezTo>
                    <a:cubicBezTo>
                      <a:pt x="24" y="356"/>
                      <a:pt x="15" y="352"/>
                      <a:pt x="9" y="344"/>
                    </a:cubicBezTo>
                    <a:cubicBezTo>
                      <a:pt x="4" y="338"/>
                      <a:pt x="1" y="330"/>
                      <a:pt x="1" y="322"/>
                    </a:cubicBezTo>
                    <a:cubicBezTo>
                      <a:pt x="1" y="310"/>
                      <a:pt x="0" y="299"/>
                      <a:pt x="0" y="288"/>
                    </a:cubicBezTo>
                    <a:cubicBezTo>
                      <a:pt x="0" y="286"/>
                      <a:pt x="0" y="284"/>
                      <a:pt x="1" y="283"/>
                    </a:cubicBezTo>
                    <a:cubicBezTo>
                      <a:pt x="1" y="280"/>
                      <a:pt x="4" y="279"/>
                      <a:pt x="6" y="282"/>
                    </a:cubicBezTo>
                    <a:cubicBezTo>
                      <a:pt x="7" y="283"/>
                      <a:pt x="7" y="284"/>
                      <a:pt x="8" y="285"/>
                    </a:cubicBezTo>
                    <a:cubicBezTo>
                      <a:pt x="9" y="286"/>
                      <a:pt x="9" y="288"/>
                      <a:pt x="10" y="290"/>
                    </a:cubicBezTo>
                    <a:cubicBezTo>
                      <a:pt x="16" y="297"/>
                      <a:pt x="23" y="301"/>
                      <a:pt x="32" y="298"/>
                    </a:cubicBezTo>
                    <a:cubicBezTo>
                      <a:pt x="37" y="297"/>
                      <a:pt x="41" y="295"/>
                      <a:pt x="46" y="293"/>
                    </a:cubicBezTo>
                    <a:cubicBezTo>
                      <a:pt x="48" y="292"/>
                      <a:pt x="51" y="291"/>
                      <a:pt x="53" y="291"/>
                    </a:cubicBezTo>
                    <a:cubicBezTo>
                      <a:pt x="58" y="292"/>
                      <a:pt x="61" y="290"/>
                      <a:pt x="65" y="288"/>
                    </a:cubicBezTo>
                    <a:cubicBezTo>
                      <a:pt x="77" y="282"/>
                      <a:pt x="89" y="275"/>
                      <a:pt x="100" y="268"/>
                    </a:cubicBezTo>
                    <a:cubicBezTo>
                      <a:pt x="118" y="258"/>
                      <a:pt x="137" y="251"/>
                      <a:pt x="156" y="244"/>
                    </a:cubicBezTo>
                    <a:cubicBezTo>
                      <a:pt x="169" y="239"/>
                      <a:pt x="183" y="234"/>
                      <a:pt x="197" y="229"/>
                    </a:cubicBezTo>
                    <a:cubicBezTo>
                      <a:pt x="199" y="228"/>
                      <a:pt x="201" y="227"/>
                      <a:pt x="203" y="226"/>
                    </a:cubicBezTo>
                    <a:cubicBezTo>
                      <a:pt x="212" y="222"/>
                      <a:pt x="218" y="215"/>
                      <a:pt x="219" y="204"/>
                    </a:cubicBezTo>
                    <a:cubicBezTo>
                      <a:pt x="221" y="178"/>
                      <a:pt x="223" y="151"/>
                      <a:pt x="222" y="124"/>
                    </a:cubicBezTo>
                    <a:cubicBezTo>
                      <a:pt x="221" y="105"/>
                      <a:pt x="218" y="87"/>
                      <a:pt x="210" y="69"/>
                    </a:cubicBezTo>
                    <a:cubicBezTo>
                      <a:pt x="205" y="58"/>
                      <a:pt x="201" y="47"/>
                      <a:pt x="197" y="36"/>
                    </a:cubicBezTo>
                    <a:cubicBezTo>
                      <a:pt x="194" y="28"/>
                      <a:pt x="193" y="19"/>
                      <a:pt x="194" y="10"/>
                    </a:cubicBezTo>
                    <a:cubicBezTo>
                      <a:pt x="194" y="4"/>
                      <a:pt x="199" y="0"/>
                      <a:pt x="205" y="2"/>
                    </a:cubicBezTo>
                    <a:cubicBezTo>
                      <a:pt x="213" y="4"/>
                      <a:pt x="222" y="5"/>
                      <a:pt x="230" y="7"/>
                    </a:cubicBezTo>
                    <a:cubicBezTo>
                      <a:pt x="233" y="7"/>
                      <a:pt x="235" y="9"/>
                      <a:pt x="237" y="10"/>
                    </a:cubicBezTo>
                    <a:cubicBezTo>
                      <a:pt x="241" y="13"/>
                      <a:pt x="244" y="16"/>
                      <a:pt x="248" y="19"/>
                    </a:cubicBezTo>
                    <a:cubicBezTo>
                      <a:pt x="253" y="23"/>
                      <a:pt x="259" y="26"/>
                      <a:pt x="265" y="29"/>
                    </a:cubicBezTo>
                    <a:cubicBezTo>
                      <a:pt x="274" y="33"/>
                      <a:pt x="279" y="40"/>
                      <a:pt x="280" y="49"/>
                    </a:cubicBezTo>
                    <a:cubicBezTo>
                      <a:pt x="280" y="55"/>
                      <a:pt x="280" y="60"/>
                      <a:pt x="278" y="66"/>
                    </a:cubicBezTo>
                    <a:cubicBezTo>
                      <a:pt x="277" y="68"/>
                      <a:pt x="275" y="70"/>
                      <a:pt x="273" y="72"/>
                    </a:cubicBezTo>
                    <a:cubicBezTo>
                      <a:pt x="271" y="74"/>
                      <a:pt x="270" y="75"/>
                      <a:pt x="270" y="77"/>
                    </a:cubicBezTo>
                    <a:cubicBezTo>
                      <a:pt x="271" y="104"/>
                      <a:pt x="271" y="131"/>
                      <a:pt x="271" y="158"/>
                    </a:cubicBezTo>
                    <a:cubicBezTo>
                      <a:pt x="272" y="165"/>
                      <a:pt x="272" y="172"/>
                      <a:pt x="273" y="179"/>
                    </a:cubicBezTo>
                    <a:cubicBezTo>
                      <a:pt x="274" y="183"/>
                      <a:pt x="275" y="184"/>
                      <a:pt x="278" y="182"/>
                    </a:cubicBezTo>
                    <a:cubicBezTo>
                      <a:pt x="291" y="176"/>
                      <a:pt x="303" y="170"/>
                      <a:pt x="313" y="160"/>
                    </a:cubicBezTo>
                    <a:cubicBezTo>
                      <a:pt x="317" y="155"/>
                      <a:pt x="321" y="150"/>
                      <a:pt x="325" y="144"/>
                    </a:cubicBezTo>
                    <a:cubicBezTo>
                      <a:pt x="330" y="138"/>
                      <a:pt x="335" y="132"/>
                      <a:pt x="341" y="128"/>
                    </a:cubicBezTo>
                    <a:cubicBezTo>
                      <a:pt x="350" y="122"/>
                      <a:pt x="359" y="120"/>
                      <a:pt x="369" y="122"/>
                    </a:cubicBezTo>
                    <a:cubicBezTo>
                      <a:pt x="379" y="124"/>
                      <a:pt x="383" y="131"/>
                      <a:pt x="380" y="141"/>
                    </a:cubicBezTo>
                    <a:cubicBezTo>
                      <a:pt x="379" y="146"/>
                      <a:pt x="376" y="151"/>
                      <a:pt x="372" y="154"/>
                    </a:cubicBezTo>
                    <a:cubicBezTo>
                      <a:pt x="367" y="160"/>
                      <a:pt x="361" y="165"/>
                      <a:pt x="355" y="169"/>
                    </a:cubicBezTo>
                    <a:cubicBezTo>
                      <a:pt x="341" y="178"/>
                      <a:pt x="328" y="189"/>
                      <a:pt x="314" y="199"/>
                    </a:cubicBezTo>
                    <a:cubicBezTo>
                      <a:pt x="301" y="209"/>
                      <a:pt x="289" y="219"/>
                      <a:pt x="275" y="229"/>
                    </a:cubicBezTo>
                    <a:cubicBezTo>
                      <a:pt x="272" y="232"/>
                      <a:pt x="271" y="234"/>
                      <a:pt x="271" y="238"/>
                    </a:cubicBezTo>
                    <a:cubicBezTo>
                      <a:pt x="267" y="263"/>
                      <a:pt x="262" y="287"/>
                      <a:pt x="254" y="310"/>
                    </a:cubicBezTo>
                    <a:cubicBezTo>
                      <a:pt x="253" y="314"/>
                      <a:pt x="251" y="317"/>
                      <a:pt x="250" y="320"/>
                    </a:cubicBezTo>
                    <a:cubicBezTo>
                      <a:pt x="249" y="322"/>
                      <a:pt x="249" y="324"/>
                      <a:pt x="247" y="325"/>
                    </a:cubicBezTo>
                    <a:cubicBezTo>
                      <a:pt x="226" y="349"/>
                      <a:pt x="202" y="371"/>
                      <a:pt x="173" y="386"/>
                    </a:cubicBezTo>
                    <a:cubicBezTo>
                      <a:pt x="149" y="400"/>
                      <a:pt x="123" y="408"/>
                      <a:pt x="95" y="410"/>
                    </a:cubicBezTo>
                    <a:cubicBezTo>
                      <a:pt x="93" y="410"/>
                      <a:pt x="90" y="411"/>
                      <a:pt x="88" y="411"/>
                    </a:cubicBezTo>
                    <a:cubicBezTo>
                      <a:pt x="87" y="411"/>
                      <a:pt x="85" y="411"/>
                      <a:pt x="83"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8" name="Freeform 11">
                <a:extLst>
                  <a:ext uri="{FF2B5EF4-FFF2-40B4-BE49-F238E27FC236}">
                    <a16:creationId xmlns:a16="http://schemas.microsoft.com/office/drawing/2014/main" id="{FDF2BF3F-AB31-4F63-9678-BFF5CCE4454A}"/>
                  </a:ext>
                </a:extLst>
              </p:cNvPr>
              <p:cNvSpPr>
                <a:spLocks noEditPoints="1"/>
              </p:cNvSpPr>
              <p:nvPr/>
            </p:nvSpPr>
            <p:spPr bwMode="auto">
              <a:xfrm>
                <a:off x="4606634" y="2270052"/>
                <a:ext cx="551054" cy="1278318"/>
              </a:xfrm>
              <a:custGeom>
                <a:avLst/>
                <a:gdLst>
                  <a:gd name="T0" fmla="*/ 127 w 193"/>
                  <a:gd name="T1" fmla="*/ 371 h 449"/>
                  <a:gd name="T2" fmla="*/ 63 w 193"/>
                  <a:gd name="T3" fmla="*/ 417 h 449"/>
                  <a:gd name="T4" fmla="*/ 47 w 193"/>
                  <a:gd name="T5" fmla="*/ 433 h 449"/>
                  <a:gd name="T6" fmla="*/ 7 w 193"/>
                  <a:gd name="T7" fmla="*/ 434 h 449"/>
                  <a:gd name="T8" fmla="*/ 1 w 193"/>
                  <a:gd name="T9" fmla="*/ 383 h 449"/>
                  <a:gd name="T10" fmla="*/ 33 w 193"/>
                  <a:gd name="T11" fmla="*/ 331 h 449"/>
                  <a:gd name="T12" fmla="*/ 49 w 193"/>
                  <a:gd name="T13" fmla="*/ 286 h 449"/>
                  <a:gd name="T14" fmla="*/ 50 w 193"/>
                  <a:gd name="T15" fmla="*/ 233 h 449"/>
                  <a:gd name="T16" fmla="*/ 38 w 193"/>
                  <a:gd name="T17" fmla="*/ 207 h 449"/>
                  <a:gd name="T18" fmla="*/ 54 w 193"/>
                  <a:gd name="T19" fmla="*/ 201 h 449"/>
                  <a:gd name="T20" fmla="*/ 75 w 193"/>
                  <a:gd name="T21" fmla="*/ 209 h 449"/>
                  <a:gd name="T22" fmla="*/ 107 w 193"/>
                  <a:gd name="T23" fmla="*/ 223 h 449"/>
                  <a:gd name="T24" fmla="*/ 126 w 193"/>
                  <a:gd name="T25" fmla="*/ 233 h 449"/>
                  <a:gd name="T26" fmla="*/ 133 w 193"/>
                  <a:gd name="T27" fmla="*/ 231 h 449"/>
                  <a:gd name="T28" fmla="*/ 135 w 193"/>
                  <a:gd name="T29" fmla="*/ 200 h 449"/>
                  <a:gd name="T30" fmla="*/ 133 w 193"/>
                  <a:gd name="T31" fmla="*/ 99 h 449"/>
                  <a:gd name="T32" fmla="*/ 105 w 193"/>
                  <a:gd name="T33" fmla="*/ 55 h 449"/>
                  <a:gd name="T34" fmla="*/ 77 w 193"/>
                  <a:gd name="T35" fmla="*/ 9 h 449"/>
                  <a:gd name="T36" fmla="*/ 95 w 193"/>
                  <a:gd name="T37" fmla="*/ 6 h 449"/>
                  <a:gd name="T38" fmla="*/ 165 w 193"/>
                  <a:gd name="T39" fmla="*/ 52 h 449"/>
                  <a:gd name="T40" fmla="*/ 189 w 193"/>
                  <a:gd name="T41" fmla="*/ 83 h 449"/>
                  <a:gd name="T42" fmla="*/ 189 w 193"/>
                  <a:gd name="T43" fmla="*/ 292 h 449"/>
                  <a:gd name="T44" fmla="*/ 165 w 193"/>
                  <a:gd name="T45" fmla="*/ 409 h 449"/>
                  <a:gd name="T46" fmla="*/ 145 w 193"/>
                  <a:gd name="T47" fmla="*/ 428 h 449"/>
                  <a:gd name="T48" fmla="*/ 134 w 193"/>
                  <a:gd name="T49" fmla="*/ 415 h 449"/>
                  <a:gd name="T50" fmla="*/ 131 w 193"/>
                  <a:gd name="T51" fmla="*/ 367 h 449"/>
                  <a:gd name="T52" fmla="*/ 124 w 193"/>
                  <a:gd name="T53" fmla="*/ 264 h 449"/>
                  <a:gd name="T54" fmla="*/ 102 w 193"/>
                  <a:gd name="T55" fmla="*/ 280 h 449"/>
                  <a:gd name="T56" fmla="*/ 81 w 193"/>
                  <a:gd name="T57" fmla="*/ 296 h 449"/>
                  <a:gd name="T58" fmla="*/ 59 w 193"/>
                  <a:gd name="T59" fmla="*/ 331 h 449"/>
                  <a:gd name="T60" fmla="*/ 31 w 193"/>
                  <a:gd name="T61" fmla="*/ 373 h 449"/>
                  <a:gd name="T62" fmla="*/ 46 w 193"/>
                  <a:gd name="T63" fmla="*/ 382 h 449"/>
                  <a:gd name="T64" fmla="*/ 78 w 193"/>
                  <a:gd name="T65" fmla="*/ 363 h 449"/>
                  <a:gd name="T66" fmla="*/ 114 w 193"/>
                  <a:gd name="T67" fmla="*/ 346 h 449"/>
                  <a:gd name="T68" fmla="*/ 133 w 193"/>
                  <a:gd name="T69" fmla="*/ 325 h 449"/>
                  <a:gd name="T70" fmla="*/ 132 w 193"/>
                  <a:gd name="T71" fmla="*/ 2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 h="449">
                    <a:moveTo>
                      <a:pt x="131" y="367"/>
                    </a:moveTo>
                    <a:cubicBezTo>
                      <a:pt x="129" y="369"/>
                      <a:pt x="128" y="370"/>
                      <a:pt x="127" y="371"/>
                    </a:cubicBezTo>
                    <a:cubicBezTo>
                      <a:pt x="112" y="385"/>
                      <a:pt x="97" y="397"/>
                      <a:pt x="80" y="408"/>
                    </a:cubicBezTo>
                    <a:cubicBezTo>
                      <a:pt x="74" y="411"/>
                      <a:pt x="69" y="414"/>
                      <a:pt x="63" y="417"/>
                    </a:cubicBezTo>
                    <a:cubicBezTo>
                      <a:pt x="61" y="419"/>
                      <a:pt x="59" y="420"/>
                      <a:pt x="57" y="422"/>
                    </a:cubicBezTo>
                    <a:cubicBezTo>
                      <a:pt x="54" y="426"/>
                      <a:pt x="50" y="430"/>
                      <a:pt x="47" y="433"/>
                    </a:cubicBezTo>
                    <a:cubicBezTo>
                      <a:pt x="44" y="436"/>
                      <a:pt x="41" y="439"/>
                      <a:pt x="38" y="441"/>
                    </a:cubicBezTo>
                    <a:cubicBezTo>
                      <a:pt x="27" y="449"/>
                      <a:pt x="13" y="446"/>
                      <a:pt x="7" y="434"/>
                    </a:cubicBezTo>
                    <a:cubicBezTo>
                      <a:pt x="4" y="428"/>
                      <a:pt x="2" y="421"/>
                      <a:pt x="1" y="415"/>
                    </a:cubicBezTo>
                    <a:cubicBezTo>
                      <a:pt x="0" y="404"/>
                      <a:pt x="0" y="394"/>
                      <a:pt x="1" y="383"/>
                    </a:cubicBezTo>
                    <a:cubicBezTo>
                      <a:pt x="2" y="379"/>
                      <a:pt x="3" y="374"/>
                      <a:pt x="7" y="372"/>
                    </a:cubicBezTo>
                    <a:cubicBezTo>
                      <a:pt x="20" y="361"/>
                      <a:pt x="28" y="346"/>
                      <a:pt x="33" y="331"/>
                    </a:cubicBezTo>
                    <a:cubicBezTo>
                      <a:pt x="36" y="325"/>
                      <a:pt x="37" y="319"/>
                      <a:pt x="39" y="313"/>
                    </a:cubicBezTo>
                    <a:cubicBezTo>
                      <a:pt x="42" y="304"/>
                      <a:pt x="45" y="294"/>
                      <a:pt x="49" y="286"/>
                    </a:cubicBezTo>
                    <a:cubicBezTo>
                      <a:pt x="56" y="272"/>
                      <a:pt x="56" y="258"/>
                      <a:pt x="53" y="244"/>
                    </a:cubicBezTo>
                    <a:cubicBezTo>
                      <a:pt x="52" y="240"/>
                      <a:pt x="51" y="237"/>
                      <a:pt x="50" y="233"/>
                    </a:cubicBezTo>
                    <a:cubicBezTo>
                      <a:pt x="49" y="229"/>
                      <a:pt x="47" y="225"/>
                      <a:pt x="44" y="221"/>
                    </a:cubicBezTo>
                    <a:cubicBezTo>
                      <a:pt x="42" y="217"/>
                      <a:pt x="39" y="212"/>
                      <a:pt x="38" y="207"/>
                    </a:cubicBezTo>
                    <a:cubicBezTo>
                      <a:pt x="36" y="202"/>
                      <a:pt x="38" y="199"/>
                      <a:pt x="44" y="199"/>
                    </a:cubicBezTo>
                    <a:cubicBezTo>
                      <a:pt x="48" y="199"/>
                      <a:pt x="51" y="199"/>
                      <a:pt x="54" y="201"/>
                    </a:cubicBezTo>
                    <a:cubicBezTo>
                      <a:pt x="55" y="202"/>
                      <a:pt x="56" y="203"/>
                      <a:pt x="57" y="203"/>
                    </a:cubicBezTo>
                    <a:cubicBezTo>
                      <a:pt x="62" y="208"/>
                      <a:pt x="68" y="209"/>
                      <a:pt x="75" y="209"/>
                    </a:cubicBezTo>
                    <a:cubicBezTo>
                      <a:pt x="83" y="209"/>
                      <a:pt x="90" y="212"/>
                      <a:pt x="96" y="218"/>
                    </a:cubicBezTo>
                    <a:cubicBezTo>
                      <a:pt x="99" y="221"/>
                      <a:pt x="103" y="223"/>
                      <a:pt x="107" y="223"/>
                    </a:cubicBezTo>
                    <a:cubicBezTo>
                      <a:pt x="110" y="223"/>
                      <a:pt x="112" y="224"/>
                      <a:pt x="115" y="225"/>
                    </a:cubicBezTo>
                    <a:cubicBezTo>
                      <a:pt x="120" y="226"/>
                      <a:pt x="124" y="229"/>
                      <a:pt x="126" y="233"/>
                    </a:cubicBezTo>
                    <a:cubicBezTo>
                      <a:pt x="126" y="234"/>
                      <a:pt x="127" y="235"/>
                      <a:pt x="128" y="236"/>
                    </a:cubicBezTo>
                    <a:cubicBezTo>
                      <a:pt x="131" y="236"/>
                      <a:pt x="132" y="234"/>
                      <a:pt x="133" y="231"/>
                    </a:cubicBezTo>
                    <a:cubicBezTo>
                      <a:pt x="134" y="229"/>
                      <a:pt x="134" y="227"/>
                      <a:pt x="134" y="225"/>
                    </a:cubicBezTo>
                    <a:cubicBezTo>
                      <a:pt x="134" y="217"/>
                      <a:pt x="134" y="208"/>
                      <a:pt x="135" y="200"/>
                    </a:cubicBezTo>
                    <a:cubicBezTo>
                      <a:pt x="137" y="176"/>
                      <a:pt x="139" y="151"/>
                      <a:pt x="137" y="127"/>
                    </a:cubicBezTo>
                    <a:cubicBezTo>
                      <a:pt x="137" y="118"/>
                      <a:pt x="135" y="109"/>
                      <a:pt x="133" y="99"/>
                    </a:cubicBezTo>
                    <a:cubicBezTo>
                      <a:pt x="132" y="90"/>
                      <a:pt x="127" y="81"/>
                      <a:pt x="121" y="74"/>
                    </a:cubicBezTo>
                    <a:cubicBezTo>
                      <a:pt x="116" y="67"/>
                      <a:pt x="111" y="61"/>
                      <a:pt x="105" y="55"/>
                    </a:cubicBezTo>
                    <a:cubicBezTo>
                      <a:pt x="98" y="46"/>
                      <a:pt x="90" y="36"/>
                      <a:pt x="83" y="27"/>
                    </a:cubicBezTo>
                    <a:cubicBezTo>
                      <a:pt x="79" y="22"/>
                      <a:pt x="77" y="15"/>
                      <a:pt x="77" y="9"/>
                    </a:cubicBezTo>
                    <a:cubicBezTo>
                      <a:pt x="77" y="3"/>
                      <a:pt x="80" y="0"/>
                      <a:pt x="86" y="2"/>
                    </a:cubicBezTo>
                    <a:cubicBezTo>
                      <a:pt x="89" y="2"/>
                      <a:pt x="92" y="4"/>
                      <a:pt x="95" y="6"/>
                    </a:cubicBezTo>
                    <a:cubicBezTo>
                      <a:pt x="105" y="15"/>
                      <a:pt x="116" y="22"/>
                      <a:pt x="128" y="28"/>
                    </a:cubicBezTo>
                    <a:cubicBezTo>
                      <a:pt x="141" y="35"/>
                      <a:pt x="154" y="43"/>
                      <a:pt x="165" y="52"/>
                    </a:cubicBezTo>
                    <a:cubicBezTo>
                      <a:pt x="172" y="58"/>
                      <a:pt x="179" y="64"/>
                      <a:pt x="184" y="72"/>
                    </a:cubicBezTo>
                    <a:cubicBezTo>
                      <a:pt x="186" y="75"/>
                      <a:pt x="188" y="78"/>
                      <a:pt x="189" y="83"/>
                    </a:cubicBezTo>
                    <a:cubicBezTo>
                      <a:pt x="192" y="122"/>
                      <a:pt x="193" y="162"/>
                      <a:pt x="193" y="202"/>
                    </a:cubicBezTo>
                    <a:cubicBezTo>
                      <a:pt x="193" y="232"/>
                      <a:pt x="192" y="262"/>
                      <a:pt x="189" y="292"/>
                    </a:cubicBezTo>
                    <a:cubicBezTo>
                      <a:pt x="186" y="321"/>
                      <a:pt x="183" y="350"/>
                      <a:pt x="176" y="378"/>
                    </a:cubicBezTo>
                    <a:cubicBezTo>
                      <a:pt x="173" y="388"/>
                      <a:pt x="170" y="399"/>
                      <a:pt x="165" y="409"/>
                    </a:cubicBezTo>
                    <a:cubicBezTo>
                      <a:pt x="162" y="414"/>
                      <a:pt x="159" y="419"/>
                      <a:pt x="155" y="423"/>
                    </a:cubicBezTo>
                    <a:cubicBezTo>
                      <a:pt x="152" y="426"/>
                      <a:pt x="149" y="428"/>
                      <a:pt x="145" y="428"/>
                    </a:cubicBezTo>
                    <a:cubicBezTo>
                      <a:pt x="140" y="429"/>
                      <a:pt x="136" y="427"/>
                      <a:pt x="135" y="422"/>
                    </a:cubicBezTo>
                    <a:cubicBezTo>
                      <a:pt x="135" y="420"/>
                      <a:pt x="135" y="418"/>
                      <a:pt x="134" y="415"/>
                    </a:cubicBezTo>
                    <a:cubicBezTo>
                      <a:pt x="134" y="407"/>
                      <a:pt x="135" y="399"/>
                      <a:pt x="135" y="391"/>
                    </a:cubicBezTo>
                    <a:cubicBezTo>
                      <a:pt x="134" y="383"/>
                      <a:pt x="134" y="375"/>
                      <a:pt x="131" y="367"/>
                    </a:cubicBezTo>
                    <a:close/>
                    <a:moveTo>
                      <a:pt x="132" y="255"/>
                    </a:moveTo>
                    <a:cubicBezTo>
                      <a:pt x="127" y="257"/>
                      <a:pt x="125" y="260"/>
                      <a:pt x="124" y="264"/>
                    </a:cubicBezTo>
                    <a:cubicBezTo>
                      <a:pt x="123" y="267"/>
                      <a:pt x="122" y="271"/>
                      <a:pt x="119" y="273"/>
                    </a:cubicBezTo>
                    <a:cubicBezTo>
                      <a:pt x="114" y="277"/>
                      <a:pt x="108" y="280"/>
                      <a:pt x="102" y="280"/>
                    </a:cubicBezTo>
                    <a:cubicBezTo>
                      <a:pt x="97" y="280"/>
                      <a:pt x="94" y="282"/>
                      <a:pt x="91" y="285"/>
                    </a:cubicBezTo>
                    <a:cubicBezTo>
                      <a:pt x="87" y="289"/>
                      <a:pt x="84" y="292"/>
                      <a:pt x="81" y="296"/>
                    </a:cubicBezTo>
                    <a:cubicBezTo>
                      <a:pt x="78" y="299"/>
                      <a:pt x="76" y="302"/>
                      <a:pt x="75" y="305"/>
                    </a:cubicBezTo>
                    <a:cubicBezTo>
                      <a:pt x="71" y="315"/>
                      <a:pt x="66" y="323"/>
                      <a:pt x="59" y="331"/>
                    </a:cubicBezTo>
                    <a:cubicBezTo>
                      <a:pt x="54" y="337"/>
                      <a:pt x="50" y="343"/>
                      <a:pt x="45" y="349"/>
                    </a:cubicBezTo>
                    <a:cubicBezTo>
                      <a:pt x="39" y="356"/>
                      <a:pt x="34" y="364"/>
                      <a:pt x="31" y="373"/>
                    </a:cubicBezTo>
                    <a:cubicBezTo>
                      <a:pt x="29" y="377"/>
                      <a:pt x="29" y="379"/>
                      <a:pt x="34" y="381"/>
                    </a:cubicBezTo>
                    <a:cubicBezTo>
                      <a:pt x="38" y="382"/>
                      <a:pt x="42" y="383"/>
                      <a:pt x="46" y="382"/>
                    </a:cubicBezTo>
                    <a:cubicBezTo>
                      <a:pt x="53" y="381"/>
                      <a:pt x="59" y="378"/>
                      <a:pt x="64" y="374"/>
                    </a:cubicBezTo>
                    <a:cubicBezTo>
                      <a:pt x="69" y="371"/>
                      <a:pt x="73" y="367"/>
                      <a:pt x="78" y="363"/>
                    </a:cubicBezTo>
                    <a:cubicBezTo>
                      <a:pt x="81" y="361"/>
                      <a:pt x="83" y="359"/>
                      <a:pt x="87" y="358"/>
                    </a:cubicBezTo>
                    <a:cubicBezTo>
                      <a:pt x="97" y="356"/>
                      <a:pt x="106" y="351"/>
                      <a:pt x="114" y="346"/>
                    </a:cubicBezTo>
                    <a:cubicBezTo>
                      <a:pt x="119" y="343"/>
                      <a:pt x="123" y="340"/>
                      <a:pt x="127" y="338"/>
                    </a:cubicBezTo>
                    <a:cubicBezTo>
                      <a:pt x="131" y="335"/>
                      <a:pt x="133" y="331"/>
                      <a:pt x="133" y="325"/>
                    </a:cubicBezTo>
                    <a:cubicBezTo>
                      <a:pt x="132" y="304"/>
                      <a:pt x="132" y="282"/>
                      <a:pt x="132" y="260"/>
                    </a:cubicBezTo>
                    <a:cubicBezTo>
                      <a:pt x="132" y="259"/>
                      <a:pt x="132" y="257"/>
                      <a:pt x="132"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9" name="Freeform 12">
                <a:extLst>
                  <a:ext uri="{FF2B5EF4-FFF2-40B4-BE49-F238E27FC236}">
                    <a16:creationId xmlns:a16="http://schemas.microsoft.com/office/drawing/2014/main" id="{5B526479-0DBF-4737-8331-32D1E952C9D8}"/>
                  </a:ext>
                </a:extLst>
              </p:cNvPr>
              <p:cNvSpPr>
                <a:spLocks/>
              </p:cNvSpPr>
              <p:nvPr/>
            </p:nvSpPr>
            <p:spPr bwMode="auto">
              <a:xfrm>
                <a:off x="5375547" y="2443057"/>
                <a:ext cx="650372" cy="900269"/>
              </a:xfrm>
              <a:custGeom>
                <a:avLst/>
                <a:gdLst>
                  <a:gd name="T0" fmla="*/ 34 w 229"/>
                  <a:gd name="T1" fmla="*/ 0 h 316"/>
                  <a:gd name="T2" fmla="*/ 37 w 229"/>
                  <a:gd name="T3" fmla="*/ 2 h 316"/>
                  <a:gd name="T4" fmla="*/ 69 w 229"/>
                  <a:gd name="T5" fmla="*/ 32 h 316"/>
                  <a:gd name="T6" fmla="*/ 73 w 229"/>
                  <a:gd name="T7" fmla="*/ 38 h 316"/>
                  <a:gd name="T8" fmla="*/ 99 w 229"/>
                  <a:gd name="T9" fmla="*/ 117 h 316"/>
                  <a:gd name="T10" fmla="*/ 101 w 229"/>
                  <a:gd name="T11" fmla="*/ 128 h 316"/>
                  <a:gd name="T12" fmla="*/ 112 w 229"/>
                  <a:gd name="T13" fmla="*/ 132 h 316"/>
                  <a:gd name="T14" fmla="*/ 120 w 229"/>
                  <a:gd name="T15" fmla="*/ 127 h 316"/>
                  <a:gd name="T16" fmla="*/ 145 w 229"/>
                  <a:gd name="T17" fmla="*/ 109 h 316"/>
                  <a:gd name="T18" fmla="*/ 148 w 229"/>
                  <a:gd name="T19" fmla="*/ 103 h 316"/>
                  <a:gd name="T20" fmla="*/ 148 w 229"/>
                  <a:gd name="T21" fmla="*/ 80 h 316"/>
                  <a:gd name="T22" fmla="*/ 159 w 229"/>
                  <a:gd name="T23" fmla="*/ 69 h 316"/>
                  <a:gd name="T24" fmla="*/ 162 w 229"/>
                  <a:gd name="T25" fmla="*/ 71 h 316"/>
                  <a:gd name="T26" fmla="*/ 164 w 229"/>
                  <a:gd name="T27" fmla="*/ 75 h 316"/>
                  <a:gd name="T28" fmla="*/ 171 w 229"/>
                  <a:gd name="T29" fmla="*/ 86 h 316"/>
                  <a:gd name="T30" fmla="*/ 204 w 229"/>
                  <a:gd name="T31" fmla="*/ 104 h 316"/>
                  <a:gd name="T32" fmla="*/ 209 w 229"/>
                  <a:gd name="T33" fmla="*/ 112 h 316"/>
                  <a:gd name="T34" fmla="*/ 169 w 229"/>
                  <a:gd name="T35" fmla="*/ 170 h 316"/>
                  <a:gd name="T36" fmla="*/ 128 w 229"/>
                  <a:gd name="T37" fmla="*/ 175 h 316"/>
                  <a:gd name="T38" fmla="*/ 114 w 229"/>
                  <a:gd name="T39" fmla="*/ 190 h 316"/>
                  <a:gd name="T40" fmla="*/ 115 w 229"/>
                  <a:gd name="T41" fmla="*/ 196 h 316"/>
                  <a:gd name="T42" fmla="*/ 115 w 229"/>
                  <a:gd name="T43" fmla="*/ 219 h 316"/>
                  <a:gd name="T44" fmla="*/ 109 w 229"/>
                  <a:gd name="T45" fmla="*/ 226 h 316"/>
                  <a:gd name="T46" fmla="*/ 89 w 229"/>
                  <a:gd name="T47" fmla="*/ 246 h 316"/>
                  <a:gd name="T48" fmla="*/ 95 w 229"/>
                  <a:gd name="T49" fmla="*/ 260 h 316"/>
                  <a:gd name="T50" fmla="*/ 113 w 229"/>
                  <a:gd name="T51" fmla="*/ 259 h 316"/>
                  <a:gd name="T52" fmla="*/ 148 w 229"/>
                  <a:gd name="T53" fmla="*/ 248 h 316"/>
                  <a:gd name="T54" fmla="*/ 170 w 229"/>
                  <a:gd name="T55" fmla="*/ 243 h 316"/>
                  <a:gd name="T56" fmla="*/ 187 w 229"/>
                  <a:gd name="T57" fmla="*/ 237 h 316"/>
                  <a:gd name="T58" fmla="*/ 212 w 229"/>
                  <a:gd name="T59" fmla="*/ 229 h 316"/>
                  <a:gd name="T60" fmla="*/ 220 w 229"/>
                  <a:gd name="T61" fmla="*/ 229 h 316"/>
                  <a:gd name="T62" fmla="*/ 227 w 229"/>
                  <a:gd name="T63" fmla="*/ 241 h 316"/>
                  <a:gd name="T64" fmla="*/ 214 w 229"/>
                  <a:gd name="T65" fmla="*/ 267 h 316"/>
                  <a:gd name="T66" fmla="*/ 203 w 229"/>
                  <a:gd name="T67" fmla="*/ 277 h 316"/>
                  <a:gd name="T68" fmla="*/ 174 w 229"/>
                  <a:gd name="T69" fmla="*/ 289 h 316"/>
                  <a:gd name="T70" fmla="*/ 140 w 229"/>
                  <a:gd name="T71" fmla="*/ 298 h 316"/>
                  <a:gd name="T72" fmla="*/ 127 w 229"/>
                  <a:gd name="T73" fmla="*/ 298 h 316"/>
                  <a:gd name="T74" fmla="*/ 116 w 229"/>
                  <a:gd name="T75" fmla="*/ 301 h 316"/>
                  <a:gd name="T76" fmla="*/ 55 w 229"/>
                  <a:gd name="T77" fmla="*/ 304 h 316"/>
                  <a:gd name="T78" fmla="*/ 44 w 229"/>
                  <a:gd name="T79" fmla="*/ 292 h 316"/>
                  <a:gd name="T80" fmla="*/ 27 w 229"/>
                  <a:gd name="T81" fmla="*/ 257 h 316"/>
                  <a:gd name="T82" fmla="*/ 25 w 229"/>
                  <a:gd name="T83" fmla="*/ 252 h 316"/>
                  <a:gd name="T84" fmla="*/ 18 w 229"/>
                  <a:gd name="T85" fmla="*/ 217 h 316"/>
                  <a:gd name="T86" fmla="*/ 18 w 229"/>
                  <a:gd name="T87" fmla="*/ 210 h 316"/>
                  <a:gd name="T88" fmla="*/ 1 w 229"/>
                  <a:gd name="T89" fmla="*/ 140 h 316"/>
                  <a:gd name="T90" fmla="*/ 0 w 229"/>
                  <a:gd name="T91" fmla="*/ 134 h 316"/>
                  <a:gd name="T92" fmla="*/ 18 w 229"/>
                  <a:gd name="T93" fmla="*/ 50 h 316"/>
                  <a:gd name="T94" fmla="*/ 32 w 229"/>
                  <a:gd name="T95" fmla="*/ 4 h 316"/>
                  <a:gd name="T96" fmla="*/ 34 w 229"/>
                  <a:gd name="T9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316">
                    <a:moveTo>
                      <a:pt x="34" y="0"/>
                    </a:moveTo>
                    <a:cubicBezTo>
                      <a:pt x="35" y="1"/>
                      <a:pt x="36" y="2"/>
                      <a:pt x="37" y="2"/>
                    </a:cubicBezTo>
                    <a:cubicBezTo>
                      <a:pt x="48" y="12"/>
                      <a:pt x="58" y="22"/>
                      <a:pt x="69" y="32"/>
                    </a:cubicBezTo>
                    <a:cubicBezTo>
                      <a:pt x="71" y="34"/>
                      <a:pt x="72" y="36"/>
                      <a:pt x="73" y="38"/>
                    </a:cubicBezTo>
                    <a:cubicBezTo>
                      <a:pt x="86" y="63"/>
                      <a:pt x="94" y="89"/>
                      <a:pt x="99" y="117"/>
                    </a:cubicBezTo>
                    <a:cubicBezTo>
                      <a:pt x="99" y="120"/>
                      <a:pt x="100" y="124"/>
                      <a:pt x="101" y="128"/>
                    </a:cubicBezTo>
                    <a:cubicBezTo>
                      <a:pt x="103" y="133"/>
                      <a:pt x="107" y="134"/>
                      <a:pt x="112" y="132"/>
                    </a:cubicBezTo>
                    <a:cubicBezTo>
                      <a:pt x="115" y="130"/>
                      <a:pt x="117" y="129"/>
                      <a:pt x="120" y="127"/>
                    </a:cubicBezTo>
                    <a:cubicBezTo>
                      <a:pt x="128" y="121"/>
                      <a:pt x="136" y="115"/>
                      <a:pt x="145" y="109"/>
                    </a:cubicBezTo>
                    <a:cubicBezTo>
                      <a:pt x="147" y="108"/>
                      <a:pt x="148" y="106"/>
                      <a:pt x="148" y="103"/>
                    </a:cubicBezTo>
                    <a:cubicBezTo>
                      <a:pt x="148" y="95"/>
                      <a:pt x="148" y="88"/>
                      <a:pt x="148" y="80"/>
                    </a:cubicBezTo>
                    <a:cubicBezTo>
                      <a:pt x="148" y="75"/>
                      <a:pt x="153" y="69"/>
                      <a:pt x="159" y="69"/>
                    </a:cubicBezTo>
                    <a:cubicBezTo>
                      <a:pt x="160" y="69"/>
                      <a:pt x="162" y="70"/>
                      <a:pt x="162" y="71"/>
                    </a:cubicBezTo>
                    <a:cubicBezTo>
                      <a:pt x="163" y="72"/>
                      <a:pt x="164" y="73"/>
                      <a:pt x="164" y="75"/>
                    </a:cubicBezTo>
                    <a:cubicBezTo>
                      <a:pt x="164" y="79"/>
                      <a:pt x="167" y="83"/>
                      <a:pt x="171" y="86"/>
                    </a:cubicBezTo>
                    <a:cubicBezTo>
                      <a:pt x="181" y="94"/>
                      <a:pt x="192" y="100"/>
                      <a:pt x="204" y="104"/>
                    </a:cubicBezTo>
                    <a:cubicBezTo>
                      <a:pt x="208" y="106"/>
                      <a:pt x="209" y="108"/>
                      <a:pt x="209" y="112"/>
                    </a:cubicBezTo>
                    <a:cubicBezTo>
                      <a:pt x="210" y="140"/>
                      <a:pt x="196" y="160"/>
                      <a:pt x="169" y="170"/>
                    </a:cubicBezTo>
                    <a:cubicBezTo>
                      <a:pt x="156" y="175"/>
                      <a:pt x="142" y="177"/>
                      <a:pt x="128" y="175"/>
                    </a:cubicBezTo>
                    <a:cubicBezTo>
                      <a:pt x="119" y="173"/>
                      <a:pt x="112" y="182"/>
                      <a:pt x="114" y="190"/>
                    </a:cubicBezTo>
                    <a:cubicBezTo>
                      <a:pt x="114" y="192"/>
                      <a:pt x="115" y="194"/>
                      <a:pt x="115" y="196"/>
                    </a:cubicBezTo>
                    <a:cubicBezTo>
                      <a:pt x="118" y="203"/>
                      <a:pt x="118" y="211"/>
                      <a:pt x="115" y="219"/>
                    </a:cubicBezTo>
                    <a:cubicBezTo>
                      <a:pt x="114" y="222"/>
                      <a:pt x="112" y="224"/>
                      <a:pt x="109" y="226"/>
                    </a:cubicBezTo>
                    <a:cubicBezTo>
                      <a:pt x="101" y="231"/>
                      <a:pt x="95" y="238"/>
                      <a:pt x="89" y="246"/>
                    </a:cubicBezTo>
                    <a:cubicBezTo>
                      <a:pt x="84" y="254"/>
                      <a:pt x="85" y="258"/>
                      <a:pt x="95" y="260"/>
                    </a:cubicBezTo>
                    <a:cubicBezTo>
                      <a:pt x="101" y="261"/>
                      <a:pt x="107" y="261"/>
                      <a:pt x="113" y="259"/>
                    </a:cubicBezTo>
                    <a:cubicBezTo>
                      <a:pt x="125" y="256"/>
                      <a:pt x="137" y="252"/>
                      <a:pt x="148" y="248"/>
                    </a:cubicBezTo>
                    <a:cubicBezTo>
                      <a:pt x="155" y="245"/>
                      <a:pt x="162" y="243"/>
                      <a:pt x="170" y="243"/>
                    </a:cubicBezTo>
                    <a:cubicBezTo>
                      <a:pt x="176" y="242"/>
                      <a:pt x="182" y="240"/>
                      <a:pt x="187" y="237"/>
                    </a:cubicBezTo>
                    <a:cubicBezTo>
                      <a:pt x="195" y="234"/>
                      <a:pt x="203" y="230"/>
                      <a:pt x="212" y="229"/>
                    </a:cubicBezTo>
                    <a:cubicBezTo>
                      <a:pt x="214" y="229"/>
                      <a:pt x="217" y="229"/>
                      <a:pt x="220" y="229"/>
                    </a:cubicBezTo>
                    <a:cubicBezTo>
                      <a:pt x="226" y="230"/>
                      <a:pt x="229" y="236"/>
                      <a:pt x="227" y="241"/>
                    </a:cubicBezTo>
                    <a:cubicBezTo>
                      <a:pt x="223" y="250"/>
                      <a:pt x="218" y="259"/>
                      <a:pt x="214" y="267"/>
                    </a:cubicBezTo>
                    <a:cubicBezTo>
                      <a:pt x="211" y="271"/>
                      <a:pt x="207" y="274"/>
                      <a:pt x="203" y="277"/>
                    </a:cubicBezTo>
                    <a:cubicBezTo>
                      <a:pt x="194" y="282"/>
                      <a:pt x="184" y="286"/>
                      <a:pt x="174" y="289"/>
                    </a:cubicBezTo>
                    <a:cubicBezTo>
                      <a:pt x="163" y="292"/>
                      <a:pt x="151" y="295"/>
                      <a:pt x="140" y="298"/>
                    </a:cubicBezTo>
                    <a:cubicBezTo>
                      <a:pt x="136" y="299"/>
                      <a:pt x="131" y="298"/>
                      <a:pt x="127" y="298"/>
                    </a:cubicBezTo>
                    <a:cubicBezTo>
                      <a:pt x="122" y="298"/>
                      <a:pt x="119" y="299"/>
                      <a:pt x="116" y="301"/>
                    </a:cubicBezTo>
                    <a:cubicBezTo>
                      <a:pt x="97" y="315"/>
                      <a:pt x="74" y="316"/>
                      <a:pt x="55" y="304"/>
                    </a:cubicBezTo>
                    <a:cubicBezTo>
                      <a:pt x="51" y="301"/>
                      <a:pt x="47" y="297"/>
                      <a:pt x="44" y="292"/>
                    </a:cubicBezTo>
                    <a:cubicBezTo>
                      <a:pt x="37" y="281"/>
                      <a:pt x="32" y="269"/>
                      <a:pt x="27" y="257"/>
                    </a:cubicBezTo>
                    <a:cubicBezTo>
                      <a:pt x="26" y="255"/>
                      <a:pt x="26" y="254"/>
                      <a:pt x="25" y="252"/>
                    </a:cubicBezTo>
                    <a:cubicBezTo>
                      <a:pt x="20" y="241"/>
                      <a:pt x="17" y="230"/>
                      <a:pt x="18" y="217"/>
                    </a:cubicBezTo>
                    <a:cubicBezTo>
                      <a:pt x="19" y="215"/>
                      <a:pt x="18" y="213"/>
                      <a:pt x="18" y="210"/>
                    </a:cubicBezTo>
                    <a:cubicBezTo>
                      <a:pt x="12" y="187"/>
                      <a:pt x="6" y="163"/>
                      <a:pt x="1" y="140"/>
                    </a:cubicBezTo>
                    <a:cubicBezTo>
                      <a:pt x="0" y="138"/>
                      <a:pt x="0" y="136"/>
                      <a:pt x="0" y="134"/>
                    </a:cubicBezTo>
                    <a:cubicBezTo>
                      <a:pt x="6" y="106"/>
                      <a:pt x="12" y="78"/>
                      <a:pt x="18" y="50"/>
                    </a:cubicBezTo>
                    <a:cubicBezTo>
                      <a:pt x="22" y="35"/>
                      <a:pt x="26" y="19"/>
                      <a:pt x="32" y="4"/>
                    </a:cubicBezTo>
                    <a:cubicBezTo>
                      <a:pt x="33" y="2"/>
                      <a:pt x="33" y="1"/>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0" name="Freeform 13">
                <a:extLst>
                  <a:ext uri="{FF2B5EF4-FFF2-40B4-BE49-F238E27FC236}">
                    <a16:creationId xmlns:a16="http://schemas.microsoft.com/office/drawing/2014/main" id="{E3947BE1-C3AE-4CFB-BFFE-ABA981B89672}"/>
                  </a:ext>
                </a:extLst>
              </p:cNvPr>
              <p:cNvSpPr>
                <a:spLocks/>
              </p:cNvSpPr>
              <p:nvPr/>
            </p:nvSpPr>
            <p:spPr bwMode="auto">
              <a:xfrm>
                <a:off x="6355912" y="2792272"/>
                <a:ext cx="772117" cy="855416"/>
              </a:xfrm>
              <a:custGeom>
                <a:avLst/>
                <a:gdLst>
                  <a:gd name="T0" fmla="*/ 194 w 271"/>
                  <a:gd name="T1" fmla="*/ 98 h 300"/>
                  <a:gd name="T2" fmla="*/ 236 w 271"/>
                  <a:gd name="T3" fmla="*/ 96 h 300"/>
                  <a:gd name="T4" fmla="*/ 237 w 271"/>
                  <a:gd name="T5" fmla="*/ 111 h 300"/>
                  <a:gd name="T6" fmla="*/ 175 w 271"/>
                  <a:gd name="T7" fmla="*/ 150 h 300"/>
                  <a:gd name="T8" fmla="*/ 169 w 271"/>
                  <a:gd name="T9" fmla="*/ 195 h 300"/>
                  <a:gd name="T10" fmla="*/ 177 w 271"/>
                  <a:gd name="T11" fmla="*/ 299 h 300"/>
                  <a:gd name="T12" fmla="*/ 159 w 271"/>
                  <a:gd name="T13" fmla="*/ 285 h 300"/>
                  <a:gd name="T14" fmla="*/ 150 w 271"/>
                  <a:gd name="T15" fmla="*/ 266 h 300"/>
                  <a:gd name="T16" fmla="*/ 133 w 271"/>
                  <a:gd name="T17" fmla="*/ 260 h 300"/>
                  <a:gd name="T18" fmla="*/ 132 w 271"/>
                  <a:gd name="T19" fmla="*/ 243 h 300"/>
                  <a:gd name="T20" fmla="*/ 149 w 271"/>
                  <a:gd name="T21" fmla="*/ 232 h 300"/>
                  <a:gd name="T22" fmla="*/ 139 w 271"/>
                  <a:gd name="T23" fmla="*/ 197 h 300"/>
                  <a:gd name="T24" fmla="*/ 117 w 271"/>
                  <a:gd name="T25" fmla="*/ 216 h 300"/>
                  <a:gd name="T26" fmla="*/ 101 w 271"/>
                  <a:gd name="T27" fmla="*/ 235 h 300"/>
                  <a:gd name="T28" fmla="*/ 26 w 271"/>
                  <a:gd name="T29" fmla="*/ 293 h 300"/>
                  <a:gd name="T30" fmla="*/ 0 w 271"/>
                  <a:gd name="T31" fmla="*/ 243 h 300"/>
                  <a:gd name="T32" fmla="*/ 9 w 271"/>
                  <a:gd name="T33" fmla="*/ 237 h 300"/>
                  <a:gd name="T34" fmla="*/ 32 w 271"/>
                  <a:gd name="T35" fmla="*/ 234 h 300"/>
                  <a:gd name="T36" fmla="*/ 59 w 271"/>
                  <a:gd name="T37" fmla="*/ 219 h 300"/>
                  <a:gd name="T38" fmla="*/ 116 w 271"/>
                  <a:gd name="T39" fmla="*/ 185 h 300"/>
                  <a:gd name="T40" fmla="*/ 145 w 271"/>
                  <a:gd name="T41" fmla="*/ 155 h 300"/>
                  <a:gd name="T42" fmla="*/ 133 w 271"/>
                  <a:gd name="T43" fmla="*/ 142 h 300"/>
                  <a:gd name="T44" fmla="*/ 145 w 271"/>
                  <a:gd name="T45" fmla="*/ 112 h 300"/>
                  <a:gd name="T46" fmla="*/ 143 w 271"/>
                  <a:gd name="T47" fmla="*/ 104 h 300"/>
                  <a:gd name="T48" fmla="*/ 124 w 271"/>
                  <a:gd name="T49" fmla="*/ 108 h 300"/>
                  <a:gd name="T50" fmla="*/ 121 w 271"/>
                  <a:gd name="T51" fmla="*/ 140 h 300"/>
                  <a:gd name="T52" fmla="*/ 87 w 271"/>
                  <a:gd name="T53" fmla="*/ 188 h 300"/>
                  <a:gd name="T54" fmla="*/ 73 w 271"/>
                  <a:gd name="T55" fmla="*/ 176 h 300"/>
                  <a:gd name="T56" fmla="*/ 67 w 271"/>
                  <a:gd name="T57" fmla="*/ 159 h 300"/>
                  <a:gd name="T58" fmla="*/ 66 w 271"/>
                  <a:gd name="T59" fmla="*/ 63 h 300"/>
                  <a:gd name="T60" fmla="*/ 72 w 271"/>
                  <a:gd name="T61" fmla="*/ 47 h 300"/>
                  <a:gd name="T62" fmla="*/ 88 w 271"/>
                  <a:gd name="T63" fmla="*/ 55 h 300"/>
                  <a:gd name="T64" fmla="*/ 109 w 271"/>
                  <a:gd name="T65" fmla="*/ 63 h 300"/>
                  <a:gd name="T66" fmla="*/ 160 w 271"/>
                  <a:gd name="T67" fmla="*/ 28 h 300"/>
                  <a:gd name="T68" fmla="*/ 187 w 271"/>
                  <a:gd name="T69" fmla="*/ 16 h 300"/>
                  <a:gd name="T70" fmla="*/ 258 w 271"/>
                  <a:gd name="T71" fmla="*/ 4 h 300"/>
                  <a:gd name="T72" fmla="*/ 271 w 271"/>
                  <a:gd name="T73" fmla="*/ 16 h 300"/>
                  <a:gd name="T74" fmla="*/ 248 w 271"/>
                  <a:gd name="T75" fmla="*/ 37 h 300"/>
                  <a:gd name="T76" fmla="*/ 215 w 271"/>
                  <a:gd name="T77" fmla="*/ 67 h 300"/>
                  <a:gd name="T78" fmla="*/ 186 w 271"/>
                  <a:gd name="T79" fmla="*/ 9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300">
                    <a:moveTo>
                      <a:pt x="185" y="102"/>
                    </a:moveTo>
                    <a:cubicBezTo>
                      <a:pt x="188" y="101"/>
                      <a:pt x="191" y="99"/>
                      <a:pt x="194" y="98"/>
                    </a:cubicBezTo>
                    <a:cubicBezTo>
                      <a:pt x="200" y="94"/>
                      <a:pt x="206" y="91"/>
                      <a:pt x="213" y="90"/>
                    </a:cubicBezTo>
                    <a:cubicBezTo>
                      <a:pt x="221" y="89"/>
                      <a:pt x="229" y="92"/>
                      <a:pt x="236" y="96"/>
                    </a:cubicBezTo>
                    <a:cubicBezTo>
                      <a:pt x="237" y="97"/>
                      <a:pt x="238" y="98"/>
                      <a:pt x="239" y="99"/>
                    </a:cubicBezTo>
                    <a:cubicBezTo>
                      <a:pt x="242" y="103"/>
                      <a:pt x="242" y="108"/>
                      <a:pt x="237" y="111"/>
                    </a:cubicBezTo>
                    <a:cubicBezTo>
                      <a:pt x="220" y="127"/>
                      <a:pt x="200" y="139"/>
                      <a:pt x="179" y="148"/>
                    </a:cubicBezTo>
                    <a:cubicBezTo>
                      <a:pt x="178" y="149"/>
                      <a:pt x="176" y="149"/>
                      <a:pt x="175" y="150"/>
                    </a:cubicBezTo>
                    <a:cubicBezTo>
                      <a:pt x="167" y="153"/>
                      <a:pt x="164" y="159"/>
                      <a:pt x="163" y="168"/>
                    </a:cubicBezTo>
                    <a:cubicBezTo>
                      <a:pt x="163" y="177"/>
                      <a:pt x="165" y="187"/>
                      <a:pt x="169" y="195"/>
                    </a:cubicBezTo>
                    <a:cubicBezTo>
                      <a:pt x="182" y="226"/>
                      <a:pt x="186" y="259"/>
                      <a:pt x="185" y="292"/>
                    </a:cubicBezTo>
                    <a:cubicBezTo>
                      <a:pt x="185" y="298"/>
                      <a:pt x="183" y="300"/>
                      <a:pt x="177" y="299"/>
                    </a:cubicBezTo>
                    <a:cubicBezTo>
                      <a:pt x="171" y="299"/>
                      <a:pt x="165" y="297"/>
                      <a:pt x="161" y="292"/>
                    </a:cubicBezTo>
                    <a:cubicBezTo>
                      <a:pt x="159" y="290"/>
                      <a:pt x="159" y="287"/>
                      <a:pt x="159" y="285"/>
                    </a:cubicBezTo>
                    <a:cubicBezTo>
                      <a:pt x="159" y="284"/>
                      <a:pt x="159" y="282"/>
                      <a:pt x="159" y="281"/>
                    </a:cubicBezTo>
                    <a:cubicBezTo>
                      <a:pt x="159" y="274"/>
                      <a:pt x="156" y="269"/>
                      <a:pt x="150" y="266"/>
                    </a:cubicBezTo>
                    <a:cubicBezTo>
                      <a:pt x="146" y="263"/>
                      <a:pt x="141" y="262"/>
                      <a:pt x="136" y="260"/>
                    </a:cubicBezTo>
                    <a:cubicBezTo>
                      <a:pt x="135" y="260"/>
                      <a:pt x="134" y="260"/>
                      <a:pt x="133" y="260"/>
                    </a:cubicBezTo>
                    <a:cubicBezTo>
                      <a:pt x="129" y="258"/>
                      <a:pt x="126" y="255"/>
                      <a:pt x="126" y="252"/>
                    </a:cubicBezTo>
                    <a:cubicBezTo>
                      <a:pt x="125" y="248"/>
                      <a:pt x="128" y="244"/>
                      <a:pt x="132" y="243"/>
                    </a:cubicBezTo>
                    <a:cubicBezTo>
                      <a:pt x="134" y="242"/>
                      <a:pt x="136" y="242"/>
                      <a:pt x="138" y="242"/>
                    </a:cubicBezTo>
                    <a:cubicBezTo>
                      <a:pt x="144" y="241"/>
                      <a:pt x="147" y="238"/>
                      <a:pt x="149" y="232"/>
                    </a:cubicBezTo>
                    <a:cubicBezTo>
                      <a:pt x="153" y="220"/>
                      <a:pt x="151" y="208"/>
                      <a:pt x="144" y="197"/>
                    </a:cubicBezTo>
                    <a:cubicBezTo>
                      <a:pt x="142" y="195"/>
                      <a:pt x="141" y="195"/>
                      <a:pt x="139" y="197"/>
                    </a:cubicBezTo>
                    <a:cubicBezTo>
                      <a:pt x="138" y="197"/>
                      <a:pt x="137" y="198"/>
                      <a:pt x="136" y="199"/>
                    </a:cubicBezTo>
                    <a:cubicBezTo>
                      <a:pt x="129" y="205"/>
                      <a:pt x="123" y="210"/>
                      <a:pt x="117" y="216"/>
                    </a:cubicBezTo>
                    <a:cubicBezTo>
                      <a:pt x="112" y="220"/>
                      <a:pt x="108" y="225"/>
                      <a:pt x="105" y="231"/>
                    </a:cubicBezTo>
                    <a:cubicBezTo>
                      <a:pt x="104" y="232"/>
                      <a:pt x="103" y="233"/>
                      <a:pt x="101" y="235"/>
                    </a:cubicBezTo>
                    <a:cubicBezTo>
                      <a:pt x="84" y="253"/>
                      <a:pt x="66" y="270"/>
                      <a:pt x="48" y="288"/>
                    </a:cubicBezTo>
                    <a:cubicBezTo>
                      <a:pt x="41" y="296"/>
                      <a:pt x="35" y="297"/>
                      <a:pt x="26" y="293"/>
                    </a:cubicBezTo>
                    <a:cubicBezTo>
                      <a:pt x="20" y="291"/>
                      <a:pt x="16" y="287"/>
                      <a:pt x="13" y="282"/>
                    </a:cubicBezTo>
                    <a:cubicBezTo>
                      <a:pt x="4" y="271"/>
                      <a:pt x="1" y="257"/>
                      <a:pt x="0" y="243"/>
                    </a:cubicBezTo>
                    <a:cubicBezTo>
                      <a:pt x="0" y="240"/>
                      <a:pt x="1" y="239"/>
                      <a:pt x="3" y="239"/>
                    </a:cubicBezTo>
                    <a:cubicBezTo>
                      <a:pt x="5" y="238"/>
                      <a:pt x="7" y="237"/>
                      <a:pt x="9" y="237"/>
                    </a:cubicBezTo>
                    <a:cubicBezTo>
                      <a:pt x="13" y="235"/>
                      <a:pt x="16" y="235"/>
                      <a:pt x="20" y="237"/>
                    </a:cubicBezTo>
                    <a:cubicBezTo>
                      <a:pt x="24" y="239"/>
                      <a:pt x="28" y="238"/>
                      <a:pt x="32" y="234"/>
                    </a:cubicBezTo>
                    <a:cubicBezTo>
                      <a:pt x="34" y="233"/>
                      <a:pt x="37" y="231"/>
                      <a:pt x="39" y="230"/>
                    </a:cubicBezTo>
                    <a:cubicBezTo>
                      <a:pt x="46" y="226"/>
                      <a:pt x="52" y="222"/>
                      <a:pt x="59" y="219"/>
                    </a:cubicBezTo>
                    <a:cubicBezTo>
                      <a:pt x="60" y="218"/>
                      <a:pt x="62" y="217"/>
                      <a:pt x="63" y="216"/>
                    </a:cubicBezTo>
                    <a:cubicBezTo>
                      <a:pt x="81" y="206"/>
                      <a:pt x="98" y="195"/>
                      <a:pt x="116" y="185"/>
                    </a:cubicBezTo>
                    <a:cubicBezTo>
                      <a:pt x="122" y="181"/>
                      <a:pt x="128" y="177"/>
                      <a:pt x="134" y="172"/>
                    </a:cubicBezTo>
                    <a:cubicBezTo>
                      <a:pt x="139" y="168"/>
                      <a:pt x="143" y="163"/>
                      <a:pt x="145" y="155"/>
                    </a:cubicBezTo>
                    <a:cubicBezTo>
                      <a:pt x="143" y="155"/>
                      <a:pt x="142" y="154"/>
                      <a:pt x="140" y="154"/>
                    </a:cubicBezTo>
                    <a:cubicBezTo>
                      <a:pt x="134" y="152"/>
                      <a:pt x="132" y="148"/>
                      <a:pt x="133" y="142"/>
                    </a:cubicBezTo>
                    <a:cubicBezTo>
                      <a:pt x="134" y="140"/>
                      <a:pt x="135" y="137"/>
                      <a:pt x="136" y="135"/>
                    </a:cubicBezTo>
                    <a:cubicBezTo>
                      <a:pt x="139" y="127"/>
                      <a:pt x="142" y="119"/>
                      <a:pt x="145" y="112"/>
                    </a:cubicBezTo>
                    <a:cubicBezTo>
                      <a:pt x="145" y="111"/>
                      <a:pt x="146" y="110"/>
                      <a:pt x="146" y="109"/>
                    </a:cubicBezTo>
                    <a:cubicBezTo>
                      <a:pt x="147" y="105"/>
                      <a:pt x="146" y="104"/>
                      <a:pt x="143" y="104"/>
                    </a:cubicBezTo>
                    <a:cubicBezTo>
                      <a:pt x="140" y="104"/>
                      <a:pt x="138" y="104"/>
                      <a:pt x="135" y="105"/>
                    </a:cubicBezTo>
                    <a:cubicBezTo>
                      <a:pt x="132" y="106"/>
                      <a:pt x="128" y="107"/>
                      <a:pt x="124" y="108"/>
                    </a:cubicBezTo>
                    <a:cubicBezTo>
                      <a:pt x="122" y="109"/>
                      <a:pt x="121" y="111"/>
                      <a:pt x="121" y="113"/>
                    </a:cubicBezTo>
                    <a:cubicBezTo>
                      <a:pt x="121" y="122"/>
                      <a:pt x="121" y="131"/>
                      <a:pt x="121" y="140"/>
                    </a:cubicBezTo>
                    <a:cubicBezTo>
                      <a:pt x="121" y="142"/>
                      <a:pt x="120" y="144"/>
                      <a:pt x="119" y="146"/>
                    </a:cubicBezTo>
                    <a:cubicBezTo>
                      <a:pt x="108" y="160"/>
                      <a:pt x="98" y="174"/>
                      <a:pt x="87" y="188"/>
                    </a:cubicBezTo>
                    <a:cubicBezTo>
                      <a:pt x="87" y="189"/>
                      <a:pt x="86" y="189"/>
                      <a:pt x="86" y="190"/>
                    </a:cubicBezTo>
                    <a:cubicBezTo>
                      <a:pt x="81" y="185"/>
                      <a:pt x="77" y="181"/>
                      <a:pt x="73" y="176"/>
                    </a:cubicBezTo>
                    <a:cubicBezTo>
                      <a:pt x="70" y="173"/>
                      <a:pt x="69" y="170"/>
                      <a:pt x="69" y="166"/>
                    </a:cubicBezTo>
                    <a:cubicBezTo>
                      <a:pt x="68" y="164"/>
                      <a:pt x="68" y="161"/>
                      <a:pt x="67" y="159"/>
                    </a:cubicBezTo>
                    <a:cubicBezTo>
                      <a:pt x="58" y="138"/>
                      <a:pt x="57" y="117"/>
                      <a:pt x="63" y="95"/>
                    </a:cubicBezTo>
                    <a:cubicBezTo>
                      <a:pt x="67" y="84"/>
                      <a:pt x="67" y="74"/>
                      <a:pt x="66" y="63"/>
                    </a:cubicBezTo>
                    <a:cubicBezTo>
                      <a:pt x="66" y="60"/>
                      <a:pt x="66" y="57"/>
                      <a:pt x="66" y="54"/>
                    </a:cubicBezTo>
                    <a:cubicBezTo>
                      <a:pt x="66" y="50"/>
                      <a:pt x="68" y="47"/>
                      <a:pt x="72" y="47"/>
                    </a:cubicBezTo>
                    <a:cubicBezTo>
                      <a:pt x="75" y="46"/>
                      <a:pt x="78" y="47"/>
                      <a:pt x="80" y="48"/>
                    </a:cubicBezTo>
                    <a:cubicBezTo>
                      <a:pt x="83" y="50"/>
                      <a:pt x="85" y="52"/>
                      <a:pt x="88" y="55"/>
                    </a:cubicBezTo>
                    <a:cubicBezTo>
                      <a:pt x="90" y="57"/>
                      <a:pt x="91" y="59"/>
                      <a:pt x="93" y="61"/>
                    </a:cubicBezTo>
                    <a:cubicBezTo>
                      <a:pt x="99" y="66"/>
                      <a:pt x="103" y="67"/>
                      <a:pt x="109" y="63"/>
                    </a:cubicBezTo>
                    <a:cubicBezTo>
                      <a:pt x="117" y="58"/>
                      <a:pt x="125" y="53"/>
                      <a:pt x="133" y="48"/>
                    </a:cubicBezTo>
                    <a:cubicBezTo>
                      <a:pt x="142" y="41"/>
                      <a:pt x="151" y="35"/>
                      <a:pt x="160" y="28"/>
                    </a:cubicBezTo>
                    <a:cubicBezTo>
                      <a:pt x="163" y="25"/>
                      <a:pt x="167" y="24"/>
                      <a:pt x="171" y="23"/>
                    </a:cubicBezTo>
                    <a:cubicBezTo>
                      <a:pt x="177" y="23"/>
                      <a:pt x="182" y="20"/>
                      <a:pt x="187" y="16"/>
                    </a:cubicBezTo>
                    <a:cubicBezTo>
                      <a:pt x="196" y="6"/>
                      <a:pt x="208" y="2"/>
                      <a:pt x="221" y="1"/>
                    </a:cubicBezTo>
                    <a:cubicBezTo>
                      <a:pt x="233" y="0"/>
                      <a:pt x="246" y="0"/>
                      <a:pt x="258" y="4"/>
                    </a:cubicBezTo>
                    <a:cubicBezTo>
                      <a:pt x="261" y="5"/>
                      <a:pt x="264" y="7"/>
                      <a:pt x="267" y="9"/>
                    </a:cubicBezTo>
                    <a:cubicBezTo>
                      <a:pt x="270" y="10"/>
                      <a:pt x="271" y="13"/>
                      <a:pt x="271" y="16"/>
                    </a:cubicBezTo>
                    <a:cubicBezTo>
                      <a:pt x="271" y="18"/>
                      <a:pt x="271" y="19"/>
                      <a:pt x="269" y="21"/>
                    </a:cubicBezTo>
                    <a:cubicBezTo>
                      <a:pt x="262" y="26"/>
                      <a:pt x="255" y="31"/>
                      <a:pt x="248" y="37"/>
                    </a:cubicBezTo>
                    <a:cubicBezTo>
                      <a:pt x="240" y="43"/>
                      <a:pt x="232" y="50"/>
                      <a:pt x="226" y="58"/>
                    </a:cubicBezTo>
                    <a:cubicBezTo>
                      <a:pt x="223" y="62"/>
                      <a:pt x="219" y="65"/>
                      <a:pt x="215" y="67"/>
                    </a:cubicBezTo>
                    <a:cubicBezTo>
                      <a:pt x="213" y="68"/>
                      <a:pt x="212" y="69"/>
                      <a:pt x="211" y="70"/>
                    </a:cubicBezTo>
                    <a:cubicBezTo>
                      <a:pt x="202" y="79"/>
                      <a:pt x="194" y="87"/>
                      <a:pt x="186" y="95"/>
                    </a:cubicBezTo>
                    <a:cubicBezTo>
                      <a:pt x="184" y="97"/>
                      <a:pt x="183" y="99"/>
                      <a:pt x="1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1" name="Freeform 14">
                <a:extLst>
                  <a:ext uri="{FF2B5EF4-FFF2-40B4-BE49-F238E27FC236}">
                    <a16:creationId xmlns:a16="http://schemas.microsoft.com/office/drawing/2014/main" id="{F2A49C76-5480-41CE-9ADE-B8DA9152D704}"/>
                  </a:ext>
                </a:extLst>
              </p:cNvPr>
              <p:cNvSpPr>
                <a:spLocks/>
              </p:cNvSpPr>
              <p:nvPr/>
            </p:nvSpPr>
            <p:spPr bwMode="auto">
              <a:xfrm>
                <a:off x="9143222" y="3099837"/>
                <a:ext cx="797747" cy="506201"/>
              </a:xfrm>
              <a:custGeom>
                <a:avLst/>
                <a:gdLst>
                  <a:gd name="T0" fmla="*/ 16 w 280"/>
                  <a:gd name="T1" fmla="*/ 133 h 178"/>
                  <a:gd name="T2" fmla="*/ 14 w 280"/>
                  <a:gd name="T3" fmla="*/ 124 h 178"/>
                  <a:gd name="T4" fmla="*/ 2 w 280"/>
                  <a:gd name="T5" fmla="*/ 103 h 178"/>
                  <a:gd name="T6" fmla="*/ 6 w 280"/>
                  <a:gd name="T7" fmla="*/ 81 h 178"/>
                  <a:gd name="T8" fmla="*/ 16 w 280"/>
                  <a:gd name="T9" fmla="*/ 77 h 178"/>
                  <a:gd name="T10" fmla="*/ 22 w 280"/>
                  <a:gd name="T11" fmla="*/ 77 h 178"/>
                  <a:gd name="T12" fmla="*/ 40 w 280"/>
                  <a:gd name="T13" fmla="*/ 71 h 178"/>
                  <a:gd name="T14" fmla="*/ 54 w 280"/>
                  <a:gd name="T15" fmla="*/ 64 h 178"/>
                  <a:gd name="T16" fmla="*/ 63 w 280"/>
                  <a:gd name="T17" fmla="*/ 61 h 178"/>
                  <a:gd name="T18" fmla="*/ 144 w 280"/>
                  <a:gd name="T19" fmla="*/ 25 h 178"/>
                  <a:gd name="T20" fmla="*/ 169 w 280"/>
                  <a:gd name="T21" fmla="*/ 16 h 178"/>
                  <a:gd name="T22" fmla="*/ 186 w 280"/>
                  <a:gd name="T23" fmla="*/ 13 h 178"/>
                  <a:gd name="T24" fmla="*/ 209 w 280"/>
                  <a:gd name="T25" fmla="*/ 9 h 178"/>
                  <a:gd name="T26" fmla="*/ 224 w 280"/>
                  <a:gd name="T27" fmla="*/ 3 h 178"/>
                  <a:gd name="T28" fmla="*/ 233 w 280"/>
                  <a:gd name="T29" fmla="*/ 0 h 178"/>
                  <a:gd name="T30" fmla="*/ 265 w 280"/>
                  <a:gd name="T31" fmla="*/ 5 h 178"/>
                  <a:gd name="T32" fmla="*/ 274 w 280"/>
                  <a:gd name="T33" fmla="*/ 29 h 178"/>
                  <a:gd name="T34" fmla="*/ 256 w 280"/>
                  <a:gd name="T35" fmla="*/ 50 h 178"/>
                  <a:gd name="T36" fmla="*/ 245 w 280"/>
                  <a:gd name="T37" fmla="*/ 53 h 178"/>
                  <a:gd name="T38" fmla="*/ 220 w 280"/>
                  <a:gd name="T39" fmla="*/ 56 h 178"/>
                  <a:gd name="T40" fmla="*/ 213 w 280"/>
                  <a:gd name="T41" fmla="*/ 58 h 178"/>
                  <a:gd name="T42" fmla="*/ 208 w 280"/>
                  <a:gd name="T43" fmla="*/ 67 h 178"/>
                  <a:gd name="T44" fmla="*/ 210 w 280"/>
                  <a:gd name="T45" fmla="*/ 76 h 178"/>
                  <a:gd name="T46" fmla="*/ 218 w 280"/>
                  <a:gd name="T47" fmla="*/ 92 h 178"/>
                  <a:gd name="T48" fmla="*/ 224 w 280"/>
                  <a:gd name="T49" fmla="*/ 115 h 178"/>
                  <a:gd name="T50" fmla="*/ 220 w 280"/>
                  <a:gd name="T51" fmla="*/ 146 h 178"/>
                  <a:gd name="T52" fmla="*/ 197 w 280"/>
                  <a:gd name="T53" fmla="*/ 163 h 178"/>
                  <a:gd name="T54" fmla="*/ 189 w 280"/>
                  <a:gd name="T55" fmla="*/ 163 h 178"/>
                  <a:gd name="T56" fmla="*/ 181 w 280"/>
                  <a:gd name="T57" fmla="*/ 167 h 178"/>
                  <a:gd name="T58" fmla="*/ 178 w 280"/>
                  <a:gd name="T59" fmla="*/ 170 h 178"/>
                  <a:gd name="T60" fmla="*/ 156 w 280"/>
                  <a:gd name="T61" fmla="*/ 175 h 178"/>
                  <a:gd name="T62" fmla="*/ 140 w 280"/>
                  <a:gd name="T63" fmla="*/ 166 h 178"/>
                  <a:gd name="T64" fmla="*/ 126 w 280"/>
                  <a:gd name="T65" fmla="*/ 162 h 178"/>
                  <a:gd name="T66" fmla="*/ 119 w 280"/>
                  <a:gd name="T67" fmla="*/ 160 h 178"/>
                  <a:gd name="T68" fmla="*/ 113 w 280"/>
                  <a:gd name="T69" fmla="*/ 150 h 178"/>
                  <a:gd name="T70" fmla="*/ 115 w 280"/>
                  <a:gd name="T71" fmla="*/ 147 h 178"/>
                  <a:gd name="T72" fmla="*/ 122 w 280"/>
                  <a:gd name="T73" fmla="*/ 147 h 178"/>
                  <a:gd name="T74" fmla="*/ 166 w 280"/>
                  <a:gd name="T75" fmla="*/ 141 h 178"/>
                  <a:gd name="T76" fmla="*/ 185 w 280"/>
                  <a:gd name="T77" fmla="*/ 129 h 178"/>
                  <a:gd name="T78" fmla="*/ 188 w 280"/>
                  <a:gd name="T79" fmla="*/ 120 h 178"/>
                  <a:gd name="T80" fmla="*/ 185 w 280"/>
                  <a:gd name="T81" fmla="*/ 92 h 178"/>
                  <a:gd name="T82" fmla="*/ 184 w 280"/>
                  <a:gd name="T83" fmla="*/ 77 h 178"/>
                  <a:gd name="T84" fmla="*/ 179 w 280"/>
                  <a:gd name="T85" fmla="*/ 71 h 178"/>
                  <a:gd name="T86" fmla="*/ 163 w 280"/>
                  <a:gd name="T87" fmla="*/ 75 h 178"/>
                  <a:gd name="T88" fmla="*/ 158 w 280"/>
                  <a:gd name="T89" fmla="*/ 79 h 178"/>
                  <a:gd name="T90" fmla="*/ 145 w 280"/>
                  <a:gd name="T91" fmla="*/ 82 h 178"/>
                  <a:gd name="T92" fmla="*/ 116 w 280"/>
                  <a:gd name="T93" fmla="*/ 91 h 178"/>
                  <a:gd name="T94" fmla="*/ 80 w 280"/>
                  <a:gd name="T95" fmla="*/ 118 h 178"/>
                  <a:gd name="T96" fmla="*/ 52 w 280"/>
                  <a:gd name="T97" fmla="*/ 135 h 178"/>
                  <a:gd name="T98" fmla="*/ 22 w 280"/>
                  <a:gd name="T99" fmla="*/ 136 h 178"/>
                  <a:gd name="T100" fmla="*/ 18 w 280"/>
                  <a:gd name="T101" fmla="*/ 134 h 178"/>
                  <a:gd name="T102" fmla="*/ 16 w 280"/>
                  <a:gd name="T103"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0" h="178">
                    <a:moveTo>
                      <a:pt x="16" y="133"/>
                    </a:moveTo>
                    <a:cubicBezTo>
                      <a:pt x="18" y="129"/>
                      <a:pt x="16" y="127"/>
                      <a:pt x="14" y="124"/>
                    </a:cubicBezTo>
                    <a:cubicBezTo>
                      <a:pt x="9" y="118"/>
                      <a:pt x="5" y="111"/>
                      <a:pt x="2" y="103"/>
                    </a:cubicBezTo>
                    <a:cubicBezTo>
                      <a:pt x="0" y="95"/>
                      <a:pt x="1" y="88"/>
                      <a:pt x="6" y="81"/>
                    </a:cubicBezTo>
                    <a:cubicBezTo>
                      <a:pt x="9" y="78"/>
                      <a:pt x="12" y="76"/>
                      <a:pt x="16" y="77"/>
                    </a:cubicBezTo>
                    <a:cubicBezTo>
                      <a:pt x="18" y="77"/>
                      <a:pt x="20" y="76"/>
                      <a:pt x="22" y="77"/>
                    </a:cubicBezTo>
                    <a:cubicBezTo>
                      <a:pt x="29" y="79"/>
                      <a:pt x="36" y="76"/>
                      <a:pt x="40" y="71"/>
                    </a:cubicBezTo>
                    <a:cubicBezTo>
                      <a:pt x="44" y="67"/>
                      <a:pt x="49" y="65"/>
                      <a:pt x="54" y="64"/>
                    </a:cubicBezTo>
                    <a:cubicBezTo>
                      <a:pt x="57" y="64"/>
                      <a:pt x="60" y="62"/>
                      <a:pt x="63" y="61"/>
                    </a:cubicBezTo>
                    <a:cubicBezTo>
                      <a:pt x="89" y="47"/>
                      <a:pt x="116" y="35"/>
                      <a:pt x="144" y="25"/>
                    </a:cubicBezTo>
                    <a:cubicBezTo>
                      <a:pt x="152" y="22"/>
                      <a:pt x="161" y="19"/>
                      <a:pt x="169" y="16"/>
                    </a:cubicBezTo>
                    <a:cubicBezTo>
                      <a:pt x="174" y="14"/>
                      <a:pt x="180" y="14"/>
                      <a:pt x="186" y="13"/>
                    </a:cubicBezTo>
                    <a:cubicBezTo>
                      <a:pt x="194" y="12"/>
                      <a:pt x="201" y="11"/>
                      <a:pt x="209" y="9"/>
                    </a:cubicBezTo>
                    <a:cubicBezTo>
                      <a:pt x="214" y="8"/>
                      <a:pt x="219" y="5"/>
                      <a:pt x="224" y="3"/>
                    </a:cubicBezTo>
                    <a:cubicBezTo>
                      <a:pt x="227" y="1"/>
                      <a:pt x="230" y="0"/>
                      <a:pt x="233" y="0"/>
                    </a:cubicBezTo>
                    <a:cubicBezTo>
                      <a:pt x="244" y="0"/>
                      <a:pt x="255" y="1"/>
                      <a:pt x="265" y="5"/>
                    </a:cubicBezTo>
                    <a:cubicBezTo>
                      <a:pt x="276" y="9"/>
                      <a:pt x="280" y="19"/>
                      <a:pt x="274" y="29"/>
                    </a:cubicBezTo>
                    <a:cubicBezTo>
                      <a:pt x="270" y="38"/>
                      <a:pt x="263" y="45"/>
                      <a:pt x="256" y="50"/>
                    </a:cubicBezTo>
                    <a:cubicBezTo>
                      <a:pt x="252" y="53"/>
                      <a:pt x="249" y="53"/>
                      <a:pt x="245" y="53"/>
                    </a:cubicBezTo>
                    <a:cubicBezTo>
                      <a:pt x="236" y="54"/>
                      <a:pt x="228" y="55"/>
                      <a:pt x="220" y="56"/>
                    </a:cubicBezTo>
                    <a:cubicBezTo>
                      <a:pt x="218" y="57"/>
                      <a:pt x="215" y="57"/>
                      <a:pt x="213" y="58"/>
                    </a:cubicBezTo>
                    <a:cubicBezTo>
                      <a:pt x="209" y="60"/>
                      <a:pt x="208" y="63"/>
                      <a:pt x="208" y="67"/>
                    </a:cubicBezTo>
                    <a:cubicBezTo>
                      <a:pt x="208" y="70"/>
                      <a:pt x="209" y="73"/>
                      <a:pt x="210" y="76"/>
                    </a:cubicBezTo>
                    <a:cubicBezTo>
                      <a:pt x="213" y="82"/>
                      <a:pt x="215" y="87"/>
                      <a:pt x="218" y="92"/>
                    </a:cubicBezTo>
                    <a:cubicBezTo>
                      <a:pt x="221" y="100"/>
                      <a:pt x="224" y="107"/>
                      <a:pt x="224" y="115"/>
                    </a:cubicBezTo>
                    <a:cubicBezTo>
                      <a:pt x="224" y="126"/>
                      <a:pt x="223" y="136"/>
                      <a:pt x="220" y="146"/>
                    </a:cubicBezTo>
                    <a:cubicBezTo>
                      <a:pt x="216" y="157"/>
                      <a:pt x="209" y="162"/>
                      <a:pt x="197" y="163"/>
                    </a:cubicBezTo>
                    <a:cubicBezTo>
                      <a:pt x="194" y="163"/>
                      <a:pt x="192" y="163"/>
                      <a:pt x="189" y="163"/>
                    </a:cubicBezTo>
                    <a:cubicBezTo>
                      <a:pt x="186" y="163"/>
                      <a:pt x="183" y="163"/>
                      <a:pt x="181" y="167"/>
                    </a:cubicBezTo>
                    <a:cubicBezTo>
                      <a:pt x="180" y="168"/>
                      <a:pt x="179" y="169"/>
                      <a:pt x="178" y="170"/>
                    </a:cubicBezTo>
                    <a:cubicBezTo>
                      <a:pt x="171" y="176"/>
                      <a:pt x="164" y="178"/>
                      <a:pt x="156" y="175"/>
                    </a:cubicBezTo>
                    <a:cubicBezTo>
                      <a:pt x="151" y="172"/>
                      <a:pt x="145" y="169"/>
                      <a:pt x="140" y="166"/>
                    </a:cubicBezTo>
                    <a:cubicBezTo>
                      <a:pt x="136" y="163"/>
                      <a:pt x="132" y="162"/>
                      <a:pt x="126" y="162"/>
                    </a:cubicBezTo>
                    <a:cubicBezTo>
                      <a:pt x="124" y="162"/>
                      <a:pt x="121" y="163"/>
                      <a:pt x="119" y="160"/>
                    </a:cubicBezTo>
                    <a:cubicBezTo>
                      <a:pt x="116" y="157"/>
                      <a:pt x="114" y="154"/>
                      <a:pt x="113" y="150"/>
                    </a:cubicBezTo>
                    <a:cubicBezTo>
                      <a:pt x="112" y="148"/>
                      <a:pt x="113" y="147"/>
                      <a:pt x="115" y="147"/>
                    </a:cubicBezTo>
                    <a:cubicBezTo>
                      <a:pt x="117" y="147"/>
                      <a:pt x="120" y="147"/>
                      <a:pt x="122" y="147"/>
                    </a:cubicBezTo>
                    <a:cubicBezTo>
                      <a:pt x="137" y="148"/>
                      <a:pt x="152" y="146"/>
                      <a:pt x="166" y="141"/>
                    </a:cubicBezTo>
                    <a:cubicBezTo>
                      <a:pt x="173" y="138"/>
                      <a:pt x="179" y="134"/>
                      <a:pt x="185" y="129"/>
                    </a:cubicBezTo>
                    <a:cubicBezTo>
                      <a:pt x="188" y="126"/>
                      <a:pt x="189" y="123"/>
                      <a:pt x="188" y="120"/>
                    </a:cubicBezTo>
                    <a:cubicBezTo>
                      <a:pt x="187" y="111"/>
                      <a:pt x="186" y="102"/>
                      <a:pt x="185" y="92"/>
                    </a:cubicBezTo>
                    <a:cubicBezTo>
                      <a:pt x="184" y="87"/>
                      <a:pt x="184" y="82"/>
                      <a:pt x="184" y="77"/>
                    </a:cubicBezTo>
                    <a:cubicBezTo>
                      <a:pt x="184" y="73"/>
                      <a:pt x="183" y="71"/>
                      <a:pt x="179" y="71"/>
                    </a:cubicBezTo>
                    <a:cubicBezTo>
                      <a:pt x="173" y="70"/>
                      <a:pt x="168" y="70"/>
                      <a:pt x="163" y="75"/>
                    </a:cubicBezTo>
                    <a:cubicBezTo>
                      <a:pt x="162" y="76"/>
                      <a:pt x="160" y="77"/>
                      <a:pt x="158" y="79"/>
                    </a:cubicBezTo>
                    <a:cubicBezTo>
                      <a:pt x="154" y="81"/>
                      <a:pt x="150" y="83"/>
                      <a:pt x="145" y="82"/>
                    </a:cubicBezTo>
                    <a:cubicBezTo>
                      <a:pt x="134" y="82"/>
                      <a:pt x="124" y="85"/>
                      <a:pt x="116" y="91"/>
                    </a:cubicBezTo>
                    <a:cubicBezTo>
                      <a:pt x="104" y="100"/>
                      <a:pt x="92" y="109"/>
                      <a:pt x="80" y="118"/>
                    </a:cubicBezTo>
                    <a:cubicBezTo>
                      <a:pt x="71" y="124"/>
                      <a:pt x="62" y="131"/>
                      <a:pt x="52" y="135"/>
                    </a:cubicBezTo>
                    <a:cubicBezTo>
                      <a:pt x="42" y="139"/>
                      <a:pt x="32" y="140"/>
                      <a:pt x="22" y="136"/>
                    </a:cubicBezTo>
                    <a:cubicBezTo>
                      <a:pt x="20" y="136"/>
                      <a:pt x="19" y="135"/>
                      <a:pt x="18" y="134"/>
                    </a:cubicBezTo>
                    <a:cubicBezTo>
                      <a:pt x="17" y="134"/>
                      <a:pt x="17" y="134"/>
                      <a:pt x="1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2" name="Freeform 15">
                <a:extLst>
                  <a:ext uri="{FF2B5EF4-FFF2-40B4-BE49-F238E27FC236}">
                    <a16:creationId xmlns:a16="http://schemas.microsoft.com/office/drawing/2014/main" id="{16AD1742-67D8-4026-84B3-87236E785A6B}"/>
                  </a:ext>
                </a:extLst>
              </p:cNvPr>
              <p:cNvSpPr>
                <a:spLocks/>
              </p:cNvSpPr>
              <p:nvPr/>
            </p:nvSpPr>
            <p:spPr bwMode="auto">
              <a:xfrm>
                <a:off x="6548140" y="2449465"/>
                <a:ext cx="605519" cy="323584"/>
              </a:xfrm>
              <a:custGeom>
                <a:avLst/>
                <a:gdLst>
                  <a:gd name="T0" fmla="*/ 197 w 212"/>
                  <a:gd name="T1" fmla="*/ 0 h 114"/>
                  <a:gd name="T2" fmla="*/ 205 w 212"/>
                  <a:gd name="T3" fmla="*/ 0 h 114"/>
                  <a:gd name="T4" fmla="*/ 211 w 212"/>
                  <a:gd name="T5" fmla="*/ 9 h 114"/>
                  <a:gd name="T6" fmla="*/ 191 w 212"/>
                  <a:gd name="T7" fmla="*/ 29 h 114"/>
                  <a:gd name="T8" fmla="*/ 187 w 212"/>
                  <a:gd name="T9" fmla="*/ 29 h 114"/>
                  <a:gd name="T10" fmla="*/ 174 w 212"/>
                  <a:gd name="T11" fmla="*/ 33 h 114"/>
                  <a:gd name="T12" fmla="*/ 132 w 212"/>
                  <a:gd name="T13" fmla="*/ 67 h 114"/>
                  <a:gd name="T14" fmla="*/ 109 w 212"/>
                  <a:gd name="T15" fmla="*/ 91 h 114"/>
                  <a:gd name="T16" fmla="*/ 71 w 212"/>
                  <a:gd name="T17" fmla="*/ 112 h 114"/>
                  <a:gd name="T18" fmla="*/ 40 w 212"/>
                  <a:gd name="T19" fmla="*/ 108 h 114"/>
                  <a:gd name="T20" fmla="*/ 9 w 212"/>
                  <a:gd name="T21" fmla="*/ 90 h 114"/>
                  <a:gd name="T22" fmla="*/ 8 w 212"/>
                  <a:gd name="T23" fmla="*/ 89 h 114"/>
                  <a:gd name="T24" fmla="*/ 11 w 212"/>
                  <a:gd name="T25" fmla="*/ 64 h 114"/>
                  <a:gd name="T26" fmla="*/ 15 w 212"/>
                  <a:gd name="T27" fmla="*/ 62 h 114"/>
                  <a:gd name="T28" fmla="*/ 114 w 212"/>
                  <a:gd name="T29" fmla="*/ 23 h 114"/>
                  <a:gd name="T30" fmla="*/ 130 w 212"/>
                  <a:gd name="T31" fmla="*/ 18 h 114"/>
                  <a:gd name="T32" fmla="*/ 164 w 212"/>
                  <a:gd name="T33" fmla="*/ 7 h 114"/>
                  <a:gd name="T34" fmla="*/ 197 w 212"/>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4">
                    <a:moveTo>
                      <a:pt x="197" y="0"/>
                    </a:moveTo>
                    <a:cubicBezTo>
                      <a:pt x="199" y="0"/>
                      <a:pt x="202" y="0"/>
                      <a:pt x="205" y="0"/>
                    </a:cubicBezTo>
                    <a:cubicBezTo>
                      <a:pt x="209" y="1"/>
                      <a:pt x="212" y="5"/>
                      <a:pt x="211" y="9"/>
                    </a:cubicBezTo>
                    <a:cubicBezTo>
                      <a:pt x="207" y="18"/>
                      <a:pt x="200" y="25"/>
                      <a:pt x="191" y="29"/>
                    </a:cubicBezTo>
                    <a:cubicBezTo>
                      <a:pt x="189" y="29"/>
                      <a:pt x="188" y="29"/>
                      <a:pt x="187" y="29"/>
                    </a:cubicBezTo>
                    <a:cubicBezTo>
                      <a:pt x="182" y="28"/>
                      <a:pt x="178" y="30"/>
                      <a:pt x="174" y="33"/>
                    </a:cubicBezTo>
                    <a:cubicBezTo>
                      <a:pt x="158" y="43"/>
                      <a:pt x="144" y="54"/>
                      <a:pt x="132" y="67"/>
                    </a:cubicBezTo>
                    <a:cubicBezTo>
                      <a:pt x="124" y="75"/>
                      <a:pt x="116" y="83"/>
                      <a:pt x="109" y="91"/>
                    </a:cubicBezTo>
                    <a:cubicBezTo>
                      <a:pt x="99" y="102"/>
                      <a:pt x="86" y="110"/>
                      <a:pt x="71" y="112"/>
                    </a:cubicBezTo>
                    <a:cubicBezTo>
                      <a:pt x="61" y="114"/>
                      <a:pt x="50" y="112"/>
                      <a:pt x="40" y="108"/>
                    </a:cubicBezTo>
                    <a:cubicBezTo>
                      <a:pt x="29" y="104"/>
                      <a:pt x="19" y="98"/>
                      <a:pt x="9" y="90"/>
                    </a:cubicBezTo>
                    <a:cubicBezTo>
                      <a:pt x="9" y="90"/>
                      <a:pt x="9" y="89"/>
                      <a:pt x="8" y="89"/>
                    </a:cubicBezTo>
                    <a:cubicBezTo>
                      <a:pt x="0" y="81"/>
                      <a:pt x="2" y="70"/>
                      <a:pt x="11" y="64"/>
                    </a:cubicBezTo>
                    <a:cubicBezTo>
                      <a:pt x="12" y="63"/>
                      <a:pt x="14" y="63"/>
                      <a:pt x="15" y="62"/>
                    </a:cubicBezTo>
                    <a:cubicBezTo>
                      <a:pt x="48" y="49"/>
                      <a:pt x="81" y="36"/>
                      <a:pt x="114" y="23"/>
                    </a:cubicBezTo>
                    <a:cubicBezTo>
                      <a:pt x="119" y="21"/>
                      <a:pt x="125" y="19"/>
                      <a:pt x="130" y="18"/>
                    </a:cubicBezTo>
                    <a:cubicBezTo>
                      <a:pt x="142" y="15"/>
                      <a:pt x="153" y="12"/>
                      <a:pt x="164" y="7"/>
                    </a:cubicBezTo>
                    <a:cubicBezTo>
                      <a:pt x="175" y="2"/>
                      <a:pt x="186" y="0"/>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3" name="Freeform 16">
                <a:extLst>
                  <a:ext uri="{FF2B5EF4-FFF2-40B4-BE49-F238E27FC236}">
                    <a16:creationId xmlns:a16="http://schemas.microsoft.com/office/drawing/2014/main" id="{CDEDCC72-5F8A-4DD8-9E4E-D7527A11A8EC}"/>
                  </a:ext>
                </a:extLst>
              </p:cNvPr>
              <p:cNvSpPr>
                <a:spLocks/>
              </p:cNvSpPr>
              <p:nvPr/>
            </p:nvSpPr>
            <p:spPr bwMode="auto">
              <a:xfrm>
                <a:off x="6746776" y="2048989"/>
                <a:ext cx="323584" cy="358826"/>
              </a:xfrm>
              <a:custGeom>
                <a:avLst/>
                <a:gdLst>
                  <a:gd name="T0" fmla="*/ 114 w 114"/>
                  <a:gd name="T1" fmla="*/ 70 h 126"/>
                  <a:gd name="T2" fmla="*/ 101 w 114"/>
                  <a:gd name="T3" fmla="*/ 91 h 126"/>
                  <a:gd name="T4" fmla="*/ 78 w 114"/>
                  <a:gd name="T5" fmla="*/ 97 h 126"/>
                  <a:gd name="T6" fmla="*/ 58 w 114"/>
                  <a:gd name="T7" fmla="*/ 106 h 126"/>
                  <a:gd name="T8" fmla="*/ 40 w 114"/>
                  <a:gd name="T9" fmla="*/ 121 h 126"/>
                  <a:gd name="T10" fmla="*/ 31 w 114"/>
                  <a:gd name="T11" fmla="*/ 125 h 126"/>
                  <a:gd name="T12" fmla="*/ 23 w 114"/>
                  <a:gd name="T13" fmla="*/ 122 h 126"/>
                  <a:gd name="T14" fmla="*/ 23 w 114"/>
                  <a:gd name="T15" fmla="*/ 112 h 126"/>
                  <a:gd name="T16" fmla="*/ 26 w 114"/>
                  <a:gd name="T17" fmla="*/ 68 h 126"/>
                  <a:gd name="T18" fmla="*/ 16 w 114"/>
                  <a:gd name="T19" fmla="*/ 50 h 126"/>
                  <a:gd name="T20" fmla="*/ 11 w 114"/>
                  <a:gd name="T21" fmla="*/ 39 h 126"/>
                  <a:gd name="T22" fmla="*/ 3 w 114"/>
                  <a:gd name="T23" fmla="*/ 21 h 126"/>
                  <a:gd name="T24" fmla="*/ 3 w 114"/>
                  <a:gd name="T25" fmla="*/ 6 h 126"/>
                  <a:gd name="T26" fmla="*/ 12 w 114"/>
                  <a:gd name="T27" fmla="*/ 0 h 126"/>
                  <a:gd name="T28" fmla="*/ 18 w 114"/>
                  <a:gd name="T29" fmla="*/ 1 h 126"/>
                  <a:gd name="T30" fmla="*/ 50 w 114"/>
                  <a:gd name="T31" fmla="*/ 12 h 126"/>
                  <a:gd name="T32" fmla="*/ 86 w 114"/>
                  <a:gd name="T33" fmla="*/ 31 h 126"/>
                  <a:gd name="T34" fmla="*/ 106 w 114"/>
                  <a:gd name="T35" fmla="*/ 48 h 126"/>
                  <a:gd name="T36" fmla="*/ 114 w 114"/>
                  <a:gd name="T3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6">
                    <a:moveTo>
                      <a:pt x="114" y="70"/>
                    </a:moveTo>
                    <a:cubicBezTo>
                      <a:pt x="114" y="79"/>
                      <a:pt x="109" y="86"/>
                      <a:pt x="101" y="91"/>
                    </a:cubicBezTo>
                    <a:cubicBezTo>
                      <a:pt x="94" y="95"/>
                      <a:pt x="86" y="97"/>
                      <a:pt x="78" y="97"/>
                    </a:cubicBezTo>
                    <a:cubicBezTo>
                      <a:pt x="64" y="97"/>
                      <a:pt x="66" y="98"/>
                      <a:pt x="58" y="106"/>
                    </a:cubicBezTo>
                    <a:cubicBezTo>
                      <a:pt x="52" y="111"/>
                      <a:pt x="46" y="116"/>
                      <a:pt x="40" y="121"/>
                    </a:cubicBezTo>
                    <a:cubicBezTo>
                      <a:pt x="38" y="123"/>
                      <a:pt x="35" y="124"/>
                      <a:pt x="31" y="125"/>
                    </a:cubicBezTo>
                    <a:cubicBezTo>
                      <a:pt x="28" y="126"/>
                      <a:pt x="25" y="125"/>
                      <a:pt x="23" y="122"/>
                    </a:cubicBezTo>
                    <a:cubicBezTo>
                      <a:pt x="22" y="118"/>
                      <a:pt x="21" y="115"/>
                      <a:pt x="23" y="112"/>
                    </a:cubicBezTo>
                    <a:cubicBezTo>
                      <a:pt x="33" y="98"/>
                      <a:pt x="33" y="83"/>
                      <a:pt x="26" y="68"/>
                    </a:cubicBezTo>
                    <a:cubicBezTo>
                      <a:pt x="23" y="61"/>
                      <a:pt x="19" y="56"/>
                      <a:pt x="16" y="50"/>
                    </a:cubicBezTo>
                    <a:cubicBezTo>
                      <a:pt x="14" y="46"/>
                      <a:pt x="12" y="43"/>
                      <a:pt x="11" y="39"/>
                    </a:cubicBezTo>
                    <a:cubicBezTo>
                      <a:pt x="9" y="33"/>
                      <a:pt x="7" y="27"/>
                      <a:pt x="3" y="21"/>
                    </a:cubicBezTo>
                    <a:cubicBezTo>
                      <a:pt x="0" y="17"/>
                      <a:pt x="0" y="12"/>
                      <a:pt x="3" y="6"/>
                    </a:cubicBezTo>
                    <a:cubicBezTo>
                      <a:pt x="5" y="2"/>
                      <a:pt x="8" y="0"/>
                      <a:pt x="12" y="0"/>
                    </a:cubicBezTo>
                    <a:cubicBezTo>
                      <a:pt x="14" y="0"/>
                      <a:pt x="16" y="1"/>
                      <a:pt x="18" y="1"/>
                    </a:cubicBezTo>
                    <a:cubicBezTo>
                      <a:pt x="29" y="3"/>
                      <a:pt x="40" y="7"/>
                      <a:pt x="50" y="12"/>
                    </a:cubicBezTo>
                    <a:cubicBezTo>
                      <a:pt x="62" y="19"/>
                      <a:pt x="74" y="25"/>
                      <a:pt x="86" y="31"/>
                    </a:cubicBezTo>
                    <a:cubicBezTo>
                      <a:pt x="94" y="36"/>
                      <a:pt x="101" y="41"/>
                      <a:pt x="106" y="48"/>
                    </a:cubicBezTo>
                    <a:cubicBezTo>
                      <a:pt x="111" y="54"/>
                      <a:pt x="114" y="61"/>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4" name="Freeform 24">
                <a:extLst>
                  <a:ext uri="{FF2B5EF4-FFF2-40B4-BE49-F238E27FC236}">
                    <a16:creationId xmlns:a16="http://schemas.microsoft.com/office/drawing/2014/main" id="{43DCC307-4F60-4FFF-A2A5-A29470381E5B}"/>
                  </a:ext>
                </a:extLst>
              </p:cNvPr>
              <p:cNvSpPr>
                <a:spLocks/>
              </p:cNvSpPr>
              <p:nvPr/>
            </p:nvSpPr>
            <p:spPr bwMode="auto">
              <a:xfrm>
                <a:off x="9216909" y="2378981"/>
                <a:ext cx="317177" cy="429310"/>
              </a:xfrm>
              <a:custGeom>
                <a:avLst/>
                <a:gdLst>
                  <a:gd name="T0" fmla="*/ 111 w 111"/>
                  <a:gd name="T1" fmla="*/ 118 h 150"/>
                  <a:gd name="T2" fmla="*/ 108 w 111"/>
                  <a:gd name="T3" fmla="*/ 125 h 150"/>
                  <a:gd name="T4" fmla="*/ 94 w 111"/>
                  <a:gd name="T5" fmla="*/ 142 h 150"/>
                  <a:gd name="T6" fmla="*/ 80 w 111"/>
                  <a:gd name="T7" fmla="*/ 149 h 150"/>
                  <a:gd name="T8" fmla="*/ 72 w 111"/>
                  <a:gd name="T9" fmla="*/ 144 h 150"/>
                  <a:gd name="T10" fmla="*/ 66 w 111"/>
                  <a:gd name="T11" fmla="*/ 117 h 150"/>
                  <a:gd name="T12" fmla="*/ 59 w 111"/>
                  <a:gd name="T13" fmla="*/ 90 h 150"/>
                  <a:gd name="T14" fmla="*/ 50 w 111"/>
                  <a:gd name="T15" fmla="*/ 75 h 150"/>
                  <a:gd name="T16" fmla="*/ 19 w 111"/>
                  <a:gd name="T17" fmla="*/ 40 h 150"/>
                  <a:gd name="T18" fmla="*/ 6 w 111"/>
                  <a:gd name="T19" fmla="*/ 27 h 150"/>
                  <a:gd name="T20" fmla="*/ 0 w 111"/>
                  <a:gd name="T21" fmla="*/ 10 h 150"/>
                  <a:gd name="T22" fmla="*/ 0 w 111"/>
                  <a:gd name="T23" fmla="*/ 8 h 150"/>
                  <a:gd name="T24" fmla="*/ 9 w 111"/>
                  <a:gd name="T25" fmla="*/ 2 h 150"/>
                  <a:gd name="T26" fmla="*/ 18 w 111"/>
                  <a:gd name="T27" fmla="*/ 7 h 150"/>
                  <a:gd name="T28" fmla="*/ 27 w 111"/>
                  <a:gd name="T29" fmla="*/ 15 h 150"/>
                  <a:gd name="T30" fmla="*/ 44 w 111"/>
                  <a:gd name="T31" fmla="*/ 26 h 150"/>
                  <a:gd name="T32" fmla="*/ 85 w 111"/>
                  <a:gd name="T33" fmla="*/ 57 h 150"/>
                  <a:gd name="T34" fmla="*/ 110 w 111"/>
                  <a:gd name="T35" fmla="*/ 114 h 150"/>
                  <a:gd name="T36" fmla="*/ 110 w 111"/>
                  <a:gd name="T37" fmla="*/ 117 h 150"/>
                  <a:gd name="T38" fmla="*/ 111 w 111"/>
                  <a:gd name="T39" fmla="*/ 11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50">
                    <a:moveTo>
                      <a:pt x="111" y="118"/>
                    </a:moveTo>
                    <a:cubicBezTo>
                      <a:pt x="110" y="120"/>
                      <a:pt x="109" y="123"/>
                      <a:pt x="108" y="125"/>
                    </a:cubicBezTo>
                    <a:cubicBezTo>
                      <a:pt x="103" y="131"/>
                      <a:pt x="99" y="136"/>
                      <a:pt x="94" y="142"/>
                    </a:cubicBezTo>
                    <a:cubicBezTo>
                      <a:pt x="90" y="146"/>
                      <a:pt x="86" y="148"/>
                      <a:pt x="80" y="149"/>
                    </a:cubicBezTo>
                    <a:cubicBezTo>
                      <a:pt x="75" y="150"/>
                      <a:pt x="73" y="149"/>
                      <a:pt x="72" y="144"/>
                    </a:cubicBezTo>
                    <a:cubicBezTo>
                      <a:pt x="70" y="135"/>
                      <a:pt x="68" y="126"/>
                      <a:pt x="66" y="117"/>
                    </a:cubicBezTo>
                    <a:cubicBezTo>
                      <a:pt x="64" y="108"/>
                      <a:pt x="63" y="99"/>
                      <a:pt x="59" y="90"/>
                    </a:cubicBezTo>
                    <a:cubicBezTo>
                      <a:pt x="57" y="85"/>
                      <a:pt x="54" y="80"/>
                      <a:pt x="50" y="75"/>
                    </a:cubicBezTo>
                    <a:cubicBezTo>
                      <a:pt x="40" y="63"/>
                      <a:pt x="29" y="51"/>
                      <a:pt x="19" y="40"/>
                    </a:cubicBezTo>
                    <a:cubicBezTo>
                      <a:pt x="15" y="35"/>
                      <a:pt x="11" y="31"/>
                      <a:pt x="6" y="27"/>
                    </a:cubicBezTo>
                    <a:cubicBezTo>
                      <a:pt x="1" y="22"/>
                      <a:pt x="0" y="17"/>
                      <a:pt x="0" y="10"/>
                    </a:cubicBezTo>
                    <a:cubicBezTo>
                      <a:pt x="0" y="9"/>
                      <a:pt x="0" y="9"/>
                      <a:pt x="0" y="8"/>
                    </a:cubicBezTo>
                    <a:cubicBezTo>
                      <a:pt x="2" y="1"/>
                      <a:pt x="3" y="0"/>
                      <a:pt x="9" y="2"/>
                    </a:cubicBezTo>
                    <a:cubicBezTo>
                      <a:pt x="12" y="4"/>
                      <a:pt x="15" y="5"/>
                      <a:pt x="18" y="7"/>
                    </a:cubicBezTo>
                    <a:cubicBezTo>
                      <a:pt x="21" y="10"/>
                      <a:pt x="24" y="12"/>
                      <a:pt x="27" y="15"/>
                    </a:cubicBezTo>
                    <a:cubicBezTo>
                      <a:pt x="32" y="20"/>
                      <a:pt x="38" y="24"/>
                      <a:pt x="44" y="26"/>
                    </a:cubicBezTo>
                    <a:cubicBezTo>
                      <a:pt x="61" y="33"/>
                      <a:pt x="74" y="43"/>
                      <a:pt x="85" y="57"/>
                    </a:cubicBezTo>
                    <a:cubicBezTo>
                      <a:pt x="98" y="73"/>
                      <a:pt x="107" y="92"/>
                      <a:pt x="110" y="114"/>
                    </a:cubicBezTo>
                    <a:cubicBezTo>
                      <a:pt x="110" y="115"/>
                      <a:pt x="110" y="116"/>
                      <a:pt x="110" y="117"/>
                    </a:cubicBezTo>
                    <a:cubicBezTo>
                      <a:pt x="110" y="117"/>
                      <a:pt x="110" y="118"/>
                      <a:pt x="1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5" name="Freeform 26">
                <a:extLst>
                  <a:ext uri="{FF2B5EF4-FFF2-40B4-BE49-F238E27FC236}">
                    <a16:creationId xmlns:a16="http://schemas.microsoft.com/office/drawing/2014/main" id="{B9F88D38-2706-4475-8802-6F4F5D2EF22D}"/>
                  </a:ext>
                </a:extLst>
              </p:cNvPr>
              <p:cNvSpPr>
                <a:spLocks/>
              </p:cNvSpPr>
              <p:nvPr/>
            </p:nvSpPr>
            <p:spPr bwMode="auto">
              <a:xfrm>
                <a:off x="7022303" y="3189544"/>
                <a:ext cx="230674" cy="281935"/>
              </a:xfrm>
              <a:custGeom>
                <a:avLst/>
                <a:gdLst>
                  <a:gd name="T0" fmla="*/ 0 w 81"/>
                  <a:gd name="T1" fmla="*/ 18 h 99"/>
                  <a:gd name="T2" fmla="*/ 1 w 81"/>
                  <a:gd name="T3" fmla="*/ 9 h 99"/>
                  <a:gd name="T4" fmla="*/ 11 w 81"/>
                  <a:gd name="T5" fmla="*/ 1 h 99"/>
                  <a:gd name="T6" fmla="*/ 50 w 81"/>
                  <a:gd name="T7" fmla="*/ 12 h 99"/>
                  <a:gd name="T8" fmla="*/ 78 w 81"/>
                  <a:gd name="T9" fmla="*/ 44 h 99"/>
                  <a:gd name="T10" fmla="*/ 80 w 81"/>
                  <a:gd name="T11" fmla="*/ 51 h 99"/>
                  <a:gd name="T12" fmla="*/ 77 w 81"/>
                  <a:gd name="T13" fmla="*/ 79 h 99"/>
                  <a:gd name="T14" fmla="*/ 43 w 81"/>
                  <a:gd name="T15" fmla="*/ 92 h 99"/>
                  <a:gd name="T16" fmla="*/ 30 w 81"/>
                  <a:gd name="T17" fmla="*/ 81 h 99"/>
                  <a:gd name="T18" fmla="*/ 12 w 81"/>
                  <a:gd name="T19" fmla="*/ 60 h 99"/>
                  <a:gd name="T20" fmla="*/ 1 w 81"/>
                  <a:gd name="T21" fmla="*/ 24 h 99"/>
                  <a:gd name="T22" fmla="*/ 1 w 81"/>
                  <a:gd name="T23" fmla="*/ 18 h 99"/>
                  <a:gd name="T24" fmla="*/ 0 w 81"/>
                  <a:gd name="T25"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99">
                    <a:moveTo>
                      <a:pt x="0" y="18"/>
                    </a:moveTo>
                    <a:cubicBezTo>
                      <a:pt x="1" y="15"/>
                      <a:pt x="1" y="12"/>
                      <a:pt x="1" y="9"/>
                    </a:cubicBezTo>
                    <a:cubicBezTo>
                      <a:pt x="2" y="4"/>
                      <a:pt x="5" y="1"/>
                      <a:pt x="11" y="1"/>
                    </a:cubicBezTo>
                    <a:cubicBezTo>
                      <a:pt x="25" y="0"/>
                      <a:pt x="39" y="2"/>
                      <a:pt x="50" y="12"/>
                    </a:cubicBezTo>
                    <a:cubicBezTo>
                      <a:pt x="62" y="21"/>
                      <a:pt x="70" y="32"/>
                      <a:pt x="78" y="44"/>
                    </a:cubicBezTo>
                    <a:cubicBezTo>
                      <a:pt x="79" y="46"/>
                      <a:pt x="80" y="49"/>
                      <a:pt x="80" y="51"/>
                    </a:cubicBezTo>
                    <a:cubicBezTo>
                      <a:pt x="81" y="61"/>
                      <a:pt x="80" y="70"/>
                      <a:pt x="77" y="79"/>
                    </a:cubicBezTo>
                    <a:cubicBezTo>
                      <a:pt x="74" y="89"/>
                      <a:pt x="57" y="99"/>
                      <a:pt x="43" y="92"/>
                    </a:cubicBezTo>
                    <a:cubicBezTo>
                      <a:pt x="38" y="89"/>
                      <a:pt x="33" y="86"/>
                      <a:pt x="30" y="81"/>
                    </a:cubicBezTo>
                    <a:cubicBezTo>
                      <a:pt x="24" y="74"/>
                      <a:pt x="18" y="67"/>
                      <a:pt x="12" y="60"/>
                    </a:cubicBezTo>
                    <a:cubicBezTo>
                      <a:pt x="4" y="49"/>
                      <a:pt x="2" y="37"/>
                      <a:pt x="1" y="24"/>
                    </a:cubicBezTo>
                    <a:cubicBezTo>
                      <a:pt x="1" y="22"/>
                      <a:pt x="1" y="20"/>
                      <a:pt x="1" y="18"/>
                    </a:cubicBezTo>
                    <a:cubicBezTo>
                      <a:pt x="1" y="18"/>
                      <a:pt x="1"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6" name="Freeform 28">
                <a:extLst>
                  <a:ext uri="{FF2B5EF4-FFF2-40B4-BE49-F238E27FC236}">
                    <a16:creationId xmlns:a16="http://schemas.microsoft.com/office/drawing/2014/main" id="{8F836E50-664C-489E-B463-9D8B808D647E}"/>
                  </a:ext>
                </a:extLst>
              </p:cNvPr>
              <p:cNvSpPr>
                <a:spLocks/>
              </p:cNvSpPr>
              <p:nvPr/>
            </p:nvSpPr>
            <p:spPr bwMode="auto">
              <a:xfrm>
                <a:off x="8502460" y="3122264"/>
                <a:ext cx="246693" cy="285139"/>
              </a:xfrm>
              <a:custGeom>
                <a:avLst/>
                <a:gdLst>
                  <a:gd name="T0" fmla="*/ 38 w 87"/>
                  <a:gd name="T1" fmla="*/ 100 h 100"/>
                  <a:gd name="T2" fmla="*/ 27 w 87"/>
                  <a:gd name="T3" fmla="*/ 98 h 100"/>
                  <a:gd name="T4" fmla="*/ 22 w 87"/>
                  <a:gd name="T5" fmla="*/ 91 h 100"/>
                  <a:gd name="T6" fmla="*/ 17 w 87"/>
                  <a:gd name="T7" fmla="*/ 65 h 100"/>
                  <a:gd name="T8" fmla="*/ 1 w 87"/>
                  <a:gd name="T9" fmla="*/ 16 h 100"/>
                  <a:gd name="T10" fmla="*/ 0 w 87"/>
                  <a:gd name="T11" fmla="*/ 4 h 100"/>
                  <a:gd name="T12" fmla="*/ 4 w 87"/>
                  <a:gd name="T13" fmla="*/ 0 h 100"/>
                  <a:gd name="T14" fmla="*/ 12 w 87"/>
                  <a:gd name="T15" fmla="*/ 0 h 100"/>
                  <a:gd name="T16" fmla="*/ 20 w 87"/>
                  <a:gd name="T17" fmla="*/ 4 h 100"/>
                  <a:gd name="T18" fmla="*/ 31 w 87"/>
                  <a:gd name="T19" fmla="*/ 12 h 100"/>
                  <a:gd name="T20" fmla="*/ 65 w 87"/>
                  <a:gd name="T21" fmla="*/ 41 h 100"/>
                  <a:gd name="T22" fmla="*/ 78 w 87"/>
                  <a:gd name="T23" fmla="*/ 56 h 100"/>
                  <a:gd name="T24" fmla="*/ 73 w 87"/>
                  <a:gd name="T25" fmla="*/ 87 h 100"/>
                  <a:gd name="T26" fmla="*/ 38 w 87"/>
                  <a:gd name="T2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0">
                    <a:moveTo>
                      <a:pt x="38" y="100"/>
                    </a:moveTo>
                    <a:cubicBezTo>
                      <a:pt x="34" y="99"/>
                      <a:pt x="31" y="99"/>
                      <a:pt x="27" y="98"/>
                    </a:cubicBezTo>
                    <a:cubicBezTo>
                      <a:pt x="24" y="97"/>
                      <a:pt x="22" y="94"/>
                      <a:pt x="22" y="91"/>
                    </a:cubicBezTo>
                    <a:cubicBezTo>
                      <a:pt x="23" y="81"/>
                      <a:pt x="20" y="73"/>
                      <a:pt x="17" y="65"/>
                    </a:cubicBezTo>
                    <a:cubicBezTo>
                      <a:pt x="11" y="49"/>
                      <a:pt x="4" y="33"/>
                      <a:pt x="1" y="16"/>
                    </a:cubicBezTo>
                    <a:cubicBezTo>
                      <a:pt x="0" y="12"/>
                      <a:pt x="0" y="8"/>
                      <a:pt x="0" y="4"/>
                    </a:cubicBezTo>
                    <a:cubicBezTo>
                      <a:pt x="0" y="2"/>
                      <a:pt x="2" y="0"/>
                      <a:pt x="4" y="0"/>
                    </a:cubicBezTo>
                    <a:cubicBezTo>
                      <a:pt x="7" y="0"/>
                      <a:pt x="10" y="0"/>
                      <a:pt x="12" y="0"/>
                    </a:cubicBezTo>
                    <a:cubicBezTo>
                      <a:pt x="15" y="1"/>
                      <a:pt x="18" y="2"/>
                      <a:pt x="20" y="4"/>
                    </a:cubicBezTo>
                    <a:cubicBezTo>
                      <a:pt x="24" y="7"/>
                      <a:pt x="28" y="9"/>
                      <a:pt x="31" y="12"/>
                    </a:cubicBezTo>
                    <a:cubicBezTo>
                      <a:pt x="42" y="22"/>
                      <a:pt x="54" y="31"/>
                      <a:pt x="65" y="41"/>
                    </a:cubicBezTo>
                    <a:cubicBezTo>
                      <a:pt x="70" y="45"/>
                      <a:pt x="74" y="51"/>
                      <a:pt x="78" y="56"/>
                    </a:cubicBezTo>
                    <a:cubicBezTo>
                      <a:pt x="87" y="69"/>
                      <a:pt x="85" y="78"/>
                      <a:pt x="73" y="87"/>
                    </a:cubicBezTo>
                    <a:cubicBezTo>
                      <a:pt x="64" y="95"/>
                      <a:pt x="50" y="100"/>
                      <a:pt x="38"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7" name="Freeform 36">
                <a:extLst>
                  <a:ext uri="{FF2B5EF4-FFF2-40B4-BE49-F238E27FC236}">
                    <a16:creationId xmlns:a16="http://schemas.microsoft.com/office/drawing/2014/main" id="{81C3B568-D4E9-40A8-AA80-68ECCA6EFC73}"/>
                  </a:ext>
                </a:extLst>
              </p:cNvPr>
              <p:cNvSpPr>
                <a:spLocks/>
              </p:cNvSpPr>
              <p:nvPr/>
            </p:nvSpPr>
            <p:spPr bwMode="auto">
              <a:xfrm>
                <a:off x="9207298" y="2724992"/>
                <a:ext cx="128152" cy="246693"/>
              </a:xfrm>
              <a:custGeom>
                <a:avLst/>
                <a:gdLst>
                  <a:gd name="T0" fmla="*/ 6 w 44"/>
                  <a:gd name="T1" fmla="*/ 57 h 87"/>
                  <a:gd name="T2" fmla="*/ 2 w 44"/>
                  <a:gd name="T3" fmla="*/ 8 h 87"/>
                  <a:gd name="T4" fmla="*/ 3 w 44"/>
                  <a:gd name="T5" fmla="*/ 2 h 87"/>
                  <a:gd name="T6" fmla="*/ 10 w 44"/>
                  <a:gd name="T7" fmla="*/ 2 h 87"/>
                  <a:gd name="T8" fmla="*/ 15 w 44"/>
                  <a:gd name="T9" fmla="*/ 6 h 87"/>
                  <a:gd name="T10" fmla="*/ 29 w 44"/>
                  <a:gd name="T11" fmla="*/ 22 h 87"/>
                  <a:gd name="T12" fmla="*/ 39 w 44"/>
                  <a:gd name="T13" fmla="*/ 36 h 87"/>
                  <a:gd name="T14" fmla="*/ 43 w 44"/>
                  <a:gd name="T15" fmla="*/ 52 h 87"/>
                  <a:gd name="T16" fmla="*/ 38 w 44"/>
                  <a:gd name="T17" fmla="*/ 74 h 87"/>
                  <a:gd name="T18" fmla="*/ 16 w 44"/>
                  <a:gd name="T19" fmla="*/ 87 h 87"/>
                  <a:gd name="T20" fmla="*/ 8 w 44"/>
                  <a:gd name="T21" fmla="*/ 81 h 87"/>
                  <a:gd name="T22" fmla="*/ 6 w 44"/>
                  <a:gd name="T23" fmla="*/ 65 h 87"/>
                  <a:gd name="T24" fmla="*/ 6 w 44"/>
                  <a:gd name="T2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7">
                    <a:moveTo>
                      <a:pt x="6" y="57"/>
                    </a:moveTo>
                    <a:cubicBezTo>
                      <a:pt x="7" y="39"/>
                      <a:pt x="5" y="23"/>
                      <a:pt x="2" y="8"/>
                    </a:cubicBezTo>
                    <a:cubicBezTo>
                      <a:pt x="1" y="6"/>
                      <a:pt x="0" y="3"/>
                      <a:pt x="3" y="2"/>
                    </a:cubicBezTo>
                    <a:cubicBezTo>
                      <a:pt x="5" y="0"/>
                      <a:pt x="7" y="0"/>
                      <a:pt x="10" y="2"/>
                    </a:cubicBezTo>
                    <a:cubicBezTo>
                      <a:pt x="12" y="3"/>
                      <a:pt x="14" y="4"/>
                      <a:pt x="15" y="6"/>
                    </a:cubicBezTo>
                    <a:cubicBezTo>
                      <a:pt x="20" y="11"/>
                      <a:pt x="25" y="17"/>
                      <a:pt x="29" y="22"/>
                    </a:cubicBezTo>
                    <a:cubicBezTo>
                      <a:pt x="33" y="27"/>
                      <a:pt x="36" y="32"/>
                      <a:pt x="39" y="36"/>
                    </a:cubicBezTo>
                    <a:cubicBezTo>
                      <a:pt x="42" y="41"/>
                      <a:pt x="44" y="46"/>
                      <a:pt x="43" y="52"/>
                    </a:cubicBezTo>
                    <a:cubicBezTo>
                      <a:pt x="42" y="59"/>
                      <a:pt x="41" y="67"/>
                      <a:pt x="38" y="74"/>
                    </a:cubicBezTo>
                    <a:cubicBezTo>
                      <a:pt x="33" y="83"/>
                      <a:pt x="27" y="87"/>
                      <a:pt x="16" y="87"/>
                    </a:cubicBezTo>
                    <a:cubicBezTo>
                      <a:pt x="12" y="87"/>
                      <a:pt x="10" y="85"/>
                      <a:pt x="8" y="81"/>
                    </a:cubicBezTo>
                    <a:cubicBezTo>
                      <a:pt x="6" y="76"/>
                      <a:pt x="6" y="71"/>
                      <a:pt x="6" y="65"/>
                    </a:cubicBezTo>
                    <a:cubicBezTo>
                      <a:pt x="6" y="62"/>
                      <a:pt x="6" y="59"/>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98" name="组合 97">
              <a:extLst>
                <a:ext uri="{FF2B5EF4-FFF2-40B4-BE49-F238E27FC236}">
                  <a16:creationId xmlns:a16="http://schemas.microsoft.com/office/drawing/2014/main" id="{90DC71DC-0BCB-48A8-A72D-C25256144DE0}"/>
                </a:ext>
              </a:extLst>
            </p:cNvPr>
            <p:cNvGrpSpPr/>
            <p:nvPr userDrawn="1"/>
          </p:nvGrpSpPr>
          <p:grpSpPr>
            <a:xfrm>
              <a:off x="9556201" y="498129"/>
              <a:ext cx="588050" cy="586680"/>
              <a:chOff x="2105799" y="20055838"/>
              <a:chExt cx="6748090" cy="6732363"/>
            </a:xfrm>
            <a:solidFill>
              <a:schemeClr val="accent1">
                <a:alpha val="80000"/>
              </a:schemeClr>
            </a:solidFill>
          </p:grpSpPr>
          <p:sp>
            <p:nvSpPr>
              <p:cNvPr id="99" name="Freeform 8">
                <a:extLst>
                  <a:ext uri="{FF2B5EF4-FFF2-40B4-BE49-F238E27FC236}">
                    <a16:creationId xmlns:a16="http://schemas.microsoft.com/office/drawing/2014/main" id="{57D1E859-5CEB-4609-8E48-13EBEA79EA5D}"/>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0" name="Freeform 42">
                <a:extLst>
                  <a:ext uri="{FF2B5EF4-FFF2-40B4-BE49-F238E27FC236}">
                    <a16:creationId xmlns:a16="http://schemas.microsoft.com/office/drawing/2014/main" id="{A033A341-EE5C-4CFF-8FE9-10E577DFE665}"/>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1" name="Freeform 43">
                <a:extLst>
                  <a:ext uri="{FF2B5EF4-FFF2-40B4-BE49-F238E27FC236}">
                    <a16:creationId xmlns:a16="http://schemas.microsoft.com/office/drawing/2014/main" id="{672D9D2F-B971-45A7-BEA6-0BE6565B628A}"/>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2" name="Freeform 44">
                <a:extLst>
                  <a:ext uri="{FF2B5EF4-FFF2-40B4-BE49-F238E27FC236}">
                    <a16:creationId xmlns:a16="http://schemas.microsoft.com/office/drawing/2014/main" id="{E905262E-566E-456A-8A2C-4D36BAC742A2}"/>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3" name="Freeform 45">
                <a:extLst>
                  <a:ext uri="{FF2B5EF4-FFF2-40B4-BE49-F238E27FC236}">
                    <a16:creationId xmlns:a16="http://schemas.microsoft.com/office/drawing/2014/main" id="{72E93604-F1A1-4374-9DEA-9A647838A73D}"/>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4" name="Freeform 46">
                <a:extLst>
                  <a:ext uri="{FF2B5EF4-FFF2-40B4-BE49-F238E27FC236}">
                    <a16:creationId xmlns:a16="http://schemas.microsoft.com/office/drawing/2014/main" id="{D202D4C6-F78A-4048-8132-DEFFD80BA870}"/>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5" name="Freeform 47">
                <a:extLst>
                  <a:ext uri="{FF2B5EF4-FFF2-40B4-BE49-F238E27FC236}">
                    <a16:creationId xmlns:a16="http://schemas.microsoft.com/office/drawing/2014/main" id="{38D2C29B-8AE7-40CF-9AC3-F0EFB8D20286}"/>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6" name="Freeform 48">
                <a:extLst>
                  <a:ext uri="{FF2B5EF4-FFF2-40B4-BE49-F238E27FC236}">
                    <a16:creationId xmlns:a16="http://schemas.microsoft.com/office/drawing/2014/main" id="{ABA50FBF-BA46-4469-8806-C69C007B2D1B}"/>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7" name="Freeform 49">
                <a:extLst>
                  <a:ext uri="{FF2B5EF4-FFF2-40B4-BE49-F238E27FC236}">
                    <a16:creationId xmlns:a16="http://schemas.microsoft.com/office/drawing/2014/main" id="{B83B4A3F-FC0E-43BC-BFCA-F5A8EA5B8536}"/>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8" name="Freeform 50">
                <a:extLst>
                  <a:ext uri="{FF2B5EF4-FFF2-40B4-BE49-F238E27FC236}">
                    <a16:creationId xmlns:a16="http://schemas.microsoft.com/office/drawing/2014/main" id="{11F4E97B-BA23-4998-BFB7-B0025EC32AFC}"/>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9" name="Freeform 51">
                <a:extLst>
                  <a:ext uri="{FF2B5EF4-FFF2-40B4-BE49-F238E27FC236}">
                    <a16:creationId xmlns:a16="http://schemas.microsoft.com/office/drawing/2014/main" id="{9E8B953D-8774-449E-8415-F81822ACB868}"/>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0" name="Freeform 52">
                <a:extLst>
                  <a:ext uri="{FF2B5EF4-FFF2-40B4-BE49-F238E27FC236}">
                    <a16:creationId xmlns:a16="http://schemas.microsoft.com/office/drawing/2014/main" id="{139920B7-00AE-4E16-A01E-1994DDBD530B}"/>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1" name="Freeform 53">
                <a:extLst>
                  <a:ext uri="{FF2B5EF4-FFF2-40B4-BE49-F238E27FC236}">
                    <a16:creationId xmlns:a16="http://schemas.microsoft.com/office/drawing/2014/main" id="{F9763041-78AD-4C52-B55D-880766C7F94C}"/>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2" name="Freeform 54">
                <a:extLst>
                  <a:ext uri="{FF2B5EF4-FFF2-40B4-BE49-F238E27FC236}">
                    <a16:creationId xmlns:a16="http://schemas.microsoft.com/office/drawing/2014/main" id="{F8640249-AA21-4144-8039-62CBDB8DA917}"/>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3" name="Freeform 55">
                <a:extLst>
                  <a:ext uri="{FF2B5EF4-FFF2-40B4-BE49-F238E27FC236}">
                    <a16:creationId xmlns:a16="http://schemas.microsoft.com/office/drawing/2014/main" id="{94D56455-C6B2-4D73-808E-1488E2572309}"/>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4" name="Freeform 56">
                <a:extLst>
                  <a:ext uri="{FF2B5EF4-FFF2-40B4-BE49-F238E27FC236}">
                    <a16:creationId xmlns:a16="http://schemas.microsoft.com/office/drawing/2014/main" id="{87C9E5ED-6CE0-49AB-A63F-8E727D78378E}"/>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5" name="Freeform 57">
                <a:extLst>
                  <a:ext uri="{FF2B5EF4-FFF2-40B4-BE49-F238E27FC236}">
                    <a16:creationId xmlns:a16="http://schemas.microsoft.com/office/drawing/2014/main" id="{3FE00EFE-FD79-4957-9FAA-81DA1FEB8090}"/>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6" name="Freeform 58">
                <a:extLst>
                  <a:ext uri="{FF2B5EF4-FFF2-40B4-BE49-F238E27FC236}">
                    <a16:creationId xmlns:a16="http://schemas.microsoft.com/office/drawing/2014/main" id="{3E36B85B-5FED-4861-8B47-BD80F2C00972}"/>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7" name="Freeform 59">
                <a:extLst>
                  <a:ext uri="{FF2B5EF4-FFF2-40B4-BE49-F238E27FC236}">
                    <a16:creationId xmlns:a16="http://schemas.microsoft.com/office/drawing/2014/main" id="{D47BCC9E-103F-42BB-9CE3-0C5F64C02580}"/>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8" name="Freeform 60">
                <a:extLst>
                  <a:ext uri="{FF2B5EF4-FFF2-40B4-BE49-F238E27FC236}">
                    <a16:creationId xmlns:a16="http://schemas.microsoft.com/office/drawing/2014/main" id="{E8B7F0D0-2612-4EB4-948A-2CA494D40DB7}"/>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9" name="Freeform 61">
                <a:extLst>
                  <a:ext uri="{FF2B5EF4-FFF2-40B4-BE49-F238E27FC236}">
                    <a16:creationId xmlns:a16="http://schemas.microsoft.com/office/drawing/2014/main" id="{A3973DC8-DF16-4791-87B5-6680BEEF3D0E}"/>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0" name="Freeform 62">
                <a:extLst>
                  <a:ext uri="{FF2B5EF4-FFF2-40B4-BE49-F238E27FC236}">
                    <a16:creationId xmlns:a16="http://schemas.microsoft.com/office/drawing/2014/main" id="{40A0B001-1F50-47ED-AD9F-1BA3203E2DB1}"/>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1" name="Freeform 71">
                <a:extLst>
                  <a:ext uri="{FF2B5EF4-FFF2-40B4-BE49-F238E27FC236}">
                    <a16:creationId xmlns:a16="http://schemas.microsoft.com/office/drawing/2014/main" id="{30AE187D-C75A-4EC3-8322-8AD80C98F63C}"/>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grpSp>
      </p:grpSp>
      <p:cxnSp>
        <p:nvCxnSpPr>
          <p:cNvPr id="122" name="直接连接符 121">
            <a:extLst>
              <a:ext uri="{FF2B5EF4-FFF2-40B4-BE49-F238E27FC236}">
                <a16:creationId xmlns:a16="http://schemas.microsoft.com/office/drawing/2014/main" id="{44ED58EF-63CC-4876-87B1-66450A7862C6}"/>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23" name="灯片编号占位符 8">
            <a:extLst>
              <a:ext uri="{FF2B5EF4-FFF2-40B4-BE49-F238E27FC236}">
                <a16:creationId xmlns:a16="http://schemas.microsoft.com/office/drawing/2014/main" id="{DD600323-006F-4A08-BE03-2ABBBD1D9CCD}"/>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dirty="0"/>
              <a:t>&lt; </a:t>
            </a:r>
            <a:fld id="{A548B57D-AE10-4CF7-A9DF-59FEFA91B28E}" type="slidenum">
              <a:rPr lang="zh-CN" altLang="en-US" smtClean="0"/>
              <a:pPr/>
              <a:t>‹#›</a:t>
            </a:fld>
            <a:r>
              <a:rPr lang="zh-CN" altLang="en-US" dirty="0"/>
              <a:t> </a:t>
            </a:r>
            <a:r>
              <a:rPr lang="en-US" altLang="zh-CN" dirty="0"/>
              <a:t>&gt;</a:t>
            </a:r>
            <a:endParaRPr lang="zh-CN" altLang="en-US" dirty="0"/>
          </a:p>
        </p:txBody>
      </p:sp>
      <p:cxnSp>
        <p:nvCxnSpPr>
          <p:cNvPr id="71" name="直接连接符 70">
            <a:extLst>
              <a:ext uri="{FF2B5EF4-FFF2-40B4-BE49-F238E27FC236}">
                <a16:creationId xmlns:a16="http://schemas.microsoft.com/office/drawing/2014/main" id="{E65A605E-CDFB-48F0-9262-92E6FAB0F34F}"/>
              </a:ext>
            </a:extLst>
          </p:cNvPr>
          <p:cNvCxnSpPr>
            <a:cxnSpLocks/>
          </p:cNvCxnSpPr>
          <p:nvPr userDrawn="1"/>
        </p:nvCxnSpPr>
        <p:spPr>
          <a:xfrm>
            <a:off x="745067" y="868363"/>
            <a:ext cx="11008783"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1DC1FD71-DEEB-4393-91A7-3EA78EA471F7}"/>
              </a:ext>
            </a:extLst>
          </p:cNvPr>
          <p:cNvCxnSpPr>
            <a:cxnSpLocks/>
          </p:cNvCxnSpPr>
          <p:nvPr/>
        </p:nvCxnSpPr>
        <p:spPr>
          <a:xfrm>
            <a:off x="528706" y="867990"/>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4" name="标题 1">
            <a:extLst>
              <a:ext uri="{FF2B5EF4-FFF2-40B4-BE49-F238E27FC236}">
                <a16:creationId xmlns:a16="http://schemas.microsoft.com/office/drawing/2014/main" id="{D1EB5750-0A9D-4CDA-8A3E-C75D4C68F34A}"/>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sp>
        <p:nvSpPr>
          <p:cNvPr id="63" name="文本框 62">
            <a:extLst>
              <a:ext uri="{FF2B5EF4-FFF2-40B4-BE49-F238E27FC236}">
                <a16:creationId xmlns:a16="http://schemas.microsoft.com/office/drawing/2014/main" id="{6D968944-E188-47DB-80CF-1FD6A7CF4922}"/>
              </a:ext>
            </a:extLst>
          </p:cNvPr>
          <p:cNvSpPr txBox="1"/>
          <p:nvPr userDrawn="1"/>
        </p:nvSpPr>
        <p:spPr>
          <a:xfrm>
            <a:off x="442913" y="6394353"/>
            <a:ext cx="1545907" cy="276999"/>
          </a:xfrm>
          <a:prstGeom prst="rect">
            <a:avLst/>
          </a:prstGeom>
          <a:noFill/>
        </p:spPr>
        <p:txBody>
          <a:bodyPr wrap="square" rtlCol="0">
            <a:spAutoFit/>
          </a:bodyPr>
          <a:lstStyle/>
          <a:p>
            <a:r>
              <a:rPr lang="zh-CN" altLang="en-US" sz="1200" dirty="0">
                <a:solidFill>
                  <a:schemeClr val="tx1">
                    <a:lumMod val="50000"/>
                    <a:lumOff val="50000"/>
                  </a:schemeClr>
                </a:solidFill>
                <a:cs typeface="+mn-ea"/>
                <a:sym typeface="+mn-lt"/>
              </a:rPr>
              <a:t>思想自由 兼容并包</a:t>
            </a:r>
          </a:p>
        </p:txBody>
      </p:sp>
    </p:spTree>
    <p:extLst>
      <p:ext uri="{BB962C8B-B14F-4D97-AF65-F5344CB8AC3E}">
        <p14:creationId xmlns:p14="http://schemas.microsoft.com/office/powerpoint/2010/main" val="1421409504"/>
      </p:ext>
    </p:extLst>
  </p:cSld>
  <p:clrMapOvr>
    <a:masterClrMapping/>
  </p:clrMapOvr>
  <p:extLst>
    <p:ext uri="{DCECCB84-F9BA-43D5-87BE-67443E8EF086}">
      <p15:sldGuideLst xmlns:p15="http://schemas.microsoft.com/office/powerpoint/2012/main">
        <p15:guide id="4"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4部分">
    <p:spTree>
      <p:nvGrpSpPr>
        <p:cNvPr id="1" name=""/>
        <p:cNvGrpSpPr/>
        <p:nvPr/>
      </p:nvGrpSpPr>
      <p:grpSpPr>
        <a:xfrm>
          <a:off x="0" y="0"/>
          <a:ext cx="0" cy="0"/>
          <a:chOff x="0" y="0"/>
          <a:chExt cx="0" cy="0"/>
        </a:xfrm>
      </p:grpSpPr>
      <p:sp>
        <p:nvSpPr>
          <p:cNvPr id="55" name="矩形 54">
            <a:extLst>
              <a:ext uri="{FF2B5EF4-FFF2-40B4-BE49-F238E27FC236}">
                <a16:creationId xmlns:a16="http://schemas.microsoft.com/office/drawing/2014/main" id="{4D6291A7-7416-4ABD-BDD5-1A52FB976A60}"/>
              </a:ext>
            </a:extLst>
          </p:cNvPr>
          <p:cNvSpPr/>
          <p:nvPr userDrawn="1"/>
        </p:nvSpPr>
        <p:spPr>
          <a:xfrm>
            <a:off x="-1" y="0"/>
            <a:ext cx="609600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pic>
        <p:nvPicPr>
          <p:cNvPr id="35" name="图形 34">
            <a:extLst>
              <a:ext uri="{FF2B5EF4-FFF2-40B4-BE49-F238E27FC236}">
                <a16:creationId xmlns:a16="http://schemas.microsoft.com/office/drawing/2014/main" id="{3A501E88-F75F-4CDF-AE88-C91E47187A1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601832" y="3365787"/>
            <a:ext cx="6665290" cy="4818286"/>
          </a:xfrm>
          <a:prstGeom prst="rect">
            <a:avLst/>
          </a:prstGeom>
        </p:spPr>
      </p:pic>
      <p:sp>
        <p:nvSpPr>
          <p:cNvPr id="7" name="矩形 6">
            <a:extLst>
              <a:ext uri="{FF2B5EF4-FFF2-40B4-BE49-F238E27FC236}">
                <a16:creationId xmlns:a16="http://schemas.microsoft.com/office/drawing/2014/main" id="{22F2AF65-774C-46B4-8BD3-F9EC13500DEC}"/>
              </a:ext>
            </a:extLst>
          </p:cNvPr>
          <p:cNvSpPr/>
          <p:nvPr userDrawn="1"/>
        </p:nvSpPr>
        <p:spPr>
          <a:xfrm>
            <a:off x="589281" y="476251"/>
            <a:ext cx="11013440" cy="5905500"/>
          </a:xfrm>
          <a:prstGeom prst="rect">
            <a:avLst/>
          </a:prstGeom>
          <a:solidFill>
            <a:schemeClr val="bg1"/>
          </a:solidFill>
          <a:ln>
            <a:noFill/>
          </a:ln>
          <a:effectLst>
            <a:glow rad="101600">
              <a:schemeClr val="tx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grpSp>
        <p:nvGrpSpPr>
          <p:cNvPr id="8" name="组合 7">
            <a:extLst>
              <a:ext uri="{FF2B5EF4-FFF2-40B4-BE49-F238E27FC236}">
                <a16:creationId xmlns:a16="http://schemas.microsoft.com/office/drawing/2014/main" id="{ED8836D6-4104-415F-A6DA-0E694613F791}"/>
              </a:ext>
            </a:extLst>
          </p:cNvPr>
          <p:cNvGrpSpPr/>
          <p:nvPr userDrawn="1"/>
        </p:nvGrpSpPr>
        <p:grpSpPr>
          <a:xfrm>
            <a:off x="2296213" y="1033221"/>
            <a:ext cx="2354895" cy="1876405"/>
            <a:chOff x="2202591" y="1033221"/>
            <a:chExt cx="2354895" cy="1876405"/>
          </a:xfrm>
        </p:grpSpPr>
        <p:sp>
          <p:nvSpPr>
            <p:cNvPr id="9" name="标题 1">
              <a:extLst>
                <a:ext uri="{FF2B5EF4-FFF2-40B4-BE49-F238E27FC236}">
                  <a16:creationId xmlns:a16="http://schemas.microsoft.com/office/drawing/2014/main" id="{1E5B2D9B-48E4-45CC-A328-3F68B6E6DD69}"/>
                </a:ext>
              </a:extLst>
            </p:cNvPr>
            <p:cNvSpPr txBox="1">
              <a:spLocks/>
            </p:cNvSpPr>
            <p:nvPr/>
          </p:nvSpPr>
          <p:spPr>
            <a:xfrm>
              <a:off x="2202591" y="1033221"/>
              <a:ext cx="2165279" cy="1500655"/>
            </a:xfrm>
            <a:prstGeom prst="rect">
              <a:avLst/>
            </a:prstGeom>
          </p:spPr>
          <p:txBody>
            <a:bodyPr anchor="ctr">
              <a:normAutofit/>
            </a:bodyPr>
            <a:lstStyle>
              <a:lvl1pPr algn="l" defTabSz="914400" rtl="0" eaLnBrk="1" latinLnBrk="0" hangingPunct="1">
                <a:lnSpc>
                  <a:spcPct val="90000"/>
                </a:lnSpc>
                <a:spcBef>
                  <a:spcPct val="0"/>
                </a:spcBef>
                <a:buNone/>
                <a:defRPr sz="2800" b="1" kern="1200">
                  <a:solidFill>
                    <a:srgbClr val="0070C0"/>
                  </a:solidFill>
                  <a:latin typeface="+mj-lt"/>
                  <a:ea typeface="微软雅黑" panose="020B0503020204020204" pitchFamily="34" charset="-122"/>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zh-CN" altLang="en-US" sz="5400" b="1" i="0" u="none" strike="noStrike" kern="2200" cap="none" spc="0" normalizeH="0" baseline="0" noProof="0" dirty="0">
                  <a:ln>
                    <a:noFill/>
                  </a:ln>
                  <a:solidFill>
                    <a:schemeClr val="accent1"/>
                  </a:solidFill>
                  <a:effectLst/>
                  <a:uLnTx/>
                  <a:uFillTx/>
                  <a:latin typeface="Arial" panose="020F0502020204030204"/>
                  <a:ea typeface="Microsoft YaHei"/>
                  <a:cs typeface="+mn-ea"/>
                  <a:sym typeface="+mn-lt"/>
                </a:rPr>
                <a:t>目  录</a:t>
              </a:r>
              <a:endParaRPr kumimoji="0" lang="en-US" altLang="zh-CN" sz="5400" b="1" i="0" u="none" strike="noStrike" kern="2200" cap="none" spc="0" normalizeH="0" baseline="0" noProof="0" dirty="0">
                <a:ln>
                  <a:noFill/>
                </a:ln>
                <a:solidFill>
                  <a:schemeClr val="accent1"/>
                </a:solidFill>
                <a:effectLst/>
                <a:uLnTx/>
                <a:uFillTx/>
                <a:latin typeface="Arial" panose="020F0502020204030204"/>
                <a:ea typeface="Microsoft YaHei"/>
                <a:cs typeface="+mn-ea"/>
                <a:sym typeface="+mn-lt"/>
              </a:endParaRPr>
            </a:p>
          </p:txBody>
        </p:sp>
        <p:sp>
          <p:nvSpPr>
            <p:cNvPr id="10" name="文本框 9">
              <a:extLst>
                <a:ext uri="{FF2B5EF4-FFF2-40B4-BE49-F238E27FC236}">
                  <a16:creationId xmlns:a16="http://schemas.microsoft.com/office/drawing/2014/main" id="{BE44CE6C-A329-4948-8A82-1DEFBD1A051B}"/>
                </a:ext>
              </a:extLst>
            </p:cNvPr>
            <p:cNvSpPr txBox="1"/>
            <p:nvPr/>
          </p:nvSpPr>
          <p:spPr>
            <a:xfrm>
              <a:off x="2389402" y="2078629"/>
              <a:ext cx="2168084"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2200" cap="none" spc="-20" normalizeH="0" baseline="0" noProof="0" dirty="0">
                  <a:ln>
                    <a:noFill/>
                  </a:ln>
                  <a:solidFill>
                    <a:schemeClr val="accent1"/>
                  </a:solidFill>
                  <a:effectLst/>
                  <a:uLnTx/>
                  <a:uFillTx/>
                  <a:latin typeface="Arial" panose="020F0502020204030204"/>
                  <a:ea typeface="Microsoft YaHei"/>
                  <a:cs typeface="+mn-ea"/>
                  <a:sym typeface="+mn-lt"/>
                </a:rPr>
                <a:t>CONTENTS</a:t>
              </a:r>
              <a:endParaRPr kumimoji="0" lang="zh-CN" altLang="en-US" sz="2400" b="0" i="0" u="none" strike="noStrike" kern="2200" cap="none" spc="-20" normalizeH="0" baseline="0" noProof="0" dirty="0">
                <a:ln>
                  <a:noFill/>
                </a:ln>
                <a:solidFill>
                  <a:schemeClr val="accent1"/>
                </a:solidFill>
                <a:effectLst/>
                <a:uLnTx/>
                <a:uFillTx/>
                <a:latin typeface="Arial" panose="020F0502020204030204"/>
                <a:ea typeface="Microsoft YaHei"/>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20" normalizeH="0" baseline="0" noProof="0" dirty="0">
                <a:ln>
                  <a:noFill/>
                </a:ln>
                <a:solidFill>
                  <a:schemeClr val="accent1"/>
                </a:solidFill>
                <a:effectLst/>
                <a:uLnTx/>
                <a:uFillTx/>
                <a:latin typeface="Arial" panose="020F0502020204030204"/>
                <a:ea typeface="Microsoft YaHei"/>
                <a:cs typeface="+mn-ea"/>
                <a:sym typeface="+mn-lt"/>
              </a:endParaRPr>
            </a:p>
          </p:txBody>
        </p:sp>
      </p:grpSp>
      <p:sp>
        <p:nvSpPr>
          <p:cNvPr id="45" name="文本占位符 40">
            <a:extLst>
              <a:ext uri="{FF2B5EF4-FFF2-40B4-BE49-F238E27FC236}">
                <a16:creationId xmlns:a16="http://schemas.microsoft.com/office/drawing/2014/main" id="{E092B345-4879-4708-91A6-4E07DC6C11C0}"/>
              </a:ext>
            </a:extLst>
          </p:cNvPr>
          <p:cNvSpPr>
            <a:spLocks noGrp="1"/>
          </p:cNvSpPr>
          <p:nvPr>
            <p:ph type="body" sz="quarter" idx="10" hasCustomPrompt="1"/>
          </p:nvPr>
        </p:nvSpPr>
        <p:spPr>
          <a:xfrm>
            <a:off x="7825514" y="1561152"/>
            <a:ext cx="305584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46" name="文本占位符 40">
            <a:extLst>
              <a:ext uri="{FF2B5EF4-FFF2-40B4-BE49-F238E27FC236}">
                <a16:creationId xmlns:a16="http://schemas.microsoft.com/office/drawing/2014/main" id="{03810C05-3860-4CF4-B2C4-7B90D45455E3}"/>
              </a:ext>
            </a:extLst>
          </p:cNvPr>
          <p:cNvSpPr>
            <a:spLocks noGrp="1"/>
          </p:cNvSpPr>
          <p:nvPr>
            <p:ph type="body" sz="quarter" idx="11" hasCustomPrompt="1"/>
          </p:nvPr>
        </p:nvSpPr>
        <p:spPr>
          <a:xfrm>
            <a:off x="7825514" y="2650906"/>
            <a:ext cx="305584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47" name="文本占位符 40">
            <a:extLst>
              <a:ext uri="{FF2B5EF4-FFF2-40B4-BE49-F238E27FC236}">
                <a16:creationId xmlns:a16="http://schemas.microsoft.com/office/drawing/2014/main" id="{0A0C6CFA-9C78-45B1-B085-C2C99900D665}"/>
              </a:ext>
            </a:extLst>
          </p:cNvPr>
          <p:cNvSpPr>
            <a:spLocks noGrp="1"/>
          </p:cNvSpPr>
          <p:nvPr>
            <p:ph type="body" sz="quarter" idx="12" hasCustomPrompt="1"/>
          </p:nvPr>
        </p:nvSpPr>
        <p:spPr>
          <a:xfrm>
            <a:off x="7825514" y="3740660"/>
            <a:ext cx="305584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49" name="文本占位符 40">
            <a:extLst>
              <a:ext uri="{FF2B5EF4-FFF2-40B4-BE49-F238E27FC236}">
                <a16:creationId xmlns:a16="http://schemas.microsoft.com/office/drawing/2014/main" id="{6FA729E4-5DE0-4287-AF67-5FB2109F1BB2}"/>
              </a:ext>
            </a:extLst>
          </p:cNvPr>
          <p:cNvSpPr>
            <a:spLocks noGrp="1"/>
          </p:cNvSpPr>
          <p:nvPr>
            <p:ph type="body" sz="quarter" idx="14" hasCustomPrompt="1"/>
          </p:nvPr>
        </p:nvSpPr>
        <p:spPr>
          <a:xfrm>
            <a:off x="7825514" y="4830414"/>
            <a:ext cx="305584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50" name="文本框 49">
            <a:extLst>
              <a:ext uri="{FF2B5EF4-FFF2-40B4-BE49-F238E27FC236}">
                <a16:creationId xmlns:a16="http://schemas.microsoft.com/office/drawing/2014/main" id="{56A38F7D-163D-40CF-868C-B65E57289CD7}"/>
              </a:ext>
            </a:extLst>
          </p:cNvPr>
          <p:cNvSpPr txBox="1"/>
          <p:nvPr userDrawn="1"/>
        </p:nvSpPr>
        <p:spPr>
          <a:xfrm>
            <a:off x="6814866" y="1512604"/>
            <a:ext cx="675822" cy="584775"/>
          </a:xfrm>
          <a:prstGeom prst="rect">
            <a:avLst/>
          </a:prstGeom>
          <a:noFill/>
        </p:spPr>
        <p:txBody>
          <a:bodyPr wrap="square" rtlCol="0">
            <a:spAutoFit/>
          </a:bodyPr>
          <a:lstStyle/>
          <a:p>
            <a:r>
              <a:rPr lang="en-US" altLang="zh-CN" sz="3200" b="1" dirty="0">
                <a:solidFill>
                  <a:srgbClr val="9A0001"/>
                </a:solidFill>
              </a:rPr>
              <a:t>01.</a:t>
            </a:r>
            <a:endParaRPr lang="zh-CN" altLang="en-US" sz="3200" b="1" dirty="0">
              <a:solidFill>
                <a:srgbClr val="9A0001"/>
              </a:solidFill>
            </a:endParaRPr>
          </a:p>
        </p:txBody>
      </p:sp>
      <p:sp>
        <p:nvSpPr>
          <p:cNvPr id="51" name="文本框 50">
            <a:extLst>
              <a:ext uri="{FF2B5EF4-FFF2-40B4-BE49-F238E27FC236}">
                <a16:creationId xmlns:a16="http://schemas.microsoft.com/office/drawing/2014/main" id="{CDED66E5-4D15-407E-B9E9-A0489B585942}"/>
              </a:ext>
            </a:extLst>
          </p:cNvPr>
          <p:cNvSpPr txBox="1"/>
          <p:nvPr userDrawn="1"/>
        </p:nvSpPr>
        <p:spPr>
          <a:xfrm>
            <a:off x="6814866" y="2596050"/>
            <a:ext cx="675822" cy="584775"/>
          </a:xfrm>
          <a:prstGeom prst="rect">
            <a:avLst/>
          </a:prstGeom>
          <a:noFill/>
        </p:spPr>
        <p:txBody>
          <a:bodyPr wrap="square" rtlCol="0">
            <a:spAutoFit/>
          </a:bodyPr>
          <a:lstStyle/>
          <a:p>
            <a:r>
              <a:rPr lang="en-US" altLang="zh-CN" sz="3200" b="1" dirty="0">
                <a:solidFill>
                  <a:srgbClr val="9A0001"/>
                </a:solidFill>
              </a:rPr>
              <a:t>02.</a:t>
            </a:r>
            <a:endParaRPr lang="zh-CN" altLang="en-US" sz="3200" b="1" dirty="0">
              <a:solidFill>
                <a:srgbClr val="9A0001"/>
              </a:solidFill>
            </a:endParaRPr>
          </a:p>
        </p:txBody>
      </p:sp>
      <p:sp>
        <p:nvSpPr>
          <p:cNvPr id="52" name="文本框 51">
            <a:extLst>
              <a:ext uri="{FF2B5EF4-FFF2-40B4-BE49-F238E27FC236}">
                <a16:creationId xmlns:a16="http://schemas.microsoft.com/office/drawing/2014/main" id="{507C5DA2-D768-4F0B-A91A-C33F1FD9102B}"/>
              </a:ext>
            </a:extLst>
          </p:cNvPr>
          <p:cNvSpPr txBox="1"/>
          <p:nvPr userDrawn="1"/>
        </p:nvSpPr>
        <p:spPr>
          <a:xfrm>
            <a:off x="6814866" y="3679496"/>
            <a:ext cx="675822" cy="584775"/>
          </a:xfrm>
          <a:prstGeom prst="rect">
            <a:avLst/>
          </a:prstGeom>
          <a:noFill/>
        </p:spPr>
        <p:txBody>
          <a:bodyPr wrap="square" rtlCol="0">
            <a:spAutoFit/>
          </a:bodyPr>
          <a:lstStyle/>
          <a:p>
            <a:r>
              <a:rPr lang="en-US" altLang="zh-CN" sz="3200" b="1" dirty="0">
                <a:solidFill>
                  <a:srgbClr val="9A0001"/>
                </a:solidFill>
              </a:rPr>
              <a:t>03.</a:t>
            </a:r>
            <a:endParaRPr lang="zh-CN" altLang="en-US" sz="3200" b="1" dirty="0">
              <a:solidFill>
                <a:srgbClr val="9A0001"/>
              </a:solidFill>
            </a:endParaRPr>
          </a:p>
        </p:txBody>
      </p:sp>
      <p:sp>
        <p:nvSpPr>
          <p:cNvPr id="53" name="文本框 52">
            <a:extLst>
              <a:ext uri="{FF2B5EF4-FFF2-40B4-BE49-F238E27FC236}">
                <a16:creationId xmlns:a16="http://schemas.microsoft.com/office/drawing/2014/main" id="{A511A62B-B193-4739-A793-D7002B471A43}"/>
              </a:ext>
            </a:extLst>
          </p:cNvPr>
          <p:cNvSpPr txBox="1"/>
          <p:nvPr userDrawn="1"/>
        </p:nvSpPr>
        <p:spPr>
          <a:xfrm>
            <a:off x="6814866" y="4762941"/>
            <a:ext cx="675822" cy="584775"/>
          </a:xfrm>
          <a:prstGeom prst="rect">
            <a:avLst/>
          </a:prstGeom>
          <a:noFill/>
        </p:spPr>
        <p:txBody>
          <a:bodyPr wrap="square" rtlCol="0">
            <a:spAutoFit/>
          </a:bodyPr>
          <a:lstStyle/>
          <a:p>
            <a:r>
              <a:rPr lang="en-US" altLang="zh-CN" sz="3200" b="1" dirty="0">
                <a:solidFill>
                  <a:srgbClr val="9A0001"/>
                </a:solidFill>
              </a:rPr>
              <a:t>04.</a:t>
            </a:r>
            <a:endParaRPr lang="zh-CN" altLang="en-US" sz="3200" b="1" dirty="0">
              <a:solidFill>
                <a:srgbClr val="9A0001"/>
              </a:solidFill>
            </a:endParaRPr>
          </a:p>
        </p:txBody>
      </p:sp>
      <p:grpSp>
        <p:nvGrpSpPr>
          <p:cNvPr id="56" name="组合 55">
            <a:extLst>
              <a:ext uri="{FF2B5EF4-FFF2-40B4-BE49-F238E27FC236}">
                <a16:creationId xmlns:a16="http://schemas.microsoft.com/office/drawing/2014/main" id="{50134B45-47D8-49EC-B2C4-4ECBF0176BD7}"/>
              </a:ext>
            </a:extLst>
          </p:cNvPr>
          <p:cNvGrpSpPr/>
          <p:nvPr userDrawn="1"/>
        </p:nvGrpSpPr>
        <p:grpSpPr>
          <a:xfrm>
            <a:off x="2425132" y="3183822"/>
            <a:ext cx="1945700" cy="1941162"/>
            <a:chOff x="2105799" y="20055838"/>
            <a:chExt cx="6748090" cy="6732363"/>
          </a:xfrm>
          <a:solidFill>
            <a:schemeClr val="accent1"/>
          </a:solidFill>
        </p:grpSpPr>
        <p:sp>
          <p:nvSpPr>
            <p:cNvPr id="57" name="Freeform 8">
              <a:extLst>
                <a:ext uri="{FF2B5EF4-FFF2-40B4-BE49-F238E27FC236}">
                  <a16:creationId xmlns:a16="http://schemas.microsoft.com/office/drawing/2014/main" id="{3AFA21E4-54E4-474B-AB1C-59ABBA29DA26}"/>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8" name="Freeform 42">
              <a:extLst>
                <a:ext uri="{FF2B5EF4-FFF2-40B4-BE49-F238E27FC236}">
                  <a16:creationId xmlns:a16="http://schemas.microsoft.com/office/drawing/2014/main" id="{38B24B0A-5539-4D2D-A7DD-73E521128A7A}"/>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9" name="Freeform 43">
              <a:extLst>
                <a:ext uri="{FF2B5EF4-FFF2-40B4-BE49-F238E27FC236}">
                  <a16:creationId xmlns:a16="http://schemas.microsoft.com/office/drawing/2014/main" id="{E0E9CC68-E749-47CC-8EEF-B8B1D81C1F03}"/>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0" name="Freeform 44">
              <a:extLst>
                <a:ext uri="{FF2B5EF4-FFF2-40B4-BE49-F238E27FC236}">
                  <a16:creationId xmlns:a16="http://schemas.microsoft.com/office/drawing/2014/main" id="{DB2F8014-13A0-4EED-9E54-018B50E7499E}"/>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1" name="Freeform 45">
              <a:extLst>
                <a:ext uri="{FF2B5EF4-FFF2-40B4-BE49-F238E27FC236}">
                  <a16:creationId xmlns:a16="http://schemas.microsoft.com/office/drawing/2014/main" id="{74ABE961-157F-44CB-B98E-6BC13D4BE116}"/>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2" name="Freeform 46">
              <a:extLst>
                <a:ext uri="{FF2B5EF4-FFF2-40B4-BE49-F238E27FC236}">
                  <a16:creationId xmlns:a16="http://schemas.microsoft.com/office/drawing/2014/main" id="{A8EDD165-034A-405C-8387-D78D2A7E5008}"/>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3" name="Freeform 47">
              <a:extLst>
                <a:ext uri="{FF2B5EF4-FFF2-40B4-BE49-F238E27FC236}">
                  <a16:creationId xmlns:a16="http://schemas.microsoft.com/office/drawing/2014/main" id="{7B6C6F1F-1F3E-4FDB-922F-9463383773F7}"/>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4" name="Freeform 48">
              <a:extLst>
                <a:ext uri="{FF2B5EF4-FFF2-40B4-BE49-F238E27FC236}">
                  <a16:creationId xmlns:a16="http://schemas.microsoft.com/office/drawing/2014/main" id="{29FCF922-820E-4CDB-86F9-1B2BFFAC1EB6}"/>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5" name="Freeform 49">
              <a:extLst>
                <a:ext uri="{FF2B5EF4-FFF2-40B4-BE49-F238E27FC236}">
                  <a16:creationId xmlns:a16="http://schemas.microsoft.com/office/drawing/2014/main" id="{BC9F70C6-EC0D-4FF5-BC12-B628A56E4AC2}"/>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6" name="Freeform 50">
              <a:extLst>
                <a:ext uri="{FF2B5EF4-FFF2-40B4-BE49-F238E27FC236}">
                  <a16:creationId xmlns:a16="http://schemas.microsoft.com/office/drawing/2014/main" id="{22C93A2B-D2C4-4B41-AED7-1C8A35C4F4FC}"/>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7" name="Freeform 51">
              <a:extLst>
                <a:ext uri="{FF2B5EF4-FFF2-40B4-BE49-F238E27FC236}">
                  <a16:creationId xmlns:a16="http://schemas.microsoft.com/office/drawing/2014/main" id="{49AA6AE9-EE4E-4805-8DAD-3192F29A00F6}"/>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8" name="Freeform 52">
              <a:extLst>
                <a:ext uri="{FF2B5EF4-FFF2-40B4-BE49-F238E27FC236}">
                  <a16:creationId xmlns:a16="http://schemas.microsoft.com/office/drawing/2014/main" id="{58F96C6B-EC74-4E2B-BEFE-85CD9E272B8B}"/>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9" name="Freeform 53">
              <a:extLst>
                <a:ext uri="{FF2B5EF4-FFF2-40B4-BE49-F238E27FC236}">
                  <a16:creationId xmlns:a16="http://schemas.microsoft.com/office/drawing/2014/main" id="{B0809F50-496A-4255-B4DE-C9A321AB701C}"/>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0" name="Freeform 54">
              <a:extLst>
                <a:ext uri="{FF2B5EF4-FFF2-40B4-BE49-F238E27FC236}">
                  <a16:creationId xmlns:a16="http://schemas.microsoft.com/office/drawing/2014/main" id="{9F87CF65-112C-4ABD-B2D1-00BAFED667A8}"/>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1" name="Freeform 55">
              <a:extLst>
                <a:ext uri="{FF2B5EF4-FFF2-40B4-BE49-F238E27FC236}">
                  <a16:creationId xmlns:a16="http://schemas.microsoft.com/office/drawing/2014/main" id="{51971117-C1ED-4363-98CD-BF4F681FEB29}"/>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2" name="Freeform 56">
              <a:extLst>
                <a:ext uri="{FF2B5EF4-FFF2-40B4-BE49-F238E27FC236}">
                  <a16:creationId xmlns:a16="http://schemas.microsoft.com/office/drawing/2014/main" id="{A9659DA4-2A51-43A6-922C-5D9741A264CE}"/>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3" name="Freeform 57">
              <a:extLst>
                <a:ext uri="{FF2B5EF4-FFF2-40B4-BE49-F238E27FC236}">
                  <a16:creationId xmlns:a16="http://schemas.microsoft.com/office/drawing/2014/main" id="{6D2AD94D-A2FC-47E6-9333-74F53AD4AD8C}"/>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4" name="Freeform 58">
              <a:extLst>
                <a:ext uri="{FF2B5EF4-FFF2-40B4-BE49-F238E27FC236}">
                  <a16:creationId xmlns:a16="http://schemas.microsoft.com/office/drawing/2014/main" id="{FBF04BC2-9173-4560-A801-C3E77FAFAD0D}"/>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5" name="Freeform 59">
              <a:extLst>
                <a:ext uri="{FF2B5EF4-FFF2-40B4-BE49-F238E27FC236}">
                  <a16:creationId xmlns:a16="http://schemas.microsoft.com/office/drawing/2014/main" id="{10B5FD19-1004-4FBB-A735-BADE89DBC32F}"/>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6" name="Freeform 60">
              <a:extLst>
                <a:ext uri="{FF2B5EF4-FFF2-40B4-BE49-F238E27FC236}">
                  <a16:creationId xmlns:a16="http://schemas.microsoft.com/office/drawing/2014/main" id="{E46D3E77-3956-4899-9133-7E5AB0838600}"/>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7" name="Freeform 61">
              <a:extLst>
                <a:ext uri="{FF2B5EF4-FFF2-40B4-BE49-F238E27FC236}">
                  <a16:creationId xmlns:a16="http://schemas.microsoft.com/office/drawing/2014/main" id="{8EC0140A-1488-4FC2-A47E-78B02853636C}"/>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8" name="Freeform 62">
              <a:extLst>
                <a:ext uri="{FF2B5EF4-FFF2-40B4-BE49-F238E27FC236}">
                  <a16:creationId xmlns:a16="http://schemas.microsoft.com/office/drawing/2014/main" id="{03F5EEE1-8308-4F13-B04A-6876990D565D}"/>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9" name="Freeform 71">
              <a:extLst>
                <a:ext uri="{FF2B5EF4-FFF2-40B4-BE49-F238E27FC236}">
                  <a16:creationId xmlns:a16="http://schemas.microsoft.com/office/drawing/2014/main" id="{AB75AD00-AB3C-43A5-A617-D40ADF65DFEA}"/>
                </a:ext>
              </a:extLst>
            </p:cNvPr>
            <p:cNvSpPr>
              <a:spLocks noEditPoints="1"/>
            </p:cNvSpPr>
            <p:nvPr/>
          </p:nvSpPr>
          <p:spPr bwMode="auto">
            <a:xfrm>
              <a:off x="3199024" y="21141193"/>
              <a:ext cx="4561647" cy="4553785"/>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Arial" panose="020F0502020204030204"/>
                <a:ea typeface="Microsoft YaHei"/>
                <a:cs typeface="+mn-ea"/>
                <a:sym typeface="+mn-lt"/>
              </a:endParaRPr>
            </a:p>
          </p:txBody>
        </p:sp>
      </p:grpSp>
    </p:spTree>
    <p:extLst>
      <p:ext uri="{BB962C8B-B14F-4D97-AF65-F5344CB8AC3E}">
        <p14:creationId xmlns:p14="http://schemas.microsoft.com/office/powerpoint/2010/main" val="5655307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内容页-上短下长">
    <p:spTree>
      <p:nvGrpSpPr>
        <p:cNvPr id="1" name=""/>
        <p:cNvGrpSpPr/>
        <p:nvPr/>
      </p:nvGrpSpPr>
      <p:grpSpPr>
        <a:xfrm>
          <a:off x="0" y="0"/>
          <a:ext cx="0" cy="0"/>
          <a:chOff x="0" y="0"/>
          <a:chExt cx="0" cy="0"/>
        </a:xfrm>
      </p:grpSpPr>
      <p:grpSp>
        <p:nvGrpSpPr>
          <p:cNvPr id="63" name="组合 62">
            <a:extLst>
              <a:ext uri="{FF2B5EF4-FFF2-40B4-BE49-F238E27FC236}">
                <a16:creationId xmlns:a16="http://schemas.microsoft.com/office/drawing/2014/main" id="{73F46A27-B045-491C-8492-DC2AE1277C86}"/>
              </a:ext>
            </a:extLst>
          </p:cNvPr>
          <p:cNvGrpSpPr/>
          <p:nvPr userDrawn="1"/>
        </p:nvGrpSpPr>
        <p:grpSpPr>
          <a:xfrm>
            <a:off x="528706" y="867990"/>
            <a:ext cx="2433027" cy="0"/>
            <a:chOff x="7460343" y="1311756"/>
            <a:chExt cx="2433027" cy="0"/>
          </a:xfrm>
        </p:grpSpPr>
        <p:cxnSp>
          <p:nvCxnSpPr>
            <p:cNvPr id="64" name="直接连接符 63">
              <a:extLst>
                <a:ext uri="{FF2B5EF4-FFF2-40B4-BE49-F238E27FC236}">
                  <a16:creationId xmlns:a16="http://schemas.microsoft.com/office/drawing/2014/main" id="{B77B3D24-6FB9-41AF-8DFD-6DE7FAB86A89}"/>
                </a:ext>
              </a:extLst>
            </p:cNvPr>
            <p:cNvCxnSpPr>
              <a:cxnSpLocks/>
            </p:cNvCxnSpPr>
            <p:nvPr/>
          </p:nvCxnSpPr>
          <p:spPr>
            <a:xfrm>
              <a:off x="7460343" y="1311756"/>
              <a:ext cx="24330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1DC1FD71-DEEB-4393-91A7-3EA78EA471F7}"/>
                </a:ext>
              </a:extLst>
            </p:cNvPr>
            <p:cNvCxnSpPr>
              <a:cxnSpLocks/>
            </p:cNvCxnSpPr>
            <p:nvPr/>
          </p:nvCxnSpPr>
          <p:spPr>
            <a:xfrm>
              <a:off x="7460343" y="1311756"/>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id="{B4AE79B1-1619-41E3-8A2F-8EC4722BC253}"/>
              </a:ext>
            </a:extLst>
          </p:cNvPr>
          <p:cNvGrpSpPr/>
          <p:nvPr userDrawn="1"/>
        </p:nvGrpSpPr>
        <p:grpSpPr>
          <a:xfrm>
            <a:off x="10177780" y="329882"/>
            <a:ext cx="1512002" cy="444892"/>
            <a:chOff x="9556201" y="498129"/>
            <a:chExt cx="1993881" cy="586680"/>
          </a:xfrm>
        </p:grpSpPr>
        <p:grpSp>
          <p:nvGrpSpPr>
            <p:cNvPr id="66" name="组合 65">
              <a:extLst>
                <a:ext uri="{FF2B5EF4-FFF2-40B4-BE49-F238E27FC236}">
                  <a16:creationId xmlns:a16="http://schemas.microsoft.com/office/drawing/2014/main" id="{5C15F262-2B8A-43C1-93DC-339774166331}"/>
                </a:ext>
              </a:extLst>
            </p:cNvPr>
            <p:cNvGrpSpPr/>
            <p:nvPr userDrawn="1"/>
          </p:nvGrpSpPr>
          <p:grpSpPr>
            <a:xfrm>
              <a:off x="10239376" y="968937"/>
              <a:ext cx="1307697" cy="96254"/>
              <a:chOff x="4616246" y="3878362"/>
              <a:chExt cx="5571416" cy="410087"/>
            </a:xfrm>
            <a:solidFill>
              <a:schemeClr val="tx1">
                <a:alpha val="80000"/>
              </a:schemeClr>
            </a:solidFill>
          </p:grpSpPr>
          <p:sp>
            <p:nvSpPr>
              <p:cNvPr id="68" name="Freeform 17">
                <a:extLst>
                  <a:ext uri="{FF2B5EF4-FFF2-40B4-BE49-F238E27FC236}">
                    <a16:creationId xmlns:a16="http://schemas.microsoft.com/office/drawing/2014/main" id="{0BB7E6A2-C551-4CAC-8A7C-CB084AC0393D}"/>
                  </a:ext>
                </a:extLst>
              </p:cNvPr>
              <p:cNvSpPr>
                <a:spLocks noEditPoints="1"/>
              </p:cNvSpPr>
              <p:nvPr/>
            </p:nvSpPr>
            <p:spPr bwMode="auto">
              <a:xfrm>
                <a:off x="8617798" y="3887973"/>
                <a:ext cx="362030" cy="387660"/>
              </a:xfrm>
              <a:custGeom>
                <a:avLst/>
                <a:gdLst>
                  <a:gd name="T0" fmla="*/ 34 w 127"/>
                  <a:gd name="T1" fmla="*/ 71 h 136"/>
                  <a:gd name="T2" fmla="*/ 34 w 127"/>
                  <a:gd name="T3" fmla="*/ 81 h 136"/>
                  <a:gd name="T4" fmla="*/ 34 w 127"/>
                  <a:gd name="T5" fmla="*/ 114 h 136"/>
                  <a:gd name="T6" fmla="*/ 35 w 127"/>
                  <a:gd name="T7" fmla="*/ 122 h 136"/>
                  <a:gd name="T8" fmla="*/ 40 w 127"/>
                  <a:gd name="T9" fmla="*/ 127 h 136"/>
                  <a:gd name="T10" fmla="*/ 49 w 127"/>
                  <a:gd name="T11" fmla="*/ 128 h 136"/>
                  <a:gd name="T12" fmla="*/ 49 w 127"/>
                  <a:gd name="T13" fmla="*/ 135 h 136"/>
                  <a:gd name="T14" fmla="*/ 1 w 127"/>
                  <a:gd name="T15" fmla="*/ 135 h 136"/>
                  <a:gd name="T16" fmla="*/ 0 w 127"/>
                  <a:gd name="T17" fmla="*/ 132 h 136"/>
                  <a:gd name="T18" fmla="*/ 0 w 127"/>
                  <a:gd name="T19" fmla="*/ 128 h 136"/>
                  <a:gd name="T20" fmla="*/ 9 w 127"/>
                  <a:gd name="T21" fmla="*/ 127 h 136"/>
                  <a:gd name="T22" fmla="*/ 16 w 127"/>
                  <a:gd name="T23" fmla="*/ 120 h 136"/>
                  <a:gd name="T24" fmla="*/ 17 w 127"/>
                  <a:gd name="T25" fmla="*/ 111 h 136"/>
                  <a:gd name="T26" fmla="*/ 17 w 127"/>
                  <a:gd name="T27" fmla="*/ 22 h 136"/>
                  <a:gd name="T28" fmla="*/ 16 w 127"/>
                  <a:gd name="T29" fmla="*/ 15 h 136"/>
                  <a:gd name="T30" fmla="*/ 9 w 127"/>
                  <a:gd name="T31" fmla="*/ 9 h 136"/>
                  <a:gd name="T32" fmla="*/ 0 w 127"/>
                  <a:gd name="T33" fmla="*/ 8 h 136"/>
                  <a:gd name="T34" fmla="*/ 0 w 127"/>
                  <a:gd name="T35" fmla="*/ 1 h 136"/>
                  <a:gd name="T36" fmla="*/ 4 w 127"/>
                  <a:gd name="T37" fmla="*/ 0 h 136"/>
                  <a:gd name="T38" fmla="*/ 71 w 127"/>
                  <a:gd name="T39" fmla="*/ 0 h 136"/>
                  <a:gd name="T40" fmla="*/ 94 w 127"/>
                  <a:gd name="T41" fmla="*/ 4 h 136"/>
                  <a:gd name="T42" fmla="*/ 116 w 127"/>
                  <a:gd name="T43" fmla="*/ 32 h 136"/>
                  <a:gd name="T44" fmla="*/ 97 w 127"/>
                  <a:gd name="T45" fmla="*/ 66 h 136"/>
                  <a:gd name="T46" fmla="*/ 80 w 127"/>
                  <a:gd name="T47" fmla="*/ 70 h 136"/>
                  <a:gd name="T48" fmla="*/ 71 w 127"/>
                  <a:gd name="T49" fmla="*/ 71 h 136"/>
                  <a:gd name="T50" fmla="*/ 73 w 127"/>
                  <a:gd name="T51" fmla="*/ 75 h 136"/>
                  <a:gd name="T52" fmla="*/ 104 w 127"/>
                  <a:gd name="T53" fmla="*/ 114 h 136"/>
                  <a:gd name="T54" fmla="*/ 105 w 127"/>
                  <a:gd name="T55" fmla="*/ 116 h 136"/>
                  <a:gd name="T56" fmla="*/ 127 w 127"/>
                  <a:gd name="T57" fmla="*/ 128 h 136"/>
                  <a:gd name="T58" fmla="*/ 127 w 127"/>
                  <a:gd name="T59" fmla="*/ 135 h 136"/>
                  <a:gd name="T60" fmla="*/ 116 w 127"/>
                  <a:gd name="T61" fmla="*/ 135 h 136"/>
                  <a:gd name="T62" fmla="*/ 102 w 127"/>
                  <a:gd name="T63" fmla="*/ 136 h 136"/>
                  <a:gd name="T64" fmla="*/ 96 w 127"/>
                  <a:gd name="T65" fmla="*/ 132 h 136"/>
                  <a:gd name="T66" fmla="*/ 59 w 127"/>
                  <a:gd name="T67" fmla="*/ 82 h 136"/>
                  <a:gd name="T68" fmla="*/ 52 w 127"/>
                  <a:gd name="T69" fmla="*/ 73 h 136"/>
                  <a:gd name="T70" fmla="*/ 49 w 127"/>
                  <a:gd name="T71" fmla="*/ 71 h 136"/>
                  <a:gd name="T72" fmla="*/ 34 w 127"/>
                  <a:gd name="T73" fmla="*/ 71 h 136"/>
                  <a:gd name="T74" fmla="*/ 34 w 127"/>
                  <a:gd name="T75" fmla="*/ 61 h 136"/>
                  <a:gd name="T76" fmla="*/ 36 w 127"/>
                  <a:gd name="T77" fmla="*/ 62 h 136"/>
                  <a:gd name="T78" fmla="*/ 66 w 127"/>
                  <a:gd name="T79" fmla="*/ 62 h 136"/>
                  <a:gd name="T80" fmla="*/ 82 w 127"/>
                  <a:gd name="T81" fmla="*/ 59 h 136"/>
                  <a:gd name="T82" fmla="*/ 96 w 127"/>
                  <a:gd name="T83" fmla="*/ 44 h 136"/>
                  <a:gd name="T84" fmla="*/ 96 w 127"/>
                  <a:gd name="T85" fmla="*/ 29 h 136"/>
                  <a:gd name="T86" fmla="*/ 81 w 127"/>
                  <a:gd name="T87" fmla="*/ 12 h 136"/>
                  <a:gd name="T88" fmla="*/ 70 w 127"/>
                  <a:gd name="T89" fmla="*/ 11 h 136"/>
                  <a:gd name="T90" fmla="*/ 37 w 127"/>
                  <a:gd name="T91" fmla="*/ 11 h 136"/>
                  <a:gd name="T92" fmla="*/ 34 w 127"/>
                  <a:gd name="T93" fmla="*/ 11 h 136"/>
                  <a:gd name="T94" fmla="*/ 34 w 127"/>
                  <a:gd name="T95"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36">
                    <a:moveTo>
                      <a:pt x="34" y="71"/>
                    </a:moveTo>
                    <a:cubicBezTo>
                      <a:pt x="34" y="75"/>
                      <a:pt x="34" y="78"/>
                      <a:pt x="34" y="81"/>
                    </a:cubicBezTo>
                    <a:cubicBezTo>
                      <a:pt x="34" y="92"/>
                      <a:pt x="34" y="103"/>
                      <a:pt x="34" y="114"/>
                    </a:cubicBezTo>
                    <a:cubicBezTo>
                      <a:pt x="34" y="117"/>
                      <a:pt x="34" y="119"/>
                      <a:pt x="35" y="122"/>
                    </a:cubicBezTo>
                    <a:cubicBezTo>
                      <a:pt x="35" y="125"/>
                      <a:pt x="37" y="127"/>
                      <a:pt x="40" y="127"/>
                    </a:cubicBezTo>
                    <a:cubicBezTo>
                      <a:pt x="43" y="127"/>
                      <a:pt x="46" y="128"/>
                      <a:pt x="49" y="128"/>
                    </a:cubicBezTo>
                    <a:cubicBezTo>
                      <a:pt x="49" y="130"/>
                      <a:pt x="49" y="133"/>
                      <a:pt x="49" y="135"/>
                    </a:cubicBezTo>
                    <a:cubicBezTo>
                      <a:pt x="33" y="135"/>
                      <a:pt x="17" y="135"/>
                      <a:pt x="1" y="135"/>
                    </a:cubicBezTo>
                    <a:cubicBezTo>
                      <a:pt x="0" y="134"/>
                      <a:pt x="0" y="133"/>
                      <a:pt x="0" y="132"/>
                    </a:cubicBezTo>
                    <a:cubicBezTo>
                      <a:pt x="0" y="131"/>
                      <a:pt x="0" y="130"/>
                      <a:pt x="0" y="128"/>
                    </a:cubicBezTo>
                    <a:cubicBezTo>
                      <a:pt x="3" y="128"/>
                      <a:pt x="6" y="128"/>
                      <a:pt x="9" y="127"/>
                    </a:cubicBezTo>
                    <a:cubicBezTo>
                      <a:pt x="14" y="126"/>
                      <a:pt x="15" y="125"/>
                      <a:pt x="16" y="120"/>
                    </a:cubicBezTo>
                    <a:cubicBezTo>
                      <a:pt x="16" y="117"/>
                      <a:pt x="17" y="114"/>
                      <a:pt x="17" y="111"/>
                    </a:cubicBezTo>
                    <a:cubicBezTo>
                      <a:pt x="17" y="81"/>
                      <a:pt x="17" y="52"/>
                      <a:pt x="17" y="22"/>
                    </a:cubicBezTo>
                    <a:cubicBezTo>
                      <a:pt x="17" y="20"/>
                      <a:pt x="16" y="17"/>
                      <a:pt x="16" y="15"/>
                    </a:cubicBezTo>
                    <a:cubicBezTo>
                      <a:pt x="15" y="11"/>
                      <a:pt x="13" y="9"/>
                      <a:pt x="9" y="9"/>
                    </a:cubicBezTo>
                    <a:cubicBezTo>
                      <a:pt x="6" y="8"/>
                      <a:pt x="3" y="8"/>
                      <a:pt x="0" y="8"/>
                    </a:cubicBezTo>
                    <a:cubicBezTo>
                      <a:pt x="0" y="5"/>
                      <a:pt x="0" y="3"/>
                      <a:pt x="0" y="1"/>
                    </a:cubicBezTo>
                    <a:cubicBezTo>
                      <a:pt x="2" y="1"/>
                      <a:pt x="3" y="0"/>
                      <a:pt x="4" y="0"/>
                    </a:cubicBezTo>
                    <a:cubicBezTo>
                      <a:pt x="26" y="0"/>
                      <a:pt x="49" y="0"/>
                      <a:pt x="71" y="0"/>
                    </a:cubicBezTo>
                    <a:cubicBezTo>
                      <a:pt x="79" y="0"/>
                      <a:pt x="86" y="1"/>
                      <a:pt x="94" y="4"/>
                    </a:cubicBezTo>
                    <a:cubicBezTo>
                      <a:pt x="108" y="9"/>
                      <a:pt x="115" y="18"/>
                      <a:pt x="116" y="32"/>
                    </a:cubicBezTo>
                    <a:cubicBezTo>
                      <a:pt x="117" y="48"/>
                      <a:pt x="110" y="60"/>
                      <a:pt x="97" y="66"/>
                    </a:cubicBezTo>
                    <a:cubicBezTo>
                      <a:pt x="91" y="68"/>
                      <a:pt x="86" y="70"/>
                      <a:pt x="80" y="70"/>
                    </a:cubicBezTo>
                    <a:cubicBezTo>
                      <a:pt x="77" y="70"/>
                      <a:pt x="74" y="71"/>
                      <a:pt x="71" y="71"/>
                    </a:cubicBezTo>
                    <a:cubicBezTo>
                      <a:pt x="72" y="73"/>
                      <a:pt x="73" y="74"/>
                      <a:pt x="73" y="75"/>
                    </a:cubicBezTo>
                    <a:cubicBezTo>
                      <a:pt x="84" y="88"/>
                      <a:pt x="94" y="101"/>
                      <a:pt x="104" y="114"/>
                    </a:cubicBezTo>
                    <a:cubicBezTo>
                      <a:pt x="105" y="115"/>
                      <a:pt x="105" y="115"/>
                      <a:pt x="105" y="116"/>
                    </a:cubicBezTo>
                    <a:cubicBezTo>
                      <a:pt x="111" y="122"/>
                      <a:pt x="117" y="128"/>
                      <a:pt x="127" y="128"/>
                    </a:cubicBezTo>
                    <a:cubicBezTo>
                      <a:pt x="127" y="130"/>
                      <a:pt x="127" y="133"/>
                      <a:pt x="127" y="135"/>
                    </a:cubicBezTo>
                    <a:cubicBezTo>
                      <a:pt x="124" y="135"/>
                      <a:pt x="120" y="135"/>
                      <a:pt x="116" y="135"/>
                    </a:cubicBezTo>
                    <a:cubicBezTo>
                      <a:pt x="111" y="135"/>
                      <a:pt x="107" y="135"/>
                      <a:pt x="102" y="136"/>
                    </a:cubicBezTo>
                    <a:cubicBezTo>
                      <a:pt x="99" y="136"/>
                      <a:pt x="97" y="134"/>
                      <a:pt x="96" y="132"/>
                    </a:cubicBezTo>
                    <a:cubicBezTo>
                      <a:pt x="83" y="115"/>
                      <a:pt x="71" y="99"/>
                      <a:pt x="59" y="82"/>
                    </a:cubicBezTo>
                    <a:cubicBezTo>
                      <a:pt x="57" y="79"/>
                      <a:pt x="54" y="76"/>
                      <a:pt x="52" y="73"/>
                    </a:cubicBezTo>
                    <a:cubicBezTo>
                      <a:pt x="51" y="72"/>
                      <a:pt x="50" y="71"/>
                      <a:pt x="49" y="71"/>
                    </a:cubicBezTo>
                    <a:cubicBezTo>
                      <a:pt x="44" y="71"/>
                      <a:pt x="39" y="71"/>
                      <a:pt x="34" y="71"/>
                    </a:cubicBezTo>
                    <a:close/>
                    <a:moveTo>
                      <a:pt x="34" y="61"/>
                    </a:moveTo>
                    <a:cubicBezTo>
                      <a:pt x="35" y="62"/>
                      <a:pt x="36" y="62"/>
                      <a:pt x="36" y="62"/>
                    </a:cubicBezTo>
                    <a:cubicBezTo>
                      <a:pt x="46" y="62"/>
                      <a:pt x="56" y="62"/>
                      <a:pt x="66" y="62"/>
                    </a:cubicBezTo>
                    <a:cubicBezTo>
                      <a:pt x="72" y="61"/>
                      <a:pt x="77" y="60"/>
                      <a:pt x="82" y="59"/>
                    </a:cubicBezTo>
                    <a:cubicBezTo>
                      <a:pt x="90" y="56"/>
                      <a:pt x="94" y="51"/>
                      <a:pt x="96" y="44"/>
                    </a:cubicBezTo>
                    <a:cubicBezTo>
                      <a:pt x="96" y="39"/>
                      <a:pt x="97" y="34"/>
                      <a:pt x="96" y="29"/>
                    </a:cubicBezTo>
                    <a:cubicBezTo>
                      <a:pt x="95" y="20"/>
                      <a:pt x="90" y="15"/>
                      <a:pt x="81" y="12"/>
                    </a:cubicBezTo>
                    <a:cubicBezTo>
                      <a:pt x="77" y="11"/>
                      <a:pt x="74" y="11"/>
                      <a:pt x="70" y="11"/>
                    </a:cubicBezTo>
                    <a:cubicBezTo>
                      <a:pt x="59" y="10"/>
                      <a:pt x="48" y="11"/>
                      <a:pt x="37" y="11"/>
                    </a:cubicBezTo>
                    <a:cubicBezTo>
                      <a:pt x="36" y="11"/>
                      <a:pt x="35" y="11"/>
                      <a:pt x="34" y="11"/>
                    </a:cubicBezTo>
                    <a:cubicBezTo>
                      <a:pt x="34" y="28"/>
                      <a:pt x="34" y="44"/>
                      <a:pt x="34"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9" name="Freeform 18">
                <a:extLst>
                  <a:ext uri="{FF2B5EF4-FFF2-40B4-BE49-F238E27FC236}">
                    <a16:creationId xmlns:a16="http://schemas.microsoft.com/office/drawing/2014/main" id="{AF11A2EA-0B28-440D-ABC0-47F76546FA4B}"/>
                  </a:ext>
                </a:extLst>
              </p:cNvPr>
              <p:cNvSpPr>
                <a:spLocks/>
              </p:cNvSpPr>
              <p:nvPr/>
            </p:nvSpPr>
            <p:spPr bwMode="auto">
              <a:xfrm>
                <a:off x="5333898" y="3887973"/>
                <a:ext cx="362030" cy="384457"/>
              </a:xfrm>
              <a:custGeom>
                <a:avLst/>
                <a:gdLst>
                  <a:gd name="T0" fmla="*/ 50 w 127"/>
                  <a:gd name="T1" fmla="*/ 70 h 135"/>
                  <a:gd name="T2" fmla="*/ 34 w 127"/>
                  <a:gd name="T3" fmla="*/ 87 h 135"/>
                  <a:gd name="T4" fmla="*/ 33 w 127"/>
                  <a:gd name="T5" fmla="*/ 90 h 135"/>
                  <a:gd name="T6" fmla="*/ 33 w 127"/>
                  <a:gd name="T7" fmla="*/ 116 h 135"/>
                  <a:gd name="T8" fmla="*/ 34 w 127"/>
                  <a:gd name="T9" fmla="*/ 120 h 135"/>
                  <a:gd name="T10" fmla="*/ 41 w 127"/>
                  <a:gd name="T11" fmla="*/ 127 h 135"/>
                  <a:gd name="T12" fmla="*/ 49 w 127"/>
                  <a:gd name="T13" fmla="*/ 128 h 135"/>
                  <a:gd name="T14" fmla="*/ 49 w 127"/>
                  <a:gd name="T15" fmla="*/ 135 h 135"/>
                  <a:gd name="T16" fmla="*/ 0 w 127"/>
                  <a:gd name="T17" fmla="*/ 135 h 135"/>
                  <a:gd name="T18" fmla="*/ 0 w 127"/>
                  <a:gd name="T19" fmla="*/ 128 h 135"/>
                  <a:gd name="T20" fmla="*/ 7 w 127"/>
                  <a:gd name="T21" fmla="*/ 128 h 135"/>
                  <a:gd name="T22" fmla="*/ 16 w 127"/>
                  <a:gd name="T23" fmla="*/ 118 h 135"/>
                  <a:gd name="T24" fmla="*/ 16 w 127"/>
                  <a:gd name="T25" fmla="*/ 111 h 135"/>
                  <a:gd name="T26" fmla="*/ 16 w 127"/>
                  <a:gd name="T27" fmla="*/ 24 h 135"/>
                  <a:gd name="T28" fmla="*/ 16 w 127"/>
                  <a:gd name="T29" fmla="*/ 16 h 135"/>
                  <a:gd name="T30" fmla="*/ 8 w 127"/>
                  <a:gd name="T31" fmla="*/ 9 h 135"/>
                  <a:gd name="T32" fmla="*/ 0 w 127"/>
                  <a:gd name="T33" fmla="*/ 8 h 135"/>
                  <a:gd name="T34" fmla="*/ 0 w 127"/>
                  <a:gd name="T35" fmla="*/ 1 h 135"/>
                  <a:gd name="T36" fmla="*/ 49 w 127"/>
                  <a:gd name="T37" fmla="*/ 1 h 135"/>
                  <a:gd name="T38" fmla="*/ 50 w 127"/>
                  <a:gd name="T39" fmla="*/ 8 h 135"/>
                  <a:gd name="T40" fmla="*/ 41 w 127"/>
                  <a:gd name="T41" fmla="*/ 9 h 135"/>
                  <a:gd name="T42" fmla="*/ 34 w 127"/>
                  <a:gd name="T43" fmla="*/ 16 h 135"/>
                  <a:gd name="T44" fmla="*/ 33 w 127"/>
                  <a:gd name="T45" fmla="*/ 23 h 135"/>
                  <a:gd name="T46" fmla="*/ 33 w 127"/>
                  <a:gd name="T47" fmla="*/ 70 h 135"/>
                  <a:gd name="T48" fmla="*/ 33 w 127"/>
                  <a:gd name="T49" fmla="*/ 73 h 135"/>
                  <a:gd name="T50" fmla="*/ 36 w 127"/>
                  <a:gd name="T51" fmla="*/ 71 h 135"/>
                  <a:gd name="T52" fmla="*/ 83 w 127"/>
                  <a:gd name="T53" fmla="*/ 19 h 135"/>
                  <a:gd name="T54" fmla="*/ 86 w 127"/>
                  <a:gd name="T55" fmla="*/ 14 h 135"/>
                  <a:gd name="T56" fmla="*/ 84 w 127"/>
                  <a:gd name="T57" fmla="*/ 9 h 135"/>
                  <a:gd name="T58" fmla="*/ 76 w 127"/>
                  <a:gd name="T59" fmla="*/ 8 h 135"/>
                  <a:gd name="T60" fmla="*/ 76 w 127"/>
                  <a:gd name="T61" fmla="*/ 1 h 135"/>
                  <a:gd name="T62" fmla="*/ 122 w 127"/>
                  <a:gd name="T63" fmla="*/ 1 h 135"/>
                  <a:gd name="T64" fmla="*/ 122 w 127"/>
                  <a:gd name="T65" fmla="*/ 8 h 135"/>
                  <a:gd name="T66" fmla="*/ 118 w 127"/>
                  <a:gd name="T67" fmla="*/ 8 h 135"/>
                  <a:gd name="T68" fmla="*/ 99 w 127"/>
                  <a:gd name="T69" fmla="*/ 18 h 135"/>
                  <a:gd name="T70" fmla="*/ 77 w 127"/>
                  <a:gd name="T71" fmla="*/ 41 h 135"/>
                  <a:gd name="T72" fmla="*/ 62 w 127"/>
                  <a:gd name="T73" fmla="*/ 57 h 135"/>
                  <a:gd name="T74" fmla="*/ 64 w 127"/>
                  <a:gd name="T75" fmla="*/ 61 h 135"/>
                  <a:gd name="T76" fmla="*/ 102 w 127"/>
                  <a:gd name="T77" fmla="*/ 113 h 135"/>
                  <a:gd name="T78" fmla="*/ 108 w 127"/>
                  <a:gd name="T79" fmla="*/ 120 h 135"/>
                  <a:gd name="T80" fmla="*/ 123 w 127"/>
                  <a:gd name="T81" fmla="*/ 127 h 135"/>
                  <a:gd name="T82" fmla="*/ 127 w 127"/>
                  <a:gd name="T83" fmla="*/ 128 h 135"/>
                  <a:gd name="T84" fmla="*/ 127 w 127"/>
                  <a:gd name="T85" fmla="*/ 135 h 135"/>
                  <a:gd name="T86" fmla="*/ 73 w 127"/>
                  <a:gd name="T87" fmla="*/ 135 h 135"/>
                  <a:gd name="T88" fmla="*/ 73 w 127"/>
                  <a:gd name="T89" fmla="*/ 128 h 135"/>
                  <a:gd name="T90" fmla="*/ 80 w 127"/>
                  <a:gd name="T91" fmla="*/ 127 h 135"/>
                  <a:gd name="T92" fmla="*/ 84 w 127"/>
                  <a:gd name="T93" fmla="*/ 120 h 135"/>
                  <a:gd name="T94" fmla="*/ 82 w 127"/>
                  <a:gd name="T95" fmla="*/ 115 h 135"/>
                  <a:gd name="T96" fmla="*/ 51 w 127"/>
                  <a:gd name="T97" fmla="*/ 72 h 135"/>
                  <a:gd name="T98" fmla="*/ 50 w 127"/>
                  <a:gd name="T99"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5">
                    <a:moveTo>
                      <a:pt x="50" y="70"/>
                    </a:moveTo>
                    <a:cubicBezTo>
                      <a:pt x="44" y="76"/>
                      <a:pt x="39" y="81"/>
                      <a:pt x="34" y="87"/>
                    </a:cubicBezTo>
                    <a:cubicBezTo>
                      <a:pt x="33" y="88"/>
                      <a:pt x="33" y="89"/>
                      <a:pt x="33" y="90"/>
                    </a:cubicBezTo>
                    <a:cubicBezTo>
                      <a:pt x="33" y="99"/>
                      <a:pt x="33" y="107"/>
                      <a:pt x="33" y="116"/>
                    </a:cubicBezTo>
                    <a:cubicBezTo>
                      <a:pt x="33" y="117"/>
                      <a:pt x="33" y="118"/>
                      <a:pt x="34" y="120"/>
                    </a:cubicBezTo>
                    <a:cubicBezTo>
                      <a:pt x="35" y="125"/>
                      <a:pt x="36" y="126"/>
                      <a:pt x="41" y="127"/>
                    </a:cubicBezTo>
                    <a:cubicBezTo>
                      <a:pt x="44" y="127"/>
                      <a:pt x="46" y="128"/>
                      <a:pt x="49" y="128"/>
                    </a:cubicBezTo>
                    <a:cubicBezTo>
                      <a:pt x="49" y="130"/>
                      <a:pt x="49" y="133"/>
                      <a:pt x="49" y="135"/>
                    </a:cubicBezTo>
                    <a:cubicBezTo>
                      <a:pt x="33" y="135"/>
                      <a:pt x="17" y="135"/>
                      <a:pt x="0" y="135"/>
                    </a:cubicBezTo>
                    <a:cubicBezTo>
                      <a:pt x="0" y="133"/>
                      <a:pt x="0" y="131"/>
                      <a:pt x="0" y="128"/>
                    </a:cubicBezTo>
                    <a:cubicBezTo>
                      <a:pt x="2" y="128"/>
                      <a:pt x="5" y="128"/>
                      <a:pt x="7" y="128"/>
                    </a:cubicBezTo>
                    <a:cubicBezTo>
                      <a:pt x="14" y="127"/>
                      <a:pt x="16" y="125"/>
                      <a:pt x="16" y="118"/>
                    </a:cubicBezTo>
                    <a:cubicBezTo>
                      <a:pt x="16" y="115"/>
                      <a:pt x="16" y="113"/>
                      <a:pt x="16" y="111"/>
                    </a:cubicBezTo>
                    <a:cubicBezTo>
                      <a:pt x="16" y="82"/>
                      <a:pt x="16" y="53"/>
                      <a:pt x="16" y="24"/>
                    </a:cubicBezTo>
                    <a:cubicBezTo>
                      <a:pt x="16" y="21"/>
                      <a:pt x="16" y="18"/>
                      <a:pt x="16" y="16"/>
                    </a:cubicBezTo>
                    <a:cubicBezTo>
                      <a:pt x="15" y="11"/>
                      <a:pt x="13" y="9"/>
                      <a:pt x="8" y="9"/>
                    </a:cubicBezTo>
                    <a:cubicBezTo>
                      <a:pt x="5" y="8"/>
                      <a:pt x="3" y="8"/>
                      <a:pt x="0" y="8"/>
                    </a:cubicBezTo>
                    <a:cubicBezTo>
                      <a:pt x="0" y="5"/>
                      <a:pt x="0" y="3"/>
                      <a:pt x="0" y="1"/>
                    </a:cubicBezTo>
                    <a:cubicBezTo>
                      <a:pt x="4" y="0"/>
                      <a:pt x="40" y="0"/>
                      <a:pt x="49" y="1"/>
                    </a:cubicBezTo>
                    <a:cubicBezTo>
                      <a:pt x="49" y="3"/>
                      <a:pt x="50" y="5"/>
                      <a:pt x="50" y="8"/>
                    </a:cubicBezTo>
                    <a:cubicBezTo>
                      <a:pt x="47" y="8"/>
                      <a:pt x="44" y="8"/>
                      <a:pt x="41" y="9"/>
                    </a:cubicBezTo>
                    <a:cubicBezTo>
                      <a:pt x="37" y="9"/>
                      <a:pt x="34" y="11"/>
                      <a:pt x="34" y="16"/>
                    </a:cubicBezTo>
                    <a:cubicBezTo>
                      <a:pt x="33" y="18"/>
                      <a:pt x="33" y="20"/>
                      <a:pt x="33" y="23"/>
                    </a:cubicBezTo>
                    <a:cubicBezTo>
                      <a:pt x="33" y="39"/>
                      <a:pt x="33" y="54"/>
                      <a:pt x="33" y="70"/>
                    </a:cubicBezTo>
                    <a:cubicBezTo>
                      <a:pt x="33" y="71"/>
                      <a:pt x="33" y="72"/>
                      <a:pt x="33" y="73"/>
                    </a:cubicBezTo>
                    <a:cubicBezTo>
                      <a:pt x="35" y="72"/>
                      <a:pt x="36" y="72"/>
                      <a:pt x="36" y="71"/>
                    </a:cubicBezTo>
                    <a:cubicBezTo>
                      <a:pt x="52" y="54"/>
                      <a:pt x="67" y="37"/>
                      <a:pt x="83" y="19"/>
                    </a:cubicBezTo>
                    <a:cubicBezTo>
                      <a:pt x="84" y="18"/>
                      <a:pt x="85" y="16"/>
                      <a:pt x="86" y="14"/>
                    </a:cubicBezTo>
                    <a:cubicBezTo>
                      <a:pt x="88" y="12"/>
                      <a:pt x="87" y="10"/>
                      <a:pt x="84" y="9"/>
                    </a:cubicBezTo>
                    <a:cubicBezTo>
                      <a:pt x="81" y="8"/>
                      <a:pt x="79" y="8"/>
                      <a:pt x="76" y="8"/>
                    </a:cubicBezTo>
                    <a:cubicBezTo>
                      <a:pt x="76" y="5"/>
                      <a:pt x="76" y="3"/>
                      <a:pt x="76" y="1"/>
                    </a:cubicBezTo>
                    <a:cubicBezTo>
                      <a:pt x="79" y="0"/>
                      <a:pt x="114" y="0"/>
                      <a:pt x="122" y="1"/>
                    </a:cubicBezTo>
                    <a:cubicBezTo>
                      <a:pt x="122" y="3"/>
                      <a:pt x="122" y="5"/>
                      <a:pt x="122" y="8"/>
                    </a:cubicBezTo>
                    <a:cubicBezTo>
                      <a:pt x="121" y="8"/>
                      <a:pt x="120" y="8"/>
                      <a:pt x="118" y="8"/>
                    </a:cubicBezTo>
                    <a:cubicBezTo>
                      <a:pt x="111" y="9"/>
                      <a:pt x="104" y="12"/>
                      <a:pt x="99" y="18"/>
                    </a:cubicBezTo>
                    <a:cubicBezTo>
                      <a:pt x="92" y="25"/>
                      <a:pt x="85" y="33"/>
                      <a:pt x="77" y="41"/>
                    </a:cubicBezTo>
                    <a:cubicBezTo>
                      <a:pt x="72" y="46"/>
                      <a:pt x="67" y="52"/>
                      <a:pt x="62" y="57"/>
                    </a:cubicBezTo>
                    <a:cubicBezTo>
                      <a:pt x="63" y="58"/>
                      <a:pt x="64" y="59"/>
                      <a:pt x="64" y="61"/>
                    </a:cubicBezTo>
                    <a:cubicBezTo>
                      <a:pt x="77" y="78"/>
                      <a:pt x="90" y="95"/>
                      <a:pt x="102" y="113"/>
                    </a:cubicBezTo>
                    <a:cubicBezTo>
                      <a:pt x="104" y="115"/>
                      <a:pt x="106" y="118"/>
                      <a:pt x="108" y="120"/>
                    </a:cubicBezTo>
                    <a:cubicBezTo>
                      <a:pt x="112" y="124"/>
                      <a:pt x="117" y="127"/>
                      <a:pt x="123" y="127"/>
                    </a:cubicBezTo>
                    <a:cubicBezTo>
                      <a:pt x="124" y="128"/>
                      <a:pt x="125" y="128"/>
                      <a:pt x="127" y="128"/>
                    </a:cubicBezTo>
                    <a:cubicBezTo>
                      <a:pt x="127" y="130"/>
                      <a:pt x="127" y="133"/>
                      <a:pt x="127" y="135"/>
                    </a:cubicBezTo>
                    <a:cubicBezTo>
                      <a:pt x="109" y="135"/>
                      <a:pt x="91" y="135"/>
                      <a:pt x="73" y="135"/>
                    </a:cubicBezTo>
                    <a:cubicBezTo>
                      <a:pt x="73" y="133"/>
                      <a:pt x="73" y="131"/>
                      <a:pt x="73" y="128"/>
                    </a:cubicBezTo>
                    <a:cubicBezTo>
                      <a:pt x="75" y="128"/>
                      <a:pt x="78" y="128"/>
                      <a:pt x="80" y="127"/>
                    </a:cubicBezTo>
                    <a:cubicBezTo>
                      <a:pt x="85" y="127"/>
                      <a:pt x="86" y="125"/>
                      <a:pt x="84" y="120"/>
                    </a:cubicBezTo>
                    <a:cubicBezTo>
                      <a:pt x="84" y="118"/>
                      <a:pt x="83" y="117"/>
                      <a:pt x="82" y="115"/>
                    </a:cubicBezTo>
                    <a:cubicBezTo>
                      <a:pt x="72" y="101"/>
                      <a:pt x="61" y="86"/>
                      <a:pt x="51" y="72"/>
                    </a:cubicBezTo>
                    <a:cubicBezTo>
                      <a:pt x="51" y="71"/>
                      <a:pt x="50" y="71"/>
                      <a:pt x="50" y="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0" name="Freeform 19">
                <a:extLst>
                  <a:ext uri="{FF2B5EF4-FFF2-40B4-BE49-F238E27FC236}">
                    <a16:creationId xmlns:a16="http://schemas.microsoft.com/office/drawing/2014/main" id="{687C0C1A-D1C7-41A9-8A9A-4EB1400A640C}"/>
                  </a:ext>
                </a:extLst>
              </p:cNvPr>
              <p:cNvSpPr>
                <a:spLocks/>
              </p:cNvSpPr>
              <p:nvPr/>
            </p:nvSpPr>
            <p:spPr bwMode="auto">
              <a:xfrm>
                <a:off x="7278607" y="3887973"/>
                <a:ext cx="358826" cy="384457"/>
              </a:xfrm>
              <a:custGeom>
                <a:avLst/>
                <a:gdLst>
                  <a:gd name="T0" fmla="*/ 28 w 126"/>
                  <a:gd name="T1" fmla="*/ 16 h 135"/>
                  <a:gd name="T2" fmla="*/ 28 w 126"/>
                  <a:gd name="T3" fmla="*/ 20 h 135"/>
                  <a:gd name="T4" fmla="*/ 28 w 126"/>
                  <a:gd name="T5" fmla="*/ 109 h 135"/>
                  <a:gd name="T6" fmla="*/ 28 w 126"/>
                  <a:gd name="T7" fmla="*/ 119 h 135"/>
                  <a:gd name="T8" fmla="*/ 37 w 126"/>
                  <a:gd name="T9" fmla="*/ 127 h 135"/>
                  <a:gd name="T10" fmla="*/ 44 w 126"/>
                  <a:gd name="T11" fmla="*/ 128 h 135"/>
                  <a:gd name="T12" fmla="*/ 44 w 126"/>
                  <a:gd name="T13" fmla="*/ 135 h 135"/>
                  <a:gd name="T14" fmla="*/ 0 w 126"/>
                  <a:gd name="T15" fmla="*/ 135 h 135"/>
                  <a:gd name="T16" fmla="*/ 0 w 126"/>
                  <a:gd name="T17" fmla="*/ 128 h 135"/>
                  <a:gd name="T18" fmla="*/ 8 w 126"/>
                  <a:gd name="T19" fmla="*/ 127 h 135"/>
                  <a:gd name="T20" fmla="*/ 16 w 126"/>
                  <a:gd name="T21" fmla="*/ 120 h 135"/>
                  <a:gd name="T22" fmla="*/ 16 w 126"/>
                  <a:gd name="T23" fmla="*/ 113 h 135"/>
                  <a:gd name="T24" fmla="*/ 16 w 126"/>
                  <a:gd name="T25" fmla="*/ 19 h 135"/>
                  <a:gd name="T26" fmla="*/ 16 w 126"/>
                  <a:gd name="T27" fmla="*/ 15 h 135"/>
                  <a:gd name="T28" fmla="*/ 9 w 126"/>
                  <a:gd name="T29" fmla="*/ 9 h 135"/>
                  <a:gd name="T30" fmla="*/ 5 w 126"/>
                  <a:gd name="T31" fmla="*/ 8 h 135"/>
                  <a:gd name="T32" fmla="*/ 1 w 126"/>
                  <a:gd name="T33" fmla="*/ 8 h 135"/>
                  <a:gd name="T34" fmla="*/ 1 w 126"/>
                  <a:gd name="T35" fmla="*/ 1 h 135"/>
                  <a:gd name="T36" fmla="*/ 40 w 126"/>
                  <a:gd name="T37" fmla="*/ 1 h 135"/>
                  <a:gd name="T38" fmla="*/ 98 w 126"/>
                  <a:gd name="T39" fmla="*/ 100 h 135"/>
                  <a:gd name="T40" fmla="*/ 99 w 126"/>
                  <a:gd name="T41" fmla="*/ 100 h 135"/>
                  <a:gd name="T42" fmla="*/ 99 w 126"/>
                  <a:gd name="T43" fmla="*/ 96 h 135"/>
                  <a:gd name="T44" fmla="*/ 99 w 126"/>
                  <a:gd name="T45" fmla="*/ 24 h 135"/>
                  <a:gd name="T46" fmla="*/ 98 w 126"/>
                  <a:gd name="T47" fmla="*/ 16 h 135"/>
                  <a:gd name="T48" fmla="*/ 90 w 126"/>
                  <a:gd name="T49" fmla="*/ 9 h 135"/>
                  <a:gd name="T50" fmla="*/ 83 w 126"/>
                  <a:gd name="T51" fmla="*/ 8 h 135"/>
                  <a:gd name="T52" fmla="*/ 83 w 126"/>
                  <a:gd name="T53" fmla="*/ 1 h 135"/>
                  <a:gd name="T54" fmla="*/ 126 w 126"/>
                  <a:gd name="T55" fmla="*/ 1 h 135"/>
                  <a:gd name="T56" fmla="*/ 126 w 126"/>
                  <a:gd name="T57" fmla="*/ 8 h 135"/>
                  <a:gd name="T58" fmla="*/ 119 w 126"/>
                  <a:gd name="T59" fmla="*/ 9 h 135"/>
                  <a:gd name="T60" fmla="*/ 111 w 126"/>
                  <a:gd name="T61" fmla="*/ 16 h 135"/>
                  <a:gd name="T62" fmla="*/ 110 w 126"/>
                  <a:gd name="T63" fmla="*/ 27 h 135"/>
                  <a:gd name="T64" fmla="*/ 110 w 126"/>
                  <a:gd name="T65" fmla="*/ 129 h 135"/>
                  <a:gd name="T66" fmla="*/ 110 w 126"/>
                  <a:gd name="T67" fmla="*/ 135 h 135"/>
                  <a:gd name="T68" fmla="*/ 99 w 126"/>
                  <a:gd name="T69" fmla="*/ 135 h 135"/>
                  <a:gd name="T70" fmla="*/ 29 w 126"/>
                  <a:gd name="T71" fmla="*/ 15 h 135"/>
                  <a:gd name="T72" fmla="*/ 28 w 126"/>
                  <a:gd name="T73" fmla="*/ 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35">
                    <a:moveTo>
                      <a:pt x="28" y="16"/>
                    </a:moveTo>
                    <a:cubicBezTo>
                      <a:pt x="28" y="17"/>
                      <a:pt x="28" y="19"/>
                      <a:pt x="28" y="20"/>
                    </a:cubicBezTo>
                    <a:cubicBezTo>
                      <a:pt x="28" y="50"/>
                      <a:pt x="28" y="79"/>
                      <a:pt x="28" y="109"/>
                    </a:cubicBezTo>
                    <a:cubicBezTo>
                      <a:pt x="28" y="112"/>
                      <a:pt x="28" y="115"/>
                      <a:pt x="28" y="119"/>
                    </a:cubicBezTo>
                    <a:cubicBezTo>
                      <a:pt x="29" y="124"/>
                      <a:pt x="31" y="126"/>
                      <a:pt x="37" y="127"/>
                    </a:cubicBezTo>
                    <a:cubicBezTo>
                      <a:pt x="39" y="127"/>
                      <a:pt x="41" y="128"/>
                      <a:pt x="44" y="128"/>
                    </a:cubicBezTo>
                    <a:cubicBezTo>
                      <a:pt x="44" y="130"/>
                      <a:pt x="44" y="133"/>
                      <a:pt x="44" y="135"/>
                    </a:cubicBezTo>
                    <a:cubicBezTo>
                      <a:pt x="29" y="135"/>
                      <a:pt x="15" y="135"/>
                      <a:pt x="0" y="135"/>
                    </a:cubicBezTo>
                    <a:cubicBezTo>
                      <a:pt x="0" y="133"/>
                      <a:pt x="0" y="131"/>
                      <a:pt x="0" y="128"/>
                    </a:cubicBezTo>
                    <a:cubicBezTo>
                      <a:pt x="3" y="128"/>
                      <a:pt x="5" y="127"/>
                      <a:pt x="8" y="127"/>
                    </a:cubicBezTo>
                    <a:cubicBezTo>
                      <a:pt x="12" y="127"/>
                      <a:pt x="15" y="124"/>
                      <a:pt x="16" y="120"/>
                    </a:cubicBezTo>
                    <a:cubicBezTo>
                      <a:pt x="16" y="118"/>
                      <a:pt x="16" y="115"/>
                      <a:pt x="16" y="113"/>
                    </a:cubicBezTo>
                    <a:cubicBezTo>
                      <a:pt x="16" y="82"/>
                      <a:pt x="16" y="50"/>
                      <a:pt x="16" y="19"/>
                    </a:cubicBezTo>
                    <a:cubicBezTo>
                      <a:pt x="16" y="18"/>
                      <a:pt x="16" y="17"/>
                      <a:pt x="16" y="15"/>
                    </a:cubicBezTo>
                    <a:cubicBezTo>
                      <a:pt x="16" y="11"/>
                      <a:pt x="14" y="9"/>
                      <a:pt x="9" y="9"/>
                    </a:cubicBezTo>
                    <a:cubicBezTo>
                      <a:pt x="8" y="8"/>
                      <a:pt x="7" y="8"/>
                      <a:pt x="5" y="8"/>
                    </a:cubicBezTo>
                    <a:cubicBezTo>
                      <a:pt x="4" y="8"/>
                      <a:pt x="2" y="8"/>
                      <a:pt x="1" y="8"/>
                    </a:cubicBezTo>
                    <a:cubicBezTo>
                      <a:pt x="1" y="5"/>
                      <a:pt x="1" y="3"/>
                      <a:pt x="1" y="1"/>
                    </a:cubicBezTo>
                    <a:cubicBezTo>
                      <a:pt x="14" y="1"/>
                      <a:pt x="27" y="1"/>
                      <a:pt x="40" y="1"/>
                    </a:cubicBezTo>
                    <a:cubicBezTo>
                      <a:pt x="59" y="34"/>
                      <a:pt x="79" y="67"/>
                      <a:pt x="98" y="100"/>
                    </a:cubicBezTo>
                    <a:cubicBezTo>
                      <a:pt x="98" y="100"/>
                      <a:pt x="99" y="100"/>
                      <a:pt x="99" y="100"/>
                    </a:cubicBezTo>
                    <a:cubicBezTo>
                      <a:pt x="99" y="99"/>
                      <a:pt x="99" y="97"/>
                      <a:pt x="99" y="96"/>
                    </a:cubicBezTo>
                    <a:cubicBezTo>
                      <a:pt x="99" y="72"/>
                      <a:pt x="99" y="48"/>
                      <a:pt x="99" y="24"/>
                    </a:cubicBezTo>
                    <a:cubicBezTo>
                      <a:pt x="99" y="21"/>
                      <a:pt x="99" y="19"/>
                      <a:pt x="98" y="16"/>
                    </a:cubicBezTo>
                    <a:cubicBezTo>
                      <a:pt x="97" y="12"/>
                      <a:pt x="94" y="9"/>
                      <a:pt x="90" y="9"/>
                    </a:cubicBezTo>
                    <a:cubicBezTo>
                      <a:pt x="88" y="8"/>
                      <a:pt x="86" y="8"/>
                      <a:pt x="83" y="8"/>
                    </a:cubicBezTo>
                    <a:cubicBezTo>
                      <a:pt x="83" y="5"/>
                      <a:pt x="83" y="3"/>
                      <a:pt x="83" y="1"/>
                    </a:cubicBezTo>
                    <a:cubicBezTo>
                      <a:pt x="87" y="0"/>
                      <a:pt x="115" y="0"/>
                      <a:pt x="126" y="1"/>
                    </a:cubicBezTo>
                    <a:cubicBezTo>
                      <a:pt x="126" y="3"/>
                      <a:pt x="126" y="5"/>
                      <a:pt x="126" y="8"/>
                    </a:cubicBezTo>
                    <a:cubicBezTo>
                      <a:pt x="124" y="8"/>
                      <a:pt x="122" y="8"/>
                      <a:pt x="119" y="9"/>
                    </a:cubicBezTo>
                    <a:cubicBezTo>
                      <a:pt x="115" y="9"/>
                      <a:pt x="112" y="12"/>
                      <a:pt x="111" y="16"/>
                    </a:cubicBezTo>
                    <a:cubicBezTo>
                      <a:pt x="111" y="20"/>
                      <a:pt x="110" y="23"/>
                      <a:pt x="110" y="27"/>
                    </a:cubicBezTo>
                    <a:cubicBezTo>
                      <a:pt x="110" y="61"/>
                      <a:pt x="110" y="95"/>
                      <a:pt x="110" y="129"/>
                    </a:cubicBezTo>
                    <a:cubicBezTo>
                      <a:pt x="110" y="131"/>
                      <a:pt x="110" y="133"/>
                      <a:pt x="110" y="135"/>
                    </a:cubicBezTo>
                    <a:cubicBezTo>
                      <a:pt x="106" y="135"/>
                      <a:pt x="103" y="135"/>
                      <a:pt x="99" y="135"/>
                    </a:cubicBezTo>
                    <a:cubicBezTo>
                      <a:pt x="76" y="95"/>
                      <a:pt x="52" y="55"/>
                      <a:pt x="29" y="15"/>
                    </a:cubicBezTo>
                    <a:cubicBezTo>
                      <a:pt x="28" y="15"/>
                      <a:pt x="28" y="15"/>
                      <a:pt x="28"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2" name="Freeform 20">
                <a:extLst>
                  <a:ext uri="{FF2B5EF4-FFF2-40B4-BE49-F238E27FC236}">
                    <a16:creationId xmlns:a16="http://schemas.microsoft.com/office/drawing/2014/main" id="{B1AD26CB-2631-47D6-8B94-0C2DE8DAE1DF}"/>
                  </a:ext>
                </a:extLst>
              </p:cNvPr>
              <p:cNvSpPr>
                <a:spLocks/>
              </p:cNvSpPr>
              <p:nvPr/>
            </p:nvSpPr>
            <p:spPr bwMode="auto">
              <a:xfrm>
                <a:off x="8233341" y="3887973"/>
                <a:ext cx="352419" cy="384457"/>
              </a:xfrm>
              <a:custGeom>
                <a:avLst/>
                <a:gdLst>
                  <a:gd name="T0" fmla="*/ 0 w 124"/>
                  <a:gd name="T1" fmla="*/ 8 h 135"/>
                  <a:gd name="T2" fmla="*/ 0 w 124"/>
                  <a:gd name="T3" fmla="*/ 1 h 135"/>
                  <a:gd name="T4" fmla="*/ 105 w 124"/>
                  <a:gd name="T5" fmla="*/ 1 h 135"/>
                  <a:gd name="T6" fmla="*/ 117 w 124"/>
                  <a:gd name="T7" fmla="*/ 35 h 135"/>
                  <a:gd name="T8" fmla="*/ 110 w 124"/>
                  <a:gd name="T9" fmla="*/ 39 h 135"/>
                  <a:gd name="T10" fmla="*/ 107 w 124"/>
                  <a:gd name="T11" fmla="*/ 33 h 135"/>
                  <a:gd name="T12" fmla="*/ 78 w 124"/>
                  <a:gd name="T13" fmla="*/ 11 h 135"/>
                  <a:gd name="T14" fmla="*/ 34 w 124"/>
                  <a:gd name="T15" fmla="*/ 11 h 135"/>
                  <a:gd name="T16" fmla="*/ 34 w 124"/>
                  <a:gd name="T17" fmla="*/ 61 h 135"/>
                  <a:gd name="T18" fmla="*/ 55 w 124"/>
                  <a:gd name="T19" fmla="*/ 60 h 135"/>
                  <a:gd name="T20" fmla="*/ 69 w 124"/>
                  <a:gd name="T21" fmla="*/ 45 h 135"/>
                  <a:gd name="T22" fmla="*/ 70 w 124"/>
                  <a:gd name="T23" fmla="*/ 36 h 135"/>
                  <a:gd name="T24" fmla="*/ 78 w 124"/>
                  <a:gd name="T25" fmla="*/ 36 h 135"/>
                  <a:gd name="T26" fmla="*/ 78 w 124"/>
                  <a:gd name="T27" fmla="*/ 95 h 135"/>
                  <a:gd name="T28" fmla="*/ 74 w 124"/>
                  <a:gd name="T29" fmla="*/ 95 h 135"/>
                  <a:gd name="T30" fmla="*/ 70 w 124"/>
                  <a:gd name="T31" fmla="*/ 95 h 135"/>
                  <a:gd name="T32" fmla="*/ 70 w 124"/>
                  <a:gd name="T33" fmla="*/ 88 h 135"/>
                  <a:gd name="T34" fmla="*/ 68 w 124"/>
                  <a:gd name="T35" fmla="*/ 81 h 135"/>
                  <a:gd name="T36" fmla="*/ 58 w 124"/>
                  <a:gd name="T37" fmla="*/ 71 h 135"/>
                  <a:gd name="T38" fmla="*/ 34 w 124"/>
                  <a:gd name="T39" fmla="*/ 70 h 135"/>
                  <a:gd name="T40" fmla="*/ 33 w 124"/>
                  <a:gd name="T41" fmla="*/ 74 h 135"/>
                  <a:gd name="T42" fmla="*/ 33 w 124"/>
                  <a:gd name="T43" fmla="*/ 115 h 135"/>
                  <a:gd name="T44" fmla="*/ 43 w 124"/>
                  <a:gd name="T45" fmla="*/ 125 h 135"/>
                  <a:gd name="T46" fmla="*/ 69 w 124"/>
                  <a:gd name="T47" fmla="*/ 125 h 135"/>
                  <a:gd name="T48" fmla="*/ 112 w 124"/>
                  <a:gd name="T49" fmla="*/ 97 h 135"/>
                  <a:gd name="T50" fmla="*/ 115 w 124"/>
                  <a:gd name="T51" fmla="*/ 90 h 135"/>
                  <a:gd name="T52" fmla="*/ 124 w 124"/>
                  <a:gd name="T53" fmla="*/ 93 h 135"/>
                  <a:gd name="T54" fmla="*/ 109 w 124"/>
                  <a:gd name="T55" fmla="*/ 135 h 135"/>
                  <a:gd name="T56" fmla="*/ 0 w 124"/>
                  <a:gd name="T57" fmla="*/ 135 h 135"/>
                  <a:gd name="T58" fmla="*/ 0 w 124"/>
                  <a:gd name="T59" fmla="*/ 128 h 135"/>
                  <a:gd name="T60" fmla="*/ 8 w 124"/>
                  <a:gd name="T61" fmla="*/ 127 h 135"/>
                  <a:gd name="T62" fmla="*/ 15 w 124"/>
                  <a:gd name="T63" fmla="*/ 120 h 135"/>
                  <a:gd name="T64" fmla="*/ 16 w 124"/>
                  <a:gd name="T65" fmla="*/ 113 h 135"/>
                  <a:gd name="T66" fmla="*/ 16 w 124"/>
                  <a:gd name="T67" fmla="*/ 21 h 135"/>
                  <a:gd name="T68" fmla="*/ 16 w 124"/>
                  <a:gd name="T69" fmla="*/ 16 h 135"/>
                  <a:gd name="T70" fmla="*/ 8 w 124"/>
                  <a:gd name="T71" fmla="*/ 9 h 135"/>
                  <a:gd name="T72" fmla="*/ 4 w 124"/>
                  <a:gd name="T73" fmla="*/ 8 h 135"/>
                  <a:gd name="T74" fmla="*/ 0 w 124"/>
                  <a:gd name="T75"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35">
                    <a:moveTo>
                      <a:pt x="0" y="8"/>
                    </a:moveTo>
                    <a:cubicBezTo>
                      <a:pt x="0" y="5"/>
                      <a:pt x="0" y="3"/>
                      <a:pt x="0" y="1"/>
                    </a:cubicBezTo>
                    <a:cubicBezTo>
                      <a:pt x="3" y="0"/>
                      <a:pt x="98" y="0"/>
                      <a:pt x="105" y="1"/>
                    </a:cubicBezTo>
                    <a:cubicBezTo>
                      <a:pt x="109" y="12"/>
                      <a:pt x="113" y="24"/>
                      <a:pt x="117" y="35"/>
                    </a:cubicBezTo>
                    <a:cubicBezTo>
                      <a:pt x="115" y="37"/>
                      <a:pt x="112" y="38"/>
                      <a:pt x="110" y="39"/>
                    </a:cubicBezTo>
                    <a:cubicBezTo>
                      <a:pt x="109" y="36"/>
                      <a:pt x="108" y="35"/>
                      <a:pt x="107" y="33"/>
                    </a:cubicBezTo>
                    <a:cubicBezTo>
                      <a:pt x="101" y="20"/>
                      <a:pt x="92" y="13"/>
                      <a:pt x="78" y="11"/>
                    </a:cubicBezTo>
                    <a:cubicBezTo>
                      <a:pt x="63" y="10"/>
                      <a:pt x="48" y="11"/>
                      <a:pt x="34" y="11"/>
                    </a:cubicBezTo>
                    <a:cubicBezTo>
                      <a:pt x="33" y="15"/>
                      <a:pt x="33" y="55"/>
                      <a:pt x="34" y="61"/>
                    </a:cubicBezTo>
                    <a:cubicBezTo>
                      <a:pt x="41" y="61"/>
                      <a:pt x="48" y="61"/>
                      <a:pt x="55" y="60"/>
                    </a:cubicBezTo>
                    <a:cubicBezTo>
                      <a:pt x="64" y="59"/>
                      <a:pt x="68" y="54"/>
                      <a:pt x="69" y="45"/>
                    </a:cubicBezTo>
                    <a:cubicBezTo>
                      <a:pt x="70" y="42"/>
                      <a:pt x="70" y="39"/>
                      <a:pt x="70" y="36"/>
                    </a:cubicBezTo>
                    <a:cubicBezTo>
                      <a:pt x="73" y="36"/>
                      <a:pt x="75" y="36"/>
                      <a:pt x="78" y="36"/>
                    </a:cubicBezTo>
                    <a:cubicBezTo>
                      <a:pt x="78" y="56"/>
                      <a:pt x="78" y="75"/>
                      <a:pt x="78" y="95"/>
                    </a:cubicBezTo>
                    <a:cubicBezTo>
                      <a:pt x="77" y="95"/>
                      <a:pt x="76" y="95"/>
                      <a:pt x="74" y="95"/>
                    </a:cubicBezTo>
                    <a:cubicBezTo>
                      <a:pt x="73" y="95"/>
                      <a:pt x="72" y="95"/>
                      <a:pt x="70" y="95"/>
                    </a:cubicBezTo>
                    <a:cubicBezTo>
                      <a:pt x="70" y="93"/>
                      <a:pt x="70" y="90"/>
                      <a:pt x="70" y="88"/>
                    </a:cubicBezTo>
                    <a:cubicBezTo>
                      <a:pt x="69" y="86"/>
                      <a:pt x="69" y="83"/>
                      <a:pt x="68" y="81"/>
                    </a:cubicBezTo>
                    <a:cubicBezTo>
                      <a:pt x="67" y="75"/>
                      <a:pt x="64" y="72"/>
                      <a:pt x="58" y="71"/>
                    </a:cubicBezTo>
                    <a:cubicBezTo>
                      <a:pt x="50" y="69"/>
                      <a:pt x="42" y="70"/>
                      <a:pt x="34" y="70"/>
                    </a:cubicBezTo>
                    <a:cubicBezTo>
                      <a:pt x="33" y="72"/>
                      <a:pt x="33" y="73"/>
                      <a:pt x="33" y="74"/>
                    </a:cubicBezTo>
                    <a:cubicBezTo>
                      <a:pt x="33" y="88"/>
                      <a:pt x="33" y="102"/>
                      <a:pt x="33" y="115"/>
                    </a:cubicBezTo>
                    <a:cubicBezTo>
                      <a:pt x="33" y="124"/>
                      <a:pt x="34" y="125"/>
                      <a:pt x="43" y="125"/>
                    </a:cubicBezTo>
                    <a:cubicBezTo>
                      <a:pt x="52" y="125"/>
                      <a:pt x="60" y="125"/>
                      <a:pt x="69" y="125"/>
                    </a:cubicBezTo>
                    <a:cubicBezTo>
                      <a:pt x="89" y="125"/>
                      <a:pt x="104" y="115"/>
                      <a:pt x="112" y="97"/>
                    </a:cubicBezTo>
                    <a:cubicBezTo>
                      <a:pt x="113" y="95"/>
                      <a:pt x="114" y="93"/>
                      <a:pt x="115" y="90"/>
                    </a:cubicBezTo>
                    <a:cubicBezTo>
                      <a:pt x="118" y="91"/>
                      <a:pt x="121" y="92"/>
                      <a:pt x="124" y="93"/>
                    </a:cubicBezTo>
                    <a:cubicBezTo>
                      <a:pt x="119" y="108"/>
                      <a:pt x="114" y="121"/>
                      <a:pt x="109" y="135"/>
                    </a:cubicBezTo>
                    <a:cubicBezTo>
                      <a:pt x="73" y="135"/>
                      <a:pt x="37" y="135"/>
                      <a:pt x="0" y="135"/>
                    </a:cubicBezTo>
                    <a:cubicBezTo>
                      <a:pt x="0" y="133"/>
                      <a:pt x="0" y="131"/>
                      <a:pt x="0" y="128"/>
                    </a:cubicBezTo>
                    <a:cubicBezTo>
                      <a:pt x="3" y="128"/>
                      <a:pt x="6" y="128"/>
                      <a:pt x="8" y="127"/>
                    </a:cubicBezTo>
                    <a:cubicBezTo>
                      <a:pt x="13" y="126"/>
                      <a:pt x="15" y="125"/>
                      <a:pt x="15" y="120"/>
                    </a:cubicBezTo>
                    <a:cubicBezTo>
                      <a:pt x="16" y="118"/>
                      <a:pt x="16" y="115"/>
                      <a:pt x="16" y="113"/>
                    </a:cubicBezTo>
                    <a:cubicBezTo>
                      <a:pt x="16" y="82"/>
                      <a:pt x="16" y="52"/>
                      <a:pt x="16" y="21"/>
                    </a:cubicBezTo>
                    <a:cubicBezTo>
                      <a:pt x="16" y="20"/>
                      <a:pt x="16" y="18"/>
                      <a:pt x="16" y="16"/>
                    </a:cubicBezTo>
                    <a:cubicBezTo>
                      <a:pt x="15" y="11"/>
                      <a:pt x="13" y="9"/>
                      <a:pt x="8" y="9"/>
                    </a:cubicBezTo>
                    <a:cubicBezTo>
                      <a:pt x="7" y="9"/>
                      <a:pt x="6" y="8"/>
                      <a:pt x="4" y="8"/>
                    </a:cubicBezTo>
                    <a:cubicBezTo>
                      <a:pt x="3" y="8"/>
                      <a:pt x="2" y="8"/>
                      <a:pt x="0"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3" name="Freeform 21">
                <a:extLst>
                  <a:ext uri="{FF2B5EF4-FFF2-40B4-BE49-F238E27FC236}">
                    <a16:creationId xmlns:a16="http://schemas.microsoft.com/office/drawing/2014/main" id="{7188BA7E-50BA-44F8-9949-24203A649509}"/>
                  </a:ext>
                </a:extLst>
              </p:cNvPr>
              <p:cNvSpPr>
                <a:spLocks/>
              </p:cNvSpPr>
              <p:nvPr/>
            </p:nvSpPr>
            <p:spPr bwMode="auto">
              <a:xfrm>
                <a:off x="4949441" y="3891177"/>
                <a:ext cx="352419" cy="381253"/>
              </a:xfrm>
              <a:custGeom>
                <a:avLst/>
                <a:gdLst>
                  <a:gd name="T0" fmla="*/ 33 w 123"/>
                  <a:gd name="T1" fmla="*/ 60 h 134"/>
                  <a:gd name="T2" fmla="*/ 55 w 123"/>
                  <a:gd name="T3" fmla="*/ 59 h 134"/>
                  <a:gd name="T4" fmla="*/ 68 w 123"/>
                  <a:gd name="T5" fmla="*/ 45 h 134"/>
                  <a:gd name="T6" fmla="*/ 70 w 123"/>
                  <a:gd name="T7" fmla="*/ 35 h 134"/>
                  <a:gd name="T8" fmla="*/ 77 w 123"/>
                  <a:gd name="T9" fmla="*/ 35 h 134"/>
                  <a:gd name="T10" fmla="*/ 77 w 123"/>
                  <a:gd name="T11" fmla="*/ 94 h 134"/>
                  <a:gd name="T12" fmla="*/ 75 w 123"/>
                  <a:gd name="T13" fmla="*/ 94 h 134"/>
                  <a:gd name="T14" fmla="*/ 70 w 123"/>
                  <a:gd name="T15" fmla="*/ 94 h 134"/>
                  <a:gd name="T16" fmla="*/ 69 w 123"/>
                  <a:gd name="T17" fmla="*/ 83 h 134"/>
                  <a:gd name="T18" fmla="*/ 54 w 123"/>
                  <a:gd name="T19" fmla="*/ 69 h 134"/>
                  <a:gd name="T20" fmla="*/ 33 w 123"/>
                  <a:gd name="T21" fmla="*/ 69 h 134"/>
                  <a:gd name="T22" fmla="*/ 33 w 123"/>
                  <a:gd name="T23" fmla="*/ 73 h 134"/>
                  <a:gd name="T24" fmla="*/ 33 w 123"/>
                  <a:gd name="T25" fmla="*/ 114 h 134"/>
                  <a:gd name="T26" fmla="*/ 43 w 123"/>
                  <a:gd name="T27" fmla="*/ 124 h 134"/>
                  <a:gd name="T28" fmla="*/ 68 w 123"/>
                  <a:gd name="T29" fmla="*/ 124 h 134"/>
                  <a:gd name="T30" fmla="*/ 112 w 123"/>
                  <a:gd name="T31" fmla="*/ 96 h 134"/>
                  <a:gd name="T32" fmla="*/ 115 w 123"/>
                  <a:gd name="T33" fmla="*/ 90 h 134"/>
                  <a:gd name="T34" fmla="*/ 115 w 123"/>
                  <a:gd name="T35" fmla="*/ 90 h 134"/>
                  <a:gd name="T36" fmla="*/ 123 w 123"/>
                  <a:gd name="T37" fmla="*/ 92 h 134"/>
                  <a:gd name="T38" fmla="*/ 109 w 123"/>
                  <a:gd name="T39" fmla="*/ 134 h 134"/>
                  <a:gd name="T40" fmla="*/ 0 w 123"/>
                  <a:gd name="T41" fmla="*/ 134 h 134"/>
                  <a:gd name="T42" fmla="*/ 0 w 123"/>
                  <a:gd name="T43" fmla="*/ 127 h 134"/>
                  <a:gd name="T44" fmla="*/ 8 w 123"/>
                  <a:gd name="T45" fmla="*/ 126 h 134"/>
                  <a:gd name="T46" fmla="*/ 15 w 123"/>
                  <a:gd name="T47" fmla="*/ 120 h 134"/>
                  <a:gd name="T48" fmla="*/ 16 w 123"/>
                  <a:gd name="T49" fmla="*/ 113 h 134"/>
                  <a:gd name="T50" fmla="*/ 16 w 123"/>
                  <a:gd name="T51" fmla="*/ 20 h 134"/>
                  <a:gd name="T52" fmla="*/ 5 w 123"/>
                  <a:gd name="T53" fmla="*/ 7 h 134"/>
                  <a:gd name="T54" fmla="*/ 0 w 123"/>
                  <a:gd name="T55" fmla="*/ 7 h 134"/>
                  <a:gd name="T56" fmla="*/ 0 w 123"/>
                  <a:gd name="T57" fmla="*/ 0 h 134"/>
                  <a:gd name="T58" fmla="*/ 105 w 123"/>
                  <a:gd name="T59" fmla="*/ 0 h 134"/>
                  <a:gd name="T60" fmla="*/ 117 w 123"/>
                  <a:gd name="T61" fmla="*/ 35 h 134"/>
                  <a:gd name="T62" fmla="*/ 109 w 123"/>
                  <a:gd name="T63" fmla="*/ 38 h 134"/>
                  <a:gd name="T64" fmla="*/ 107 w 123"/>
                  <a:gd name="T65" fmla="*/ 34 h 134"/>
                  <a:gd name="T66" fmla="*/ 105 w 123"/>
                  <a:gd name="T67" fmla="*/ 29 h 134"/>
                  <a:gd name="T68" fmla="*/ 78 w 123"/>
                  <a:gd name="T69" fmla="*/ 11 h 134"/>
                  <a:gd name="T70" fmla="*/ 42 w 123"/>
                  <a:gd name="T71" fmla="*/ 10 h 134"/>
                  <a:gd name="T72" fmla="*/ 33 w 123"/>
                  <a:gd name="T73" fmla="*/ 10 h 134"/>
                  <a:gd name="T74" fmla="*/ 33 w 123"/>
                  <a:gd name="T75" fmla="*/ 6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4">
                    <a:moveTo>
                      <a:pt x="33" y="60"/>
                    </a:moveTo>
                    <a:cubicBezTo>
                      <a:pt x="41" y="60"/>
                      <a:pt x="48" y="61"/>
                      <a:pt x="55" y="59"/>
                    </a:cubicBezTo>
                    <a:cubicBezTo>
                      <a:pt x="63" y="57"/>
                      <a:pt x="67" y="53"/>
                      <a:pt x="68" y="45"/>
                    </a:cubicBezTo>
                    <a:cubicBezTo>
                      <a:pt x="69" y="42"/>
                      <a:pt x="69" y="39"/>
                      <a:pt x="70" y="35"/>
                    </a:cubicBezTo>
                    <a:cubicBezTo>
                      <a:pt x="72" y="35"/>
                      <a:pt x="75" y="35"/>
                      <a:pt x="77" y="35"/>
                    </a:cubicBezTo>
                    <a:cubicBezTo>
                      <a:pt x="77" y="55"/>
                      <a:pt x="77" y="74"/>
                      <a:pt x="77" y="94"/>
                    </a:cubicBezTo>
                    <a:cubicBezTo>
                      <a:pt x="76" y="94"/>
                      <a:pt x="75" y="94"/>
                      <a:pt x="75" y="94"/>
                    </a:cubicBezTo>
                    <a:cubicBezTo>
                      <a:pt x="73" y="94"/>
                      <a:pt x="71" y="94"/>
                      <a:pt x="70" y="94"/>
                    </a:cubicBezTo>
                    <a:cubicBezTo>
                      <a:pt x="69" y="90"/>
                      <a:pt x="69" y="86"/>
                      <a:pt x="69" y="83"/>
                    </a:cubicBezTo>
                    <a:cubicBezTo>
                      <a:pt x="67" y="74"/>
                      <a:pt x="63" y="70"/>
                      <a:pt x="54" y="69"/>
                    </a:cubicBezTo>
                    <a:cubicBezTo>
                      <a:pt x="47" y="69"/>
                      <a:pt x="40" y="69"/>
                      <a:pt x="33" y="69"/>
                    </a:cubicBezTo>
                    <a:cubicBezTo>
                      <a:pt x="33" y="71"/>
                      <a:pt x="33" y="72"/>
                      <a:pt x="33" y="73"/>
                    </a:cubicBezTo>
                    <a:cubicBezTo>
                      <a:pt x="33" y="87"/>
                      <a:pt x="33" y="101"/>
                      <a:pt x="33" y="114"/>
                    </a:cubicBezTo>
                    <a:cubicBezTo>
                      <a:pt x="33" y="123"/>
                      <a:pt x="34" y="124"/>
                      <a:pt x="43" y="124"/>
                    </a:cubicBezTo>
                    <a:cubicBezTo>
                      <a:pt x="51" y="124"/>
                      <a:pt x="60" y="124"/>
                      <a:pt x="68" y="124"/>
                    </a:cubicBezTo>
                    <a:cubicBezTo>
                      <a:pt x="89" y="124"/>
                      <a:pt x="103" y="114"/>
                      <a:pt x="112" y="96"/>
                    </a:cubicBezTo>
                    <a:cubicBezTo>
                      <a:pt x="113" y="94"/>
                      <a:pt x="114" y="92"/>
                      <a:pt x="115" y="90"/>
                    </a:cubicBezTo>
                    <a:cubicBezTo>
                      <a:pt x="115" y="90"/>
                      <a:pt x="115" y="90"/>
                      <a:pt x="115" y="90"/>
                    </a:cubicBezTo>
                    <a:cubicBezTo>
                      <a:pt x="118" y="90"/>
                      <a:pt x="120" y="91"/>
                      <a:pt x="123" y="92"/>
                    </a:cubicBezTo>
                    <a:cubicBezTo>
                      <a:pt x="118" y="107"/>
                      <a:pt x="113" y="120"/>
                      <a:pt x="109" y="134"/>
                    </a:cubicBezTo>
                    <a:cubicBezTo>
                      <a:pt x="72" y="134"/>
                      <a:pt x="36" y="134"/>
                      <a:pt x="0" y="134"/>
                    </a:cubicBezTo>
                    <a:cubicBezTo>
                      <a:pt x="0" y="132"/>
                      <a:pt x="0" y="130"/>
                      <a:pt x="0" y="127"/>
                    </a:cubicBezTo>
                    <a:cubicBezTo>
                      <a:pt x="2" y="127"/>
                      <a:pt x="5" y="126"/>
                      <a:pt x="8" y="126"/>
                    </a:cubicBezTo>
                    <a:cubicBezTo>
                      <a:pt x="12" y="126"/>
                      <a:pt x="14" y="124"/>
                      <a:pt x="15" y="120"/>
                    </a:cubicBezTo>
                    <a:cubicBezTo>
                      <a:pt x="15" y="118"/>
                      <a:pt x="16" y="115"/>
                      <a:pt x="16" y="113"/>
                    </a:cubicBezTo>
                    <a:cubicBezTo>
                      <a:pt x="16" y="82"/>
                      <a:pt x="16" y="51"/>
                      <a:pt x="16" y="20"/>
                    </a:cubicBezTo>
                    <a:cubicBezTo>
                      <a:pt x="16" y="10"/>
                      <a:pt x="14" y="8"/>
                      <a:pt x="5" y="7"/>
                    </a:cubicBezTo>
                    <a:cubicBezTo>
                      <a:pt x="3" y="7"/>
                      <a:pt x="1" y="7"/>
                      <a:pt x="0" y="7"/>
                    </a:cubicBezTo>
                    <a:cubicBezTo>
                      <a:pt x="0" y="4"/>
                      <a:pt x="0" y="2"/>
                      <a:pt x="0" y="0"/>
                    </a:cubicBezTo>
                    <a:cubicBezTo>
                      <a:pt x="34" y="0"/>
                      <a:pt x="69" y="0"/>
                      <a:pt x="105" y="0"/>
                    </a:cubicBezTo>
                    <a:cubicBezTo>
                      <a:pt x="109" y="11"/>
                      <a:pt x="112" y="22"/>
                      <a:pt x="117" y="35"/>
                    </a:cubicBezTo>
                    <a:cubicBezTo>
                      <a:pt x="114" y="36"/>
                      <a:pt x="112" y="37"/>
                      <a:pt x="109" y="38"/>
                    </a:cubicBezTo>
                    <a:cubicBezTo>
                      <a:pt x="108" y="36"/>
                      <a:pt x="108" y="35"/>
                      <a:pt x="107" y="34"/>
                    </a:cubicBezTo>
                    <a:cubicBezTo>
                      <a:pt x="107" y="32"/>
                      <a:pt x="106" y="31"/>
                      <a:pt x="105" y="29"/>
                    </a:cubicBezTo>
                    <a:cubicBezTo>
                      <a:pt x="100" y="18"/>
                      <a:pt x="90" y="11"/>
                      <a:pt x="78" y="11"/>
                    </a:cubicBezTo>
                    <a:cubicBezTo>
                      <a:pt x="66" y="10"/>
                      <a:pt x="54" y="10"/>
                      <a:pt x="42" y="10"/>
                    </a:cubicBezTo>
                    <a:cubicBezTo>
                      <a:pt x="39" y="10"/>
                      <a:pt x="36" y="10"/>
                      <a:pt x="33" y="10"/>
                    </a:cubicBezTo>
                    <a:cubicBezTo>
                      <a:pt x="33" y="26"/>
                      <a:pt x="33" y="43"/>
                      <a:pt x="33" y="6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4" name="Freeform 22">
                <a:extLst>
                  <a:ext uri="{FF2B5EF4-FFF2-40B4-BE49-F238E27FC236}">
                    <a16:creationId xmlns:a16="http://schemas.microsoft.com/office/drawing/2014/main" id="{59E8A17F-9E83-487C-BAAE-EF2645C4653C}"/>
                  </a:ext>
                </a:extLst>
              </p:cNvPr>
              <p:cNvSpPr>
                <a:spLocks/>
              </p:cNvSpPr>
              <p:nvPr/>
            </p:nvSpPr>
            <p:spPr bwMode="auto">
              <a:xfrm>
                <a:off x="5897767" y="3891177"/>
                <a:ext cx="358826" cy="381253"/>
              </a:xfrm>
              <a:custGeom>
                <a:avLst/>
                <a:gdLst>
                  <a:gd name="T0" fmla="*/ 43 w 126"/>
                  <a:gd name="T1" fmla="*/ 134 h 134"/>
                  <a:gd name="T2" fmla="*/ 0 w 126"/>
                  <a:gd name="T3" fmla="*/ 134 h 134"/>
                  <a:gd name="T4" fmla="*/ 0 w 126"/>
                  <a:gd name="T5" fmla="*/ 127 h 134"/>
                  <a:gd name="T6" fmla="*/ 7 w 126"/>
                  <a:gd name="T7" fmla="*/ 126 h 134"/>
                  <a:gd name="T8" fmla="*/ 16 w 126"/>
                  <a:gd name="T9" fmla="*/ 118 h 134"/>
                  <a:gd name="T10" fmla="*/ 16 w 126"/>
                  <a:gd name="T11" fmla="*/ 110 h 134"/>
                  <a:gd name="T12" fmla="*/ 16 w 126"/>
                  <a:gd name="T13" fmla="*/ 18 h 134"/>
                  <a:gd name="T14" fmla="*/ 5 w 126"/>
                  <a:gd name="T15" fmla="*/ 7 h 134"/>
                  <a:gd name="T16" fmla="*/ 0 w 126"/>
                  <a:gd name="T17" fmla="*/ 7 h 134"/>
                  <a:gd name="T18" fmla="*/ 0 w 126"/>
                  <a:gd name="T19" fmla="*/ 0 h 134"/>
                  <a:gd name="T20" fmla="*/ 40 w 126"/>
                  <a:gd name="T21" fmla="*/ 0 h 134"/>
                  <a:gd name="T22" fmla="*/ 98 w 126"/>
                  <a:gd name="T23" fmla="*/ 100 h 134"/>
                  <a:gd name="T24" fmla="*/ 99 w 126"/>
                  <a:gd name="T25" fmla="*/ 96 h 134"/>
                  <a:gd name="T26" fmla="*/ 99 w 126"/>
                  <a:gd name="T27" fmla="*/ 24 h 134"/>
                  <a:gd name="T28" fmla="*/ 98 w 126"/>
                  <a:gd name="T29" fmla="*/ 17 h 134"/>
                  <a:gd name="T30" fmla="*/ 89 w 126"/>
                  <a:gd name="T31" fmla="*/ 7 h 134"/>
                  <a:gd name="T32" fmla="*/ 83 w 126"/>
                  <a:gd name="T33" fmla="*/ 7 h 134"/>
                  <a:gd name="T34" fmla="*/ 83 w 126"/>
                  <a:gd name="T35" fmla="*/ 4 h 134"/>
                  <a:gd name="T36" fmla="*/ 83 w 126"/>
                  <a:gd name="T37" fmla="*/ 0 h 134"/>
                  <a:gd name="T38" fmla="*/ 125 w 126"/>
                  <a:gd name="T39" fmla="*/ 0 h 134"/>
                  <a:gd name="T40" fmla="*/ 126 w 126"/>
                  <a:gd name="T41" fmla="*/ 3 h 134"/>
                  <a:gd name="T42" fmla="*/ 126 w 126"/>
                  <a:gd name="T43" fmla="*/ 7 h 134"/>
                  <a:gd name="T44" fmla="*/ 120 w 126"/>
                  <a:gd name="T45" fmla="*/ 7 h 134"/>
                  <a:gd name="T46" fmla="*/ 110 w 126"/>
                  <a:gd name="T47" fmla="*/ 16 h 134"/>
                  <a:gd name="T48" fmla="*/ 110 w 126"/>
                  <a:gd name="T49" fmla="*/ 26 h 134"/>
                  <a:gd name="T50" fmla="*/ 110 w 126"/>
                  <a:gd name="T51" fmla="*/ 128 h 134"/>
                  <a:gd name="T52" fmla="*/ 110 w 126"/>
                  <a:gd name="T53" fmla="*/ 134 h 134"/>
                  <a:gd name="T54" fmla="*/ 98 w 126"/>
                  <a:gd name="T55" fmla="*/ 134 h 134"/>
                  <a:gd name="T56" fmla="*/ 28 w 126"/>
                  <a:gd name="T57" fmla="*/ 14 h 134"/>
                  <a:gd name="T58" fmla="*/ 28 w 126"/>
                  <a:gd name="T59" fmla="*/ 14 h 134"/>
                  <a:gd name="T60" fmla="*/ 27 w 126"/>
                  <a:gd name="T61" fmla="*/ 17 h 134"/>
                  <a:gd name="T62" fmla="*/ 27 w 126"/>
                  <a:gd name="T63" fmla="*/ 110 h 134"/>
                  <a:gd name="T64" fmla="*/ 28 w 126"/>
                  <a:gd name="T65" fmla="*/ 118 h 134"/>
                  <a:gd name="T66" fmla="*/ 36 w 126"/>
                  <a:gd name="T67" fmla="*/ 126 h 134"/>
                  <a:gd name="T68" fmla="*/ 43 w 126"/>
                  <a:gd name="T69" fmla="*/ 127 h 134"/>
                  <a:gd name="T70" fmla="*/ 43 w 126"/>
                  <a:gd name="T7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 h="134">
                    <a:moveTo>
                      <a:pt x="43" y="134"/>
                    </a:moveTo>
                    <a:cubicBezTo>
                      <a:pt x="29" y="134"/>
                      <a:pt x="14" y="134"/>
                      <a:pt x="0" y="134"/>
                    </a:cubicBezTo>
                    <a:cubicBezTo>
                      <a:pt x="0" y="132"/>
                      <a:pt x="0" y="130"/>
                      <a:pt x="0" y="127"/>
                    </a:cubicBezTo>
                    <a:cubicBezTo>
                      <a:pt x="2" y="127"/>
                      <a:pt x="5" y="127"/>
                      <a:pt x="7" y="126"/>
                    </a:cubicBezTo>
                    <a:cubicBezTo>
                      <a:pt x="13" y="125"/>
                      <a:pt x="15" y="123"/>
                      <a:pt x="16" y="118"/>
                    </a:cubicBezTo>
                    <a:cubicBezTo>
                      <a:pt x="16" y="115"/>
                      <a:pt x="16" y="113"/>
                      <a:pt x="16" y="110"/>
                    </a:cubicBezTo>
                    <a:cubicBezTo>
                      <a:pt x="16" y="80"/>
                      <a:pt x="16" y="49"/>
                      <a:pt x="16" y="18"/>
                    </a:cubicBezTo>
                    <a:cubicBezTo>
                      <a:pt x="16" y="9"/>
                      <a:pt x="14" y="8"/>
                      <a:pt x="5" y="7"/>
                    </a:cubicBezTo>
                    <a:cubicBezTo>
                      <a:pt x="4" y="7"/>
                      <a:pt x="2" y="7"/>
                      <a:pt x="0" y="7"/>
                    </a:cubicBezTo>
                    <a:cubicBezTo>
                      <a:pt x="0" y="4"/>
                      <a:pt x="0" y="2"/>
                      <a:pt x="0" y="0"/>
                    </a:cubicBezTo>
                    <a:cubicBezTo>
                      <a:pt x="13" y="0"/>
                      <a:pt x="26" y="0"/>
                      <a:pt x="40" y="0"/>
                    </a:cubicBezTo>
                    <a:cubicBezTo>
                      <a:pt x="59" y="33"/>
                      <a:pt x="78" y="66"/>
                      <a:pt x="98" y="100"/>
                    </a:cubicBezTo>
                    <a:cubicBezTo>
                      <a:pt x="98" y="98"/>
                      <a:pt x="99" y="97"/>
                      <a:pt x="99" y="96"/>
                    </a:cubicBezTo>
                    <a:cubicBezTo>
                      <a:pt x="99" y="72"/>
                      <a:pt x="99" y="48"/>
                      <a:pt x="99" y="24"/>
                    </a:cubicBezTo>
                    <a:cubicBezTo>
                      <a:pt x="99" y="22"/>
                      <a:pt x="99" y="19"/>
                      <a:pt x="98" y="17"/>
                    </a:cubicBezTo>
                    <a:cubicBezTo>
                      <a:pt x="97" y="11"/>
                      <a:pt x="95" y="8"/>
                      <a:pt x="89" y="7"/>
                    </a:cubicBezTo>
                    <a:cubicBezTo>
                      <a:pt x="87" y="7"/>
                      <a:pt x="85" y="7"/>
                      <a:pt x="83" y="7"/>
                    </a:cubicBezTo>
                    <a:cubicBezTo>
                      <a:pt x="83" y="6"/>
                      <a:pt x="83" y="5"/>
                      <a:pt x="83" y="4"/>
                    </a:cubicBezTo>
                    <a:cubicBezTo>
                      <a:pt x="83" y="2"/>
                      <a:pt x="83" y="1"/>
                      <a:pt x="83" y="0"/>
                    </a:cubicBezTo>
                    <a:cubicBezTo>
                      <a:pt x="97" y="0"/>
                      <a:pt x="111" y="0"/>
                      <a:pt x="125" y="0"/>
                    </a:cubicBezTo>
                    <a:cubicBezTo>
                      <a:pt x="125" y="1"/>
                      <a:pt x="126" y="2"/>
                      <a:pt x="126" y="3"/>
                    </a:cubicBezTo>
                    <a:cubicBezTo>
                      <a:pt x="126" y="4"/>
                      <a:pt x="126" y="5"/>
                      <a:pt x="126" y="7"/>
                    </a:cubicBezTo>
                    <a:cubicBezTo>
                      <a:pt x="124" y="7"/>
                      <a:pt x="122" y="7"/>
                      <a:pt x="120" y="7"/>
                    </a:cubicBezTo>
                    <a:cubicBezTo>
                      <a:pt x="114" y="8"/>
                      <a:pt x="111" y="11"/>
                      <a:pt x="110" y="16"/>
                    </a:cubicBezTo>
                    <a:cubicBezTo>
                      <a:pt x="110" y="20"/>
                      <a:pt x="110" y="23"/>
                      <a:pt x="110" y="26"/>
                    </a:cubicBezTo>
                    <a:cubicBezTo>
                      <a:pt x="110" y="60"/>
                      <a:pt x="110" y="94"/>
                      <a:pt x="110" y="128"/>
                    </a:cubicBezTo>
                    <a:cubicBezTo>
                      <a:pt x="110" y="130"/>
                      <a:pt x="110" y="132"/>
                      <a:pt x="110" y="134"/>
                    </a:cubicBezTo>
                    <a:cubicBezTo>
                      <a:pt x="106" y="134"/>
                      <a:pt x="102" y="134"/>
                      <a:pt x="98" y="134"/>
                    </a:cubicBezTo>
                    <a:cubicBezTo>
                      <a:pt x="75" y="94"/>
                      <a:pt x="52" y="54"/>
                      <a:pt x="28" y="14"/>
                    </a:cubicBezTo>
                    <a:cubicBezTo>
                      <a:pt x="28" y="14"/>
                      <a:pt x="28" y="14"/>
                      <a:pt x="28" y="14"/>
                    </a:cubicBezTo>
                    <a:cubicBezTo>
                      <a:pt x="27" y="15"/>
                      <a:pt x="27" y="16"/>
                      <a:pt x="27" y="17"/>
                    </a:cubicBezTo>
                    <a:cubicBezTo>
                      <a:pt x="27" y="48"/>
                      <a:pt x="27" y="79"/>
                      <a:pt x="27" y="110"/>
                    </a:cubicBezTo>
                    <a:cubicBezTo>
                      <a:pt x="27" y="113"/>
                      <a:pt x="27" y="116"/>
                      <a:pt x="28" y="118"/>
                    </a:cubicBezTo>
                    <a:cubicBezTo>
                      <a:pt x="29" y="123"/>
                      <a:pt x="31" y="125"/>
                      <a:pt x="36" y="126"/>
                    </a:cubicBezTo>
                    <a:cubicBezTo>
                      <a:pt x="38" y="126"/>
                      <a:pt x="41" y="127"/>
                      <a:pt x="43" y="127"/>
                    </a:cubicBezTo>
                    <a:cubicBezTo>
                      <a:pt x="43" y="129"/>
                      <a:pt x="43" y="132"/>
                      <a:pt x="43"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5" name="Freeform 23">
                <a:extLst>
                  <a:ext uri="{FF2B5EF4-FFF2-40B4-BE49-F238E27FC236}">
                    <a16:creationId xmlns:a16="http://schemas.microsoft.com/office/drawing/2014/main" id="{6874771E-6EC2-40B7-8593-A8A420AEEAD7}"/>
                  </a:ext>
                </a:extLst>
              </p:cNvPr>
              <p:cNvSpPr>
                <a:spLocks/>
              </p:cNvSpPr>
              <p:nvPr/>
            </p:nvSpPr>
            <p:spPr bwMode="auto">
              <a:xfrm>
                <a:off x="6285428" y="3878362"/>
                <a:ext cx="397272" cy="410087"/>
              </a:xfrm>
              <a:custGeom>
                <a:avLst/>
                <a:gdLst>
                  <a:gd name="T0" fmla="*/ 87 w 139"/>
                  <a:gd name="T1" fmla="*/ 79 h 144"/>
                  <a:gd name="T2" fmla="*/ 87 w 139"/>
                  <a:gd name="T3" fmla="*/ 71 h 144"/>
                  <a:gd name="T4" fmla="*/ 139 w 139"/>
                  <a:gd name="T5" fmla="*/ 71 h 144"/>
                  <a:gd name="T6" fmla="*/ 139 w 139"/>
                  <a:gd name="T7" fmla="*/ 79 h 144"/>
                  <a:gd name="T8" fmla="*/ 133 w 139"/>
                  <a:gd name="T9" fmla="*/ 79 h 144"/>
                  <a:gd name="T10" fmla="*/ 124 w 139"/>
                  <a:gd name="T11" fmla="*/ 88 h 144"/>
                  <a:gd name="T12" fmla="*/ 124 w 139"/>
                  <a:gd name="T13" fmla="*/ 95 h 144"/>
                  <a:gd name="T14" fmla="*/ 124 w 139"/>
                  <a:gd name="T15" fmla="*/ 134 h 144"/>
                  <a:gd name="T16" fmla="*/ 124 w 139"/>
                  <a:gd name="T17" fmla="*/ 139 h 144"/>
                  <a:gd name="T18" fmla="*/ 115 w 139"/>
                  <a:gd name="T19" fmla="*/ 139 h 144"/>
                  <a:gd name="T20" fmla="*/ 110 w 139"/>
                  <a:gd name="T21" fmla="*/ 128 h 144"/>
                  <a:gd name="T22" fmla="*/ 105 w 139"/>
                  <a:gd name="T23" fmla="*/ 131 h 144"/>
                  <a:gd name="T24" fmla="*/ 56 w 139"/>
                  <a:gd name="T25" fmla="*/ 141 h 144"/>
                  <a:gd name="T26" fmla="*/ 10 w 139"/>
                  <a:gd name="T27" fmla="*/ 103 h 144"/>
                  <a:gd name="T28" fmla="*/ 15 w 139"/>
                  <a:gd name="T29" fmla="*/ 33 h 144"/>
                  <a:gd name="T30" fmla="*/ 56 w 139"/>
                  <a:gd name="T31" fmla="*/ 3 h 144"/>
                  <a:gd name="T32" fmla="*/ 99 w 139"/>
                  <a:gd name="T33" fmla="*/ 11 h 144"/>
                  <a:gd name="T34" fmla="*/ 102 w 139"/>
                  <a:gd name="T35" fmla="*/ 13 h 144"/>
                  <a:gd name="T36" fmla="*/ 105 w 139"/>
                  <a:gd name="T37" fmla="*/ 5 h 144"/>
                  <a:gd name="T38" fmla="*/ 112 w 139"/>
                  <a:gd name="T39" fmla="*/ 5 h 144"/>
                  <a:gd name="T40" fmla="*/ 122 w 139"/>
                  <a:gd name="T41" fmla="*/ 46 h 144"/>
                  <a:gd name="T42" fmla="*/ 114 w 139"/>
                  <a:gd name="T43" fmla="*/ 49 h 144"/>
                  <a:gd name="T44" fmla="*/ 112 w 139"/>
                  <a:gd name="T45" fmla="*/ 44 h 144"/>
                  <a:gd name="T46" fmla="*/ 100 w 139"/>
                  <a:gd name="T47" fmla="*/ 25 h 144"/>
                  <a:gd name="T48" fmla="*/ 42 w 139"/>
                  <a:gd name="T49" fmla="*/ 23 h 144"/>
                  <a:gd name="T50" fmla="*/ 24 w 139"/>
                  <a:gd name="T51" fmla="*/ 62 h 144"/>
                  <a:gd name="T52" fmla="*/ 34 w 139"/>
                  <a:gd name="T53" fmla="*/ 109 h 144"/>
                  <a:gd name="T54" fmla="*/ 77 w 139"/>
                  <a:gd name="T55" fmla="*/ 131 h 144"/>
                  <a:gd name="T56" fmla="*/ 101 w 139"/>
                  <a:gd name="T57" fmla="*/ 120 h 144"/>
                  <a:gd name="T58" fmla="*/ 106 w 139"/>
                  <a:gd name="T59" fmla="*/ 109 h 144"/>
                  <a:gd name="T60" fmla="*/ 106 w 139"/>
                  <a:gd name="T61" fmla="*/ 90 h 144"/>
                  <a:gd name="T62" fmla="*/ 96 w 139"/>
                  <a:gd name="T63" fmla="*/ 79 h 144"/>
                  <a:gd name="T64" fmla="*/ 87 w 139"/>
                  <a:gd name="T65"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144">
                    <a:moveTo>
                      <a:pt x="87" y="79"/>
                    </a:moveTo>
                    <a:cubicBezTo>
                      <a:pt x="87" y="76"/>
                      <a:pt x="87" y="74"/>
                      <a:pt x="87" y="71"/>
                    </a:cubicBezTo>
                    <a:cubicBezTo>
                      <a:pt x="105" y="71"/>
                      <a:pt x="122" y="71"/>
                      <a:pt x="139" y="71"/>
                    </a:cubicBezTo>
                    <a:cubicBezTo>
                      <a:pt x="139" y="74"/>
                      <a:pt x="139" y="76"/>
                      <a:pt x="139" y="79"/>
                    </a:cubicBezTo>
                    <a:cubicBezTo>
                      <a:pt x="137" y="79"/>
                      <a:pt x="135" y="79"/>
                      <a:pt x="133" y="79"/>
                    </a:cubicBezTo>
                    <a:cubicBezTo>
                      <a:pt x="127" y="79"/>
                      <a:pt x="125" y="81"/>
                      <a:pt x="124" y="88"/>
                    </a:cubicBezTo>
                    <a:cubicBezTo>
                      <a:pt x="124" y="90"/>
                      <a:pt x="124" y="93"/>
                      <a:pt x="124" y="95"/>
                    </a:cubicBezTo>
                    <a:cubicBezTo>
                      <a:pt x="124" y="108"/>
                      <a:pt x="124" y="121"/>
                      <a:pt x="124" y="134"/>
                    </a:cubicBezTo>
                    <a:cubicBezTo>
                      <a:pt x="124" y="135"/>
                      <a:pt x="124" y="137"/>
                      <a:pt x="124" y="139"/>
                    </a:cubicBezTo>
                    <a:cubicBezTo>
                      <a:pt x="121" y="139"/>
                      <a:pt x="118" y="139"/>
                      <a:pt x="115" y="139"/>
                    </a:cubicBezTo>
                    <a:cubicBezTo>
                      <a:pt x="113" y="136"/>
                      <a:pt x="112" y="132"/>
                      <a:pt x="110" y="128"/>
                    </a:cubicBezTo>
                    <a:cubicBezTo>
                      <a:pt x="108" y="129"/>
                      <a:pt x="107" y="130"/>
                      <a:pt x="105" y="131"/>
                    </a:cubicBezTo>
                    <a:cubicBezTo>
                      <a:pt x="90" y="140"/>
                      <a:pt x="74" y="144"/>
                      <a:pt x="56" y="141"/>
                    </a:cubicBezTo>
                    <a:cubicBezTo>
                      <a:pt x="34" y="137"/>
                      <a:pt x="18" y="124"/>
                      <a:pt x="10" y="103"/>
                    </a:cubicBezTo>
                    <a:cubicBezTo>
                      <a:pt x="0" y="79"/>
                      <a:pt x="1" y="55"/>
                      <a:pt x="15" y="33"/>
                    </a:cubicBezTo>
                    <a:cubicBezTo>
                      <a:pt x="24" y="17"/>
                      <a:pt x="38" y="6"/>
                      <a:pt x="56" y="3"/>
                    </a:cubicBezTo>
                    <a:cubicBezTo>
                      <a:pt x="71" y="0"/>
                      <a:pt x="86" y="2"/>
                      <a:pt x="99" y="11"/>
                    </a:cubicBezTo>
                    <a:cubicBezTo>
                      <a:pt x="100" y="12"/>
                      <a:pt x="101" y="12"/>
                      <a:pt x="102" y="13"/>
                    </a:cubicBezTo>
                    <a:cubicBezTo>
                      <a:pt x="103" y="10"/>
                      <a:pt x="104" y="7"/>
                      <a:pt x="105" y="5"/>
                    </a:cubicBezTo>
                    <a:cubicBezTo>
                      <a:pt x="107" y="5"/>
                      <a:pt x="109" y="5"/>
                      <a:pt x="112" y="5"/>
                    </a:cubicBezTo>
                    <a:cubicBezTo>
                      <a:pt x="115" y="18"/>
                      <a:pt x="119" y="32"/>
                      <a:pt x="122" y="46"/>
                    </a:cubicBezTo>
                    <a:cubicBezTo>
                      <a:pt x="120" y="47"/>
                      <a:pt x="117" y="48"/>
                      <a:pt x="114" y="49"/>
                    </a:cubicBezTo>
                    <a:cubicBezTo>
                      <a:pt x="114" y="47"/>
                      <a:pt x="113" y="45"/>
                      <a:pt x="112" y="44"/>
                    </a:cubicBezTo>
                    <a:cubicBezTo>
                      <a:pt x="109" y="37"/>
                      <a:pt x="105" y="30"/>
                      <a:pt x="100" y="25"/>
                    </a:cubicBezTo>
                    <a:cubicBezTo>
                      <a:pt x="84" y="8"/>
                      <a:pt x="59" y="7"/>
                      <a:pt x="42" y="23"/>
                    </a:cubicBezTo>
                    <a:cubicBezTo>
                      <a:pt x="31" y="34"/>
                      <a:pt x="25" y="47"/>
                      <a:pt x="24" y="62"/>
                    </a:cubicBezTo>
                    <a:cubicBezTo>
                      <a:pt x="22" y="79"/>
                      <a:pt x="25" y="95"/>
                      <a:pt x="34" y="109"/>
                    </a:cubicBezTo>
                    <a:cubicBezTo>
                      <a:pt x="44" y="125"/>
                      <a:pt x="59" y="132"/>
                      <a:pt x="77" y="131"/>
                    </a:cubicBezTo>
                    <a:cubicBezTo>
                      <a:pt x="86" y="130"/>
                      <a:pt x="94" y="127"/>
                      <a:pt x="101" y="120"/>
                    </a:cubicBezTo>
                    <a:cubicBezTo>
                      <a:pt x="104" y="117"/>
                      <a:pt x="106" y="114"/>
                      <a:pt x="106" y="109"/>
                    </a:cubicBezTo>
                    <a:cubicBezTo>
                      <a:pt x="106" y="103"/>
                      <a:pt x="107" y="96"/>
                      <a:pt x="106" y="90"/>
                    </a:cubicBezTo>
                    <a:cubicBezTo>
                      <a:pt x="106" y="82"/>
                      <a:pt x="104" y="81"/>
                      <a:pt x="96" y="79"/>
                    </a:cubicBezTo>
                    <a:cubicBezTo>
                      <a:pt x="94" y="79"/>
                      <a:pt x="91" y="79"/>
                      <a:pt x="87"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6" name="Freeform 25">
                <a:extLst>
                  <a:ext uri="{FF2B5EF4-FFF2-40B4-BE49-F238E27FC236}">
                    <a16:creationId xmlns:a16="http://schemas.microsoft.com/office/drawing/2014/main" id="{CDD46DA1-964F-4E43-A6AD-31009905952B}"/>
                  </a:ext>
                </a:extLst>
              </p:cNvPr>
              <p:cNvSpPr>
                <a:spLocks/>
              </p:cNvSpPr>
              <p:nvPr/>
            </p:nvSpPr>
            <p:spPr bwMode="auto">
              <a:xfrm>
                <a:off x="9005458" y="3884769"/>
                <a:ext cx="323584" cy="397272"/>
              </a:xfrm>
              <a:custGeom>
                <a:avLst/>
                <a:gdLst>
                  <a:gd name="T0" fmla="*/ 103 w 113"/>
                  <a:gd name="T1" fmla="*/ 44 h 140"/>
                  <a:gd name="T2" fmla="*/ 95 w 113"/>
                  <a:gd name="T3" fmla="*/ 46 h 140"/>
                  <a:gd name="T4" fmla="*/ 92 w 113"/>
                  <a:gd name="T5" fmla="*/ 41 h 140"/>
                  <a:gd name="T6" fmla="*/ 72 w 113"/>
                  <a:gd name="T7" fmla="*/ 18 h 140"/>
                  <a:gd name="T8" fmla="*/ 38 w 113"/>
                  <a:gd name="T9" fmla="*/ 12 h 140"/>
                  <a:gd name="T10" fmla="*/ 25 w 113"/>
                  <a:gd name="T11" fmla="*/ 19 h 140"/>
                  <a:gd name="T12" fmla="*/ 26 w 113"/>
                  <a:gd name="T13" fmla="*/ 44 h 140"/>
                  <a:gd name="T14" fmla="*/ 42 w 113"/>
                  <a:gd name="T15" fmla="*/ 53 h 140"/>
                  <a:gd name="T16" fmla="*/ 70 w 113"/>
                  <a:gd name="T17" fmla="*/ 62 h 140"/>
                  <a:gd name="T18" fmla="*/ 90 w 113"/>
                  <a:gd name="T19" fmla="*/ 70 h 140"/>
                  <a:gd name="T20" fmla="*/ 97 w 113"/>
                  <a:gd name="T21" fmla="*/ 125 h 140"/>
                  <a:gd name="T22" fmla="*/ 56 w 113"/>
                  <a:gd name="T23" fmla="*/ 140 h 140"/>
                  <a:gd name="T24" fmla="*/ 25 w 113"/>
                  <a:gd name="T25" fmla="*/ 128 h 140"/>
                  <a:gd name="T26" fmla="*/ 21 w 113"/>
                  <a:gd name="T27" fmla="*/ 125 h 140"/>
                  <a:gd name="T28" fmla="*/ 16 w 113"/>
                  <a:gd name="T29" fmla="*/ 137 h 140"/>
                  <a:gd name="T30" fmla="*/ 10 w 113"/>
                  <a:gd name="T31" fmla="*/ 137 h 140"/>
                  <a:gd name="T32" fmla="*/ 1 w 113"/>
                  <a:gd name="T33" fmla="*/ 89 h 140"/>
                  <a:gd name="T34" fmla="*/ 10 w 113"/>
                  <a:gd name="T35" fmla="*/ 87 h 140"/>
                  <a:gd name="T36" fmla="*/ 13 w 113"/>
                  <a:gd name="T37" fmla="*/ 95 h 140"/>
                  <a:gd name="T38" fmla="*/ 36 w 113"/>
                  <a:gd name="T39" fmla="*/ 122 h 140"/>
                  <a:gd name="T40" fmla="*/ 69 w 113"/>
                  <a:gd name="T41" fmla="*/ 128 h 140"/>
                  <a:gd name="T42" fmla="*/ 85 w 113"/>
                  <a:gd name="T43" fmla="*/ 119 h 140"/>
                  <a:gd name="T44" fmla="*/ 81 w 113"/>
                  <a:gd name="T45" fmla="*/ 86 h 140"/>
                  <a:gd name="T46" fmla="*/ 63 w 113"/>
                  <a:gd name="T47" fmla="*/ 79 h 140"/>
                  <a:gd name="T48" fmla="*/ 38 w 113"/>
                  <a:gd name="T49" fmla="*/ 71 h 140"/>
                  <a:gd name="T50" fmla="*/ 19 w 113"/>
                  <a:gd name="T51" fmla="*/ 62 h 140"/>
                  <a:gd name="T52" fmla="*/ 15 w 113"/>
                  <a:gd name="T53" fmla="*/ 13 h 140"/>
                  <a:gd name="T54" fmla="*/ 51 w 113"/>
                  <a:gd name="T55" fmla="*/ 0 h 140"/>
                  <a:gd name="T56" fmla="*/ 81 w 113"/>
                  <a:gd name="T57" fmla="*/ 10 h 140"/>
                  <a:gd name="T58" fmla="*/ 82 w 113"/>
                  <a:gd name="T59" fmla="*/ 11 h 140"/>
                  <a:gd name="T60" fmla="*/ 83 w 113"/>
                  <a:gd name="T61" fmla="*/ 11 h 140"/>
                  <a:gd name="T62" fmla="*/ 87 w 113"/>
                  <a:gd name="T63" fmla="*/ 2 h 140"/>
                  <a:gd name="T64" fmla="*/ 93 w 113"/>
                  <a:gd name="T65" fmla="*/ 2 h 140"/>
                  <a:gd name="T66" fmla="*/ 103 w 113"/>
                  <a:gd name="T67"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 h="140">
                    <a:moveTo>
                      <a:pt x="103" y="44"/>
                    </a:moveTo>
                    <a:cubicBezTo>
                      <a:pt x="100" y="45"/>
                      <a:pt x="98" y="45"/>
                      <a:pt x="95" y="46"/>
                    </a:cubicBezTo>
                    <a:cubicBezTo>
                      <a:pt x="94" y="44"/>
                      <a:pt x="93" y="43"/>
                      <a:pt x="92" y="41"/>
                    </a:cubicBezTo>
                    <a:cubicBezTo>
                      <a:pt x="87" y="32"/>
                      <a:pt x="81" y="24"/>
                      <a:pt x="72" y="18"/>
                    </a:cubicBezTo>
                    <a:cubicBezTo>
                      <a:pt x="61" y="11"/>
                      <a:pt x="50" y="9"/>
                      <a:pt x="38" y="12"/>
                    </a:cubicBezTo>
                    <a:cubicBezTo>
                      <a:pt x="33" y="13"/>
                      <a:pt x="28" y="16"/>
                      <a:pt x="25" y="19"/>
                    </a:cubicBezTo>
                    <a:cubicBezTo>
                      <a:pt x="18" y="27"/>
                      <a:pt x="19" y="38"/>
                      <a:pt x="26" y="44"/>
                    </a:cubicBezTo>
                    <a:cubicBezTo>
                      <a:pt x="31" y="49"/>
                      <a:pt x="36" y="51"/>
                      <a:pt x="42" y="53"/>
                    </a:cubicBezTo>
                    <a:cubicBezTo>
                      <a:pt x="51" y="56"/>
                      <a:pt x="61" y="59"/>
                      <a:pt x="70" y="62"/>
                    </a:cubicBezTo>
                    <a:cubicBezTo>
                      <a:pt x="77" y="64"/>
                      <a:pt x="84" y="67"/>
                      <a:pt x="90" y="70"/>
                    </a:cubicBezTo>
                    <a:cubicBezTo>
                      <a:pt x="113" y="83"/>
                      <a:pt x="112" y="111"/>
                      <a:pt x="97" y="125"/>
                    </a:cubicBezTo>
                    <a:cubicBezTo>
                      <a:pt x="85" y="137"/>
                      <a:pt x="71" y="140"/>
                      <a:pt x="56" y="140"/>
                    </a:cubicBezTo>
                    <a:cubicBezTo>
                      <a:pt x="44" y="139"/>
                      <a:pt x="34" y="135"/>
                      <a:pt x="25" y="128"/>
                    </a:cubicBezTo>
                    <a:cubicBezTo>
                      <a:pt x="24" y="127"/>
                      <a:pt x="23" y="126"/>
                      <a:pt x="21" y="125"/>
                    </a:cubicBezTo>
                    <a:cubicBezTo>
                      <a:pt x="19" y="129"/>
                      <a:pt x="18" y="133"/>
                      <a:pt x="16" y="137"/>
                    </a:cubicBezTo>
                    <a:cubicBezTo>
                      <a:pt x="14" y="137"/>
                      <a:pt x="12" y="137"/>
                      <a:pt x="10" y="137"/>
                    </a:cubicBezTo>
                    <a:cubicBezTo>
                      <a:pt x="7" y="121"/>
                      <a:pt x="4" y="105"/>
                      <a:pt x="1" y="89"/>
                    </a:cubicBezTo>
                    <a:cubicBezTo>
                      <a:pt x="4" y="88"/>
                      <a:pt x="7" y="88"/>
                      <a:pt x="10" y="87"/>
                    </a:cubicBezTo>
                    <a:cubicBezTo>
                      <a:pt x="11" y="90"/>
                      <a:pt x="12" y="93"/>
                      <a:pt x="13" y="95"/>
                    </a:cubicBezTo>
                    <a:cubicBezTo>
                      <a:pt x="18" y="106"/>
                      <a:pt x="26" y="116"/>
                      <a:pt x="36" y="122"/>
                    </a:cubicBezTo>
                    <a:cubicBezTo>
                      <a:pt x="46" y="129"/>
                      <a:pt x="57" y="131"/>
                      <a:pt x="69" y="128"/>
                    </a:cubicBezTo>
                    <a:cubicBezTo>
                      <a:pt x="75" y="127"/>
                      <a:pt x="80" y="123"/>
                      <a:pt x="85" y="119"/>
                    </a:cubicBezTo>
                    <a:cubicBezTo>
                      <a:pt x="94" y="110"/>
                      <a:pt x="94" y="93"/>
                      <a:pt x="81" y="86"/>
                    </a:cubicBezTo>
                    <a:cubicBezTo>
                      <a:pt x="75" y="83"/>
                      <a:pt x="69" y="81"/>
                      <a:pt x="63" y="79"/>
                    </a:cubicBezTo>
                    <a:cubicBezTo>
                      <a:pt x="55" y="76"/>
                      <a:pt x="46" y="74"/>
                      <a:pt x="38" y="71"/>
                    </a:cubicBezTo>
                    <a:cubicBezTo>
                      <a:pt x="31" y="69"/>
                      <a:pt x="25" y="66"/>
                      <a:pt x="19" y="62"/>
                    </a:cubicBezTo>
                    <a:cubicBezTo>
                      <a:pt x="1" y="51"/>
                      <a:pt x="0" y="27"/>
                      <a:pt x="15" y="13"/>
                    </a:cubicBezTo>
                    <a:cubicBezTo>
                      <a:pt x="25" y="3"/>
                      <a:pt x="37" y="0"/>
                      <a:pt x="51" y="0"/>
                    </a:cubicBezTo>
                    <a:cubicBezTo>
                      <a:pt x="62" y="0"/>
                      <a:pt x="72" y="3"/>
                      <a:pt x="81" y="10"/>
                    </a:cubicBezTo>
                    <a:cubicBezTo>
                      <a:pt x="81" y="10"/>
                      <a:pt x="81" y="11"/>
                      <a:pt x="82" y="11"/>
                    </a:cubicBezTo>
                    <a:cubicBezTo>
                      <a:pt x="82" y="11"/>
                      <a:pt x="82" y="11"/>
                      <a:pt x="83" y="11"/>
                    </a:cubicBezTo>
                    <a:cubicBezTo>
                      <a:pt x="84" y="8"/>
                      <a:pt x="85" y="5"/>
                      <a:pt x="87" y="2"/>
                    </a:cubicBezTo>
                    <a:cubicBezTo>
                      <a:pt x="89" y="2"/>
                      <a:pt x="91" y="2"/>
                      <a:pt x="93" y="2"/>
                    </a:cubicBezTo>
                    <a:cubicBezTo>
                      <a:pt x="96" y="16"/>
                      <a:pt x="100" y="30"/>
                      <a:pt x="103"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7" name="Freeform 27">
                <a:extLst>
                  <a:ext uri="{FF2B5EF4-FFF2-40B4-BE49-F238E27FC236}">
                    <a16:creationId xmlns:a16="http://schemas.microsoft.com/office/drawing/2014/main" id="{79E10957-7621-455A-A65D-63395B54CD80}"/>
                  </a:ext>
                </a:extLst>
              </p:cNvPr>
              <p:cNvSpPr>
                <a:spLocks noEditPoints="1"/>
              </p:cNvSpPr>
              <p:nvPr/>
            </p:nvSpPr>
            <p:spPr bwMode="auto">
              <a:xfrm>
                <a:off x="4616246" y="3887973"/>
                <a:ext cx="323584" cy="384457"/>
              </a:xfrm>
              <a:custGeom>
                <a:avLst/>
                <a:gdLst>
                  <a:gd name="T0" fmla="*/ 33 w 113"/>
                  <a:gd name="T1" fmla="*/ 78 h 135"/>
                  <a:gd name="T2" fmla="*/ 33 w 113"/>
                  <a:gd name="T3" fmla="*/ 82 h 135"/>
                  <a:gd name="T4" fmla="*/ 33 w 113"/>
                  <a:gd name="T5" fmla="*/ 114 h 135"/>
                  <a:gd name="T6" fmla="*/ 33 w 113"/>
                  <a:gd name="T7" fmla="*/ 118 h 135"/>
                  <a:gd name="T8" fmla="*/ 43 w 113"/>
                  <a:gd name="T9" fmla="*/ 128 h 135"/>
                  <a:gd name="T10" fmla="*/ 49 w 113"/>
                  <a:gd name="T11" fmla="*/ 128 h 135"/>
                  <a:gd name="T12" fmla="*/ 49 w 113"/>
                  <a:gd name="T13" fmla="*/ 135 h 135"/>
                  <a:gd name="T14" fmla="*/ 0 w 113"/>
                  <a:gd name="T15" fmla="*/ 135 h 135"/>
                  <a:gd name="T16" fmla="*/ 0 w 113"/>
                  <a:gd name="T17" fmla="*/ 128 h 135"/>
                  <a:gd name="T18" fmla="*/ 8 w 113"/>
                  <a:gd name="T19" fmla="*/ 127 h 135"/>
                  <a:gd name="T20" fmla="*/ 15 w 113"/>
                  <a:gd name="T21" fmla="*/ 120 h 135"/>
                  <a:gd name="T22" fmla="*/ 15 w 113"/>
                  <a:gd name="T23" fmla="*/ 114 h 135"/>
                  <a:gd name="T24" fmla="*/ 15 w 113"/>
                  <a:gd name="T25" fmla="*/ 21 h 135"/>
                  <a:gd name="T26" fmla="*/ 15 w 113"/>
                  <a:gd name="T27" fmla="*/ 14 h 135"/>
                  <a:gd name="T28" fmla="*/ 9 w 113"/>
                  <a:gd name="T29" fmla="*/ 9 h 135"/>
                  <a:gd name="T30" fmla="*/ 0 w 113"/>
                  <a:gd name="T31" fmla="*/ 8 h 135"/>
                  <a:gd name="T32" fmla="*/ 0 w 113"/>
                  <a:gd name="T33" fmla="*/ 1 h 135"/>
                  <a:gd name="T34" fmla="*/ 4 w 113"/>
                  <a:gd name="T35" fmla="*/ 0 h 135"/>
                  <a:gd name="T36" fmla="*/ 56 w 113"/>
                  <a:gd name="T37" fmla="*/ 0 h 135"/>
                  <a:gd name="T38" fmla="*/ 73 w 113"/>
                  <a:gd name="T39" fmla="*/ 1 h 135"/>
                  <a:gd name="T40" fmla="*/ 106 w 113"/>
                  <a:gd name="T41" fmla="*/ 50 h 135"/>
                  <a:gd name="T42" fmla="*/ 78 w 113"/>
                  <a:gd name="T43" fmla="*/ 76 h 135"/>
                  <a:gd name="T44" fmla="*/ 55 w 113"/>
                  <a:gd name="T45" fmla="*/ 78 h 135"/>
                  <a:gd name="T46" fmla="*/ 33 w 113"/>
                  <a:gd name="T47" fmla="*/ 78 h 135"/>
                  <a:gd name="T48" fmla="*/ 33 w 113"/>
                  <a:gd name="T49" fmla="*/ 68 h 135"/>
                  <a:gd name="T50" fmla="*/ 67 w 113"/>
                  <a:gd name="T51" fmla="*/ 67 h 135"/>
                  <a:gd name="T52" fmla="*/ 85 w 113"/>
                  <a:gd name="T53" fmla="*/ 52 h 135"/>
                  <a:gd name="T54" fmla="*/ 87 w 113"/>
                  <a:gd name="T55" fmla="*/ 29 h 135"/>
                  <a:gd name="T56" fmla="*/ 66 w 113"/>
                  <a:gd name="T57" fmla="*/ 11 h 135"/>
                  <a:gd name="T58" fmla="*/ 34 w 113"/>
                  <a:gd name="T59" fmla="*/ 11 h 135"/>
                  <a:gd name="T60" fmla="*/ 33 w 113"/>
                  <a:gd name="T61" fmla="*/ 11 h 135"/>
                  <a:gd name="T62" fmla="*/ 33 w 113"/>
                  <a:gd name="T63"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35">
                    <a:moveTo>
                      <a:pt x="33" y="78"/>
                    </a:moveTo>
                    <a:cubicBezTo>
                      <a:pt x="33" y="80"/>
                      <a:pt x="33" y="81"/>
                      <a:pt x="33" y="82"/>
                    </a:cubicBezTo>
                    <a:cubicBezTo>
                      <a:pt x="33" y="93"/>
                      <a:pt x="33" y="103"/>
                      <a:pt x="33" y="114"/>
                    </a:cubicBezTo>
                    <a:cubicBezTo>
                      <a:pt x="33" y="115"/>
                      <a:pt x="33" y="117"/>
                      <a:pt x="33" y="118"/>
                    </a:cubicBezTo>
                    <a:cubicBezTo>
                      <a:pt x="34" y="125"/>
                      <a:pt x="35" y="127"/>
                      <a:pt x="43" y="128"/>
                    </a:cubicBezTo>
                    <a:cubicBezTo>
                      <a:pt x="45" y="128"/>
                      <a:pt x="47" y="128"/>
                      <a:pt x="49" y="128"/>
                    </a:cubicBezTo>
                    <a:cubicBezTo>
                      <a:pt x="49" y="130"/>
                      <a:pt x="49" y="133"/>
                      <a:pt x="49" y="135"/>
                    </a:cubicBezTo>
                    <a:cubicBezTo>
                      <a:pt x="33" y="135"/>
                      <a:pt x="16" y="135"/>
                      <a:pt x="0" y="135"/>
                    </a:cubicBezTo>
                    <a:cubicBezTo>
                      <a:pt x="0" y="133"/>
                      <a:pt x="0" y="131"/>
                      <a:pt x="0" y="128"/>
                    </a:cubicBezTo>
                    <a:cubicBezTo>
                      <a:pt x="2" y="128"/>
                      <a:pt x="5" y="128"/>
                      <a:pt x="8" y="127"/>
                    </a:cubicBezTo>
                    <a:cubicBezTo>
                      <a:pt x="13" y="126"/>
                      <a:pt x="14" y="125"/>
                      <a:pt x="15" y="120"/>
                    </a:cubicBezTo>
                    <a:cubicBezTo>
                      <a:pt x="15" y="118"/>
                      <a:pt x="15" y="116"/>
                      <a:pt x="15" y="114"/>
                    </a:cubicBezTo>
                    <a:cubicBezTo>
                      <a:pt x="16" y="83"/>
                      <a:pt x="16" y="52"/>
                      <a:pt x="15" y="21"/>
                    </a:cubicBezTo>
                    <a:cubicBezTo>
                      <a:pt x="15" y="19"/>
                      <a:pt x="15" y="16"/>
                      <a:pt x="15" y="14"/>
                    </a:cubicBezTo>
                    <a:cubicBezTo>
                      <a:pt x="14" y="11"/>
                      <a:pt x="12" y="9"/>
                      <a:pt x="9" y="9"/>
                    </a:cubicBezTo>
                    <a:cubicBezTo>
                      <a:pt x="6" y="8"/>
                      <a:pt x="3" y="8"/>
                      <a:pt x="0" y="8"/>
                    </a:cubicBezTo>
                    <a:cubicBezTo>
                      <a:pt x="0" y="5"/>
                      <a:pt x="0" y="3"/>
                      <a:pt x="0" y="1"/>
                    </a:cubicBezTo>
                    <a:cubicBezTo>
                      <a:pt x="1" y="0"/>
                      <a:pt x="3" y="0"/>
                      <a:pt x="4" y="0"/>
                    </a:cubicBezTo>
                    <a:cubicBezTo>
                      <a:pt x="21" y="0"/>
                      <a:pt x="39" y="0"/>
                      <a:pt x="56" y="0"/>
                    </a:cubicBezTo>
                    <a:cubicBezTo>
                      <a:pt x="62" y="0"/>
                      <a:pt x="68" y="1"/>
                      <a:pt x="73" y="1"/>
                    </a:cubicBezTo>
                    <a:cubicBezTo>
                      <a:pt x="98" y="4"/>
                      <a:pt x="113" y="26"/>
                      <a:pt x="106" y="50"/>
                    </a:cubicBezTo>
                    <a:cubicBezTo>
                      <a:pt x="102" y="64"/>
                      <a:pt x="93" y="73"/>
                      <a:pt x="78" y="76"/>
                    </a:cubicBezTo>
                    <a:cubicBezTo>
                      <a:pt x="70" y="77"/>
                      <a:pt x="63" y="77"/>
                      <a:pt x="55" y="78"/>
                    </a:cubicBezTo>
                    <a:cubicBezTo>
                      <a:pt x="48" y="78"/>
                      <a:pt x="41" y="78"/>
                      <a:pt x="33" y="78"/>
                    </a:cubicBezTo>
                    <a:close/>
                    <a:moveTo>
                      <a:pt x="33" y="68"/>
                    </a:moveTo>
                    <a:cubicBezTo>
                      <a:pt x="45" y="67"/>
                      <a:pt x="56" y="68"/>
                      <a:pt x="67" y="67"/>
                    </a:cubicBezTo>
                    <a:cubicBezTo>
                      <a:pt x="76" y="66"/>
                      <a:pt x="82" y="60"/>
                      <a:pt x="85" y="52"/>
                    </a:cubicBezTo>
                    <a:cubicBezTo>
                      <a:pt x="89" y="45"/>
                      <a:pt x="89" y="37"/>
                      <a:pt x="87" y="29"/>
                    </a:cubicBezTo>
                    <a:cubicBezTo>
                      <a:pt x="84" y="19"/>
                      <a:pt x="78" y="12"/>
                      <a:pt x="66" y="11"/>
                    </a:cubicBezTo>
                    <a:cubicBezTo>
                      <a:pt x="56" y="11"/>
                      <a:pt x="45" y="11"/>
                      <a:pt x="34" y="11"/>
                    </a:cubicBezTo>
                    <a:cubicBezTo>
                      <a:pt x="34" y="11"/>
                      <a:pt x="34" y="11"/>
                      <a:pt x="33" y="11"/>
                    </a:cubicBezTo>
                    <a:cubicBezTo>
                      <a:pt x="33" y="30"/>
                      <a:pt x="33" y="48"/>
                      <a:pt x="3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8" name="Freeform 29">
                <a:extLst>
                  <a:ext uri="{FF2B5EF4-FFF2-40B4-BE49-F238E27FC236}">
                    <a16:creationId xmlns:a16="http://schemas.microsoft.com/office/drawing/2014/main" id="{5C881E13-4696-4D4F-B82A-A15CE965951E}"/>
                  </a:ext>
                </a:extLst>
              </p:cNvPr>
              <p:cNvSpPr>
                <a:spLocks/>
              </p:cNvSpPr>
              <p:nvPr/>
            </p:nvSpPr>
            <p:spPr bwMode="auto">
              <a:xfrm>
                <a:off x="6858909" y="3891177"/>
                <a:ext cx="381253" cy="394068"/>
              </a:xfrm>
              <a:custGeom>
                <a:avLst/>
                <a:gdLst>
                  <a:gd name="T0" fmla="*/ 49 w 133"/>
                  <a:gd name="T1" fmla="*/ 0 h 138"/>
                  <a:gd name="T2" fmla="*/ 49 w 133"/>
                  <a:gd name="T3" fmla="*/ 7 h 138"/>
                  <a:gd name="T4" fmla="*/ 41 w 133"/>
                  <a:gd name="T5" fmla="*/ 8 h 138"/>
                  <a:gd name="T6" fmla="*/ 34 w 133"/>
                  <a:gd name="T7" fmla="*/ 15 h 138"/>
                  <a:gd name="T8" fmla="*/ 33 w 133"/>
                  <a:gd name="T9" fmla="*/ 23 h 138"/>
                  <a:gd name="T10" fmla="*/ 33 w 133"/>
                  <a:gd name="T11" fmla="*/ 83 h 138"/>
                  <a:gd name="T12" fmla="*/ 34 w 133"/>
                  <a:gd name="T13" fmla="*/ 96 h 138"/>
                  <a:gd name="T14" fmla="*/ 60 w 133"/>
                  <a:gd name="T15" fmla="*/ 124 h 138"/>
                  <a:gd name="T16" fmla="*/ 100 w 133"/>
                  <a:gd name="T17" fmla="*/ 110 h 138"/>
                  <a:gd name="T18" fmla="*/ 106 w 133"/>
                  <a:gd name="T19" fmla="*/ 94 h 138"/>
                  <a:gd name="T20" fmla="*/ 107 w 133"/>
                  <a:gd name="T21" fmla="*/ 80 h 138"/>
                  <a:gd name="T22" fmla="*/ 107 w 133"/>
                  <a:gd name="T23" fmla="*/ 24 h 138"/>
                  <a:gd name="T24" fmla="*/ 106 w 133"/>
                  <a:gd name="T25" fmla="*/ 15 h 138"/>
                  <a:gd name="T26" fmla="*/ 97 w 133"/>
                  <a:gd name="T27" fmla="*/ 8 h 138"/>
                  <a:gd name="T28" fmla="*/ 91 w 133"/>
                  <a:gd name="T29" fmla="*/ 7 h 138"/>
                  <a:gd name="T30" fmla="*/ 91 w 133"/>
                  <a:gd name="T31" fmla="*/ 0 h 138"/>
                  <a:gd name="T32" fmla="*/ 133 w 133"/>
                  <a:gd name="T33" fmla="*/ 0 h 138"/>
                  <a:gd name="T34" fmla="*/ 133 w 133"/>
                  <a:gd name="T35" fmla="*/ 7 h 138"/>
                  <a:gd name="T36" fmla="*/ 126 w 133"/>
                  <a:gd name="T37" fmla="*/ 8 h 138"/>
                  <a:gd name="T38" fmla="*/ 118 w 133"/>
                  <a:gd name="T39" fmla="*/ 15 h 138"/>
                  <a:gd name="T40" fmla="*/ 118 w 133"/>
                  <a:gd name="T41" fmla="*/ 25 h 138"/>
                  <a:gd name="T42" fmla="*/ 117 w 133"/>
                  <a:gd name="T43" fmla="*/ 88 h 138"/>
                  <a:gd name="T44" fmla="*/ 114 w 133"/>
                  <a:gd name="T45" fmla="*/ 105 h 138"/>
                  <a:gd name="T46" fmla="*/ 74 w 133"/>
                  <a:gd name="T47" fmla="*/ 136 h 138"/>
                  <a:gd name="T48" fmla="*/ 35 w 133"/>
                  <a:gd name="T49" fmla="*/ 127 h 138"/>
                  <a:gd name="T50" fmla="*/ 17 w 133"/>
                  <a:gd name="T51" fmla="*/ 96 h 138"/>
                  <a:gd name="T52" fmla="*/ 16 w 133"/>
                  <a:gd name="T53" fmla="*/ 83 h 138"/>
                  <a:gd name="T54" fmla="*/ 16 w 133"/>
                  <a:gd name="T55" fmla="*/ 25 h 138"/>
                  <a:gd name="T56" fmla="*/ 16 w 133"/>
                  <a:gd name="T57" fmla="*/ 15 h 138"/>
                  <a:gd name="T58" fmla="*/ 8 w 133"/>
                  <a:gd name="T59" fmla="*/ 8 h 138"/>
                  <a:gd name="T60" fmla="*/ 0 w 133"/>
                  <a:gd name="T61" fmla="*/ 7 h 138"/>
                  <a:gd name="T62" fmla="*/ 0 w 133"/>
                  <a:gd name="T63" fmla="*/ 0 h 138"/>
                  <a:gd name="T64" fmla="*/ 49 w 133"/>
                  <a:gd name="T6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8">
                    <a:moveTo>
                      <a:pt x="49" y="0"/>
                    </a:moveTo>
                    <a:cubicBezTo>
                      <a:pt x="49" y="2"/>
                      <a:pt x="49" y="4"/>
                      <a:pt x="49" y="7"/>
                    </a:cubicBezTo>
                    <a:cubicBezTo>
                      <a:pt x="46" y="7"/>
                      <a:pt x="44" y="7"/>
                      <a:pt x="41" y="8"/>
                    </a:cubicBezTo>
                    <a:cubicBezTo>
                      <a:pt x="36" y="8"/>
                      <a:pt x="34" y="10"/>
                      <a:pt x="34" y="15"/>
                    </a:cubicBezTo>
                    <a:cubicBezTo>
                      <a:pt x="33" y="17"/>
                      <a:pt x="33" y="20"/>
                      <a:pt x="33" y="23"/>
                    </a:cubicBezTo>
                    <a:cubicBezTo>
                      <a:pt x="33" y="43"/>
                      <a:pt x="33" y="63"/>
                      <a:pt x="33" y="83"/>
                    </a:cubicBezTo>
                    <a:cubicBezTo>
                      <a:pt x="33" y="87"/>
                      <a:pt x="33" y="92"/>
                      <a:pt x="34" y="96"/>
                    </a:cubicBezTo>
                    <a:cubicBezTo>
                      <a:pt x="36" y="112"/>
                      <a:pt x="46" y="120"/>
                      <a:pt x="60" y="124"/>
                    </a:cubicBezTo>
                    <a:cubicBezTo>
                      <a:pt x="76" y="128"/>
                      <a:pt x="89" y="123"/>
                      <a:pt x="100" y="110"/>
                    </a:cubicBezTo>
                    <a:cubicBezTo>
                      <a:pt x="104" y="106"/>
                      <a:pt x="105" y="100"/>
                      <a:pt x="106" y="94"/>
                    </a:cubicBezTo>
                    <a:cubicBezTo>
                      <a:pt x="106" y="90"/>
                      <a:pt x="106" y="85"/>
                      <a:pt x="107" y="80"/>
                    </a:cubicBezTo>
                    <a:cubicBezTo>
                      <a:pt x="107" y="62"/>
                      <a:pt x="107" y="43"/>
                      <a:pt x="107" y="24"/>
                    </a:cubicBezTo>
                    <a:cubicBezTo>
                      <a:pt x="107" y="21"/>
                      <a:pt x="106" y="18"/>
                      <a:pt x="106" y="15"/>
                    </a:cubicBezTo>
                    <a:cubicBezTo>
                      <a:pt x="105" y="10"/>
                      <a:pt x="103" y="8"/>
                      <a:pt x="97" y="8"/>
                    </a:cubicBezTo>
                    <a:cubicBezTo>
                      <a:pt x="95" y="7"/>
                      <a:pt x="93" y="7"/>
                      <a:pt x="91" y="7"/>
                    </a:cubicBezTo>
                    <a:cubicBezTo>
                      <a:pt x="91" y="4"/>
                      <a:pt x="91" y="2"/>
                      <a:pt x="91" y="0"/>
                    </a:cubicBezTo>
                    <a:cubicBezTo>
                      <a:pt x="105" y="0"/>
                      <a:pt x="119" y="0"/>
                      <a:pt x="133" y="0"/>
                    </a:cubicBezTo>
                    <a:cubicBezTo>
                      <a:pt x="133" y="2"/>
                      <a:pt x="133" y="4"/>
                      <a:pt x="133" y="7"/>
                    </a:cubicBezTo>
                    <a:cubicBezTo>
                      <a:pt x="131" y="7"/>
                      <a:pt x="128" y="7"/>
                      <a:pt x="126" y="8"/>
                    </a:cubicBezTo>
                    <a:cubicBezTo>
                      <a:pt x="121" y="8"/>
                      <a:pt x="119" y="11"/>
                      <a:pt x="118" y="15"/>
                    </a:cubicBezTo>
                    <a:cubicBezTo>
                      <a:pt x="118" y="18"/>
                      <a:pt x="118" y="22"/>
                      <a:pt x="118" y="25"/>
                    </a:cubicBezTo>
                    <a:cubicBezTo>
                      <a:pt x="117" y="46"/>
                      <a:pt x="118" y="67"/>
                      <a:pt x="117" y="88"/>
                    </a:cubicBezTo>
                    <a:cubicBezTo>
                      <a:pt x="117" y="94"/>
                      <a:pt x="116" y="99"/>
                      <a:pt x="114" y="105"/>
                    </a:cubicBezTo>
                    <a:cubicBezTo>
                      <a:pt x="108" y="124"/>
                      <a:pt x="94" y="134"/>
                      <a:pt x="74" y="136"/>
                    </a:cubicBezTo>
                    <a:cubicBezTo>
                      <a:pt x="60" y="138"/>
                      <a:pt x="47" y="135"/>
                      <a:pt x="35" y="127"/>
                    </a:cubicBezTo>
                    <a:cubicBezTo>
                      <a:pt x="24" y="120"/>
                      <a:pt x="18" y="109"/>
                      <a:pt x="17" y="96"/>
                    </a:cubicBezTo>
                    <a:cubicBezTo>
                      <a:pt x="16" y="92"/>
                      <a:pt x="16" y="87"/>
                      <a:pt x="16" y="83"/>
                    </a:cubicBezTo>
                    <a:cubicBezTo>
                      <a:pt x="16" y="64"/>
                      <a:pt x="16" y="45"/>
                      <a:pt x="16" y="25"/>
                    </a:cubicBezTo>
                    <a:cubicBezTo>
                      <a:pt x="16" y="22"/>
                      <a:pt x="16" y="18"/>
                      <a:pt x="16" y="15"/>
                    </a:cubicBezTo>
                    <a:cubicBezTo>
                      <a:pt x="15" y="10"/>
                      <a:pt x="13" y="8"/>
                      <a:pt x="8" y="8"/>
                    </a:cubicBezTo>
                    <a:cubicBezTo>
                      <a:pt x="5" y="7"/>
                      <a:pt x="3" y="7"/>
                      <a:pt x="0" y="7"/>
                    </a:cubicBezTo>
                    <a:cubicBezTo>
                      <a:pt x="0" y="4"/>
                      <a:pt x="0" y="2"/>
                      <a:pt x="0" y="0"/>
                    </a:cubicBezTo>
                    <a:cubicBezTo>
                      <a:pt x="16" y="0"/>
                      <a:pt x="32" y="0"/>
                      <a:pt x="49"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9" name="Freeform 30">
                <a:extLst>
                  <a:ext uri="{FF2B5EF4-FFF2-40B4-BE49-F238E27FC236}">
                    <a16:creationId xmlns:a16="http://schemas.microsoft.com/office/drawing/2014/main" id="{57334090-4538-4D00-B942-CBD745D65BC1}"/>
                  </a:ext>
                </a:extLst>
              </p:cNvPr>
              <p:cNvSpPr>
                <a:spLocks/>
              </p:cNvSpPr>
              <p:nvPr/>
            </p:nvSpPr>
            <p:spPr bwMode="auto">
              <a:xfrm>
                <a:off x="7832866" y="3891177"/>
                <a:ext cx="378049" cy="390864"/>
              </a:xfrm>
              <a:custGeom>
                <a:avLst/>
                <a:gdLst>
                  <a:gd name="T0" fmla="*/ 73 w 133"/>
                  <a:gd name="T1" fmla="*/ 137 h 137"/>
                  <a:gd name="T2" fmla="*/ 64 w 133"/>
                  <a:gd name="T3" fmla="*/ 137 h 137"/>
                  <a:gd name="T4" fmla="*/ 58 w 133"/>
                  <a:gd name="T5" fmla="*/ 133 h 137"/>
                  <a:gd name="T6" fmla="*/ 39 w 133"/>
                  <a:gd name="T7" fmla="*/ 80 h 137"/>
                  <a:gd name="T8" fmla="*/ 17 w 133"/>
                  <a:gd name="T9" fmla="*/ 23 h 137"/>
                  <a:gd name="T10" fmla="*/ 13 w 133"/>
                  <a:gd name="T11" fmla="*/ 14 h 137"/>
                  <a:gd name="T12" fmla="*/ 4 w 133"/>
                  <a:gd name="T13" fmla="*/ 7 h 137"/>
                  <a:gd name="T14" fmla="*/ 0 w 133"/>
                  <a:gd name="T15" fmla="*/ 7 h 137"/>
                  <a:gd name="T16" fmla="*/ 0 w 133"/>
                  <a:gd name="T17" fmla="*/ 0 h 137"/>
                  <a:gd name="T18" fmla="*/ 47 w 133"/>
                  <a:gd name="T19" fmla="*/ 0 h 137"/>
                  <a:gd name="T20" fmla="*/ 47 w 133"/>
                  <a:gd name="T21" fmla="*/ 7 h 137"/>
                  <a:gd name="T22" fmla="*/ 39 w 133"/>
                  <a:gd name="T23" fmla="*/ 8 h 137"/>
                  <a:gd name="T24" fmla="*/ 34 w 133"/>
                  <a:gd name="T25" fmla="*/ 15 h 137"/>
                  <a:gd name="T26" fmla="*/ 35 w 133"/>
                  <a:gd name="T27" fmla="*/ 20 h 137"/>
                  <a:gd name="T28" fmla="*/ 68 w 133"/>
                  <a:gd name="T29" fmla="*/ 112 h 137"/>
                  <a:gd name="T30" fmla="*/ 70 w 133"/>
                  <a:gd name="T31" fmla="*/ 116 h 137"/>
                  <a:gd name="T32" fmla="*/ 72 w 133"/>
                  <a:gd name="T33" fmla="*/ 113 h 137"/>
                  <a:gd name="T34" fmla="*/ 106 w 133"/>
                  <a:gd name="T35" fmla="*/ 18 h 137"/>
                  <a:gd name="T36" fmla="*/ 106 w 133"/>
                  <a:gd name="T37" fmla="*/ 16 h 137"/>
                  <a:gd name="T38" fmla="*/ 101 w 133"/>
                  <a:gd name="T39" fmla="*/ 7 h 137"/>
                  <a:gd name="T40" fmla="*/ 94 w 133"/>
                  <a:gd name="T41" fmla="*/ 7 h 137"/>
                  <a:gd name="T42" fmla="*/ 94 w 133"/>
                  <a:gd name="T43" fmla="*/ 0 h 137"/>
                  <a:gd name="T44" fmla="*/ 133 w 133"/>
                  <a:gd name="T45" fmla="*/ 0 h 137"/>
                  <a:gd name="T46" fmla="*/ 133 w 133"/>
                  <a:gd name="T47" fmla="*/ 7 h 137"/>
                  <a:gd name="T48" fmla="*/ 130 w 133"/>
                  <a:gd name="T49" fmla="*/ 7 h 137"/>
                  <a:gd name="T50" fmla="*/ 119 w 133"/>
                  <a:gd name="T51" fmla="*/ 16 h 137"/>
                  <a:gd name="T52" fmla="*/ 110 w 133"/>
                  <a:gd name="T53" fmla="*/ 38 h 137"/>
                  <a:gd name="T54" fmla="*/ 74 w 133"/>
                  <a:gd name="T55" fmla="*/ 133 h 137"/>
                  <a:gd name="T56" fmla="*/ 73 w 133"/>
                  <a:gd name="T5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7">
                    <a:moveTo>
                      <a:pt x="73" y="137"/>
                    </a:moveTo>
                    <a:cubicBezTo>
                      <a:pt x="69" y="137"/>
                      <a:pt x="66" y="137"/>
                      <a:pt x="64" y="137"/>
                    </a:cubicBezTo>
                    <a:cubicBezTo>
                      <a:pt x="61" y="137"/>
                      <a:pt x="59" y="136"/>
                      <a:pt x="58" y="133"/>
                    </a:cubicBezTo>
                    <a:cubicBezTo>
                      <a:pt x="52" y="115"/>
                      <a:pt x="45" y="98"/>
                      <a:pt x="39" y="80"/>
                    </a:cubicBezTo>
                    <a:cubicBezTo>
                      <a:pt x="31" y="61"/>
                      <a:pt x="24" y="42"/>
                      <a:pt x="17" y="23"/>
                    </a:cubicBezTo>
                    <a:cubicBezTo>
                      <a:pt x="16" y="20"/>
                      <a:pt x="15" y="17"/>
                      <a:pt x="13" y="14"/>
                    </a:cubicBezTo>
                    <a:cubicBezTo>
                      <a:pt x="11" y="10"/>
                      <a:pt x="8" y="8"/>
                      <a:pt x="4" y="7"/>
                    </a:cubicBezTo>
                    <a:cubicBezTo>
                      <a:pt x="3" y="7"/>
                      <a:pt x="2" y="7"/>
                      <a:pt x="0" y="7"/>
                    </a:cubicBezTo>
                    <a:cubicBezTo>
                      <a:pt x="0" y="4"/>
                      <a:pt x="0" y="2"/>
                      <a:pt x="0" y="0"/>
                    </a:cubicBezTo>
                    <a:cubicBezTo>
                      <a:pt x="16" y="0"/>
                      <a:pt x="31" y="0"/>
                      <a:pt x="47" y="0"/>
                    </a:cubicBezTo>
                    <a:cubicBezTo>
                      <a:pt x="47" y="2"/>
                      <a:pt x="47" y="4"/>
                      <a:pt x="47" y="7"/>
                    </a:cubicBezTo>
                    <a:cubicBezTo>
                      <a:pt x="44" y="7"/>
                      <a:pt x="42" y="7"/>
                      <a:pt x="39" y="8"/>
                    </a:cubicBezTo>
                    <a:cubicBezTo>
                      <a:pt x="34" y="8"/>
                      <a:pt x="33" y="10"/>
                      <a:pt x="34" y="15"/>
                    </a:cubicBezTo>
                    <a:cubicBezTo>
                      <a:pt x="34" y="17"/>
                      <a:pt x="35" y="19"/>
                      <a:pt x="35" y="20"/>
                    </a:cubicBezTo>
                    <a:cubicBezTo>
                      <a:pt x="46" y="51"/>
                      <a:pt x="57" y="81"/>
                      <a:pt x="68" y="112"/>
                    </a:cubicBezTo>
                    <a:cubicBezTo>
                      <a:pt x="69" y="113"/>
                      <a:pt x="69" y="114"/>
                      <a:pt x="70" y="116"/>
                    </a:cubicBezTo>
                    <a:cubicBezTo>
                      <a:pt x="71" y="114"/>
                      <a:pt x="71" y="113"/>
                      <a:pt x="72" y="113"/>
                    </a:cubicBezTo>
                    <a:cubicBezTo>
                      <a:pt x="83" y="81"/>
                      <a:pt x="94" y="50"/>
                      <a:pt x="106" y="18"/>
                    </a:cubicBezTo>
                    <a:cubicBezTo>
                      <a:pt x="106" y="17"/>
                      <a:pt x="106" y="17"/>
                      <a:pt x="106" y="16"/>
                    </a:cubicBezTo>
                    <a:cubicBezTo>
                      <a:pt x="107" y="10"/>
                      <a:pt x="106" y="8"/>
                      <a:pt x="101" y="7"/>
                    </a:cubicBezTo>
                    <a:cubicBezTo>
                      <a:pt x="98" y="7"/>
                      <a:pt x="96" y="7"/>
                      <a:pt x="94" y="7"/>
                    </a:cubicBezTo>
                    <a:cubicBezTo>
                      <a:pt x="94" y="4"/>
                      <a:pt x="94" y="2"/>
                      <a:pt x="94" y="0"/>
                    </a:cubicBezTo>
                    <a:cubicBezTo>
                      <a:pt x="106" y="0"/>
                      <a:pt x="119" y="0"/>
                      <a:pt x="133" y="0"/>
                    </a:cubicBezTo>
                    <a:cubicBezTo>
                      <a:pt x="133" y="2"/>
                      <a:pt x="133" y="4"/>
                      <a:pt x="133" y="7"/>
                    </a:cubicBezTo>
                    <a:cubicBezTo>
                      <a:pt x="132" y="7"/>
                      <a:pt x="131" y="7"/>
                      <a:pt x="130" y="7"/>
                    </a:cubicBezTo>
                    <a:cubicBezTo>
                      <a:pt x="124" y="8"/>
                      <a:pt x="121" y="11"/>
                      <a:pt x="119" y="16"/>
                    </a:cubicBezTo>
                    <a:cubicBezTo>
                      <a:pt x="116" y="24"/>
                      <a:pt x="113" y="31"/>
                      <a:pt x="110" y="38"/>
                    </a:cubicBezTo>
                    <a:cubicBezTo>
                      <a:pt x="98" y="70"/>
                      <a:pt x="86" y="101"/>
                      <a:pt x="74" y="133"/>
                    </a:cubicBezTo>
                    <a:cubicBezTo>
                      <a:pt x="74" y="134"/>
                      <a:pt x="73" y="135"/>
                      <a:pt x="73" y="1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0" name="Freeform 31">
                <a:extLst>
                  <a:ext uri="{FF2B5EF4-FFF2-40B4-BE49-F238E27FC236}">
                    <a16:creationId xmlns:a16="http://schemas.microsoft.com/office/drawing/2014/main" id="{BA16E188-C562-41A4-9B4A-9DBEBF95A377}"/>
                  </a:ext>
                </a:extLst>
              </p:cNvPr>
              <p:cNvSpPr>
                <a:spLocks/>
              </p:cNvSpPr>
              <p:nvPr/>
            </p:nvSpPr>
            <p:spPr bwMode="auto">
              <a:xfrm>
                <a:off x="9844855" y="3891177"/>
                <a:ext cx="342807" cy="384457"/>
              </a:xfrm>
              <a:custGeom>
                <a:avLst/>
                <a:gdLst>
                  <a:gd name="T0" fmla="*/ 85 w 120"/>
                  <a:gd name="T1" fmla="*/ 127 h 135"/>
                  <a:gd name="T2" fmla="*/ 85 w 120"/>
                  <a:gd name="T3" fmla="*/ 134 h 135"/>
                  <a:gd name="T4" fmla="*/ 35 w 120"/>
                  <a:gd name="T5" fmla="*/ 134 h 135"/>
                  <a:gd name="T6" fmla="*/ 35 w 120"/>
                  <a:gd name="T7" fmla="*/ 127 h 135"/>
                  <a:gd name="T8" fmla="*/ 44 w 120"/>
                  <a:gd name="T9" fmla="*/ 126 h 135"/>
                  <a:gd name="T10" fmla="*/ 50 w 120"/>
                  <a:gd name="T11" fmla="*/ 120 h 135"/>
                  <a:gd name="T12" fmla="*/ 51 w 120"/>
                  <a:gd name="T13" fmla="*/ 113 h 135"/>
                  <a:gd name="T14" fmla="*/ 51 w 120"/>
                  <a:gd name="T15" fmla="*/ 85 h 135"/>
                  <a:gd name="T16" fmla="*/ 50 w 120"/>
                  <a:gd name="T17" fmla="*/ 79 h 135"/>
                  <a:gd name="T18" fmla="*/ 17 w 120"/>
                  <a:gd name="T19" fmla="*/ 19 h 135"/>
                  <a:gd name="T20" fmla="*/ 15 w 120"/>
                  <a:gd name="T21" fmla="*/ 15 h 135"/>
                  <a:gd name="T22" fmla="*/ 3 w 120"/>
                  <a:gd name="T23" fmla="*/ 7 h 135"/>
                  <a:gd name="T24" fmla="*/ 0 w 120"/>
                  <a:gd name="T25" fmla="*/ 7 h 135"/>
                  <a:gd name="T26" fmla="*/ 0 w 120"/>
                  <a:gd name="T27" fmla="*/ 0 h 135"/>
                  <a:gd name="T28" fmla="*/ 48 w 120"/>
                  <a:gd name="T29" fmla="*/ 0 h 135"/>
                  <a:gd name="T30" fmla="*/ 48 w 120"/>
                  <a:gd name="T31" fmla="*/ 7 h 135"/>
                  <a:gd name="T32" fmla="*/ 40 w 120"/>
                  <a:gd name="T33" fmla="*/ 7 h 135"/>
                  <a:gd name="T34" fmla="*/ 36 w 120"/>
                  <a:gd name="T35" fmla="*/ 14 h 135"/>
                  <a:gd name="T36" fmla="*/ 37 w 120"/>
                  <a:gd name="T37" fmla="*/ 18 h 135"/>
                  <a:gd name="T38" fmla="*/ 61 w 120"/>
                  <a:gd name="T39" fmla="*/ 64 h 135"/>
                  <a:gd name="T40" fmla="*/ 63 w 120"/>
                  <a:gd name="T41" fmla="*/ 68 h 135"/>
                  <a:gd name="T42" fmla="*/ 66 w 120"/>
                  <a:gd name="T43" fmla="*/ 64 h 135"/>
                  <a:gd name="T44" fmla="*/ 91 w 120"/>
                  <a:gd name="T45" fmla="*/ 18 h 135"/>
                  <a:gd name="T46" fmla="*/ 93 w 120"/>
                  <a:gd name="T47" fmla="*/ 12 h 135"/>
                  <a:gd name="T48" fmla="*/ 90 w 120"/>
                  <a:gd name="T49" fmla="*/ 8 h 135"/>
                  <a:gd name="T50" fmla="*/ 81 w 120"/>
                  <a:gd name="T51" fmla="*/ 7 h 135"/>
                  <a:gd name="T52" fmla="*/ 81 w 120"/>
                  <a:gd name="T53" fmla="*/ 0 h 135"/>
                  <a:gd name="T54" fmla="*/ 120 w 120"/>
                  <a:gd name="T55" fmla="*/ 0 h 135"/>
                  <a:gd name="T56" fmla="*/ 120 w 120"/>
                  <a:gd name="T57" fmla="*/ 7 h 135"/>
                  <a:gd name="T58" fmla="*/ 115 w 120"/>
                  <a:gd name="T59" fmla="*/ 8 h 135"/>
                  <a:gd name="T60" fmla="*/ 108 w 120"/>
                  <a:gd name="T61" fmla="*/ 12 h 135"/>
                  <a:gd name="T62" fmla="*/ 103 w 120"/>
                  <a:gd name="T63" fmla="*/ 19 h 135"/>
                  <a:gd name="T64" fmla="*/ 71 w 120"/>
                  <a:gd name="T65" fmla="*/ 75 h 135"/>
                  <a:gd name="T66" fmla="*/ 69 w 120"/>
                  <a:gd name="T67" fmla="*/ 82 h 135"/>
                  <a:gd name="T68" fmla="*/ 69 w 120"/>
                  <a:gd name="T69" fmla="*/ 111 h 135"/>
                  <a:gd name="T70" fmla="*/ 69 w 120"/>
                  <a:gd name="T71" fmla="*/ 118 h 135"/>
                  <a:gd name="T72" fmla="*/ 77 w 120"/>
                  <a:gd name="T73" fmla="*/ 126 h 135"/>
                  <a:gd name="T74" fmla="*/ 85 w 120"/>
                  <a:gd name="T75"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35">
                    <a:moveTo>
                      <a:pt x="85" y="127"/>
                    </a:moveTo>
                    <a:cubicBezTo>
                      <a:pt x="85" y="130"/>
                      <a:pt x="85" y="132"/>
                      <a:pt x="85" y="134"/>
                    </a:cubicBezTo>
                    <a:cubicBezTo>
                      <a:pt x="81" y="135"/>
                      <a:pt x="44" y="135"/>
                      <a:pt x="35" y="134"/>
                    </a:cubicBezTo>
                    <a:cubicBezTo>
                      <a:pt x="35" y="132"/>
                      <a:pt x="35" y="130"/>
                      <a:pt x="35" y="127"/>
                    </a:cubicBezTo>
                    <a:cubicBezTo>
                      <a:pt x="38" y="127"/>
                      <a:pt x="41" y="126"/>
                      <a:pt x="44" y="126"/>
                    </a:cubicBezTo>
                    <a:cubicBezTo>
                      <a:pt x="48" y="126"/>
                      <a:pt x="50" y="124"/>
                      <a:pt x="50" y="120"/>
                    </a:cubicBezTo>
                    <a:cubicBezTo>
                      <a:pt x="51" y="118"/>
                      <a:pt x="51" y="115"/>
                      <a:pt x="51" y="113"/>
                    </a:cubicBezTo>
                    <a:cubicBezTo>
                      <a:pt x="51" y="104"/>
                      <a:pt x="51" y="95"/>
                      <a:pt x="51" y="85"/>
                    </a:cubicBezTo>
                    <a:cubicBezTo>
                      <a:pt x="51" y="83"/>
                      <a:pt x="51" y="81"/>
                      <a:pt x="50" y="79"/>
                    </a:cubicBezTo>
                    <a:cubicBezTo>
                      <a:pt x="39" y="59"/>
                      <a:pt x="28" y="39"/>
                      <a:pt x="17" y="19"/>
                    </a:cubicBezTo>
                    <a:cubicBezTo>
                      <a:pt x="16" y="17"/>
                      <a:pt x="15" y="16"/>
                      <a:pt x="15" y="15"/>
                    </a:cubicBezTo>
                    <a:cubicBezTo>
                      <a:pt x="12" y="10"/>
                      <a:pt x="9" y="7"/>
                      <a:pt x="3" y="7"/>
                    </a:cubicBezTo>
                    <a:cubicBezTo>
                      <a:pt x="2" y="7"/>
                      <a:pt x="1" y="7"/>
                      <a:pt x="0" y="7"/>
                    </a:cubicBezTo>
                    <a:cubicBezTo>
                      <a:pt x="0" y="4"/>
                      <a:pt x="0" y="2"/>
                      <a:pt x="0" y="0"/>
                    </a:cubicBezTo>
                    <a:cubicBezTo>
                      <a:pt x="16" y="0"/>
                      <a:pt x="31" y="0"/>
                      <a:pt x="48" y="0"/>
                    </a:cubicBezTo>
                    <a:cubicBezTo>
                      <a:pt x="48" y="2"/>
                      <a:pt x="48" y="4"/>
                      <a:pt x="48" y="7"/>
                    </a:cubicBezTo>
                    <a:cubicBezTo>
                      <a:pt x="45" y="7"/>
                      <a:pt x="42" y="7"/>
                      <a:pt x="40" y="7"/>
                    </a:cubicBezTo>
                    <a:cubicBezTo>
                      <a:pt x="35" y="8"/>
                      <a:pt x="34" y="10"/>
                      <a:pt x="36" y="14"/>
                    </a:cubicBezTo>
                    <a:cubicBezTo>
                      <a:pt x="36" y="15"/>
                      <a:pt x="37" y="17"/>
                      <a:pt x="37" y="18"/>
                    </a:cubicBezTo>
                    <a:cubicBezTo>
                      <a:pt x="45" y="33"/>
                      <a:pt x="53" y="49"/>
                      <a:pt x="61" y="64"/>
                    </a:cubicBezTo>
                    <a:cubicBezTo>
                      <a:pt x="61" y="65"/>
                      <a:pt x="62" y="66"/>
                      <a:pt x="63" y="68"/>
                    </a:cubicBezTo>
                    <a:cubicBezTo>
                      <a:pt x="64" y="66"/>
                      <a:pt x="65" y="65"/>
                      <a:pt x="66" y="64"/>
                    </a:cubicBezTo>
                    <a:cubicBezTo>
                      <a:pt x="74" y="49"/>
                      <a:pt x="82" y="34"/>
                      <a:pt x="91" y="18"/>
                    </a:cubicBezTo>
                    <a:cubicBezTo>
                      <a:pt x="92" y="16"/>
                      <a:pt x="93" y="14"/>
                      <a:pt x="93" y="12"/>
                    </a:cubicBezTo>
                    <a:cubicBezTo>
                      <a:pt x="94" y="9"/>
                      <a:pt x="93" y="8"/>
                      <a:pt x="90" y="8"/>
                    </a:cubicBezTo>
                    <a:cubicBezTo>
                      <a:pt x="87" y="7"/>
                      <a:pt x="85" y="7"/>
                      <a:pt x="81" y="7"/>
                    </a:cubicBezTo>
                    <a:cubicBezTo>
                      <a:pt x="81" y="4"/>
                      <a:pt x="81" y="2"/>
                      <a:pt x="81" y="0"/>
                    </a:cubicBezTo>
                    <a:cubicBezTo>
                      <a:pt x="94" y="0"/>
                      <a:pt x="107" y="0"/>
                      <a:pt x="120" y="0"/>
                    </a:cubicBezTo>
                    <a:cubicBezTo>
                      <a:pt x="120" y="2"/>
                      <a:pt x="120" y="4"/>
                      <a:pt x="120" y="7"/>
                    </a:cubicBezTo>
                    <a:cubicBezTo>
                      <a:pt x="119" y="7"/>
                      <a:pt x="117" y="7"/>
                      <a:pt x="115" y="8"/>
                    </a:cubicBezTo>
                    <a:cubicBezTo>
                      <a:pt x="112" y="8"/>
                      <a:pt x="109" y="9"/>
                      <a:pt x="108" y="12"/>
                    </a:cubicBezTo>
                    <a:cubicBezTo>
                      <a:pt x="106" y="14"/>
                      <a:pt x="104" y="17"/>
                      <a:pt x="103" y="19"/>
                    </a:cubicBezTo>
                    <a:cubicBezTo>
                      <a:pt x="92" y="38"/>
                      <a:pt x="81" y="56"/>
                      <a:pt x="71" y="75"/>
                    </a:cubicBezTo>
                    <a:cubicBezTo>
                      <a:pt x="69" y="77"/>
                      <a:pt x="68" y="80"/>
                      <a:pt x="69" y="82"/>
                    </a:cubicBezTo>
                    <a:cubicBezTo>
                      <a:pt x="69" y="92"/>
                      <a:pt x="69" y="102"/>
                      <a:pt x="69" y="111"/>
                    </a:cubicBezTo>
                    <a:cubicBezTo>
                      <a:pt x="69" y="114"/>
                      <a:pt x="69" y="116"/>
                      <a:pt x="69" y="118"/>
                    </a:cubicBezTo>
                    <a:cubicBezTo>
                      <a:pt x="70" y="124"/>
                      <a:pt x="71" y="125"/>
                      <a:pt x="77" y="126"/>
                    </a:cubicBezTo>
                    <a:cubicBezTo>
                      <a:pt x="80" y="126"/>
                      <a:pt x="82" y="127"/>
                      <a:pt x="85"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1" name="Freeform 32">
                <a:extLst>
                  <a:ext uri="{FF2B5EF4-FFF2-40B4-BE49-F238E27FC236}">
                    <a16:creationId xmlns:a16="http://schemas.microsoft.com/office/drawing/2014/main" id="{04D8D32A-D397-417E-8C9F-BDEF41F83EB9}"/>
                  </a:ext>
                </a:extLst>
              </p:cNvPr>
              <p:cNvSpPr>
                <a:spLocks/>
              </p:cNvSpPr>
              <p:nvPr/>
            </p:nvSpPr>
            <p:spPr bwMode="auto">
              <a:xfrm>
                <a:off x="9514863" y="3878362"/>
                <a:ext cx="329992" cy="394068"/>
              </a:xfrm>
              <a:custGeom>
                <a:avLst/>
                <a:gdLst>
                  <a:gd name="T0" fmla="*/ 108 w 116"/>
                  <a:gd name="T1" fmla="*/ 42 h 139"/>
                  <a:gd name="T2" fmla="*/ 102 w 116"/>
                  <a:gd name="T3" fmla="*/ 29 h 139"/>
                  <a:gd name="T4" fmla="*/ 72 w 116"/>
                  <a:gd name="T5" fmla="*/ 14 h 139"/>
                  <a:gd name="T6" fmla="*/ 67 w 116"/>
                  <a:gd name="T7" fmla="*/ 18 h 139"/>
                  <a:gd name="T8" fmla="*/ 66 w 116"/>
                  <a:gd name="T9" fmla="*/ 24 h 139"/>
                  <a:gd name="T10" fmla="*/ 66 w 116"/>
                  <a:gd name="T11" fmla="*/ 115 h 139"/>
                  <a:gd name="T12" fmla="*/ 67 w 116"/>
                  <a:gd name="T13" fmla="*/ 123 h 139"/>
                  <a:gd name="T14" fmla="*/ 75 w 116"/>
                  <a:gd name="T15" fmla="*/ 131 h 139"/>
                  <a:gd name="T16" fmla="*/ 83 w 116"/>
                  <a:gd name="T17" fmla="*/ 132 h 139"/>
                  <a:gd name="T18" fmla="*/ 83 w 116"/>
                  <a:gd name="T19" fmla="*/ 139 h 139"/>
                  <a:gd name="T20" fmla="*/ 33 w 116"/>
                  <a:gd name="T21" fmla="*/ 139 h 139"/>
                  <a:gd name="T22" fmla="*/ 33 w 116"/>
                  <a:gd name="T23" fmla="*/ 132 h 139"/>
                  <a:gd name="T24" fmla="*/ 41 w 116"/>
                  <a:gd name="T25" fmla="*/ 131 h 139"/>
                  <a:gd name="T26" fmla="*/ 49 w 116"/>
                  <a:gd name="T27" fmla="*/ 123 h 139"/>
                  <a:gd name="T28" fmla="*/ 49 w 116"/>
                  <a:gd name="T29" fmla="*/ 118 h 139"/>
                  <a:gd name="T30" fmla="*/ 49 w 116"/>
                  <a:gd name="T31" fmla="*/ 22 h 139"/>
                  <a:gd name="T32" fmla="*/ 41 w 116"/>
                  <a:gd name="T33" fmla="*/ 14 h 139"/>
                  <a:gd name="T34" fmla="*/ 32 w 116"/>
                  <a:gd name="T35" fmla="*/ 15 h 139"/>
                  <a:gd name="T36" fmla="*/ 18 w 116"/>
                  <a:gd name="T37" fmla="*/ 23 h 139"/>
                  <a:gd name="T38" fmla="*/ 11 w 116"/>
                  <a:gd name="T39" fmla="*/ 36 h 139"/>
                  <a:gd name="T40" fmla="*/ 8 w 116"/>
                  <a:gd name="T41" fmla="*/ 42 h 139"/>
                  <a:gd name="T42" fmla="*/ 0 w 116"/>
                  <a:gd name="T43" fmla="*/ 39 h 139"/>
                  <a:gd name="T44" fmla="*/ 13 w 116"/>
                  <a:gd name="T45" fmla="*/ 0 h 139"/>
                  <a:gd name="T46" fmla="*/ 19 w 116"/>
                  <a:gd name="T47" fmla="*/ 0 h 139"/>
                  <a:gd name="T48" fmla="*/ 21 w 116"/>
                  <a:gd name="T49" fmla="*/ 4 h 139"/>
                  <a:gd name="T50" fmla="*/ 95 w 116"/>
                  <a:gd name="T51" fmla="*/ 4 h 139"/>
                  <a:gd name="T52" fmla="*/ 97 w 116"/>
                  <a:gd name="T53" fmla="*/ 0 h 139"/>
                  <a:gd name="T54" fmla="*/ 103 w 116"/>
                  <a:gd name="T55" fmla="*/ 0 h 139"/>
                  <a:gd name="T56" fmla="*/ 116 w 116"/>
                  <a:gd name="T57" fmla="*/ 39 h 139"/>
                  <a:gd name="T58" fmla="*/ 108 w 116"/>
                  <a:gd name="T59"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39">
                    <a:moveTo>
                      <a:pt x="108" y="42"/>
                    </a:moveTo>
                    <a:cubicBezTo>
                      <a:pt x="106" y="37"/>
                      <a:pt x="104" y="33"/>
                      <a:pt x="102" y="29"/>
                    </a:cubicBezTo>
                    <a:cubicBezTo>
                      <a:pt x="96" y="17"/>
                      <a:pt x="85" y="13"/>
                      <a:pt x="72" y="14"/>
                    </a:cubicBezTo>
                    <a:cubicBezTo>
                      <a:pt x="68" y="14"/>
                      <a:pt x="67" y="15"/>
                      <a:pt x="67" y="18"/>
                    </a:cubicBezTo>
                    <a:cubicBezTo>
                      <a:pt x="66" y="20"/>
                      <a:pt x="66" y="22"/>
                      <a:pt x="66" y="24"/>
                    </a:cubicBezTo>
                    <a:cubicBezTo>
                      <a:pt x="66" y="54"/>
                      <a:pt x="66" y="85"/>
                      <a:pt x="66" y="115"/>
                    </a:cubicBezTo>
                    <a:cubicBezTo>
                      <a:pt x="66" y="118"/>
                      <a:pt x="67" y="120"/>
                      <a:pt x="67" y="123"/>
                    </a:cubicBezTo>
                    <a:cubicBezTo>
                      <a:pt x="68" y="128"/>
                      <a:pt x="70" y="130"/>
                      <a:pt x="75" y="131"/>
                    </a:cubicBezTo>
                    <a:cubicBezTo>
                      <a:pt x="78" y="131"/>
                      <a:pt x="80" y="132"/>
                      <a:pt x="83" y="132"/>
                    </a:cubicBezTo>
                    <a:cubicBezTo>
                      <a:pt x="83" y="134"/>
                      <a:pt x="83" y="137"/>
                      <a:pt x="83" y="139"/>
                    </a:cubicBezTo>
                    <a:cubicBezTo>
                      <a:pt x="66" y="139"/>
                      <a:pt x="50" y="139"/>
                      <a:pt x="33" y="139"/>
                    </a:cubicBezTo>
                    <a:cubicBezTo>
                      <a:pt x="33" y="137"/>
                      <a:pt x="33" y="135"/>
                      <a:pt x="33" y="132"/>
                    </a:cubicBezTo>
                    <a:cubicBezTo>
                      <a:pt x="36" y="132"/>
                      <a:pt x="39" y="131"/>
                      <a:pt x="41" y="131"/>
                    </a:cubicBezTo>
                    <a:cubicBezTo>
                      <a:pt x="47" y="130"/>
                      <a:pt x="49" y="128"/>
                      <a:pt x="49" y="123"/>
                    </a:cubicBezTo>
                    <a:cubicBezTo>
                      <a:pt x="49" y="121"/>
                      <a:pt x="49" y="120"/>
                      <a:pt x="49" y="118"/>
                    </a:cubicBezTo>
                    <a:cubicBezTo>
                      <a:pt x="49" y="86"/>
                      <a:pt x="49" y="54"/>
                      <a:pt x="49" y="22"/>
                    </a:cubicBezTo>
                    <a:cubicBezTo>
                      <a:pt x="49" y="14"/>
                      <a:pt x="49" y="13"/>
                      <a:pt x="41" y="14"/>
                    </a:cubicBezTo>
                    <a:cubicBezTo>
                      <a:pt x="38" y="14"/>
                      <a:pt x="35" y="14"/>
                      <a:pt x="32" y="15"/>
                    </a:cubicBezTo>
                    <a:cubicBezTo>
                      <a:pt x="26" y="16"/>
                      <a:pt x="21" y="18"/>
                      <a:pt x="18" y="23"/>
                    </a:cubicBezTo>
                    <a:cubicBezTo>
                      <a:pt x="15" y="27"/>
                      <a:pt x="13" y="32"/>
                      <a:pt x="11" y="36"/>
                    </a:cubicBezTo>
                    <a:cubicBezTo>
                      <a:pt x="10" y="38"/>
                      <a:pt x="9" y="40"/>
                      <a:pt x="8" y="42"/>
                    </a:cubicBezTo>
                    <a:cubicBezTo>
                      <a:pt x="5" y="41"/>
                      <a:pt x="3" y="40"/>
                      <a:pt x="0" y="39"/>
                    </a:cubicBezTo>
                    <a:cubicBezTo>
                      <a:pt x="5" y="26"/>
                      <a:pt x="9" y="13"/>
                      <a:pt x="13" y="0"/>
                    </a:cubicBezTo>
                    <a:cubicBezTo>
                      <a:pt x="15" y="0"/>
                      <a:pt x="17" y="0"/>
                      <a:pt x="19" y="0"/>
                    </a:cubicBezTo>
                    <a:cubicBezTo>
                      <a:pt x="20" y="1"/>
                      <a:pt x="20" y="3"/>
                      <a:pt x="21" y="4"/>
                    </a:cubicBezTo>
                    <a:cubicBezTo>
                      <a:pt x="46" y="4"/>
                      <a:pt x="70" y="4"/>
                      <a:pt x="95" y="4"/>
                    </a:cubicBezTo>
                    <a:cubicBezTo>
                      <a:pt x="95" y="3"/>
                      <a:pt x="96" y="1"/>
                      <a:pt x="97" y="0"/>
                    </a:cubicBezTo>
                    <a:cubicBezTo>
                      <a:pt x="98" y="0"/>
                      <a:pt x="100" y="0"/>
                      <a:pt x="103" y="0"/>
                    </a:cubicBezTo>
                    <a:cubicBezTo>
                      <a:pt x="107" y="13"/>
                      <a:pt x="112" y="26"/>
                      <a:pt x="116" y="39"/>
                    </a:cubicBezTo>
                    <a:cubicBezTo>
                      <a:pt x="113" y="40"/>
                      <a:pt x="111" y="41"/>
                      <a:pt x="108" y="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2" name="Freeform 33">
                <a:extLst>
                  <a:ext uri="{FF2B5EF4-FFF2-40B4-BE49-F238E27FC236}">
                    <a16:creationId xmlns:a16="http://schemas.microsoft.com/office/drawing/2014/main" id="{80ECFE5A-CC82-4F7B-9CB9-E42947E66DC6}"/>
                  </a:ext>
                </a:extLst>
              </p:cNvPr>
              <p:cNvSpPr>
                <a:spLocks/>
              </p:cNvSpPr>
              <p:nvPr/>
            </p:nvSpPr>
            <p:spPr bwMode="auto">
              <a:xfrm>
                <a:off x="5715150" y="3891177"/>
                <a:ext cx="140967" cy="381253"/>
              </a:xfrm>
              <a:custGeom>
                <a:avLst/>
                <a:gdLst>
                  <a:gd name="T0" fmla="*/ 0 w 50"/>
                  <a:gd name="T1" fmla="*/ 134 h 134"/>
                  <a:gd name="T2" fmla="*/ 0 w 50"/>
                  <a:gd name="T3" fmla="*/ 127 h 134"/>
                  <a:gd name="T4" fmla="*/ 9 w 50"/>
                  <a:gd name="T5" fmla="*/ 126 h 134"/>
                  <a:gd name="T6" fmla="*/ 16 w 50"/>
                  <a:gd name="T7" fmla="*/ 119 h 134"/>
                  <a:gd name="T8" fmla="*/ 16 w 50"/>
                  <a:gd name="T9" fmla="*/ 113 h 134"/>
                  <a:gd name="T10" fmla="*/ 16 w 50"/>
                  <a:gd name="T11" fmla="*/ 21 h 134"/>
                  <a:gd name="T12" fmla="*/ 16 w 50"/>
                  <a:gd name="T13" fmla="*/ 13 h 134"/>
                  <a:gd name="T14" fmla="*/ 9 w 50"/>
                  <a:gd name="T15" fmla="*/ 8 h 134"/>
                  <a:gd name="T16" fmla="*/ 1 w 50"/>
                  <a:gd name="T17" fmla="*/ 7 h 134"/>
                  <a:gd name="T18" fmla="*/ 1 w 50"/>
                  <a:gd name="T19" fmla="*/ 0 h 134"/>
                  <a:gd name="T20" fmla="*/ 49 w 50"/>
                  <a:gd name="T21" fmla="*/ 0 h 134"/>
                  <a:gd name="T22" fmla="*/ 49 w 50"/>
                  <a:gd name="T23" fmla="*/ 7 h 134"/>
                  <a:gd name="T24" fmla="*/ 42 w 50"/>
                  <a:gd name="T25" fmla="*/ 8 h 134"/>
                  <a:gd name="T26" fmla="*/ 34 w 50"/>
                  <a:gd name="T27" fmla="*/ 15 h 134"/>
                  <a:gd name="T28" fmla="*/ 33 w 50"/>
                  <a:gd name="T29" fmla="*/ 23 h 134"/>
                  <a:gd name="T30" fmla="*/ 33 w 50"/>
                  <a:gd name="T31" fmla="*/ 113 h 134"/>
                  <a:gd name="T32" fmla="*/ 46 w 50"/>
                  <a:gd name="T33" fmla="*/ 127 h 134"/>
                  <a:gd name="T34" fmla="*/ 49 w 50"/>
                  <a:gd name="T35" fmla="*/ 127 h 134"/>
                  <a:gd name="T36" fmla="*/ 50 w 50"/>
                  <a:gd name="T37" fmla="*/ 131 h 134"/>
                  <a:gd name="T38" fmla="*/ 49 w 50"/>
                  <a:gd name="T39" fmla="*/ 134 h 134"/>
                  <a:gd name="T40" fmla="*/ 0 w 50"/>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4">
                    <a:moveTo>
                      <a:pt x="0" y="134"/>
                    </a:moveTo>
                    <a:cubicBezTo>
                      <a:pt x="0" y="132"/>
                      <a:pt x="0" y="130"/>
                      <a:pt x="0" y="127"/>
                    </a:cubicBezTo>
                    <a:cubicBezTo>
                      <a:pt x="3" y="127"/>
                      <a:pt x="6" y="127"/>
                      <a:pt x="9" y="126"/>
                    </a:cubicBezTo>
                    <a:cubicBezTo>
                      <a:pt x="13" y="125"/>
                      <a:pt x="15" y="124"/>
                      <a:pt x="16" y="119"/>
                    </a:cubicBezTo>
                    <a:cubicBezTo>
                      <a:pt x="16" y="117"/>
                      <a:pt x="16" y="115"/>
                      <a:pt x="16" y="113"/>
                    </a:cubicBezTo>
                    <a:cubicBezTo>
                      <a:pt x="16" y="82"/>
                      <a:pt x="16" y="52"/>
                      <a:pt x="16" y="21"/>
                    </a:cubicBezTo>
                    <a:cubicBezTo>
                      <a:pt x="16" y="18"/>
                      <a:pt x="16" y="16"/>
                      <a:pt x="16" y="13"/>
                    </a:cubicBezTo>
                    <a:cubicBezTo>
                      <a:pt x="15" y="10"/>
                      <a:pt x="13" y="8"/>
                      <a:pt x="9" y="8"/>
                    </a:cubicBezTo>
                    <a:cubicBezTo>
                      <a:pt x="6" y="7"/>
                      <a:pt x="4" y="7"/>
                      <a:pt x="1" y="7"/>
                    </a:cubicBezTo>
                    <a:cubicBezTo>
                      <a:pt x="1" y="4"/>
                      <a:pt x="1" y="2"/>
                      <a:pt x="1" y="0"/>
                    </a:cubicBezTo>
                    <a:cubicBezTo>
                      <a:pt x="17" y="0"/>
                      <a:pt x="33" y="0"/>
                      <a:pt x="49" y="0"/>
                    </a:cubicBezTo>
                    <a:cubicBezTo>
                      <a:pt x="49" y="2"/>
                      <a:pt x="49" y="4"/>
                      <a:pt x="49" y="7"/>
                    </a:cubicBezTo>
                    <a:cubicBezTo>
                      <a:pt x="47" y="7"/>
                      <a:pt x="44" y="7"/>
                      <a:pt x="42" y="8"/>
                    </a:cubicBezTo>
                    <a:cubicBezTo>
                      <a:pt x="38" y="8"/>
                      <a:pt x="35" y="10"/>
                      <a:pt x="34" y="15"/>
                    </a:cubicBezTo>
                    <a:cubicBezTo>
                      <a:pt x="34" y="17"/>
                      <a:pt x="33" y="20"/>
                      <a:pt x="33" y="23"/>
                    </a:cubicBezTo>
                    <a:cubicBezTo>
                      <a:pt x="33" y="53"/>
                      <a:pt x="33" y="83"/>
                      <a:pt x="33" y="113"/>
                    </a:cubicBezTo>
                    <a:cubicBezTo>
                      <a:pt x="33" y="124"/>
                      <a:pt x="36" y="126"/>
                      <a:pt x="46" y="127"/>
                    </a:cubicBezTo>
                    <a:cubicBezTo>
                      <a:pt x="47" y="127"/>
                      <a:pt x="48" y="127"/>
                      <a:pt x="49" y="127"/>
                    </a:cubicBezTo>
                    <a:cubicBezTo>
                      <a:pt x="49" y="128"/>
                      <a:pt x="50" y="129"/>
                      <a:pt x="50" y="131"/>
                    </a:cubicBezTo>
                    <a:cubicBezTo>
                      <a:pt x="50" y="132"/>
                      <a:pt x="49" y="133"/>
                      <a:pt x="49" y="134"/>
                    </a:cubicBezTo>
                    <a:cubicBezTo>
                      <a:pt x="33" y="134"/>
                      <a:pt x="17" y="134"/>
                      <a:pt x="0"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3" name="Freeform 34">
                <a:extLst>
                  <a:ext uri="{FF2B5EF4-FFF2-40B4-BE49-F238E27FC236}">
                    <a16:creationId xmlns:a16="http://schemas.microsoft.com/office/drawing/2014/main" id="{A2B2A5CC-F142-4967-9397-104C57D6D51E}"/>
                  </a:ext>
                </a:extLst>
              </p:cNvPr>
              <p:cNvSpPr>
                <a:spLocks/>
              </p:cNvSpPr>
              <p:nvPr/>
            </p:nvSpPr>
            <p:spPr bwMode="auto">
              <a:xfrm>
                <a:off x="9354673" y="3891177"/>
                <a:ext cx="137764" cy="384457"/>
              </a:xfrm>
              <a:custGeom>
                <a:avLst/>
                <a:gdLst>
                  <a:gd name="T0" fmla="*/ 0 w 49"/>
                  <a:gd name="T1" fmla="*/ 7 h 135"/>
                  <a:gd name="T2" fmla="*/ 0 w 49"/>
                  <a:gd name="T3" fmla="*/ 0 h 135"/>
                  <a:gd name="T4" fmla="*/ 49 w 49"/>
                  <a:gd name="T5" fmla="*/ 0 h 135"/>
                  <a:gd name="T6" fmla="*/ 49 w 49"/>
                  <a:gd name="T7" fmla="*/ 7 h 135"/>
                  <a:gd name="T8" fmla="*/ 42 w 49"/>
                  <a:gd name="T9" fmla="*/ 8 h 135"/>
                  <a:gd name="T10" fmla="*/ 34 w 49"/>
                  <a:gd name="T11" fmla="*/ 15 h 135"/>
                  <a:gd name="T12" fmla="*/ 33 w 49"/>
                  <a:gd name="T13" fmla="*/ 23 h 135"/>
                  <a:gd name="T14" fmla="*/ 33 w 49"/>
                  <a:gd name="T15" fmla="*/ 113 h 135"/>
                  <a:gd name="T16" fmla="*/ 46 w 49"/>
                  <a:gd name="T17" fmla="*/ 127 h 135"/>
                  <a:gd name="T18" fmla="*/ 49 w 49"/>
                  <a:gd name="T19" fmla="*/ 127 h 135"/>
                  <a:gd name="T20" fmla="*/ 49 w 49"/>
                  <a:gd name="T21" fmla="*/ 134 h 135"/>
                  <a:gd name="T22" fmla="*/ 0 w 49"/>
                  <a:gd name="T23" fmla="*/ 134 h 135"/>
                  <a:gd name="T24" fmla="*/ 0 w 49"/>
                  <a:gd name="T25" fmla="*/ 127 h 135"/>
                  <a:gd name="T26" fmla="*/ 7 w 49"/>
                  <a:gd name="T27" fmla="*/ 126 h 135"/>
                  <a:gd name="T28" fmla="*/ 16 w 49"/>
                  <a:gd name="T29" fmla="*/ 118 h 135"/>
                  <a:gd name="T30" fmla="*/ 16 w 49"/>
                  <a:gd name="T31" fmla="*/ 113 h 135"/>
                  <a:gd name="T32" fmla="*/ 16 w 49"/>
                  <a:gd name="T33" fmla="*/ 20 h 135"/>
                  <a:gd name="T34" fmla="*/ 15 w 49"/>
                  <a:gd name="T35" fmla="*/ 13 h 135"/>
                  <a:gd name="T36" fmla="*/ 9 w 49"/>
                  <a:gd name="T37" fmla="*/ 8 h 135"/>
                  <a:gd name="T38" fmla="*/ 0 w 49"/>
                  <a:gd name="T39"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35">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5" y="10"/>
                      <a:pt x="34" y="15"/>
                    </a:cubicBezTo>
                    <a:cubicBezTo>
                      <a:pt x="33" y="18"/>
                      <a:pt x="33" y="20"/>
                      <a:pt x="33" y="23"/>
                    </a:cubicBezTo>
                    <a:cubicBezTo>
                      <a:pt x="33" y="53"/>
                      <a:pt x="33" y="83"/>
                      <a:pt x="33" y="113"/>
                    </a:cubicBezTo>
                    <a:cubicBezTo>
                      <a:pt x="33" y="124"/>
                      <a:pt x="35" y="126"/>
                      <a:pt x="46" y="127"/>
                    </a:cubicBezTo>
                    <a:cubicBezTo>
                      <a:pt x="47" y="127"/>
                      <a:pt x="48" y="127"/>
                      <a:pt x="49" y="127"/>
                    </a:cubicBezTo>
                    <a:cubicBezTo>
                      <a:pt x="49" y="129"/>
                      <a:pt x="49" y="132"/>
                      <a:pt x="49" y="134"/>
                    </a:cubicBezTo>
                    <a:cubicBezTo>
                      <a:pt x="45" y="135"/>
                      <a:pt x="9" y="135"/>
                      <a:pt x="0" y="134"/>
                    </a:cubicBezTo>
                    <a:cubicBezTo>
                      <a:pt x="0" y="132"/>
                      <a:pt x="0" y="130"/>
                      <a:pt x="0" y="127"/>
                    </a:cubicBezTo>
                    <a:cubicBezTo>
                      <a:pt x="3" y="127"/>
                      <a:pt x="5" y="127"/>
                      <a:pt x="7" y="126"/>
                    </a:cubicBezTo>
                    <a:cubicBezTo>
                      <a:pt x="13" y="126"/>
                      <a:pt x="15" y="124"/>
                      <a:pt x="16" y="118"/>
                    </a:cubicBezTo>
                    <a:cubicBezTo>
                      <a:pt x="16" y="117"/>
                      <a:pt x="16" y="115"/>
                      <a:pt x="16" y="113"/>
                    </a:cubicBezTo>
                    <a:cubicBezTo>
                      <a:pt x="16" y="82"/>
                      <a:pt x="16" y="51"/>
                      <a:pt x="16" y="20"/>
                    </a:cubicBezTo>
                    <a:cubicBezTo>
                      <a:pt x="16" y="18"/>
                      <a:pt x="15" y="16"/>
                      <a:pt x="15" y="13"/>
                    </a:cubicBezTo>
                    <a:cubicBezTo>
                      <a:pt x="14" y="10"/>
                      <a:pt x="12" y="8"/>
                      <a:pt x="9" y="8"/>
                    </a:cubicBezTo>
                    <a:cubicBezTo>
                      <a:pt x="6"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4" name="Freeform 35">
                <a:extLst>
                  <a:ext uri="{FF2B5EF4-FFF2-40B4-BE49-F238E27FC236}">
                    <a16:creationId xmlns:a16="http://schemas.microsoft.com/office/drawing/2014/main" id="{C6DC5263-4BE0-4098-8265-18B3D919C540}"/>
                  </a:ext>
                </a:extLst>
              </p:cNvPr>
              <p:cNvSpPr>
                <a:spLocks/>
              </p:cNvSpPr>
              <p:nvPr/>
            </p:nvSpPr>
            <p:spPr bwMode="auto">
              <a:xfrm>
                <a:off x="7675879" y="3891177"/>
                <a:ext cx="137764" cy="381253"/>
              </a:xfrm>
              <a:custGeom>
                <a:avLst/>
                <a:gdLst>
                  <a:gd name="T0" fmla="*/ 0 w 49"/>
                  <a:gd name="T1" fmla="*/ 7 h 134"/>
                  <a:gd name="T2" fmla="*/ 0 w 49"/>
                  <a:gd name="T3" fmla="*/ 0 h 134"/>
                  <a:gd name="T4" fmla="*/ 49 w 49"/>
                  <a:gd name="T5" fmla="*/ 0 h 134"/>
                  <a:gd name="T6" fmla="*/ 49 w 49"/>
                  <a:gd name="T7" fmla="*/ 7 h 134"/>
                  <a:gd name="T8" fmla="*/ 42 w 49"/>
                  <a:gd name="T9" fmla="*/ 8 h 134"/>
                  <a:gd name="T10" fmla="*/ 34 w 49"/>
                  <a:gd name="T11" fmla="*/ 15 h 134"/>
                  <a:gd name="T12" fmla="*/ 33 w 49"/>
                  <a:gd name="T13" fmla="*/ 23 h 134"/>
                  <a:gd name="T14" fmla="*/ 33 w 49"/>
                  <a:gd name="T15" fmla="*/ 112 h 134"/>
                  <a:gd name="T16" fmla="*/ 34 w 49"/>
                  <a:gd name="T17" fmla="*/ 120 h 134"/>
                  <a:gd name="T18" fmla="*/ 40 w 49"/>
                  <a:gd name="T19" fmla="*/ 126 h 134"/>
                  <a:gd name="T20" fmla="*/ 49 w 49"/>
                  <a:gd name="T21" fmla="*/ 127 h 134"/>
                  <a:gd name="T22" fmla="*/ 49 w 49"/>
                  <a:gd name="T23" fmla="*/ 134 h 134"/>
                  <a:gd name="T24" fmla="*/ 0 w 49"/>
                  <a:gd name="T25" fmla="*/ 134 h 134"/>
                  <a:gd name="T26" fmla="*/ 0 w 49"/>
                  <a:gd name="T27" fmla="*/ 127 h 134"/>
                  <a:gd name="T28" fmla="*/ 8 w 49"/>
                  <a:gd name="T29" fmla="*/ 126 h 134"/>
                  <a:gd name="T30" fmla="*/ 15 w 49"/>
                  <a:gd name="T31" fmla="*/ 119 h 134"/>
                  <a:gd name="T32" fmla="*/ 16 w 49"/>
                  <a:gd name="T33" fmla="*/ 110 h 134"/>
                  <a:gd name="T34" fmla="*/ 16 w 49"/>
                  <a:gd name="T35" fmla="*/ 25 h 134"/>
                  <a:gd name="T36" fmla="*/ 15 w 49"/>
                  <a:gd name="T37" fmla="*/ 15 h 134"/>
                  <a:gd name="T38" fmla="*/ 8 w 49"/>
                  <a:gd name="T39" fmla="*/ 8 h 134"/>
                  <a:gd name="T40" fmla="*/ 0 w 49"/>
                  <a:gd name="T41"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4">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4" y="10"/>
                      <a:pt x="34" y="15"/>
                    </a:cubicBezTo>
                    <a:cubicBezTo>
                      <a:pt x="33" y="18"/>
                      <a:pt x="33" y="21"/>
                      <a:pt x="33" y="23"/>
                    </a:cubicBezTo>
                    <a:cubicBezTo>
                      <a:pt x="33" y="53"/>
                      <a:pt x="33" y="83"/>
                      <a:pt x="33" y="112"/>
                    </a:cubicBezTo>
                    <a:cubicBezTo>
                      <a:pt x="33" y="115"/>
                      <a:pt x="33" y="118"/>
                      <a:pt x="34" y="120"/>
                    </a:cubicBezTo>
                    <a:cubicBezTo>
                      <a:pt x="34" y="124"/>
                      <a:pt x="36" y="126"/>
                      <a:pt x="40" y="126"/>
                    </a:cubicBezTo>
                    <a:cubicBezTo>
                      <a:pt x="43" y="126"/>
                      <a:pt x="45" y="127"/>
                      <a:pt x="49" y="127"/>
                    </a:cubicBezTo>
                    <a:cubicBezTo>
                      <a:pt x="49" y="129"/>
                      <a:pt x="49" y="132"/>
                      <a:pt x="49" y="134"/>
                    </a:cubicBezTo>
                    <a:cubicBezTo>
                      <a:pt x="33" y="134"/>
                      <a:pt x="16" y="134"/>
                      <a:pt x="0" y="134"/>
                    </a:cubicBezTo>
                    <a:cubicBezTo>
                      <a:pt x="0" y="132"/>
                      <a:pt x="0" y="130"/>
                      <a:pt x="0" y="127"/>
                    </a:cubicBezTo>
                    <a:cubicBezTo>
                      <a:pt x="3" y="127"/>
                      <a:pt x="6" y="127"/>
                      <a:pt x="8" y="126"/>
                    </a:cubicBezTo>
                    <a:cubicBezTo>
                      <a:pt x="13" y="125"/>
                      <a:pt x="15" y="123"/>
                      <a:pt x="15" y="119"/>
                    </a:cubicBezTo>
                    <a:cubicBezTo>
                      <a:pt x="16" y="116"/>
                      <a:pt x="16" y="113"/>
                      <a:pt x="16" y="110"/>
                    </a:cubicBezTo>
                    <a:cubicBezTo>
                      <a:pt x="16" y="81"/>
                      <a:pt x="16" y="53"/>
                      <a:pt x="16" y="25"/>
                    </a:cubicBezTo>
                    <a:cubicBezTo>
                      <a:pt x="16" y="21"/>
                      <a:pt x="16" y="18"/>
                      <a:pt x="15" y="15"/>
                    </a:cubicBezTo>
                    <a:cubicBezTo>
                      <a:pt x="15" y="10"/>
                      <a:pt x="13" y="8"/>
                      <a:pt x="8" y="8"/>
                    </a:cubicBezTo>
                    <a:cubicBezTo>
                      <a:pt x="5"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85" name="组合 84">
              <a:extLst>
                <a:ext uri="{FF2B5EF4-FFF2-40B4-BE49-F238E27FC236}">
                  <a16:creationId xmlns:a16="http://schemas.microsoft.com/office/drawing/2014/main" id="{0FEBB34A-9216-4734-ABDB-24C619203A22}"/>
                </a:ext>
              </a:extLst>
            </p:cNvPr>
            <p:cNvGrpSpPr/>
            <p:nvPr userDrawn="1"/>
          </p:nvGrpSpPr>
          <p:grpSpPr>
            <a:xfrm>
              <a:off x="10237120" y="539555"/>
              <a:ext cx="1312962" cy="375239"/>
              <a:chOff x="4606634" y="2048989"/>
              <a:chExt cx="5593843" cy="1598699"/>
            </a:xfrm>
            <a:solidFill>
              <a:schemeClr val="accent1">
                <a:alpha val="80000"/>
              </a:schemeClr>
            </a:solidFill>
          </p:grpSpPr>
          <p:sp>
            <p:nvSpPr>
              <p:cNvPr id="86" name="Freeform 9">
                <a:extLst>
                  <a:ext uri="{FF2B5EF4-FFF2-40B4-BE49-F238E27FC236}">
                    <a16:creationId xmlns:a16="http://schemas.microsoft.com/office/drawing/2014/main" id="{BAAACB60-72C2-4416-9299-161860BAE9EE}"/>
                  </a:ext>
                </a:extLst>
              </p:cNvPr>
              <p:cNvSpPr>
                <a:spLocks noEditPoints="1"/>
              </p:cNvSpPr>
              <p:nvPr/>
            </p:nvSpPr>
            <p:spPr bwMode="auto">
              <a:xfrm>
                <a:off x="9274578" y="2071415"/>
                <a:ext cx="925899" cy="1034829"/>
              </a:xfrm>
              <a:custGeom>
                <a:avLst/>
                <a:gdLst>
                  <a:gd name="T0" fmla="*/ 324 w 325"/>
                  <a:gd name="T1" fmla="*/ 106 h 363"/>
                  <a:gd name="T2" fmla="*/ 283 w 325"/>
                  <a:gd name="T3" fmla="*/ 179 h 363"/>
                  <a:gd name="T4" fmla="*/ 247 w 325"/>
                  <a:gd name="T5" fmla="*/ 214 h 363"/>
                  <a:gd name="T6" fmla="*/ 241 w 325"/>
                  <a:gd name="T7" fmla="*/ 228 h 363"/>
                  <a:gd name="T8" fmla="*/ 271 w 325"/>
                  <a:gd name="T9" fmla="*/ 230 h 363"/>
                  <a:gd name="T10" fmla="*/ 282 w 325"/>
                  <a:gd name="T11" fmla="*/ 240 h 363"/>
                  <a:gd name="T12" fmla="*/ 269 w 325"/>
                  <a:gd name="T13" fmla="*/ 277 h 363"/>
                  <a:gd name="T14" fmla="*/ 223 w 325"/>
                  <a:gd name="T15" fmla="*/ 316 h 363"/>
                  <a:gd name="T16" fmla="*/ 176 w 325"/>
                  <a:gd name="T17" fmla="*/ 340 h 363"/>
                  <a:gd name="T18" fmla="*/ 160 w 325"/>
                  <a:gd name="T19" fmla="*/ 339 h 363"/>
                  <a:gd name="T20" fmla="*/ 165 w 325"/>
                  <a:gd name="T21" fmla="*/ 329 h 363"/>
                  <a:gd name="T22" fmla="*/ 195 w 325"/>
                  <a:gd name="T23" fmla="*/ 302 h 363"/>
                  <a:gd name="T24" fmla="*/ 214 w 325"/>
                  <a:gd name="T25" fmla="*/ 282 h 363"/>
                  <a:gd name="T26" fmla="*/ 223 w 325"/>
                  <a:gd name="T27" fmla="*/ 265 h 363"/>
                  <a:gd name="T28" fmla="*/ 220 w 325"/>
                  <a:gd name="T29" fmla="*/ 257 h 363"/>
                  <a:gd name="T30" fmla="*/ 179 w 325"/>
                  <a:gd name="T31" fmla="*/ 289 h 363"/>
                  <a:gd name="T32" fmla="*/ 106 w 325"/>
                  <a:gd name="T33" fmla="*/ 335 h 363"/>
                  <a:gd name="T34" fmla="*/ 20 w 325"/>
                  <a:gd name="T35" fmla="*/ 363 h 363"/>
                  <a:gd name="T36" fmla="*/ 4 w 325"/>
                  <a:gd name="T37" fmla="*/ 360 h 363"/>
                  <a:gd name="T38" fmla="*/ 78 w 325"/>
                  <a:gd name="T39" fmla="*/ 306 h 363"/>
                  <a:gd name="T40" fmla="*/ 102 w 325"/>
                  <a:gd name="T41" fmla="*/ 295 h 363"/>
                  <a:gd name="T42" fmla="*/ 208 w 325"/>
                  <a:gd name="T43" fmla="*/ 238 h 363"/>
                  <a:gd name="T44" fmla="*/ 207 w 325"/>
                  <a:gd name="T45" fmla="*/ 232 h 363"/>
                  <a:gd name="T46" fmla="*/ 171 w 325"/>
                  <a:gd name="T47" fmla="*/ 243 h 363"/>
                  <a:gd name="T48" fmla="*/ 163 w 325"/>
                  <a:gd name="T49" fmla="*/ 239 h 363"/>
                  <a:gd name="T50" fmla="*/ 170 w 325"/>
                  <a:gd name="T51" fmla="*/ 226 h 363"/>
                  <a:gd name="T52" fmla="*/ 154 w 325"/>
                  <a:gd name="T53" fmla="*/ 206 h 363"/>
                  <a:gd name="T54" fmla="*/ 122 w 325"/>
                  <a:gd name="T55" fmla="*/ 224 h 363"/>
                  <a:gd name="T56" fmla="*/ 99 w 325"/>
                  <a:gd name="T57" fmla="*/ 236 h 363"/>
                  <a:gd name="T58" fmla="*/ 100 w 325"/>
                  <a:gd name="T59" fmla="*/ 222 h 363"/>
                  <a:gd name="T60" fmla="*/ 116 w 325"/>
                  <a:gd name="T61" fmla="*/ 204 h 363"/>
                  <a:gd name="T62" fmla="*/ 118 w 325"/>
                  <a:gd name="T63" fmla="*/ 183 h 363"/>
                  <a:gd name="T64" fmla="*/ 116 w 325"/>
                  <a:gd name="T65" fmla="*/ 174 h 363"/>
                  <a:gd name="T66" fmla="*/ 143 w 325"/>
                  <a:gd name="T67" fmla="*/ 167 h 363"/>
                  <a:gd name="T68" fmla="*/ 158 w 325"/>
                  <a:gd name="T69" fmla="*/ 145 h 363"/>
                  <a:gd name="T70" fmla="*/ 147 w 325"/>
                  <a:gd name="T71" fmla="*/ 144 h 363"/>
                  <a:gd name="T72" fmla="*/ 132 w 325"/>
                  <a:gd name="T73" fmla="*/ 141 h 363"/>
                  <a:gd name="T74" fmla="*/ 141 w 325"/>
                  <a:gd name="T75" fmla="*/ 129 h 363"/>
                  <a:gd name="T76" fmla="*/ 140 w 325"/>
                  <a:gd name="T77" fmla="*/ 115 h 363"/>
                  <a:gd name="T78" fmla="*/ 112 w 325"/>
                  <a:gd name="T79" fmla="*/ 96 h 363"/>
                  <a:gd name="T80" fmla="*/ 127 w 325"/>
                  <a:gd name="T81" fmla="*/ 92 h 363"/>
                  <a:gd name="T82" fmla="*/ 167 w 325"/>
                  <a:gd name="T83" fmla="*/ 81 h 363"/>
                  <a:gd name="T84" fmla="*/ 203 w 325"/>
                  <a:gd name="T85" fmla="*/ 36 h 363"/>
                  <a:gd name="T86" fmla="*/ 204 w 325"/>
                  <a:gd name="T87" fmla="*/ 10 h 363"/>
                  <a:gd name="T88" fmla="*/ 216 w 325"/>
                  <a:gd name="T89" fmla="*/ 3 h 363"/>
                  <a:gd name="T90" fmla="*/ 224 w 325"/>
                  <a:gd name="T91" fmla="*/ 56 h 363"/>
                  <a:gd name="T92" fmla="*/ 205 w 325"/>
                  <a:gd name="T93" fmla="*/ 91 h 363"/>
                  <a:gd name="T94" fmla="*/ 208 w 325"/>
                  <a:gd name="T95" fmla="*/ 105 h 363"/>
                  <a:gd name="T96" fmla="*/ 267 w 325"/>
                  <a:gd name="T97" fmla="*/ 87 h 363"/>
                  <a:gd name="T98" fmla="*/ 297 w 325"/>
                  <a:gd name="T99" fmla="*/ 85 h 363"/>
                  <a:gd name="T100" fmla="*/ 309 w 325"/>
                  <a:gd name="T101" fmla="*/ 86 h 363"/>
                  <a:gd name="T102" fmla="*/ 325 w 325"/>
                  <a:gd name="T103" fmla="*/ 104 h 363"/>
                  <a:gd name="T104" fmla="*/ 198 w 325"/>
                  <a:gd name="T105" fmla="*/ 126 h 363"/>
                  <a:gd name="T106" fmla="*/ 164 w 325"/>
                  <a:gd name="T107" fmla="*/ 175 h 363"/>
                  <a:gd name="T108" fmla="*/ 181 w 325"/>
                  <a:gd name="T109" fmla="*/ 191 h 363"/>
                  <a:gd name="T110" fmla="*/ 186 w 325"/>
                  <a:gd name="T111" fmla="*/ 173 h 363"/>
                  <a:gd name="T112" fmla="*/ 199 w 325"/>
                  <a:gd name="T113" fmla="*/ 170 h 363"/>
                  <a:gd name="T114" fmla="*/ 206 w 325"/>
                  <a:gd name="T115" fmla="*/ 204 h 363"/>
                  <a:gd name="T116" fmla="*/ 217 w 325"/>
                  <a:gd name="T117" fmla="*/ 206 h 363"/>
                  <a:gd name="T118" fmla="*/ 229 w 325"/>
                  <a:gd name="T119" fmla="*/ 188 h 363"/>
                  <a:gd name="T120" fmla="*/ 261 w 325"/>
                  <a:gd name="T121" fmla="*/ 141 h 363"/>
                  <a:gd name="T122" fmla="*/ 250 w 325"/>
                  <a:gd name="T123" fmla="*/ 134 h 363"/>
                  <a:gd name="T124" fmla="*/ 206 w 325"/>
                  <a:gd name="T125" fmla="*/ 12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 h="363">
                    <a:moveTo>
                      <a:pt x="325" y="104"/>
                    </a:moveTo>
                    <a:cubicBezTo>
                      <a:pt x="325" y="104"/>
                      <a:pt x="324" y="105"/>
                      <a:pt x="324" y="106"/>
                    </a:cubicBezTo>
                    <a:cubicBezTo>
                      <a:pt x="323" y="108"/>
                      <a:pt x="323" y="111"/>
                      <a:pt x="322" y="114"/>
                    </a:cubicBezTo>
                    <a:cubicBezTo>
                      <a:pt x="312" y="138"/>
                      <a:pt x="300" y="160"/>
                      <a:pt x="283" y="179"/>
                    </a:cubicBezTo>
                    <a:cubicBezTo>
                      <a:pt x="275" y="188"/>
                      <a:pt x="267" y="197"/>
                      <a:pt x="259" y="205"/>
                    </a:cubicBezTo>
                    <a:cubicBezTo>
                      <a:pt x="255" y="209"/>
                      <a:pt x="251" y="211"/>
                      <a:pt x="247" y="214"/>
                    </a:cubicBezTo>
                    <a:cubicBezTo>
                      <a:pt x="244" y="217"/>
                      <a:pt x="241" y="219"/>
                      <a:pt x="239" y="223"/>
                    </a:cubicBezTo>
                    <a:cubicBezTo>
                      <a:pt x="237" y="226"/>
                      <a:pt x="238" y="227"/>
                      <a:pt x="241" y="228"/>
                    </a:cubicBezTo>
                    <a:cubicBezTo>
                      <a:pt x="243" y="228"/>
                      <a:pt x="245" y="228"/>
                      <a:pt x="246" y="228"/>
                    </a:cubicBezTo>
                    <a:cubicBezTo>
                      <a:pt x="255" y="229"/>
                      <a:pt x="263" y="230"/>
                      <a:pt x="271" y="230"/>
                    </a:cubicBezTo>
                    <a:cubicBezTo>
                      <a:pt x="272" y="230"/>
                      <a:pt x="274" y="231"/>
                      <a:pt x="275" y="231"/>
                    </a:cubicBezTo>
                    <a:cubicBezTo>
                      <a:pt x="280" y="233"/>
                      <a:pt x="282" y="235"/>
                      <a:pt x="282" y="240"/>
                    </a:cubicBezTo>
                    <a:cubicBezTo>
                      <a:pt x="283" y="247"/>
                      <a:pt x="282" y="253"/>
                      <a:pt x="279" y="259"/>
                    </a:cubicBezTo>
                    <a:cubicBezTo>
                      <a:pt x="277" y="265"/>
                      <a:pt x="273" y="271"/>
                      <a:pt x="269" y="277"/>
                    </a:cubicBezTo>
                    <a:cubicBezTo>
                      <a:pt x="260" y="289"/>
                      <a:pt x="248" y="298"/>
                      <a:pt x="237" y="307"/>
                    </a:cubicBezTo>
                    <a:cubicBezTo>
                      <a:pt x="233" y="311"/>
                      <a:pt x="228" y="314"/>
                      <a:pt x="223" y="316"/>
                    </a:cubicBezTo>
                    <a:cubicBezTo>
                      <a:pt x="213" y="321"/>
                      <a:pt x="203" y="327"/>
                      <a:pt x="193" y="332"/>
                    </a:cubicBezTo>
                    <a:cubicBezTo>
                      <a:pt x="187" y="334"/>
                      <a:pt x="182" y="337"/>
                      <a:pt x="176" y="340"/>
                    </a:cubicBezTo>
                    <a:cubicBezTo>
                      <a:pt x="173" y="341"/>
                      <a:pt x="169" y="341"/>
                      <a:pt x="166" y="342"/>
                    </a:cubicBezTo>
                    <a:cubicBezTo>
                      <a:pt x="164" y="342"/>
                      <a:pt x="161" y="341"/>
                      <a:pt x="160" y="339"/>
                    </a:cubicBezTo>
                    <a:cubicBezTo>
                      <a:pt x="159" y="337"/>
                      <a:pt x="160" y="335"/>
                      <a:pt x="162" y="333"/>
                    </a:cubicBezTo>
                    <a:cubicBezTo>
                      <a:pt x="163" y="332"/>
                      <a:pt x="164" y="330"/>
                      <a:pt x="165" y="329"/>
                    </a:cubicBezTo>
                    <a:cubicBezTo>
                      <a:pt x="173" y="323"/>
                      <a:pt x="181" y="316"/>
                      <a:pt x="189" y="310"/>
                    </a:cubicBezTo>
                    <a:cubicBezTo>
                      <a:pt x="192" y="307"/>
                      <a:pt x="194" y="305"/>
                      <a:pt x="195" y="302"/>
                    </a:cubicBezTo>
                    <a:cubicBezTo>
                      <a:pt x="196" y="300"/>
                      <a:pt x="198" y="297"/>
                      <a:pt x="200" y="295"/>
                    </a:cubicBezTo>
                    <a:cubicBezTo>
                      <a:pt x="205" y="291"/>
                      <a:pt x="210" y="287"/>
                      <a:pt x="214" y="282"/>
                    </a:cubicBezTo>
                    <a:cubicBezTo>
                      <a:pt x="217" y="280"/>
                      <a:pt x="218" y="278"/>
                      <a:pt x="219" y="275"/>
                    </a:cubicBezTo>
                    <a:cubicBezTo>
                      <a:pt x="219" y="271"/>
                      <a:pt x="221" y="268"/>
                      <a:pt x="223" y="265"/>
                    </a:cubicBezTo>
                    <a:cubicBezTo>
                      <a:pt x="225" y="263"/>
                      <a:pt x="227" y="261"/>
                      <a:pt x="229" y="259"/>
                    </a:cubicBezTo>
                    <a:cubicBezTo>
                      <a:pt x="227" y="256"/>
                      <a:pt x="224" y="256"/>
                      <a:pt x="220" y="257"/>
                    </a:cubicBezTo>
                    <a:cubicBezTo>
                      <a:pt x="212" y="260"/>
                      <a:pt x="205" y="264"/>
                      <a:pt x="199" y="270"/>
                    </a:cubicBezTo>
                    <a:cubicBezTo>
                      <a:pt x="192" y="276"/>
                      <a:pt x="186" y="282"/>
                      <a:pt x="179" y="289"/>
                    </a:cubicBezTo>
                    <a:cubicBezTo>
                      <a:pt x="169" y="299"/>
                      <a:pt x="157" y="307"/>
                      <a:pt x="144" y="314"/>
                    </a:cubicBezTo>
                    <a:cubicBezTo>
                      <a:pt x="131" y="320"/>
                      <a:pt x="119" y="328"/>
                      <a:pt x="106" y="335"/>
                    </a:cubicBezTo>
                    <a:cubicBezTo>
                      <a:pt x="89" y="344"/>
                      <a:pt x="72" y="352"/>
                      <a:pt x="53" y="357"/>
                    </a:cubicBezTo>
                    <a:cubicBezTo>
                      <a:pt x="43" y="361"/>
                      <a:pt x="32" y="363"/>
                      <a:pt x="20" y="363"/>
                    </a:cubicBezTo>
                    <a:cubicBezTo>
                      <a:pt x="16" y="362"/>
                      <a:pt x="12" y="361"/>
                      <a:pt x="7" y="361"/>
                    </a:cubicBezTo>
                    <a:cubicBezTo>
                      <a:pt x="6" y="361"/>
                      <a:pt x="5" y="360"/>
                      <a:pt x="4" y="360"/>
                    </a:cubicBezTo>
                    <a:cubicBezTo>
                      <a:pt x="0" y="358"/>
                      <a:pt x="0" y="355"/>
                      <a:pt x="4" y="352"/>
                    </a:cubicBezTo>
                    <a:cubicBezTo>
                      <a:pt x="28" y="337"/>
                      <a:pt x="53" y="321"/>
                      <a:pt x="78" y="306"/>
                    </a:cubicBezTo>
                    <a:cubicBezTo>
                      <a:pt x="84" y="302"/>
                      <a:pt x="91" y="298"/>
                      <a:pt x="98" y="297"/>
                    </a:cubicBezTo>
                    <a:cubicBezTo>
                      <a:pt x="100" y="296"/>
                      <a:pt x="101" y="295"/>
                      <a:pt x="102" y="295"/>
                    </a:cubicBezTo>
                    <a:cubicBezTo>
                      <a:pt x="135" y="275"/>
                      <a:pt x="169" y="257"/>
                      <a:pt x="204" y="241"/>
                    </a:cubicBezTo>
                    <a:cubicBezTo>
                      <a:pt x="205" y="240"/>
                      <a:pt x="207" y="239"/>
                      <a:pt x="208" y="238"/>
                    </a:cubicBezTo>
                    <a:cubicBezTo>
                      <a:pt x="209" y="237"/>
                      <a:pt x="210" y="235"/>
                      <a:pt x="210" y="234"/>
                    </a:cubicBezTo>
                    <a:cubicBezTo>
                      <a:pt x="210" y="233"/>
                      <a:pt x="208" y="232"/>
                      <a:pt x="207" y="232"/>
                    </a:cubicBezTo>
                    <a:cubicBezTo>
                      <a:pt x="201" y="231"/>
                      <a:pt x="196" y="233"/>
                      <a:pt x="190" y="235"/>
                    </a:cubicBezTo>
                    <a:cubicBezTo>
                      <a:pt x="184" y="238"/>
                      <a:pt x="178" y="240"/>
                      <a:pt x="171" y="243"/>
                    </a:cubicBezTo>
                    <a:cubicBezTo>
                      <a:pt x="170" y="243"/>
                      <a:pt x="169" y="244"/>
                      <a:pt x="168" y="244"/>
                    </a:cubicBezTo>
                    <a:cubicBezTo>
                      <a:pt x="164" y="244"/>
                      <a:pt x="163" y="244"/>
                      <a:pt x="163" y="239"/>
                    </a:cubicBezTo>
                    <a:cubicBezTo>
                      <a:pt x="163" y="236"/>
                      <a:pt x="164" y="233"/>
                      <a:pt x="166" y="231"/>
                    </a:cubicBezTo>
                    <a:cubicBezTo>
                      <a:pt x="167" y="229"/>
                      <a:pt x="169" y="228"/>
                      <a:pt x="170" y="226"/>
                    </a:cubicBezTo>
                    <a:cubicBezTo>
                      <a:pt x="172" y="222"/>
                      <a:pt x="172" y="218"/>
                      <a:pt x="168" y="215"/>
                    </a:cubicBezTo>
                    <a:cubicBezTo>
                      <a:pt x="164" y="212"/>
                      <a:pt x="159" y="209"/>
                      <a:pt x="154" y="206"/>
                    </a:cubicBezTo>
                    <a:cubicBezTo>
                      <a:pt x="148" y="203"/>
                      <a:pt x="143" y="205"/>
                      <a:pt x="138" y="210"/>
                    </a:cubicBezTo>
                    <a:cubicBezTo>
                      <a:pt x="133" y="215"/>
                      <a:pt x="128" y="219"/>
                      <a:pt x="122" y="224"/>
                    </a:cubicBezTo>
                    <a:cubicBezTo>
                      <a:pt x="118" y="228"/>
                      <a:pt x="112" y="231"/>
                      <a:pt x="107" y="235"/>
                    </a:cubicBezTo>
                    <a:cubicBezTo>
                      <a:pt x="105" y="236"/>
                      <a:pt x="102" y="238"/>
                      <a:pt x="99" y="236"/>
                    </a:cubicBezTo>
                    <a:cubicBezTo>
                      <a:pt x="97" y="234"/>
                      <a:pt x="97" y="231"/>
                      <a:pt x="98" y="229"/>
                    </a:cubicBezTo>
                    <a:cubicBezTo>
                      <a:pt x="98" y="226"/>
                      <a:pt x="99" y="224"/>
                      <a:pt x="100" y="222"/>
                    </a:cubicBezTo>
                    <a:cubicBezTo>
                      <a:pt x="102" y="219"/>
                      <a:pt x="105" y="217"/>
                      <a:pt x="107" y="214"/>
                    </a:cubicBezTo>
                    <a:cubicBezTo>
                      <a:pt x="110" y="211"/>
                      <a:pt x="113" y="208"/>
                      <a:pt x="116" y="204"/>
                    </a:cubicBezTo>
                    <a:cubicBezTo>
                      <a:pt x="118" y="202"/>
                      <a:pt x="119" y="198"/>
                      <a:pt x="120" y="195"/>
                    </a:cubicBezTo>
                    <a:cubicBezTo>
                      <a:pt x="122" y="191"/>
                      <a:pt x="122" y="187"/>
                      <a:pt x="118" y="183"/>
                    </a:cubicBezTo>
                    <a:cubicBezTo>
                      <a:pt x="116" y="182"/>
                      <a:pt x="115" y="181"/>
                      <a:pt x="115" y="179"/>
                    </a:cubicBezTo>
                    <a:cubicBezTo>
                      <a:pt x="113" y="177"/>
                      <a:pt x="113" y="175"/>
                      <a:pt x="116" y="174"/>
                    </a:cubicBezTo>
                    <a:cubicBezTo>
                      <a:pt x="123" y="173"/>
                      <a:pt x="130" y="171"/>
                      <a:pt x="137" y="170"/>
                    </a:cubicBezTo>
                    <a:cubicBezTo>
                      <a:pt x="140" y="170"/>
                      <a:pt x="141" y="169"/>
                      <a:pt x="143" y="167"/>
                    </a:cubicBezTo>
                    <a:cubicBezTo>
                      <a:pt x="146" y="163"/>
                      <a:pt x="150" y="159"/>
                      <a:pt x="153" y="155"/>
                    </a:cubicBezTo>
                    <a:cubicBezTo>
                      <a:pt x="155" y="152"/>
                      <a:pt x="157" y="149"/>
                      <a:pt x="158" y="145"/>
                    </a:cubicBezTo>
                    <a:cubicBezTo>
                      <a:pt x="159" y="141"/>
                      <a:pt x="157" y="140"/>
                      <a:pt x="154" y="141"/>
                    </a:cubicBezTo>
                    <a:cubicBezTo>
                      <a:pt x="151" y="141"/>
                      <a:pt x="149" y="142"/>
                      <a:pt x="147" y="144"/>
                    </a:cubicBezTo>
                    <a:cubicBezTo>
                      <a:pt x="144" y="146"/>
                      <a:pt x="140" y="146"/>
                      <a:pt x="137" y="145"/>
                    </a:cubicBezTo>
                    <a:cubicBezTo>
                      <a:pt x="134" y="145"/>
                      <a:pt x="133" y="144"/>
                      <a:pt x="132" y="141"/>
                    </a:cubicBezTo>
                    <a:cubicBezTo>
                      <a:pt x="132" y="139"/>
                      <a:pt x="132" y="137"/>
                      <a:pt x="134" y="135"/>
                    </a:cubicBezTo>
                    <a:cubicBezTo>
                      <a:pt x="137" y="133"/>
                      <a:pt x="139" y="131"/>
                      <a:pt x="141" y="129"/>
                    </a:cubicBezTo>
                    <a:cubicBezTo>
                      <a:pt x="143" y="126"/>
                      <a:pt x="144" y="123"/>
                      <a:pt x="144" y="119"/>
                    </a:cubicBezTo>
                    <a:cubicBezTo>
                      <a:pt x="144" y="116"/>
                      <a:pt x="143" y="115"/>
                      <a:pt x="140" y="115"/>
                    </a:cubicBezTo>
                    <a:cubicBezTo>
                      <a:pt x="136" y="115"/>
                      <a:pt x="132" y="115"/>
                      <a:pt x="129" y="114"/>
                    </a:cubicBezTo>
                    <a:cubicBezTo>
                      <a:pt x="119" y="112"/>
                      <a:pt x="114" y="106"/>
                      <a:pt x="112" y="96"/>
                    </a:cubicBezTo>
                    <a:cubicBezTo>
                      <a:pt x="112" y="91"/>
                      <a:pt x="113" y="90"/>
                      <a:pt x="118" y="91"/>
                    </a:cubicBezTo>
                    <a:cubicBezTo>
                      <a:pt x="121" y="91"/>
                      <a:pt x="124" y="91"/>
                      <a:pt x="127" y="92"/>
                    </a:cubicBezTo>
                    <a:cubicBezTo>
                      <a:pt x="137" y="93"/>
                      <a:pt x="146" y="92"/>
                      <a:pt x="155" y="86"/>
                    </a:cubicBezTo>
                    <a:cubicBezTo>
                      <a:pt x="158" y="83"/>
                      <a:pt x="163" y="82"/>
                      <a:pt x="167" y="81"/>
                    </a:cubicBezTo>
                    <a:cubicBezTo>
                      <a:pt x="174" y="79"/>
                      <a:pt x="180" y="76"/>
                      <a:pt x="184" y="70"/>
                    </a:cubicBezTo>
                    <a:cubicBezTo>
                      <a:pt x="193" y="60"/>
                      <a:pt x="200" y="49"/>
                      <a:pt x="203" y="36"/>
                    </a:cubicBezTo>
                    <a:cubicBezTo>
                      <a:pt x="204" y="30"/>
                      <a:pt x="205" y="23"/>
                      <a:pt x="205" y="17"/>
                    </a:cubicBezTo>
                    <a:cubicBezTo>
                      <a:pt x="204" y="15"/>
                      <a:pt x="204" y="13"/>
                      <a:pt x="204" y="10"/>
                    </a:cubicBezTo>
                    <a:cubicBezTo>
                      <a:pt x="204" y="7"/>
                      <a:pt x="204" y="4"/>
                      <a:pt x="207" y="2"/>
                    </a:cubicBezTo>
                    <a:cubicBezTo>
                      <a:pt x="211" y="0"/>
                      <a:pt x="213" y="2"/>
                      <a:pt x="216" y="3"/>
                    </a:cubicBezTo>
                    <a:cubicBezTo>
                      <a:pt x="230" y="11"/>
                      <a:pt x="236" y="28"/>
                      <a:pt x="230" y="43"/>
                    </a:cubicBezTo>
                    <a:cubicBezTo>
                      <a:pt x="229" y="48"/>
                      <a:pt x="226" y="52"/>
                      <a:pt x="224" y="56"/>
                    </a:cubicBezTo>
                    <a:cubicBezTo>
                      <a:pt x="219" y="64"/>
                      <a:pt x="214" y="72"/>
                      <a:pt x="209" y="80"/>
                    </a:cubicBezTo>
                    <a:cubicBezTo>
                      <a:pt x="207" y="83"/>
                      <a:pt x="206" y="87"/>
                      <a:pt x="205" y="91"/>
                    </a:cubicBezTo>
                    <a:cubicBezTo>
                      <a:pt x="204" y="93"/>
                      <a:pt x="203" y="95"/>
                      <a:pt x="203" y="98"/>
                    </a:cubicBezTo>
                    <a:cubicBezTo>
                      <a:pt x="203" y="102"/>
                      <a:pt x="205" y="104"/>
                      <a:pt x="208" y="105"/>
                    </a:cubicBezTo>
                    <a:cubicBezTo>
                      <a:pt x="213" y="106"/>
                      <a:pt x="217" y="105"/>
                      <a:pt x="221" y="104"/>
                    </a:cubicBezTo>
                    <a:cubicBezTo>
                      <a:pt x="236" y="97"/>
                      <a:pt x="251" y="91"/>
                      <a:pt x="267" y="87"/>
                    </a:cubicBezTo>
                    <a:cubicBezTo>
                      <a:pt x="274" y="85"/>
                      <a:pt x="280" y="84"/>
                      <a:pt x="287" y="82"/>
                    </a:cubicBezTo>
                    <a:cubicBezTo>
                      <a:pt x="290" y="82"/>
                      <a:pt x="294" y="82"/>
                      <a:pt x="297" y="85"/>
                    </a:cubicBezTo>
                    <a:cubicBezTo>
                      <a:pt x="299" y="86"/>
                      <a:pt x="301" y="86"/>
                      <a:pt x="304" y="86"/>
                    </a:cubicBezTo>
                    <a:cubicBezTo>
                      <a:pt x="305" y="87"/>
                      <a:pt x="307" y="86"/>
                      <a:pt x="309" y="86"/>
                    </a:cubicBezTo>
                    <a:cubicBezTo>
                      <a:pt x="317" y="86"/>
                      <a:pt x="323" y="89"/>
                      <a:pt x="325" y="97"/>
                    </a:cubicBezTo>
                    <a:cubicBezTo>
                      <a:pt x="325" y="99"/>
                      <a:pt x="325" y="101"/>
                      <a:pt x="325" y="104"/>
                    </a:cubicBezTo>
                    <a:close/>
                    <a:moveTo>
                      <a:pt x="206" y="122"/>
                    </a:moveTo>
                    <a:cubicBezTo>
                      <a:pt x="203" y="122"/>
                      <a:pt x="200" y="123"/>
                      <a:pt x="198" y="126"/>
                    </a:cubicBezTo>
                    <a:cubicBezTo>
                      <a:pt x="189" y="138"/>
                      <a:pt x="179" y="150"/>
                      <a:pt x="169" y="162"/>
                    </a:cubicBezTo>
                    <a:cubicBezTo>
                      <a:pt x="166" y="166"/>
                      <a:pt x="164" y="170"/>
                      <a:pt x="164" y="175"/>
                    </a:cubicBezTo>
                    <a:cubicBezTo>
                      <a:pt x="162" y="184"/>
                      <a:pt x="165" y="188"/>
                      <a:pt x="173" y="193"/>
                    </a:cubicBezTo>
                    <a:cubicBezTo>
                      <a:pt x="176" y="195"/>
                      <a:pt x="179" y="194"/>
                      <a:pt x="181" y="191"/>
                    </a:cubicBezTo>
                    <a:cubicBezTo>
                      <a:pt x="183" y="188"/>
                      <a:pt x="183" y="186"/>
                      <a:pt x="184" y="183"/>
                    </a:cubicBezTo>
                    <a:cubicBezTo>
                      <a:pt x="185" y="180"/>
                      <a:pt x="185" y="176"/>
                      <a:pt x="186" y="173"/>
                    </a:cubicBezTo>
                    <a:cubicBezTo>
                      <a:pt x="187" y="171"/>
                      <a:pt x="188" y="168"/>
                      <a:pt x="190" y="167"/>
                    </a:cubicBezTo>
                    <a:cubicBezTo>
                      <a:pt x="194" y="164"/>
                      <a:pt x="197" y="165"/>
                      <a:pt x="199" y="170"/>
                    </a:cubicBezTo>
                    <a:cubicBezTo>
                      <a:pt x="199" y="171"/>
                      <a:pt x="199" y="171"/>
                      <a:pt x="199" y="172"/>
                    </a:cubicBezTo>
                    <a:cubicBezTo>
                      <a:pt x="202" y="183"/>
                      <a:pt x="205" y="193"/>
                      <a:pt x="206" y="204"/>
                    </a:cubicBezTo>
                    <a:cubicBezTo>
                      <a:pt x="206" y="206"/>
                      <a:pt x="207" y="209"/>
                      <a:pt x="210" y="210"/>
                    </a:cubicBezTo>
                    <a:cubicBezTo>
                      <a:pt x="214" y="210"/>
                      <a:pt x="215" y="208"/>
                      <a:pt x="217" y="206"/>
                    </a:cubicBezTo>
                    <a:cubicBezTo>
                      <a:pt x="217" y="205"/>
                      <a:pt x="217" y="205"/>
                      <a:pt x="218" y="204"/>
                    </a:cubicBezTo>
                    <a:cubicBezTo>
                      <a:pt x="221" y="199"/>
                      <a:pt x="225" y="193"/>
                      <a:pt x="229" y="188"/>
                    </a:cubicBezTo>
                    <a:cubicBezTo>
                      <a:pt x="237" y="177"/>
                      <a:pt x="246" y="167"/>
                      <a:pt x="255" y="157"/>
                    </a:cubicBezTo>
                    <a:cubicBezTo>
                      <a:pt x="259" y="152"/>
                      <a:pt x="261" y="147"/>
                      <a:pt x="261" y="141"/>
                    </a:cubicBezTo>
                    <a:cubicBezTo>
                      <a:pt x="261" y="137"/>
                      <a:pt x="259" y="135"/>
                      <a:pt x="255" y="134"/>
                    </a:cubicBezTo>
                    <a:cubicBezTo>
                      <a:pt x="253" y="134"/>
                      <a:pt x="251" y="134"/>
                      <a:pt x="250" y="134"/>
                    </a:cubicBezTo>
                    <a:cubicBezTo>
                      <a:pt x="240" y="131"/>
                      <a:pt x="231" y="129"/>
                      <a:pt x="221" y="126"/>
                    </a:cubicBezTo>
                    <a:cubicBezTo>
                      <a:pt x="216" y="125"/>
                      <a:pt x="211" y="123"/>
                      <a:pt x="206"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7" name="Freeform 10">
                <a:extLst>
                  <a:ext uri="{FF2B5EF4-FFF2-40B4-BE49-F238E27FC236}">
                    <a16:creationId xmlns:a16="http://schemas.microsoft.com/office/drawing/2014/main" id="{8CAA1636-149B-4EDA-B31F-4978A1DAA4F3}"/>
                  </a:ext>
                </a:extLst>
              </p:cNvPr>
              <p:cNvSpPr>
                <a:spLocks/>
              </p:cNvSpPr>
              <p:nvPr/>
            </p:nvSpPr>
            <p:spPr bwMode="auto">
              <a:xfrm>
                <a:off x="7550931" y="2257236"/>
                <a:ext cx="1089293" cy="1169389"/>
              </a:xfrm>
              <a:custGeom>
                <a:avLst/>
                <a:gdLst>
                  <a:gd name="T0" fmla="*/ 83 w 383"/>
                  <a:gd name="T1" fmla="*/ 410 h 411"/>
                  <a:gd name="T2" fmla="*/ 111 w 383"/>
                  <a:gd name="T3" fmla="*/ 380 h 411"/>
                  <a:gd name="T4" fmla="*/ 136 w 383"/>
                  <a:gd name="T5" fmla="*/ 371 h 411"/>
                  <a:gd name="T6" fmla="*/ 198 w 383"/>
                  <a:gd name="T7" fmla="*/ 294 h 411"/>
                  <a:gd name="T8" fmla="*/ 201 w 383"/>
                  <a:gd name="T9" fmla="*/ 280 h 411"/>
                  <a:gd name="T10" fmla="*/ 197 w 383"/>
                  <a:gd name="T11" fmla="*/ 274 h 411"/>
                  <a:gd name="T12" fmla="*/ 166 w 383"/>
                  <a:gd name="T13" fmla="*/ 283 h 411"/>
                  <a:gd name="T14" fmla="*/ 144 w 383"/>
                  <a:gd name="T15" fmla="*/ 291 h 411"/>
                  <a:gd name="T16" fmla="*/ 123 w 383"/>
                  <a:gd name="T17" fmla="*/ 305 h 411"/>
                  <a:gd name="T18" fmla="*/ 62 w 383"/>
                  <a:gd name="T19" fmla="*/ 344 h 411"/>
                  <a:gd name="T20" fmla="*/ 34 w 383"/>
                  <a:gd name="T21" fmla="*/ 353 h 411"/>
                  <a:gd name="T22" fmla="*/ 9 w 383"/>
                  <a:gd name="T23" fmla="*/ 344 h 411"/>
                  <a:gd name="T24" fmla="*/ 1 w 383"/>
                  <a:gd name="T25" fmla="*/ 322 h 411"/>
                  <a:gd name="T26" fmla="*/ 0 w 383"/>
                  <a:gd name="T27" fmla="*/ 288 h 411"/>
                  <a:gd name="T28" fmla="*/ 1 w 383"/>
                  <a:gd name="T29" fmla="*/ 283 h 411"/>
                  <a:gd name="T30" fmla="*/ 6 w 383"/>
                  <a:gd name="T31" fmla="*/ 282 h 411"/>
                  <a:gd name="T32" fmla="*/ 8 w 383"/>
                  <a:gd name="T33" fmla="*/ 285 h 411"/>
                  <a:gd name="T34" fmla="*/ 10 w 383"/>
                  <a:gd name="T35" fmla="*/ 290 h 411"/>
                  <a:gd name="T36" fmla="*/ 32 w 383"/>
                  <a:gd name="T37" fmla="*/ 298 h 411"/>
                  <a:gd name="T38" fmla="*/ 46 w 383"/>
                  <a:gd name="T39" fmla="*/ 293 h 411"/>
                  <a:gd name="T40" fmla="*/ 53 w 383"/>
                  <a:gd name="T41" fmla="*/ 291 h 411"/>
                  <a:gd name="T42" fmla="*/ 65 w 383"/>
                  <a:gd name="T43" fmla="*/ 288 h 411"/>
                  <a:gd name="T44" fmla="*/ 100 w 383"/>
                  <a:gd name="T45" fmla="*/ 268 h 411"/>
                  <a:gd name="T46" fmla="*/ 156 w 383"/>
                  <a:gd name="T47" fmla="*/ 244 h 411"/>
                  <a:gd name="T48" fmla="*/ 197 w 383"/>
                  <a:gd name="T49" fmla="*/ 229 h 411"/>
                  <a:gd name="T50" fmla="*/ 203 w 383"/>
                  <a:gd name="T51" fmla="*/ 226 h 411"/>
                  <a:gd name="T52" fmla="*/ 219 w 383"/>
                  <a:gd name="T53" fmla="*/ 204 h 411"/>
                  <a:gd name="T54" fmla="*/ 222 w 383"/>
                  <a:gd name="T55" fmla="*/ 124 h 411"/>
                  <a:gd name="T56" fmla="*/ 210 w 383"/>
                  <a:gd name="T57" fmla="*/ 69 h 411"/>
                  <a:gd name="T58" fmla="*/ 197 w 383"/>
                  <a:gd name="T59" fmla="*/ 36 h 411"/>
                  <a:gd name="T60" fmla="*/ 194 w 383"/>
                  <a:gd name="T61" fmla="*/ 10 h 411"/>
                  <a:gd name="T62" fmla="*/ 205 w 383"/>
                  <a:gd name="T63" fmla="*/ 2 h 411"/>
                  <a:gd name="T64" fmla="*/ 230 w 383"/>
                  <a:gd name="T65" fmla="*/ 7 h 411"/>
                  <a:gd name="T66" fmla="*/ 237 w 383"/>
                  <a:gd name="T67" fmla="*/ 10 h 411"/>
                  <a:gd name="T68" fmla="*/ 248 w 383"/>
                  <a:gd name="T69" fmla="*/ 19 h 411"/>
                  <a:gd name="T70" fmla="*/ 265 w 383"/>
                  <a:gd name="T71" fmla="*/ 29 h 411"/>
                  <a:gd name="T72" fmla="*/ 280 w 383"/>
                  <a:gd name="T73" fmla="*/ 49 h 411"/>
                  <a:gd name="T74" fmla="*/ 278 w 383"/>
                  <a:gd name="T75" fmla="*/ 66 h 411"/>
                  <a:gd name="T76" fmla="*/ 273 w 383"/>
                  <a:gd name="T77" fmla="*/ 72 h 411"/>
                  <a:gd name="T78" fmla="*/ 270 w 383"/>
                  <a:gd name="T79" fmla="*/ 77 h 411"/>
                  <a:gd name="T80" fmla="*/ 271 w 383"/>
                  <a:gd name="T81" fmla="*/ 158 h 411"/>
                  <a:gd name="T82" fmla="*/ 273 w 383"/>
                  <a:gd name="T83" fmla="*/ 179 h 411"/>
                  <a:gd name="T84" fmla="*/ 278 w 383"/>
                  <a:gd name="T85" fmla="*/ 182 h 411"/>
                  <a:gd name="T86" fmla="*/ 313 w 383"/>
                  <a:gd name="T87" fmla="*/ 160 h 411"/>
                  <a:gd name="T88" fmla="*/ 325 w 383"/>
                  <a:gd name="T89" fmla="*/ 144 h 411"/>
                  <a:gd name="T90" fmla="*/ 341 w 383"/>
                  <a:gd name="T91" fmla="*/ 128 h 411"/>
                  <a:gd name="T92" fmla="*/ 369 w 383"/>
                  <a:gd name="T93" fmla="*/ 122 h 411"/>
                  <a:gd name="T94" fmla="*/ 380 w 383"/>
                  <a:gd name="T95" fmla="*/ 141 h 411"/>
                  <a:gd name="T96" fmla="*/ 372 w 383"/>
                  <a:gd name="T97" fmla="*/ 154 h 411"/>
                  <a:gd name="T98" fmla="*/ 355 w 383"/>
                  <a:gd name="T99" fmla="*/ 169 h 411"/>
                  <a:gd name="T100" fmla="*/ 314 w 383"/>
                  <a:gd name="T101" fmla="*/ 199 h 411"/>
                  <a:gd name="T102" fmla="*/ 275 w 383"/>
                  <a:gd name="T103" fmla="*/ 229 h 411"/>
                  <a:gd name="T104" fmla="*/ 271 w 383"/>
                  <a:gd name="T105" fmla="*/ 238 h 411"/>
                  <a:gd name="T106" fmla="*/ 254 w 383"/>
                  <a:gd name="T107" fmla="*/ 310 h 411"/>
                  <a:gd name="T108" fmla="*/ 250 w 383"/>
                  <a:gd name="T109" fmla="*/ 320 h 411"/>
                  <a:gd name="T110" fmla="*/ 247 w 383"/>
                  <a:gd name="T111" fmla="*/ 325 h 411"/>
                  <a:gd name="T112" fmla="*/ 173 w 383"/>
                  <a:gd name="T113" fmla="*/ 386 h 411"/>
                  <a:gd name="T114" fmla="*/ 95 w 383"/>
                  <a:gd name="T115" fmla="*/ 410 h 411"/>
                  <a:gd name="T116" fmla="*/ 88 w 383"/>
                  <a:gd name="T117" fmla="*/ 411 h 411"/>
                  <a:gd name="T118" fmla="*/ 83 w 383"/>
                  <a:gd name="T119" fmla="*/ 4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3" h="411">
                    <a:moveTo>
                      <a:pt x="83" y="410"/>
                    </a:moveTo>
                    <a:cubicBezTo>
                      <a:pt x="89" y="396"/>
                      <a:pt x="96" y="385"/>
                      <a:pt x="111" y="380"/>
                    </a:cubicBezTo>
                    <a:cubicBezTo>
                      <a:pt x="120" y="378"/>
                      <a:pt x="128" y="375"/>
                      <a:pt x="136" y="371"/>
                    </a:cubicBezTo>
                    <a:cubicBezTo>
                      <a:pt x="168" y="355"/>
                      <a:pt x="188" y="328"/>
                      <a:pt x="198" y="294"/>
                    </a:cubicBezTo>
                    <a:cubicBezTo>
                      <a:pt x="199" y="289"/>
                      <a:pt x="200" y="284"/>
                      <a:pt x="201" y="280"/>
                    </a:cubicBezTo>
                    <a:cubicBezTo>
                      <a:pt x="202" y="275"/>
                      <a:pt x="201" y="274"/>
                      <a:pt x="197" y="274"/>
                    </a:cubicBezTo>
                    <a:cubicBezTo>
                      <a:pt x="186" y="275"/>
                      <a:pt x="176" y="278"/>
                      <a:pt x="166" y="283"/>
                    </a:cubicBezTo>
                    <a:cubicBezTo>
                      <a:pt x="159" y="286"/>
                      <a:pt x="152" y="289"/>
                      <a:pt x="144" y="291"/>
                    </a:cubicBezTo>
                    <a:cubicBezTo>
                      <a:pt x="136" y="294"/>
                      <a:pt x="130" y="300"/>
                      <a:pt x="123" y="305"/>
                    </a:cubicBezTo>
                    <a:cubicBezTo>
                      <a:pt x="105" y="321"/>
                      <a:pt x="84" y="334"/>
                      <a:pt x="62" y="344"/>
                    </a:cubicBezTo>
                    <a:cubicBezTo>
                      <a:pt x="53" y="348"/>
                      <a:pt x="43" y="351"/>
                      <a:pt x="34" y="353"/>
                    </a:cubicBezTo>
                    <a:cubicBezTo>
                      <a:pt x="24" y="356"/>
                      <a:pt x="15" y="352"/>
                      <a:pt x="9" y="344"/>
                    </a:cubicBezTo>
                    <a:cubicBezTo>
                      <a:pt x="4" y="338"/>
                      <a:pt x="1" y="330"/>
                      <a:pt x="1" y="322"/>
                    </a:cubicBezTo>
                    <a:cubicBezTo>
                      <a:pt x="1" y="310"/>
                      <a:pt x="0" y="299"/>
                      <a:pt x="0" y="288"/>
                    </a:cubicBezTo>
                    <a:cubicBezTo>
                      <a:pt x="0" y="286"/>
                      <a:pt x="0" y="284"/>
                      <a:pt x="1" y="283"/>
                    </a:cubicBezTo>
                    <a:cubicBezTo>
                      <a:pt x="1" y="280"/>
                      <a:pt x="4" y="279"/>
                      <a:pt x="6" y="282"/>
                    </a:cubicBezTo>
                    <a:cubicBezTo>
                      <a:pt x="7" y="283"/>
                      <a:pt x="7" y="284"/>
                      <a:pt x="8" y="285"/>
                    </a:cubicBezTo>
                    <a:cubicBezTo>
                      <a:pt x="9" y="286"/>
                      <a:pt x="9" y="288"/>
                      <a:pt x="10" y="290"/>
                    </a:cubicBezTo>
                    <a:cubicBezTo>
                      <a:pt x="16" y="297"/>
                      <a:pt x="23" y="301"/>
                      <a:pt x="32" y="298"/>
                    </a:cubicBezTo>
                    <a:cubicBezTo>
                      <a:pt x="37" y="297"/>
                      <a:pt x="41" y="295"/>
                      <a:pt x="46" y="293"/>
                    </a:cubicBezTo>
                    <a:cubicBezTo>
                      <a:pt x="48" y="292"/>
                      <a:pt x="51" y="291"/>
                      <a:pt x="53" y="291"/>
                    </a:cubicBezTo>
                    <a:cubicBezTo>
                      <a:pt x="58" y="292"/>
                      <a:pt x="61" y="290"/>
                      <a:pt x="65" y="288"/>
                    </a:cubicBezTo>
                    <a:cubicBezTo>
                      <a:pt x="77" y="282"/>
                      <a:pt x="89" y="275"/>
                      <a:pt x="100" y="268"/>
                    </a:cubicBezTo>
                    <a:cubicBezTo>
                      <a:pt x="118" y="258"/>
                      <a:pt x="137" y="251"/>
                      <a:pt x="156" y="244"/>
                    </a:cubicBezTo>
                    <a:cubicBezTo>
                      <a:pt x="169" y="239"/>
                      <a:pt x="183" y="234"/>
                      <a:pt x="197" y="229"/>
                    </a:cubicBezTo>
                    <a:cubicBezTo>
                      <a:pt x="199" y="228"/>
                      <a:pt x="201" y="227"/>
                      <a:pt x="203" y="226"/>
                    </a:cubicBezTo>
                    <a:cubicBezTo>
                      <a:pt x="212" y="222"/>
                      <a:pt x="218" y="215"/>
                      <a:pt x="219" y="204"/>
                    </a:cubicBezTo>
                    <a:cubicBezTo>
                      <a:pt x="221" y="178"/>
                      <a:pt x="223" y="151"/>
                      <a:pt x="222" y="124"/>
                    </a:cubicBezTo>
                    <a:cubicBezTo>
                      <a:pt x="221" y="105"/>
                      <a:pt x="218" y="87"/>
                      <a:pt x="210" y="69"/>
                    </a:cubicBezTo>
                    <a:cubicBezTo>
                      <a:pt x="205" y="58"/>
                      <a:pt x="201" y="47"/>
                      <a:pt x="197" y="36"/>
                    </a:cubicBezTo>
                    <a:cubicBezTo>
                      <a:pt x="194" y="28"/>
                      <a:pt x="193" y="19"/>
                      <a:pt x="194" y="10"/>
                    </a:cubicBezTo>
                    <a:cubicBezTo>
                      <a:pt x="194" y="4"/>
                      <a:pt x="199" y="0"/>
                      <a:pt x="205" y="2"/>
                    </a:cubicBezTo>
                    <a:cubicBezTo>
                      <a:pt x="213" y="4"/>
                      <a:pt x="222" y="5"/>
                      <a:pt x="230" y="7"/>
                    </a:cubicBezTo>
                    <a:cubicBezTo>
                      <a:pt x="233" y="7"/>
                      <a:pt x="235" y="9"/>
                      <a:pt x="237" y="10"/>
                    </a:cubicBezTo>
                    <a:cubicBezTo>
                      <a:pt x="241" y="13"/>
                      <a:pt x="244" y="16"/>
                      <a:pt x="248" y="19"/>
                    </a:cubicBezTo>
                    <a:cubicBezTo>
                      <a:pt x="253" y="23"/>
                      <a:pt x="259" y="26"/>
                      <a:pt x="265" y="29"/>
                    </a:cubicBezTo>
                    <a:cubicBezTo>
                      <a:pt x="274" y="33"/>
                      <a:pt x="279" y="40"/>
                      <a:pt x="280" y="49"/>
                    </a:cubicBezTo>
                    <a:cubicBezTo>
                      <a:pt x="280" y="55"/>
                      <a:pt x="280" y="60"/>
                      <a:pt x="278" y="66"/>
                    </a:cubicBezTo>
                    <a:cubicBezTo>
                      <a:pt x="277" y="68"/>
                      <a:pt x="275" y="70"/>
                      <a:pt x="273" y="72"/>
                    </a:cubicBezTo>
                    <a:cubicBezTo>
                      <a:pt x="271" y="74"/>
                      <a:pt x="270" y="75"/>
                      <a:pt x="270" y="77"/>
                    </a:cubicBezTo>
                    <a:cubicBezTo>
                      <a:pt x="271" y="104"/>
                      <a:pt x="271" y="131"/>
                      <a:pt x="271" y="158"/>
                    </a:cubicBezTo>
                    <a:cubicBezTo>
                      <a:pt x="272" y="165"/>
                      <a:pt x="272" y="172"/>
                      <a:pt x="273" y="179"/>
                    </a:cubicBezTo>
                    <a:cubicBezTo>
                      <a:pt x="274" y="183"/>
                      <a:pt x="275" y="184"/>
                      <a:pt x="278" y="182"/>
                    </a:cubicBezTo>
                    <a:cubicBezTo>
                      <a:pt x="291" y="176"/>
                      <a:pt x="303" y="170"/>
                      <a:pt x="313" y="160"/>
                    </a:cubicBezTo>
                    <a:cubicBezTo>
                      <a:pt x="317" y="155"/>
                      <a:pt x="321" y="150"/>
                      <a:pt x="325" y="144"/>
                    </a:cubicBezTo>
                    <a:cubicBezTo>
                      <a:pt x="330" y="138"/>
                      <a:pt x="335" y="132"/>
                      <a:pt x="341" y="128"/>
                    </a:cubicBezTo>
                    <a:cubicBezTo>
                      <a:pt x="350" y="122"/>
                      <a:pt x="359" y="120"/>
                      <a:pt x="369" y="122"/>
                    </a:cubicBezTo>
                    <a:cubicBezTo>
                      <a:pt x="379" y="124"/>
                      <a:pt x="383" y="131"/>
                      <a:pt x="380" y="141"/>
                    </a:cubicBezTo>
                    <a:cubicBezTo>
                      <a:pt x="379" y="146"/>
                      <a:pt x="376" y="151"/>
                      <a:pt x="372" y="154"/>
                    </a:cubicBezTo>
                    <a:cubicBezTo>
                      <a:pt x="367" y="160"/>
                      <a:pt x="361" y="165"/>
                      <a:pt x="355" y="169"/>
                    </a:cubicBezTo>
                    <a:cubicBezTo>
                      <a:pt x="341" y="178"/>
                      <a:pt x="328" y="189"/>
                      <a:pt x="314" y="199"/>
                    </a:cubicBezTo>
                    <a:cubicBezTo>
                      <a:pt x="301" y="209"/>
                      <a:pt x="289" y="219"/>
                      <a:pt x="275" y="229"/>
                    </a:cubicBezTo>
                    <a:cubicBezTo>
                      <a:pt x="272" y="232"/>
                      <a:pt x="271" y="234"/>
                      <a:pt x="271" y="238"/>
                    </a:cubicBezTo>
                    <a:cubicBezTo>
                      <a:pt x="267" y="263"/>
                      <a:pt x="262" y="287"/>
                      <a:pt x="254" y="310"/>
                    </a:cubicBezTo>
                    <a:cubicBezTo>
                      <a:pt x="253" y="314"/>
                      <a:pt x="251" y="317"/>
                      <a:pt x="250" y="320"/>
                    </a:cubicBezTo>
                    <a:cubicBezTo>
                      <a:pt x="249" y="322"/>
                      <a:pt x="249" y="324"/>
                      <a:pt x="247" y="325"/>
                    </a:cubicBezTo>
                    <a:cubicBezTo>
                      <a:pt x="226" y="349"/>
                      <a:pt x="202" y="371"/>
                      <a:pt x="173" y="386"/>
                    </a:cubicBezTo>
                    <a:cubicBezTo>
                      <a:pt x="149" y="400"/>
                      <a:pt x="123" y="408"/>
                      <a:pt x="95" y="410"/>
                    </a:cubicBezTo>
                    <a:cubicBezTo>
                      <a:pt x="93" y="410"/>
                      <a:pt x="90" y="411"/>
                      <a:pt x="88" y="411"/>
                    </a:cubicBezTo>
                    <a:cubicBezTo>
                      <a:pt x="87" y="411"/>
                      <a:pt x="85" y="411"/>
                      <a:pt x="83"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8" name="Freeform 11">
                <a:extLst>
                  <a:ext uri="{FF2B5EF4-FFF2-40B4-BE49-F238E27FC236}">
                    <a16:creationId xmlns:a16="http://schemas.microsoft.com/office/drawing/2014/main" id="{FDF2BF3F-AB31-4F63-9678-BFF5CCE4454A}"/>
                  </a:ext>
                </a:extLst>
              </p:cNvPr>
              <p:cNvSpPr>
                <a:spLocks noEditPoints="1"/>
              </p:cNvSpPr>
              <p:nvPr/>
            </p:nvSpPr>
            <p:spPr bwMode="auto">
              <a:xfrm>
                <a:off x="4606634" y="2270052"/>
                <a:ext cx="551054" cy="1278318"/>
              </a:xfrm>
              <a:custGeom>
                <a:avLst/>
                <a:gdLst>
                  <a:gd name="T0" fmla="*/ 127 w 193"/>
                  <a:gd name="T1" fmla="*/ 371 h 449"/>
                  <a:gd name="T2" fmla="*/ 63 w 193"/>
                  <a:gd name="T3" fmla="*/ 417 h 449"/>
                  <a:gd name="T4" fmla="*/ 47 w 193"/>
                  <a:gd name="T5" fmla="*/ 433 h 449"/>
                  <a:gd name="T6" fmla="*/ 7 w 193"/>
                  <a:gd name="T7" fmla="*/ 434 h 449"/>
                  <a:gd name="T8" fmla="*/ 1 w 193"/>
                  <a:gd name="T9" fmla="*/ 383 h 449"/>
                  <a:gd name="T10" fmla="*/ 33 w 193"/>
                  <a:gd name="T11" fmla="*/ 331 h 449"/>
                  <a:gd name="T12" fmla="*/ 49 w 193"/>
                  <a:gd name="T13" fmla="*/ 286 h 449"/>
                  <a:gd name="T14" fmla="*/ 50 w 193"/>
                  <a:gd name="T15" fmla="*/ 233 h 449"/>
                  <a:gd name="T16" fmla="*/ 38 w 193"/>
                  <a:gd name="T17" fmla="*/ 207 h 449"/>
                  <a:gd name="T18" fmla="*/ 54 w 193"/>
                  <a:gd name="T19" fmla="*/ 201 h 449"/>
                  <a:gd name="T20" fmla="*/ 75 w 193"/>
                  <a:gd name="T21" fmla="*/ 209 h 449"/>
                  <a:gd name="T22" fmla="*/ 107 w 193"/>
                  <a:gd name="T23" fmla="*/ 223 h 449"/>
                  <a:gd name="T24" fmla="*/ 126 w 193"/>
                  <a:gd name="T25" fmla="*/ 233 h 449"/>
                  <a:gd name="T26" fmla="*/ 133 w 193"/>
                  <a:gd name="T27" fmla="*/ 231 h 449"/>
                  <a:gd name="T28" fmla="*/ 135 w 193"/>
                  <a:gd name="T29" fmla="*/ 200 h 449"/>
                  <a:gd name="T30" fmla="*/ 133 w 193"/>
                  <a:gd name="T31" fmla="*/ 99 h 449"/>
                  <a:gd name="T32" fmla="*/ 105 w 193"/>
                  <a:gd name="T33" fmla="*/ 55 h 449"/>
                  <a:gd name="T34" fmla="*/ 77 w 193"/>
                  <a:gd name="T35" fmla="*/ 9 h 449"/>
                  <a:gd name="T36" fmla="*/ 95 w 193"/>
                  <a:gd name="T37" fmla="*/ 6 h 449"/>
                  <a:gd name="T38" fmla="*/ 165 w 193"/>
                  <a:gd name="T39" fmla="*/ 52 h 449"/>
                  <a:gd name="T40" fmla="*/ 189 w 193"/>
                  <a:gd name="T41" fmla="*/ 83 h 449"/>
                  <a:gd name="T42" fmla="*/ 189 w 193"/>
                  <a:gd name="T43" fmla="*/ 292 h 449"/>
                  <a:gd name="T44" fmla="*/ 165 w 193"/>
                  <a:gd name="T45" fmla="*/ 409 h 449"/>
                  <a:gd name="T46" fmla="*/ 145 w 193"/>
                  <a:gd name="T47" fmla="*/ 428 h 449"/>
                  <a:gd name="T48" fmla="*/ 134 w 193"/>
                  <a:gd name="T49" fmla="*/ 415 h 449"/>
                  <a:gd name="T50" fmla="*/ 131 w 193"/>
                  <a:gd name="T51" fmla="*/ 367 h 449"/>
                  <a:gd name="T52" fmla="*/ 124 w 193"/>
                  <a:gd name="T53" fmla="*/ 264 h 449"/>
                  <a:gd name="T54" fmla="*/ 102 w 193"/>
                  <a:gd name="T55" fmla="*/ 280 h 449"/>
                  <a:gd name="T56" fmla="*/ 81 w 193"/>
                  <a:gd name="T57" fmla="*/ 296 h 449"/>
                  <a:gd name="T58" fmla="*/ 59 w 193"/>
                  <a:gd name="T59" fmla="*/ 331 h 449"/>
                  <a:gd name="T60" fmla="*/ 31 w 193"/>
                  <a:gd name="T61" fmla="*/ 373 h 449"/>
                  <a:gd name="T62" fmla="*/ 46 w 193"/>
                  <a:gd name="T63" fmla="*/ 382 h 449"/>
                  <a:gd name="T64" fmla="*/ 78 w 193"/>
                  <a:gd name="T65" fmla="*/ 363 h 449"/>
                  <a:gd name="T66" fmla="*/ 114 w 193"/>
                  <a:gd name="T67" fmla="*/ 346 h 449"/>
                  <a:gd name="T68" fmla="*/ 133 w 193"/>
                  <a:gd name="T69" fmla="*/ 325 h 449"/>
                  <a:gd name="T70" fmla="*/ 132 w 193"/>
                  <a:gd name="T71" fmla="*/ 2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 h="449">
                    <a:moveTo>
                      <a:pt x="131" y="367"/>
                    </a:moveTo>
                    <a:cubicBezTo>
                      <a:pt x="129" y="369"/>
                      <a:pt x="128" y="370"/>
                      <a:pt x="127" y="371"/>
                    </a:cubicBezTo>
                    <a:cubicBezTo>
                      <a:pt x="112" y="385"/>
                      <a:pt x="97" y="397"/>
                      <a:pt x="80" y="408"/>
                    </a:cubicBezTo>
                    <a:cubicBezTo>
                      <a:pt x="74" y="411"/>
                      <a:pt x="69" y="414"/>
                      <a:pt x="63" y="417"/>
                    </a:cubicBezTo>
                    <a:cubicBezTo>
                      <a:pt x="61" y="419"/>
                      <a:pt x="59" y="420"/>
                      <a:pt x="57" y="422"/>
                    </a:cubicBezTo>
                    <a:cubicBezTo>
                      <a:pt x="54" y="426"/>
                      <a:pt x="50" y="430"/>
                      <a:pt x="47" y="433"/>
                    </a:cubicBezTo>
                    <a:cubicBezTo>
                      <a:pt x="44" y="436"/>
                      <a:pt x="41" y="439"/>
                      <a:pt x="38" y="441"/>
                    </a:cubicBezTo>
                    <a:cubicBezTo>
                      <a:pt x="27" y="449"/>
                      <a:pt x="13" y="446"/>
                      <a:pt x="7" y="434"/>
                    </a:cubicBezTo>
                    <a:cubicBezTo>
                      <a:pt x="4" y="428"/>
                      <a:pt x="2" y="421"/>
                      <a:pt x="1" y="415"/>
                    </a:cubicBezTo>
                    <a:cubicBezTo>
                      <a:pt x="0" y="404"/>
                      <a:pt x="0" y="394"/>
                      <a:pt x="1" y="383"/>
                    </a:cubicBezTo>
                    <a:cubicBezTo>
                      <a:pt x="2" y="379"/>
                      <a:pt x="3" y="374"/>
                      <a:pt x="7" y="372"/>
                    </a:cubicBezTo>
                    <a:cubicBezTo>
                      <a:pt x="20" y="361"/>
                      <a:pt x="28" y="346"/>
                      <a:pt x="33" y="331"/>
                    </a:cubicBezTo>
                    <a:cubicBezTo>
                      <a:pt x="36" y="325"/>
                      <a:pt x="37" y="319"/>
                      <a:pt x="39" y="313"/>
                    </a:cubicBezTo>
                    <a:cubicBezTo>
                      <a:pt x="42" y="304"/>
                      <a:pt x="45" y="294"/>
                      <a:pt x="49" y="286"/>
                    </a:cubicBezTo>
                    <a:cubicBezTo>
                      <a:pt x="56" y="272"/>
                      <a:pt x="56" y="258"/>
                      <a:pt x="53" y="244"/>
                    </a:cubicBezTo>
                    <a:cubicBezTo>
                      <a:pt x="52" y="240"/>
                      <a:pt x="51" y="237"/>
                      <a:pt x="50" y="233"/>
                    </a:cubicBezTo>
                    <a:cubicBezTo>
                      <a:pt x="49" y="229"/>
                      <a:pt x="47" y="225"/>
                      <a:pt x="44" y="221"/>
                    </a:cubicBezTo>
                    <a:cubicBezTo>
                      <a:pt x="42" y="217"/>
                      <a:pt x="39" y="212"/>
                      <a:pt x="38" y="207"/>
                    </a:cubicBezTo>
                    <a:cubicBezTo>
                      <a:pt x="36" y="202"/>
                      <a:pt x="38" y="199"/>
                      <a:pt x="44" y="199"/>
                    </a:cubicBezTo>
                    <a:cubicBezTo>
                      <a:pt x="48" y="199"/>
                      <a:pt x="51" y="199"/>
                      <a:pt x="54" y="201"/>
                    </a:cubicBezTo>
                    <a:cubicBezTo>
                      <a:pt x="55" y="202"/>
                      <a:pt x="56" y="203"/>
                      <a:pt x="57" y="203"/>
                    </a:cubicBezTo>
                    <a:cubicBezTo>
                      <a:pt x="62" y="208"/>
                      <a:pt x="68" y="209"/>
                      <a:pt x="75" y="209"/>
                    </a:cubicBezTo>
                    <a:cubicBezTo>
                      <a:pt x="83" y="209"/>
                      <a:pt x="90" y="212"/>
                      <a:pt x="96" y="218"/>
                    </a:cubicBezTo>
                    <a:cubicBezTo>
                      <a:pt x="99" y="221"/>
                      <a:pt x="103" y="223"/>
                      <a:pt x="107" y="223"/>
                    </a:cubicBezTo>
                    <a:cubicBezTo>
                      <a:pt x="110" y="223"/>
                      <a:pt x="112" y="224"/>
                      <a:pt x="115" y="225"/>
                    </a:cubicBezTo>
                    <a:cubicBezTo>
                      <a:pt x="120" y="226"/>
                      <a:pt x="124" y="229"/>
                      <a:pt x="126" y="233"/>
                    </a:cubicBezTo>
                    <a:cubicBezTo>
                      <a:pt x="126" y="234"/>
                      <a:pt x="127" y="235"/>
                      <a:pt x="128" y="236"/>
                    </a:cubicBezTo>
                    <a:cubicBezTo>
                      <a:pt x="131" y="236"/>
                      <a:pt x="132" y="234"/>
                      <a:pt x="133" y="231"/>
                    </a:cubicBezTo>
                    <a:cubicBezTo>
                      <a:pt x="134" y="229"/>
                      <a:pt x="134" y="227"/>
                      <a:pt x="134" y="225"/>
                    </a:cubicBezTo>
                    <a:cubicBezTo>
                      <a:pt x="134" y="217"/>
                      <a:pt x="134" y="208"/>
                      <a:pt x="135" y="200"/>
                    </a:cubicBezTo>
                    <a:cubicBezTo>
                      <a:pt x="137" y="176"/>
                      <a:pt x="139" y="151"/>
                      <a:pt x="137" y="127"/>
                    </a:cubicBezTo>
                    <a:cubicBezTo>
                      <a:pt x="137" y="118"/>
                      <a:pt x="135" y="109"/>
                      <a:pt x="133" y="99"/>
                    </a:cubicBezTo>
                    <a:cubicBezTo>
                      <a:pt x="132" y="90"/>
                      <a:pt x="127" y="81"/>
                      <a:pt x="121" y="74"/>
                    </a:cubicBezTo>
                    <a:cubicBezTo>
                      <a:pt x="116" y="67"/>
                      <a:pt x="111" y="61"/>
                      <a:pt x="105" y="55"/>
                    </a:cubicBezTo>
                    <a:cubicBezTo>
                      <a:pt x="98" y="46"/>
                      <a:pt x="90" y="36"/>
                      <a:pt x="83" y="27"/>
                    </a:cubicBezTo>
                    <a:cubicBezTo>
                      <a:pt x="79" y="22"/>
                      <a:pt x="77" y="15"/>
                      <a:pt x="77" y="9"/>
                    </a:cubicBezTo>
                    <a:cubicBezTo>
                      <a:pt x="77" y="3"/>
                      <a:pt x="80" y="0"/>
                      <a:pt x="86" y="2"/>
                    </a:cubicBezTo>
                    <a:cubicBezTo>
                      <a:pt x="89" y="2"/>
                      <a:pt x="92" y="4"/>
                      <a:pt x="95" y="6"/>
                    </a:cubicBezTo>
                    <a:cubicBezTo>
                      <a:pt x="105" y="15"/>
                      <a:pt x="116" y="22"/>
                      <a:pt x="128" y="28"/>
                    </a:cubicBezTo>
                    <a:cubicBezTo>
                      <a:pt x="141" y="35"/>
                      <a:pt x="154" y="43"/>
                      <a:pt x="165" y="52"/>
                    </a:cubicBezTo>
                    <a:cubicBezTo>
                      <a:pt x="172" y="58"/>
                      <a:pt x="179" y="64"/>
                      <a:pt x="184" y="72"/>
                    </a:cubicBezTo>
                    <a:cubicBezTo>
                      <a:pt x="186" y="75"/>
                      <a:pt x="188" y="78"/>
                      <a:pt x="189" y="83"/>
                    </a:cubicBezTo>
                    <a:cubicBezTo>
                      <a:pt x="192" y="122"/>
                      <a:pt x="193" y="162"/>
                      <a:pt x="193" y="202"/>
                    </a:cubicBezTo>
                    <a:cubicBezTo>
                      <a:pt x="193" y="232"/>
                      <a:pt x="192" y="262"/>
                      <a:pt x="189" y="292"/>
                    </a:cubicBezTo>
                    <a:cubicBezTo>
                      <a:pt x="186" y="321"/>
                      <a:pt x="183" y="350"/>
                      <a:pt x="176" y="378"/>
                    </a:cubicBezTo>
                    <a:cubicBezTo>
                      <a:pt x="173" y="388"/>
                      <a:pt x="170" y="399"/>
                      <a:pt x="165" y="409"/>
                    </a:cubicBezTo>
                    <a:cubicBezTo>
                      <a:pt x="162" y="414"/>
                      <a:pt x="159" y="419"/>
                      <a:pt x="155" y="423"/>
                    </a:cubicBezTo>
                    <a:cubicBezTo>
                      <a:pt x="152" y="426"/>
                      <a:pt x="149" y="428"/>
                      <a:pt x="145" y="428"/>
                    </a:cubicBezTo>
                    <a:cubicBezTo>
                      <a:pt x="140" y="429"/>
                      <a:pt x="136" y="427"/>
                      <a:pt x="135" y="422"/>
                    </a:cubicBezTo>
                    <a:cubicBezTo>
                      <a:pt x="135" y="420"/>
                      <a:pt x="135" y="418"/>
                      <a:pt x="134" y="415"/>
                    </a:cubicBezTo>
                    <a:cubicBezTo>
                      <a:pt x="134" y="407"/>
                      <a:pt x="135" y="399"/>
                      <a:pt x="135" y="391"/>
                    </a:cubicBezTo>
                    <a:cubicBezTo>
                      <a:pt x="134" y="383"/>
                      <a:pt x="134" y="375"/>
                      <a:pt x="131" y="367"/>
                    </a:cubicBezTo>
                    <a:close/>
                    <a:moveTo>
                      <a:pt x="132" y="255"/>
                    </a:moveTo>
                    <a:cubicBezTo>
                      <a:pt x="127" y="257"/>
                      <a:pt x="125" y="260"/>
                      <a:pt x="124" y="264"/>
                    </a:cubicBezTo>
                    <a:cubicBezTo>
                      <a:pt x="123" y="267"/>
                      <a:pt x="122" y="271"/>
                      <a:pt x="119" y="273"/>
                    </a:cubicBezTo>
                    <a:cubicBezTo>
                      <a:pt x="114" y="277"/>
                      <a:pt x="108" y="280"/>
                      <a:pt x="102" y="280"/>
                    </a:cubicBezTo>
                    <a:cubicBezTo>
                      <a:pt x="97" y="280"/>
                      <a:pt x="94" y="282"/>
                      <a:pt x="91" y="285"/>
                    </a:cubicBezTo>
                    <a:cubicBezTo>
                      <a:pt x="87" y="289"/>
                      <a:pt x="84" y="292"/>
                      <a:pt x="81" y="296"/>
                    </a:cubicBezTo>
                    <a:cubicBezTo>
                      <a:pt x="78" y="299"/>
                      <a:pt x="76" y="302"/>
                      <a:pt x="75" y="305"/>
                    </a:cubicBezTo>
                    <a:cubicBezTo>
                      <a:pt x="71" y="315"/>
                      <a:pt x="66" y="323"/>
                      <a:pt x="59" y="331"/>
                    </a:cubicBezTo>
                    <a:cubicBezTo>
                      <a:pt x="54" y="337"/>
                      <a:pt x="50" y="343"/>
                      <a:pt x="45" y="349"/>
                    </a:cubicBezTo>
                    <a:cubicBezTo>
                      <a:pt x="39" y="356"/>
                      <a:pt x="34" y="364"/>
                      <a:pt x="31" y="373"/>
                    </a:cubicBezTo>
                    <a:cubicBezTo>
                      <a:pt x="29" y="377"/>
                      <a:pt x="29" y="379"/>
                      <a:pt x="34" y="381"/>
                    </a:cubicBezTo>
                    <a:cubicBezTo>
                      <a:pt x="38" y="382"/>
                      <a:pt x="42" y="383"/>
                      <a:pt x="46" y="382"/>
                    </a:cubicBezTo>
                    <a:cubicBezTo>
                      <a:pt x="53" y="381"/>
                      <a:pt x="59" y="378"/>
                      <a:pt x="64" y="374"/>
                    </a:cubicBezTo>
                    <a:cubicBezTo>
                      <a:pt x="69" y="371"/>
                      <a:pt x="73" y="367"/>
                      <a:pt x="78" y="363"/>
                    </a:cubicBezTo>
                    <a:cubicBezTo>
                      <a:pt x="81" y="361"/>
                      <a:pt x="83" y="359"/>
                      <a:pt x="87" y="358"/>
                    </a:cubicBezTo>
                    <a:cubicBezTo>
                      <a:pt x="97" y="356"/>
                      <a:pt x="106" y="351"/>
                      <a:pt x="114" y="346"/>
                    </a:cubicBezTo>
                    <a:cubicBezTo>
                      <a:pt x="119" y="343"/>
                      <a:pt x="123" y="340"/>
                      <a:pt x="127" y="338"/>
                    </a:cubicBezTo>
                    <a:cubicBezTo>
                      <a:pt x="131" y="335"/>
                      <a:pt x="133" y="331"/>
                      <a:pt x="133" y="325"/>
                    </a:cubicBezTo>
                    <a:cubicBezTo>
                      <a:pt x="132" y="304"/>
                      <a:pt x="132" y="282"/>
                      <a:pt x="132" y="260"/>
                    </a:cubicBezTo>
                    <a:cubicBezTo>
                      <a:pt x="132" y="259"/>
                      <a:pt x="132" y="257"/>
                      <a:pt x="132"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9" name="Freeform 12">
                <a:extLst>
                  <a:ext uri="{FF2B5EF4-FFF2-40B4-BE49-F238E27FC236}">
                    <a16:creationId xmlns:a16="http://schemas.microsoft.com/office/drawing/2014/main" id="{5B526479-0DBF-4737-8331-32D1E952C9D8}"/>
                  </a:ext>
                </a:extLst>
              </p:cNvPr>
              <p:cNvSpPr>
                <a:spLocks/>
              </p:cNvSpPr>
              <p:nvPr/>
            </p:nvSpPr>
            <p:spPr bwMode="auto">
              <a:xfrm>
                <a:off x="5375547" y="2443057"/>
                <a:ext cx="650372" cy="900269"/>
              </a:xfrm>
              <a:custGeom>
                <a:avLst/>
                <a:gdLst>
                  <a:gd name="T0" fmla="*/ 34 w 229"/>
                  <a:gd name="T1" fmla="*/ 0 h 316"/>
                  <a:gd name="T2" fmla="*/ 37 w 229"/>
                  <a:gd name="T3" fmla="*/ 2 h 316"/>
                  <a:gd name="T4" fmla="*/ 69 w 229"/>
                  <a:gd name="T5" fmla="*/ 32 h 316"/>
                  <a:gd name="T6" fmla="*/ 73 w 229"/>
                  <a:gd name="T7" fmla="*/ 38 h 316"/>
                  <a:gd name="T8" fmla="*/ 99 w 229"/>
                  <a:gd name="T9" fmla="*/ 117 h 316"/>
                  <a:gd name="T10" fmla="*/ 101 w 229"/>
                  <a:gd name="T11" fmla="*/ 128 h 316"/>
                  <a:gd name="T12" fmla="*/ 112 w 229"/>
                  <a:gd name="T13" fmla="*/ 132 h 316"/>
                  <a:gd name="T14" fmla="*/ 120 w 229"/>
                  <a:gd name="T15" fmla="*/ 127 h 316"/>
                  <a:gd name="T16" fmla="*/ 145 w 229"/>
                  <a:gd name="T17" fmla="*/ 109 h 316"/>
                  <a:gd name="T18" fmla="*/ 148 w 229"/>
                  <a:gd name="T19" fmla="*/ 103 h 316"/>
                  <a:gd name="T20" fmla="*/ 148 w 229"/>
                  <a:gd name="T21" fmla="*/ 80 h 316"/>
                  <a:gd name="T22" fmla="*/ 159 w 229"/>
                  <a:gd name="T23" fmla="*/ 69 h 316"/>
                  <a:gd name="T24" fmla="*/ 162 w 229"/>
                  <a:gd name="T25" fmla="*/ 71 h 316"/>
                  <a:gd name="T26" fmla="*/ 164 w 229"/>
                  <a:gd name="T27" fmla="*/ 75 h 316"/>
                  <a:gd name="T28" fmla="*/ 171 w 229"/>
                  <a:gd name="T29" fmla="*/ 86 h 316"/>
                  <a:gd name="T30" fmla="*/ 204 w 229"/>
                  <a:gd name="T31" fmla="*/ 104 h 316"/>
                  <a:gd name="T32" fmla="*/ 209 w 229"/>
                  <a:gd name="T33" fmla="*/ 112 h 316"/>
                  <a:gd name="T34" fmla="*/ 169 w 229"/>
                  <a:gd name="T35" fmla="*/ 170 h 316"/>
                  <a:gd name="T36" fmla="*/ 128 w 229"/>
                  <a:gd name="T37" fmla="*/ 175 h 316"/>
                  <a:gd name="T38" fmla="*/ 114 w 229"/>
                  <a:gd name="T39" fmla="*/ 190 h 316"/>
                  <a:gd name="T40" fmla="*/ 115 w 229"/>
                  <a:gd name="T41" fmla="*/ 196 h 316"/>
                  <a:gd name="T42" fmla="*/ 115 w 229"/>
                  <a:gd name="T43" fmla="*/ 219 h 316"/>
                  <a:gd name="T44" fmla="*/ 109 w 229"/>
                  <a:gd name="T45" fmla="*/ 226 h 316"/>
                  <a:gd name="T46" fmla="*/ 89 w 229"/>
                  <a:gd name="T47" fmla="*/ 246 h 316"/>
                  <a:gd name="T48" fmla="*/ 95 w 229"/>
                  <a:gd name="T49" fmla="*/ 260 h 316"/>
                  <a:gd name="T50" fmla="*/ 113 w 229"/>
                  <a:gd name="T51" fmla="*/ 259 h 316"/>
                  <a:gd name="T52" fmla="*/ 148 w 229"/>
                  <a:gd name="T53" fmla="*/ 248 h 316"/>
                  <a:gd name="T54" fmla="*/ 170 w 229"/>
                  <a:gd name="T55" fmla="*/ 243 h 316"/>
                  <a:gd name="T56" fmla="*/ 187 w 229"/>
                  <a:gd name="T57" fmla="*/ 237 h 316"/>
                  <a:gd name="T58" fmla="*/ 212 w 229"/>
                  <a:gd name="T59" fmla="*/ 229 h 316"/>
                  <a:gd name="T60" fmla="*/ 220 w 229"/>
                  <a:gd name="T61" fmla="*/ 229 h 316"/>
                  <a:gd name="T62" fmla="*/ 227 w 229"/>
                  <a:gd name="T63" fmla="*/ 241 h 316"/>
                  <a:gd name="T64" fmla="*/ 214 w 229"/>
                  <a:gd name="T65" fmla="*/ 267 h 316"/>
                  <a:gd name="T66" fmla="*/ 203 w 229"/>
                  <a:gd name="T67" fmla="*/ 277 h 316"/>
                  <a:gd name="T68" fmla="*/ 174 w 229"/>
                  <a:gd name="T69" fmla="*/ 289 h 316"/>
                  <a:gd name="T70" fmla="*/ 140 w 229"/>
                  <a:gd name="T71" fmla="*/ 298 h 316"/>
                  <a:gd name="T72" fmla="*/ 127 w 229"/>
                  <a:gd name="T73" fmla="*/ 298 h 316"/>
                  <a:gd name="T74" fmla="*/ 116 w 229"/>
                  <a:gd name="T75" fmla="*/ 301 h 316"/>
                  <a:gd name="T76" fmla="*/ 55 w 229"/>
                  <a:gd name="T77" fmla="*/ 304 h 316"/>
                  <a:gd name="T78" fmla="*/ 44 w 229"/>
                  <a:gd name="T79" fmla="*/ 292 h 316"/>
                  <a:gd name="T80" fmla="*/ 27 w 229"/>
                  <a:gd name="T81" fmla="*/ 257 h 316"/>
                  <a:gd name="T82" fmla="*/ 25 w 229"/>
                  <a:gd name="T83" fmla="*/ 252 h 316"/>
                  <a:gd name="T84" fmla="*/ 18 w 229"/>
                  <a:gd name="T85" fmla="*/ 217 h 316"/>
                  <a:gd name="T86" fmla="*/ 18 w 229"/>
                  <a:gd name="T87" fmla="*/ 210 h 316"/>
                  <a:gd name="T88" fmla="*/ 1 w 229"/>
                  <a:gd name="T89" fmla="*/ 140 h 316"/>
                  <a:gd name="T90" fmla="*/ 0 w 229"/>
                  <a:gd name="T91" fmla="*/ 134 h 316"/>
                  <a:gd name="T92" fmla="*/ 18 w 229"/>
                  <a:gd name="T93" fmla="*/ 50 h 316"/>
                  <a:gd name="T94" fmla="*/ 32 w 229"/>
                  <a:gd name="T95" fmla="*/ 4 h 316"/>
                  <a:gd name="T96" fmla="*/ 34 w 229"/>
                  <a:gd name="T9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316">
                    <a:moveTo>
                      <a:pt x="34" y="0"/>
                    </a:moveTo>
                    <a:cubicBezTo>
                      <a:pt x="35" y="1"/>
                      <a:pt x="36" y="2"/>
                      <a:pt x="37" y="2"/>
                    </a:cubicBezTo>
                    <a:cubicBezTo>
                      <a:pt x="48" y="12"/>
                      <a:pt x="58" y="22"/>
                      <a:pt x="69" y="32"/>
                    </a:cubicBezTo>
                    <a:cubicBezTo>
                      <a:pt x="71" y="34"/>
                      <a:pt x="72" y="36"/>
                      <a:pt x="73" y="38"/>
                    </a:cubicBezTo>
                    <a:cubicBezTo>
                      <a:pt x="86" y="63"/>
                      <a:pt x="94" y="89"/>
                      <a:pt x="99" y="117"/>
                    </a:cubicBezTo>
                    <a:cubicBezTo>
                      <a:pt x="99" y="120"/>
                      <a:pt x="100" y="124"/>
                      <a:pt x="101" y="128"/>
                    </a:cubicBezTo>
                    <a:cubicBezTo>
                      <a:pt x="103" y="133"/>
                      <a:pt x="107" y="134"/>
                      <a:pt x="112" y="132"/>
                    </a:cubicBezTo>
                    <a:cubicBezTo>
                      <a:pt x="115" y="130"/>
                      <a:pt x="117" y="129"/>
                      <a:pt x="120" y="127"/>
                    </a:cubicBezTo>
                    <a:cubicBezTo>
                      <a:pt x="128" y="121"/>
                      <a:pt x="136" y="115"/>
                      <a:pt x="145" y="109"/>
                    </a:cubicBezTo>
                    <a:cubicBezTo>
                      <a:pt x="147" y="108"/>
                      <a:pt x="148" y="106"/>
                      <a:pt x="148" y="103"/>
                    </a:cubicBezTo>
                    <a:cubicBezTo>
                      <a:pt x="148" y="95"/>
                      <a:pt x="148" y="88"/>
                      <a:pt x="148" y="80"/>
                    </a:cubicBezTo>
                    <a:cubicBezTo>
                      <a:pt x="148" y="75"/>
                      <a:pt x="153" y="69"/>
                      <a:pt x="159" y="69"/>
                    </a:cubicBezTo>
                    <a:cubicBezTo>
                      <a:pt x="160" y="69"/>
                      <a:pt x="162" y="70"/>
                      <a:pt x="162" y="71"/>
                    </a:cubicBezTo>
                    <a:cubicBezTo>
                      <a:pt x="163" y="72"/>
                      <a:pt x="164" y="73"/>
                      <a:pt x="164" y="75"/>
                    </a:cubicBezTo>
                    <a:cubicBezTo>
                      <a:pt x="164" y="79"/>
                      <a:pt x="167" y="83"/>
                      <a:pt x="171" y="86"/>
                    </a:cubicBezTo>
                    <a:cubicBezTo>
                      <a:pt x="181" y="94"/>
                      <a:pt x="192" y="100"/>
                      <a:pt x="204" y="104"/>
                    </a:cubicBezTo>
                    <a:cubicBezTo>
                      <a:pt x="208" y="106"/>
                      <a:pt x="209" y="108"/>
                      <a:pt x="209" y="112"/>
                    </a:cubicBezTo>
                    <a:cubicBezTo>
                      <a:pt x="210" y="140"/>
                      <a:pt x="196" y="160"/>
                      <a:pt x="169" y="170"/>
                    </a:cubicBezTo>
                    <a:cubicBezTo>
                      <a:pt x="156" y="175"/>
                      <a:pt x="142" y="177"/>
                      <a:pt x="128" y="175"/>
                    </a:cubicBezTo>
                    <a:cubicBezTo>
                      <a:pt x="119" y="173"/>
                      <a:pt x="112" y="182"/>
                      <a:pt x="114" y="190"/>
                    </a:cubicBezTo>
                    <a:cubicBezTo>
                      <a:pt x="114" y="192"/>
                      <a:pt x="115" y="194"/>
                      <a:pt x="115" y="196"/>
                    </a:cubicBezTo>
                    <a:cubicBezTo>
                      <a:pt x="118" y="203"/>
                      <a:pt x="118" y="211"/>
                      <a:pt x="115" y="219"/>
                    </a:cubicBezTo>
                    <a:cubicBezTo>
                      <a:pt x="114" y="222"/>
                      <a:pt x="112" y="224"/>
                      <a:pt x="109" y="226"/>
                    </a:cubicBezTo>
                    <a:cubicBezTo>
                      <a:pt x="101" y="231"/>
                      <a:pt x="95" y="238"/>
                      <a:pt x="89" y="246"/>
                    </a:cubicBezTo>
                    <a:cubicBezTo>
                      <a:pt x="84" y="254"/>
                      <a:pt x="85" y="258"/>
                      <a:pt x="95" y="260"/>
                    </a:cubicBezTo>
                    <a:cubicBezTo>
                      <a:pt x="101" y="261"/>
                      <a:pt x="107" y="261"/>
                      <a:pt x="113" y="259"/>
                    </a:cubicBezTo>
                    <a:cubicBezTo>
                      <a:pt x="125" y="256"/>
                      <a:pt x="137" y="252"/>
                      <a:pt x="148" y="248"/>
                    </a:cubicBezTo>
                    <a:cubicBezTo>
                      <a:pt x="155" y="245"/>
                      <a:pt x="162" y="243"/>
                      <a:pt x="170" y="243"/>
                    </a:cubicBezTo>
                    <a:cubicBezTo>
                      <a:pt x="176" y="242"/>
                      <a:pt x="182" y="240"/>
                      <a:pt x="187" y="237"/>
                    </a:cubicBezTo>
                    <a:cubicBezTo>
                      <a:pt x="195" y="234"/>
                      <a:pt x="203" y="230"/>
                      <a:pt x="212" y="229"/>
                    </a:cubicBezTo>
                    <a:cubicBezTo>
                      <a:pt x="214" y="229"/>
                      <a:pt x="217" y="229"/>
                      <a:pt x="220" y="229"/>
                    </a:cubicBezTo>
                    <a:cubicBezTo>
                      <a:pt x="226" y="230"/>
                      <a:pt x="229" y="236"/>
                      <a:pt x="227" y="241"/>
                    </a:cubicBezTo>
                    <a:cubicBezTo>
                      <a:pt x="223" y="250"/>
                      <a:pt x="218" y="259"/>
                      <a:pt x="214" y="267"/>
                    </a:cubicBezTo>
                    <a:cubicBezTo>
                      <a:pt x="211" y="271"/>
                      <a:pt x="207" y="274"/>
                      <a:pt x="203" y="277"/>
                    </a:cubicBezTo>
                    <a:cubicBezTo>
                      <a:pt x="194" y="282"/>
                      <a:pt x="184" y="286"/>
                      <a:pt x="174" y="289"/>
                    </a:cubicBezTo>
                    <a:cubicBezTo>
                      <a:pt x="163" y="292"/>
                      <a:pt x="151" y="295"/>
                      <a:pt x="140" y="298"/>
                    </a:cubicBezTo>
                    <a:cubicBezTo>
                      <a:pt x="136" y="299"/>
                      <a:pt x="131" y="298"/>
                      <a:pt x="127" y="298"/>
                    </a:cubicBezTo>
                    <a:cubicBezTo>
                      <a:pt x="122" y="298"/>
                      <a:pt x="119" y="299"/>
                      <a:pt x="116" y="301"/>
                    </a:cubicBezTo>
                    <a:cubicBezTo>
                      <a:pt x="97" y="315"/>
                      <a:pt x="74" y="316"/>
                      <a:pt x="55" y="304"/>
                    </a:cubicBezTo>
                    <a:cubicBezTo>
                      <a:pt x="51" y="301"/>
                      <a:pt x="47" y="297"/>
                      <a:pt x="44" y="292"/>
                    </a:cubicBezTo>
                    <a:cubicBezTo>
                      <a:pt x="37" y="281"/>
                      <a:pt x="32" y="269"/>
                      <a:pt x="27" y="257"/>
                    </a:cubicBezTo>
                    <a:cubicBezTo>
                      <a:pt x="26" y="255"/>
                      <a:pt x="26" y="254"/>
                      <a:pt x="25" y="252"/>
                    </a:cubicBezTo>
                    <a:cubicBezTo>
                      <a:pt x="20" y="241"/>
                      <a:pt x="17" y="230"/>
                      <a:pt x="18" y="217"/>
                    </a:cubicBezTo>
                    <a:cubicBezTo>
                      <a:pt x="19" y="215"/>
                      <a:pt x="18" y="213"/>
                      <a:pt x="18" y="210"/>
                    </a:cubicBezTo>
                    <a:cubicBezTo>
                      <a:pt x="12" y="187"/>
                      <a:pt x="6" y="163"/>
                      <a:pt x="1" y="140"/>
                    </a:cubicBezTo>
                    <a:cubicBezTo>
                      <a:pt x="0" y="138"/>
                      <a:pt x="0" y="136"/>
                      <a:pt x="0" y="134"/>
                    </a:cubicBezTo>
                    <a:cubicBezTo>
                      <a:pt x="6" y="106"/>
                      <a:pt x="12" y="78"/>
                      <a:pt x="18" y="50"/>
                    </a:cubicBezTo>
                    <a:cubicBezTo>
                      <a:pt x="22" y="35"/>
                      <a:pt x="26" y="19"/>
                      <a:pt x="32" y="4"/>
                    </a:cubicBezTo>
                    <a:cubicBezTo>
                      <a:pt x="33" y="2"/>
                      <a:pt x="33" y="1"/>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0" name="Freeform 13">
                <a:extLst>
                  <a:ext uri="{FF2B5EF4-FFF2-40B4-BE49-F238E27FC236}">
                    <a16:creationId xmlns:a16="http://schemas.microsoft.com/office/drawing/2014/main" id="{E3947BE1-C3AE-4CFB-BFFE-ABA981B89672}"/>
                  </a:ext>
                </a:extLst>
              </p:cNvPr>
              <p:cNvSpPr>
                <a:spLocks/>
              </p:cNvSpPr>
              <p:nvPr/>
            </p:nvSpPr>
            <p:spPr bwMode="auto">
              <a:xfrm>
                <a:off x="6355912" y="2792272"/>
                <a:ext cx="772117" cy="855416"/>
              </a:xfrm>
              <a:custGeom>
                <a:avLst/>
                <a:gdLst>
                  <a:gd name="T0" fmla="*/ 194 w 271"/>
                  <a:gd name="T1" fmla="*/ 98 h 300"/>
                  <a:gd name="T2" fmla="*/ 236 w 271"/>
                  <a:gd name="T3" fmla="*/ 96 h 300"/>
                  <a:gd name="T4" fmla="*/ 237 w 271"/>
                  <a:gd name="T5" fmla="*/ 111 h 300"/>
                  <a:gd name="T6" fmla="*/ 175 w 271"/>
                  <a:gd name="T7" fmla="*/ 150 h 300"/>
                  <a:gd name="T8" fmla="*/ 169 w 271"/>
                  <a:gd name="T9" fmla="*/ 195 h 300"/>
                  <a:gd name="T10" fmla="*/ 177 w 271"/>
                  <a:gd name="T11" fmla="*/ 299 h 300"/>
                  <a:gd name="T12" fmla="*/ 159 w 271"/>
                  <a:gd name="T13" fmla="*/ 285 h 300"/>
                  <a:gd name="T14" fmla="*/ 150 w 271"/>
                  <a:gd name="T15" fmla="*/ 266 h 300"/>
                  <a:gd name="T16" fmla="*/ 133 w 271"/>
                  <a:gd name="T17" fmla="*/ 260 h 300"/>
                  <a:gd name="T18" fmla="*/ 132 w 271"/>
                  <a:gd name="T19" fmla="*/ 243 h 300"/>
                  <a:gd name="T20" fmla="*/ 149 w 271"/>
                  <a:gd name="T21" fmla="*/ 232 h 300"/>
                  <a:gd name="T22" fmla="*/ 139 w 271"/>
                  <a:gd name="T23" fmla="*/ 197 h 300"/>
                  <a:gd name="T24" fmla="*/ 117 w 271"/>
                  <a:gd name="T25" fmla="*/ 216 h 300"/>
                  <a:gd name="T26" fmla="*/ 101 w 271"/>
                  <a:gd name="T27" fmla="*/ 235 h 300"/>
                  <a:gd name="T28" fmla="*/ 26 w 271"/>
                  <a:gd name="T29" fmla="*/ 293 h 300"/>
                  <a:gd name="T30" fmla="*/ 0 w 271"/>
                  <a:gd name="T31" fmla="*/ 243 h 300"/>
                  <a:gd name="T32" fmla="*/ 9 w 271"/>
                  <a:gd name="T33" fmla="*/ 237 h 300"/>
                  <a:gd name="T34" fmla="*/ 32 w 271"/>
                  <a:gd name="T35" fmla="*/ 234 h 300"/>
                  <a:gd name="T36" fmla="*/ 59 w 271"/>
                  <a:gd name="T37" fmla="*/ 219 h 300"/>
                  <a:gd name="T38" fmla="*/ 116 w 271"/>
                  <a:gd name="T39" fmla="*/ 185 h 300"/>
                  <a:gd name="T40" fmla="*/ 145 w 271"/>
                  <a:gd name="T41" fmla="*/ 155 h 300"/>
                  <a:gd name="T42" fmla="*/ 133 w 271"/>
                  <a:gd name="T43" fmla="*/ 142 h 300"/>
                  <a:gd name="T44" fmla="*/ 145 w 271"/>
                  <a:gd name="T45" fmla="*/ 112 h 300"/>
                  <a:gd name="T46" fmla="*/ 143 w 271"/>
                  <a:gd name="T47" fmla="*/ 104 h 300"/>
                  <a:gd name="T48" fmla="*/ 124 w 271"/>
                  <a:gd name="T49" fmla="*/ 108 h 300"/>
                  <a:gd name="T50" fmla="*/ 121 w 271"/>
                  <a:gd name="T51" fmla="*/ 140 h 300"/>
                  <a:gd name="T52" fmla="*/ 87 w 271"/>
                  <a:gd name="T53" fmla="*/ 188 h 300"/>
                  <a:gd name="T54" fmla="*/ 73 w 271"/>
                  <a:gd name="T55" fmla="*/ 176 h 300"/>
                  <a:gd name="T56" fmla="*/ 67 w 271"/>
                  <a:gd name="T57" fmla="*/ 159 h 300"/>
                  <a:gd name="T58" fmla="*/ 66 w 271"/>
                  <a:gd name="T59" fmla="*/ 63 h 300"/>
                  <a:gd name="T60" fmla="*/ 72 w 271"/>
                  <a:gd name="T61" fmla="*/ 47 h 300"/>
                  <a:gd name="T62" fmla="*/ 88 w 271"/>
                  <a:gd name="T63" fmla="*/ 55 h 300"/>
                  <a:gd name="T64" fmla="*/ 109 w 271"/>
                  <a:gd name="T65" fmla="*/ 63 h 300"/>
                  <a:gd name="T66" fmla="*/ 160 w 271"/>
                  <a:gd name="T67" fmla="*/ 28 h 300"/>
                  <a:gd name="T68" fmla="*/ 187 w 271"/>
                  <a:gd name="T69" fmla="*/ 16 h 300"/>
                  <a:gd name="T70" fmla="*/ 258 w 271"/>
                  <a:gd name="T71" fmla="*/ 4 h 300"/>
                  <a:gd name="T72" fmla="*/ 271 w 271"/>
                  <a:gd name="T73" fmla="*/ 16 h 300"/>
                  <a:gd name="T74" fmla="*/ 248 w 271"/>
                  <a:gd name="T75" fmla="*/ 37 h 300"/>
                  <a:gd name="T76" fmla="*/ 215 w 271"/>
                  <a:gd name="T77" fmla="*/ 67 h 300"/>
                  <a:gd name="T78" fmla="*/ 186 w 271"/>
                  <a:gd name="T79" fmla="*/ 9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300">
                    <a:moveTo>
                      <a:pt x="185" y="102"/>
                    </a:moveTo>
                    <a:cubicBezTo>
                      <a:pt x="188" y="101"/>
                      <a:pt x="191" y="99"/>
                      <a:pt x="194" y="98"/>
                    </a:cubicBezTo>
                    <a:cubicBezTo>
                      <a:pt x="200" y="94"/>
                      <a:pt x="206" y="91"/>
                      <a:pt x="213" y="90"/>
                    </a:cubicBezTo>
                    <a:cubicBezTo>
                      <a:pt x="221" y="89"/>
                      <a:pt x="229" y="92"/>
                      <a:pt x="236" y="96"/>
                    </a:cubicBezTo>
                    <a:cubicBezTo>
                      <a:pt x="237" y="97"/>
                      <a:pt x="238" y="98"/>
                      <a:pt x="239" y="99"/>
                    </a:cubicBezTo>
                    <a:cubicBezTo>
                      <a:pt x="242" y="103"/>
                      <a:pt x="242" y="108"/>
                      <a:pt x="237" y="111"/>
                    </a:cubicBezTo>
                    <a:cubicBezTo>
                      <a:pt x="220" y="127"/>
                      <a:pt x="200" y="139"/>
                      <a:pt x="179" y="148"/>
                    </a:cubicBezTo>
                    <a:cubicBezTo>
                      <a:pt x="178" y="149"/>
                      <a:pt x="176" y="149"/>
                      <a:pt x="175" y="150"/>
                    </a:cubicBezTo>
                    <a:cubicBezTo>
                      <a:pt x="167" y="153"/>
                      <a:pt x="164" y="159"/>
                      <a:pt x="163" y="168"/>
                    </a:cubicBezTo>
                    <a:cubicBezTo>
                      <a:pt x="163" y="177"/>
                      <a:pt x="165" y="187"/>
                      <a:pt x="169" y="195"/>
                    </a:cubicBezTo>
                    <a:cubicBezTo>
                      <a:pt x="182" y="226"/>
                      <a:pt x="186" y="259"/>
                      <a:pt x="185" y="292"/>
                    </a:cubicBezTo>
                    <a:cubicBezTo>
                      <a:pt x="185" y="298"/>
                      <a:pt x="183" y="300"/>
                      <a:pt x="177" y="299"/>
                    </a:cubicBezTo>
                    <a:cubicBezTo>
                      <a:pt x="171" y="299"/>
                      <a:pt x="165" y="297"/>
                      <a:pt x="161" y="292"/>
                    </a:cubicBezTo>
                    <a:cubicBezTo>
                      <a:pt x="159" y="290"/>
                      <a:pt x="159" y="287"/>
                      <a:pt x="159" y="285"/>
                    </a:cubicBezTo>
                    <a:cubicBezTo>
                      <a:pt x="159" y="284"/>
                      <a:pt x="159" y="282"/>
                      <a:pt x="159" y="281"/>
                    </a:cubicBezTo>
                    <a:cubicBezTo>
                      <a:pt x="159" y="274"/>
                      <a:pt x="156" y="269"/>
                      <a:pt x="150" y="266"/>
                    </a:cubicBezTo>
                    <a:cubicBezTo>
                      <a:pt x="146" y="263"/>
                      <a:pt x="141" y="262"/>
                      <a:pt x="136" y="260"/>
                    </a:cubicBezTo>
                    <a:cubicBezTo>
                      <a:pt x="135" y="260"/>
                      <a:pt x="134" y="260"/>
                      <a:pt x="133" y="260"/>
                    </a:cubicBezTo>
                    <a:cubicBezTo>
                      <a:pt x="129" y="258"/>
                      <a:pt x="126" y="255"/>
                      <a:pt x="126" y="252"/>
                    </a:cubicBezTo>
                    <a:cubicBezTo>
                      <a:pt x="125" y="248"/>
                      <a:pt x="128" y="244"/>
                      <a:pt x="132" y="243"/>
                    </a:cubicBezTo>
                    <a:cubicBezTo>
                      <a:pt x="134" y="242"/>
                      <a:pt x="136" y="242"/>
                      <a:pt x="138" y="242"/>
                    </a:cubicBezTo>
                    <a:cubicBezTo>
                      <a:pt x="144" y="241"/>
                      <a:pt x="147" y="238"/>
                      <a:pt x="149" y="232"/>
                    </a:cubicBezTo>
                    <a:cubicBezTo>
                      <a:pt x="153" y="220"/>
                      <a:pt x="151" y="208"/>
                      <a:pt x="144" y="197"/>
                    </a:cubicBezTo>
                    <a:cubicBezTo>
                      <a:pt x="142" y="195"/>
                      <a:pt x="141" y="195"/>
                      <a:pt x="139" y="197"/>
                    </a:cubicBezTo>
                    <a:cubicBezTo>
                      <a:pt x="138" y="197"/>
                      <a:pt x="137" y="198"/>
                      <a:pt x="136" y="199"/>
                    </a:cubicBezTo>
                    <a:cubicBezTo>
                      <a:pt x="129" y="205"/>
                      <a:pt x="123" y="210"/>
                      <a:pt x="117" y="216"/>
                    </a:cubicBezTo>
                    <a:cubicBezTo>
                      <a:pt x="112" y="220"/>
                      <a:pt x="108" y="225"/>
                      <a:pt x="105" y="231"/>
                    </a:cubicBezTo>
                    <a:cubicBezTo>
                      <a:pt x="104" y="232"/>
                      <a:pt x="103" y="233"/>
                      <a:pt x="101" y="235"/>
                    </a:cubicBezTo>
                    <a:cubicBezTo>
                      <a:pt x="84" y="253"/>
                      <a:pt x="66" y="270"/>
                      <a:pt x="48" y="288"/>
                    </a:cubicBezTo>
                    <a:cubicBezTo>
                      <a:pt x="41" y="296"/>
                      <a:pt x="35" y="297"/>
                      <a:pt x="26" y="293"/>
                    </a:cubicBezTo>
                    <a:cubicBezTo>
                      <a:pt x="20" y="291"/>
                      <a:pt x="16" y="287"/>
                      <a:pt x="13" y="282"/>
                    </a:cubicBezTo>
                    <a:cubicBezTo>
                      <a:pt x="4" y="271"/>
                      <a:pt x="1" y="257"/>
                      <a:pt x="0" y="243"/>
                    </a:cubicBezTo>
                    <a:cubicBezTo>
                      <a:pt x="0" y="240"/>
                      <a:pt x="1" y="239"/>
                      <a:pt x="3" y="239"/>
                    </a:cubicBezTo>
                    <a:cubicBezTo>
                      <a:pt x="5" y="238"/>
                      <a:pt x="7" y="237"/>
                      <a:pt x="9" y="237"/>
                    </a:cubicBezTo>
                    <a:cubicBezTo>
                      <a:pt x="13" y="235"/>
                      <a:pt x="16" y="235"/>
                      <a:pt x="20" y="237"/>
                    </a:cubicBezTo>
                    <a:cubicBezTo>
                      <a:pt x="24" y="239"/>
                      <a:pt x="28" y="238"/>
                      <a:pt x="32" y="234"/>
                    </a:cubicBezTo>
                    <a:cubicBezTo>
                      <a:pt x="34" y="233"/>
                      <a:pt x="37" y="231"/>
                      <a:pt x="39" y="230"/>
                    </a:cubicBezTo>
                    <a:cubicBezTo>
                      <a:pt x="46" y="226"/>
                      <a:pt x="52" y="222"/>
                      <a:pt x="59" y="219"/>
                    </a:cubicBezTo>
                    <a:cubicBezTo>
                      <a:pt x="60" y="218"/>
                      <a:pt x="62" y="217"/>
                      <a:pt x="63" y="216"/>
                    </a:cubicBezTo>
                    <a:cubicBezTo>
                      <a:pt x="81" y="206"/>
                      <a:pt x="98" y="195"/>
                      <a:pt x="116" y="185"/>
                    </a:cubicBezTo>
                    <a:cubicBezTo>
                      <a:pt x="122" y="181"/>
                      <a:pt x="128" y="177"/>
                      <a:pt x="134" y="172"/>
                    </a:cubicBezTo>
                    <a:cubicBezTo>
                      <a:pt x="139" y="168"/>
                      <a:pt x="143" y="163"/>
                      <a:pt x="145" y="155"/>
                    </a:cubicBezTo>
                    <a:cubicBezTo>
                      <a:pt x="143" y="155"/>
                      <a:pt x="142" y="154"/>
                      <a:pt x="140" y="154"/>
                    </a:cubicBezTo>
                    <a:cubicBezTo>
                      <a:pt x="134" y="152"/>
                      <a:pt x="132" y="148"/>
                      <a:pt x="133" y="142"/>
                    </a:cubicBezTo>
                    <a:cubicBezTo>
                      <a:pt x="134" y="140"/>
                      <a:pt x="135" y="137"/>
                      <a:pt x="136" y="135"/>
                    </a:cubicBezTo>
                    <a:cubicBezTo>
                      <a:pt x="139" y="127"/>
                      <a:pt x="142" y="119"/>
                      <a:pt x="145" y="112"/>
                    </a:cubicBezTo>
                    <a:cubicBezTo>
                      <a:pt x="145" y="111"/>
                      <a:pt x="146" y="110"/>
                      <a:pt x="146" y="109"/>
                    </a:cubicBezTo>
                    <a:cubicBezTo>
                      <a:pt x="147" y="105"/>
                      <a:pt x="146" y="104"/>
                      <a:pt x="143" y="104"/>
                    </a:cubicBezTo>
                    <a:cubicBezTo>
                      <a:pt x="140" y="104"/>
                      <a:pt x="138" y="104"/>
                      <a:pt x="135" y="105"/>
                    </a:cubicBezTo>
                    <a:cubicBezTo>
                      <a:pt x="132" y="106"/>
                      <a:pt x="128" y="107"/>
                      <a:pt x="124" y="108"/>
                    </a:cubicBezTo>
                    <a:cubicBezTo>
                      <a:pt x="122" y="109"/>
                      <a:pt x="121" y="111"/>
                      <a:pt x="121" y="113"/>
                    </a:cubicBezTo>
                    <a:cubicBezTo>
                      <a:pt x="121" y="122"/>
                      <a:pt x="121" y="131"/>
                      <a:pt x="121" y="140"/>
                    </a:cubicBezTo>
                    <a:cubicBezTo>
                      <a:pt x="121" y="142"/>
                      <a:pt x="120" y="144"/>
                      <a:pt x="119" y="146"/>
                    </a:cubicBezTo>
                    <a:cubicBezTo>
                      <a:pt x="108" y="160"/>
                      <a:pt x="98" y="174"/>
                      <a:pt x="87" y="188"/>
                    </a:cubicBezTo>
                    <a:cubicBezTo>
                      <a:pt x="87" y="189"/>
                      <a:pt x="86" y="189"/>
                      <a:pt x="86" y="190"/>
                    </a:cubicBezTo>
                    <a:cubicBezTo>
                      <a:pt x="81" y="185"/>
                      <a:pt x="77" y="181"/>
                      <a:pt x="73" y="176"/>
                    </a:cubicBezTo>
                    <a:cubicBezTo>
                      <a:pt x="70" y="173"/>
                      <a:pt x="69" y="170"/>
                      <a:pt x="69" y="166"/>
                    </a:cubicBezTo>
                    <a:cubicBezTo>
                      <a:pt x="68" y="164"/>
                      <a:pt x="68" y="161"/>
                      <a:pt x="67" y="159"/>
                    </a:cubicBezTo>
                    <a:cubicBezTo>
                      <a:pt x="58" y="138"/>
                      <a:pt x="57" y="117"/>
                      <a:pt x="63" y="95"/>
                    </a:cubicBezTo>
                    <a:cubicBezTo>
                      <a:pt x="67" y="84"/>
                      <a:pt x="67" y="74"/>
                      <a:pt x="66" y="63"/>
                    </a:cubicBezTo>
                    <a:cubicBezTo>
                      <a:pt x="66" y="60"/>
                      <a:pt x="66" y="57"/>
                      <a:pt x="66" y="54"/>
                    </a:cubicBezTo>
                    <a:cubicBezTo>
                      <a:pt x="66" y="50"/>
                      <a:pt x="68" y="47"/>
                      <a:pt x="72" y="47"/>
                    </a:cubicBezTo>
                    <a:cubicBezTo>
                      <a:pt x="75" y="46"/>
                      <a:pt x="78" y="47"/>
                      <a:pt x="80" y="48"/>
                    </a:cubicBezTo>
                    <a:cubicBezTo>
                      <a:pt x="83" y="50"/>
                      <a:pt x="85" y="52"/>
                      <a:pt x="88" y="55"/>
                    </a:cubicBezTo>
                    <a:cubicBezTo>
                      <a:pt x="90" y="57"/>
                      <a:pt x="91" y="59"/>
                      <a:pt x="93" y="61"/>
                    </a:cubicBezTo>
                    <a:cubicBezTo>
                      <a:pt x="99" y="66"/>
                      <a:pt x="103" y="67"/>
                      <a:pt x="109" y="63"/>
                    </a:cubicBezTo>
                    <a:cubicBezTo>
                      <a:pt x="117" y="58"/>
                      <a:pt x="125" y="53"/>
                      <a:pt x="133" y="48"/>
                    </a:cubicBezTo>
                    <a:cubicBezTo>
                      <a:pt x="142" y="41"/>
                      <a:pt x="151" y="35"/>
                      <a:pt x="160" y="28"/>
                    </a:cubicBezTo>
                    <a:cubicBezTo>
                      <a:pt x="163" y="25"/>
                      <a:pt x="167" y="24"/>
                      <a:pt x="171" y="23"/>
                    </a:cubicBezTo>
                    <a:cubicBezTo>
                      <a:pt x="177" y="23"/>
                      <a:pt x="182" y="20"/>
                      <a:pt x="187" y="16"/>
                    </a:cubicBezTo>
                    <a:cubicBezTo>
                      <a:pt x="196" y="6"/>
                      <a:pt x="208" y="2"/>
                      <a:pt x="221" y="1"/>
                    </a:cubicBezTo>
                    <a:cubicBezTo>
                      <a:pt x="233" y="0"/>
                      <a:pt x="246" y="0"/>
                      <a:pt x="258" y="4"/>
                    </a:cubicBezTo>
                    <a:cubicBezTo>
                      <a:pt x="261" y="5"/>
                      <a:pt x="264" y="7"/>
                      <a:pt x="267" y="9"/>
                    </a:cubicBezTo>
                    <a:cubicBezTo>
                      <a:pt x="270" y="10"/>
                      <a:pt x="271" y="13"/>
                      <a:pt x="271" y="16"/>
                    </a:cubicBezTo>
                    <a:cubicBezTo>
                      <a:pt x="271" y="18"/>
                      <a:pt x="271" y="19"/>
                      <a:pt x="269" y="21"/>
                    </a:cubicBezTo>
                    <a:cubicBezTo>
                      <a:pt x="262" y="26"/>
                      <a:pt x="255" y="31"/>
                      <a:pt x="248" y="37"/>
                    </a:cubicBezTo>
                    <a:cubicBezTo>
                      <a:pt x="240" y="43"/>
                      <a:pt x="232" y="50"/>
                      <a:pt x="226" y="58"/>
                    </a:cubicBezTo>
                    <a:cubicBezTo>
                      <a:pt x="223" y="62"/>
                      <a:pt x="219" y="65"/>
                      <a:pt x="215" y="67"/>
                    </a:cubicBezTo>
                    <a:cubicBezTo>
                      <a:pt x="213" y="68"/>
                      <a:pt x="212" y="69"/>
                      <a:pt x="211" y="70"/>
                    </a:cubicBezTo>
                    <a:cubicBezTo>
                      <a:pt x="202" y="79"/>
                      <a:pt x="194" y="87"/>
                      <a:pt x="186" y="95"/>
                    </a:cubicBezTo>
                    <a:cubicBezTo>
                      <a:pt x="184" y="97"/>
                      <a:pt x="183" y="99"/>
                      <a:pt x="1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1" name="Freeform 14">
                <a:extLst>
                  <a:ext uri="{FF2B5EF4-FFF2-40B4-BE49-F238E27FC236}">
                    <a16:creationId xmlns:a16="http://schemas.microsoft.com/office/drawing/2014/main" id="{F2A49C76-5480-41CE-9ADE-B8DA9152D704}"/>
                  </a:ext>
                </a:extLst>
              </p:cNvPr>
              <p:cNvSpPr>
                <a:spLocks/>
              </p:cNvSpPr>
              <p:nvPr/>
            </p:nvSpPr>
            <p:spPr bwMode="auto">
              <a:xfrm>
                <a:off x="9143222" y="3099837"/>
                <a:ext cx="797747" cy="506201"/>
              </a:xfrm>
              <a:custGeom>
                <a:avLst/>
                <a:gdLst>
                  <a:gd name="T0" fmla="*/ 16 w 280"/>
                  <a:gd name="T1" fmla="*/ 133 h 178"/>
                  <a:gd name="T2" fmla="*/ 14 w 280"/>
                  <a:gd name="T3" fmla="*/ 124 h 178"/>
                  <a:gd name="T4" fmla="*/ 2 w 280"/>
                  <a:gd name="T5" fmla="*/ 103 h 178"/>
                  <a:gd name="T6" fmla="*/ 6 w 280"/>
                  <a:gd name="T7" fmla="*/ 81 h 178"/>
                  <a:gd name="T8" fmla="*/ 16 w 280"/>
                  <a:gd name="T9" fmla="*/ 77 h 178"/>
                  <a:gd name="T10" fmla="*/ 22 w 280"/>
                  <a:gd name="T11" fmla="*/ 77 h 178"/>
                  <a:gd name="T12" fmla="*/ 40 w 280"/>
                  <a:gd name="T13" fmla="*/ 71 h 178"/>
                  <a:gd name="T14" fmla="*/ 54 w 280"/>
                  <a:gd name="T15" fmla="*/ 64 h 178"/>
                  <a:gd name="T16" fmla="*/ 63 w 280"/>
                  <a:gd name="T17" fmla="*/ 61 h 178"/>
                  <a:gd name="T18" fmla="*/ 144 w 280"/>
                  <a:gd name="T19" fmla="*/ 25 h 178"/>
                  <a:gd name="T20" fmla="*/ 169 w 280"/>
                  <a:gd name="T21" fmla="*/ 16 h 178"/>
                  <a:gd name="T22" fmla="*/ 186 w 280"/>
                  <a:gd name="T23" fmla="*/ 13 h 178"/>
                  <a:gd name="T24" fmla="*/ 209 w 280"/>
                  <a:gd name="T25" fmla="*/ 9 h 178"/>
                  <a:gd name="T26" fmla="*/ 224 w 280"/>
                  <a:gd name="T27" fmla="*/ 3 h 178"/>
                  <a:gd name="T28" fmla="*/ 233 w 280"/>
                  <a:gd name="T29" fmla="*/ 0 h 178"/>
                  <a:gd name="T30" fmla="*/ 265 w 280"/>
                  <a:gd name="T31" fmla="*/ 5 h 178"/>
                  <a:gd name="T32" fmla="*/ 274 w 280"/>
                  <a:gd name="T33" fmla="*/ 29 h 178"/>
                  <a:gd name="T34" fmla="*/ 256 w 280"/>
                  <a:gd name="T35" fmla="*/ 50 h 178"/>
                  <a:gd name="T36" fmla="*/ 245 w 280"/>
                  <a:gd name="T37" fmla="*/ 53 h 178"/>
                  <a:gd name="T38" fmla="*/ 220 w 280"/>
                  <a:gd name="T39" fmla="*/ 56 h 178"/>
                  <a:gd name="T40" fmla="*/ 213 w 280"/>
                  <a:gd name="T41" fmla="*/ 58 h 178"/>
                  <a:gd name="T42" fmla="*/ 208 w 280"/>
                  <a:gd name="T43" fmla="*/ 67 h 178"/>
                  <a:gd name="T44" fmla="*/ 210 w 280"/>
                  <a:gd name="T45" fmla="*/ 76 h 178"/>
                  <a:gd name="T46" fmla="*/ 218 w 280"/>
                  <a:gd name="T47" fmla="*/ 92 h 178"/>
                  <a:gd name="T48" fmla="*/ 224 w 280"/>
                  <a:gd name="T49" fmla="*/ 115 h 178"/>
                  <a:gd name="T50" fmla="*/ 220 w 280"/>
                  <a:gd name="T51" fmla="*/ 146 h 178"/>
                  <a:gd name="T52" fmla="*/ 197 w 280"/>
                  <a:gd name="T53" fmla="*/ 163 h 178"/>
                  <a:gd name="T54" fmla="*/ 189 w 280"/>
                  <a:gd name="T55" fmla="*/ 163 h 178"/>
                  <a:gd name="T56" fmla="*/ 181 w 280"/>
                  <a:gd name="T57" fmla="*/ 167 h 178"/>
                  <a:gd name="T58" fmla="*/ 178 w 280"/>
                  <a:gd name="T59" fmla="*/ 170 h 178"/>
                  <a:gd name="T60" fmla="*/ 156 w 280"/>
                  <a:gd name="T61" fmla="*/ 175 h 178"/>
                  <a:gd name="T62" fmla="*/ 140 w 280"/>
                  <a:gd name="T63" fmla="*/ 166 h 178"/>
                  <a:gd name="T64" fmla="*/ 126 w 280"/>
                  <a:gd name="T65" fmla="*/ 162 h 178"/>
                  <a:gd name="T66" fmla="*/ 119 w 280"/>
                  <a:gd name="T67" fmla="*/ 160 h 178"/>
                  <a:gd name="T68" fmla="*/ 113 w 280"/>
                  <a:gd name="T69" fmla="*/ 150 h 178"/>
                  <a:gd name="T70" fmla="*/ 115 w 280"/>
                  <a:gd name="T71" fmla="*/ 147 h 178"/>
                  <a:gd name="T72" fmla="*/ 122 w 280"/>
                  <a:gd name="T73" fmla="*/ 147 h 178"/>
                  <a:gd name="T74" fmla="*/ 166 w 280"/>
                  <a:gd name="T75" fmla="*/ 141 h 178"/>
                  <a:gd name="T76" fmla="*/ 185 w 280"/>
                  <a:gd name="T77" fmla="*/ 129 h 178"/>
                  <a:gd name="T78" fmla="*/ 188 w 280"/>
                  <a:gd name="T79" fmla="*/ 120 h 178"/>
                  <a:gd name="T80" fmla="*/ 185 w 280"/>
                  <a:gd name="T81" fmla="*/ 92 h 178"/>
                  <a:gd name="T82" fmla="*/ 184 w 280"/>
                  <a:gd name="T83" fmla="*/ 77 h 178"/>
                  <a:gd name="T84" fmla="*/ 179 w 280"/>
                  <a:gd name="T85" fmla="*/ 71 h 178"/>
                  <a:gd name="T86" fmla="*/ 163 w 280"/>
                  <a:gd name="T87" fmla="*/ 75 h 178"/>
                  <a:gd name="T88" fmla="*/ 158 w 280"/>
                  <a:gd name="T89" fmla="*/ 79 h 178"/>
                  <a:gd name="T90" fmla="*/ 145 w 280"/>
                  <a:gd name="T91" fmla="*/ 82 h 178"/>
                  <a:gd name="T92" fmla="*/ 116 w 280"/>
                  <a:gd name="T93" fmla="*/ 91 h 178"/>
                  <a:gd name="T94" fmla="*/ 80 w 280"/>
                  <a:gd name="T95" fmla="*/ 118 h 178"/>
                  <a:gd name="T96" fmla="*/ 52 w 280"/>
                  <a:gd name="T97" fmla="*/ 135 h 178"/>
                  <a:gd name="T98" fmla="*/ 22 w 280"/>
                  <a:gd name="T99" fmla="*/ 136 h 178"/>
                  <a:gd name="T100" fmla="*/ 18 w 280"/>
                  <a:gd name="T101" fmla="*/ 134 h 178"/>
                  <a:gd name="T102" fmla="*/ 16 w 280"/>
                  <a:gd name="T103"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0" h="178">
                    <a:moveTo>
                      <a:pt x="16" y="133"/>
                    </a:moveTo>
                    <a:cubicBezTo>
                      <a:pt x="18" y="129"/>
                      <a:pt x="16" y="127"/>
                      <a:pt x="14" y="124"/>
                    </a:cubicBezTo>
                    <a:cubicBezTo>
                      <a:pt x="9" y="118"/>
                      <a:pt x="5" y="111"/>
                      <a:pt x="2" y="103"/>
                    </a:cubicBezTo>
                    <a:cubicBezTo>
                      <a:pt x="0" y="95"/>
                      <a:pt x="1" y="88"/>
                      <a:pt x="6" y="81"/>
                    </a:cubicBezTo>
                    <a:cubicBezTo>
                      <a:pt x="9" y="78"/>
                      <a:pt x="12" y="76"/>
                      <a:pt x="16" y="77"/>
                    </a:cubicBezTo>
                    <a:cubicBezTo>
                      <a:pt x="18" y="77"/>
                      <a:pt x="20" y="76"/>
                      <a:pt x="22" y="77"/>
                    </a:cubicBezTo>
                    <a:cubicBezTo>
                      <a:pt x="29" y="79"/>
                      <a:pt x="36" y="76"/>
                      <a:pt x="40" y="71"/>
                    </a:cubicBezTo>
                    <a:cubicBezTo>
                      <a:pt x="44" y="67"/>
                      <a:pt x="49" y="65"/>
                      <a:pt x="54" y="64"/>
                    </a:cubicBezTo>
                    <a:cubicBezTo>
                      <a:pt x="57" y="64"/>
                      <a:pt x="60" y="62"/>
                      <a:pt x="63" y="61"/>
                    </a:cubicBezTo>
                    <a:cubicBezTo>
                      <a:pt x="89" y="47"/>
                      <a:pt x="116" y="35"/>
                      <a:pt x="144" y="25"/>
                    </a:cubicBezTo>
                    <a:cubicBezTo>
                      <a:pt x="152" y="22"/>
                      <a:pt x="161" y="19"/>
                      <a:pt x="169" y="16"/>
                    </a:cubicBezTo>
                    <a:cubicBezTo>
                      <a:pt x="174" y="14"/>
                      <a:pt x="180" y="14"/>
                      <a:pt x="186" y="13"/>
                    </a:cubicBezTo>
                    <a:cubicBezTo>
                      <a:pt x="194" y="12"/>
                      <a:pt x="201" y="11"/>
                      <a:pt x="209" y="9"/>
                    </a:cubicBezTo>
                    <a:cubicBezTo>
                      <a:pt x="214" y="8"/>
                      <a:pt x="219" y="5"/>
                      <a:pt x="224" y="3"/>
                    </a:cubicBezTo>
                    <a:cubicBezTo>
                      <a:pt x="227" y="1"/>
                      <a:pt x="230" y="0"/>
                      <a:pt x="233" y="0"/>
                    </a:cubicBezTo>
                    <a:cubicBezTo>
                      <a:pt x="244" y="0"/>
                      <a:pt x="255" y="1"/>
                      <a:pt x="265" y="5"/>
                    </a:cubicBezTo>
                    <a:cubicBezTo>
                      <a:pt x="276" y="9"/>
                      <a:pt x="280" y="19"/>
                      <a:pt x="274" y="29"/>
                    </a:cubicBezTo>
                    <a:cubicBezTo>
                      <a:pt x="270" y="38"/>
                      <a:pt x="263" y="45"/>
                      <a:pt x="256" y="50"/>
                    </a:cubicBezTo>
                    <a:cubicBezTo>
                      <a:pt x="252" y="53"/>
                      <a:pt x="249" y="53"/>
                      <a:pt x="245" y="53"/>
                    </a:cubicBezTo>
                    <a:cubicBezTo>
                      <a:pt x="236" y="54"/>
                      <a:pt x="228" y="55"/>
                      <a:pt x="220" y="56"/>
                    </a:cubicBezTo>
                    <a:cubicBezTo>
                      <a:pt x="218" y="57"/>
                      <a:pt x="215" y="57"/>
                      <a:pt x="213" y="58"/>
                    </a:cubicBezTo>
                    <a:cubicBezTo>
                      <a:pt x="209" y="60"/>
                      <a:pt x="208" y="63"/>
                      <a:pt x="208" y="67"/>
                    </a:cubicBezTo>
                    <a:cubicBezTo>
                      <a:pt x="208" y="70"/>
                      <a:pt x="209" y="73"/>
                      <a:pt x="210" y="76"/>
                    </a:cubicBezTo>
                    <a:cubicBezTo>
                      <a:pt x="213" y="82"/>
                      <a:pt x="215" y="87"/>
                      <a:pt x="218" y="92"/>
                    </a:cubicBezTo>
                    <a:cubicBezTo>
                      <a:pt x="221" y="100"/>
                      <a:pt x="224" y="107"/>
                      <a:pt x="224" y="115"/>
                    </a:cubicBezTo>
                    <a:cubicBezTo>
                      <a:pt x="224" y="126"/>
                      <a:pt x="223" y="136"/>
                      <a:pt x="220" y="146"/>
                    </a:cubicBezTo>
                    <a:cubicBezTo>
                      <a:pt x="216" y="157"/>
                      <a:pt x="209" y="162"/>
                      <a:pt x="197" y="163"/>
                    </a:cubicBezTo>
                    <a:cubicBezTo>
                      <a:pt x="194" y="163"/>
                      <a:pt x="192" y="163"/>
                      <a:pt x="189" y="163"/>
                    </a:cubicBezTo>
                    <a:cubicBezTo>
                      <a:pt x="186" y="163"/>
                      <a:pt x="183" y="163"/>
                      <a:pt x="181" y="167"/>
                    </a:cubicBezTo>
                    <a:cubicBezTo>
                      <a:pt x="180" y="168"/>
                      <a:pt x="179" y="169"/>
                      <a:pt x="178" y="170"/>
                    </a:cubicBezTo>
                    <a:cubicBezTo>
                      <a:pt x="171" y="176"/>
                      <a:pt x="164" y="178"/>
                      <a:pt x="156" y="175"/>
                    </a:cubicBezTo>
                    <a:cubicBezTo>
                      <a:pt x="151" y="172"/>
                      <a:pt x="145" y="169"/>
                      <a:pt x="140" y="166"/>
                    </a:cubicBezTo>
                    <a:cubicBezTo>
                      <a:pt x="136" y="163"/>
                      <a:pt x="132" y="162"/>
                      <a:pt x="126" y="162"/>
                    </a:cubicBezTo>
                    <a:cubicBezTo>
                      <a:pt x="124" y="162"/>
                      <a:pt x="121" y="163"/>
                      <a:pt x="119" y="160"/>
                    </a:cubicBezTo>
                    <a:cubicBezTo>
                      <a:pt x="116" y="157"/>
                      <a:pt x="114" y="154"/>
                      <a:pt x="113" y="150"/>
                    </a:cubicBezTo>
                    <a:cubicBezTo>
                      <a:pt x="112" y="148"/>
                      <a:pt x="113" y="147"/>
                      <a:pt x="115" y="147"/>
                    </a:cubicBezTo>
                    <a:cubicBezTo>
                      <a:pt x="117" y="147"/>
                      <a:pt x="120" y="147"/>
                      <a:pt x="122" y="147"/>
                    </a:cubicBezTo>
                    <a:cubicBezTo>
                      <a:pt x="137" y="148"/>
                      <a:pt x="152" y="146"/>
                      <a:pt x="166" y="141"/>
                    </a:cubicBezTo>
                    <a:cubicBezTo>
                      <a:pt x="173" y="138"/>
                      <a:pt x="179" y="134"/>
                      <a:pt x="185" y="129"/>
                    </a:cubicBezTo>
                    <a:cubicBezTo>
                      <a:pt x="188" y="126"/>
                      <a:pt x="189" y="123"/>
                      <a:pt x="188" y="120"/>
                    </a:cubicBezTo>
                    <a:cubicBezTo>
                      <a:pt x="187" y="111"/>
                      <a:pt x="186" y="102"/>
                      <a:pt x="185" y="92"/>
                    </a:cubicBezTo>
                    <a:cubicBezTo>
                      <a:pt x="184" y="87"/>
                      <a:pt x="184" y="82"/>
                      <a:pt x="184" y="77"/>
                    </a:cubicBezTo>
                    <a:cubicBezTo>
                      <a:pt x="184" y="73"/>
                      <a:pt x="183" y="71"/>
                      <a:pt x="179" y="71"/>
                    </a:cubicBezTo>
                    <a:cubicBezTo>
                      <a:pt x="173" y="70"/>
                      <a:pt x="168" y="70"/>
                      <a:pt x="163" y="75"/>
                    </a:cubicBezTo>
                    <a:cubicBezTo>
                      <a:pt x="162" y="76"/>
                      <a:pt x="160" y="77"/>
                      <a:pt x="158" y="79"/>
                    </a:cubicBezTo>
                    <a:cubicBezTo>
                      <a:pt x="154" y="81"/>
                      <a:pt x="150" y="83"/>
                      <a:pt x="145" y="82"/>
                    </a:cubicBezTo>
                    <a:cubicBezTo>
                      <a:pt x="134" y="82"/>
                      <a:pt x="124" y="85"/>
                      <a:pt x="116" y="91"/>
                    </a:cubicBezTo>
                    <a:cubicBezTo>
                      <a:pt x="104" y="100"/>
                      <a:pt x="92" y="109"/>
                      <a:pt x="80" y="118"/>
                    </a:cubicBezTo>
                    <a:cubicBezTo>
                      <a:pt x="71" y="124"/>
                      <a:pt x="62" y="131"/>
                      <a:pt x="52" y="135"/>
                    </a:cubicBezTo>
                    <a:cubicBezTo>
                      <a:pt x="42" y="139"/>
                      <a:pt x="32" y="140"/>
                      <a:pt x="22" y="136"/>
                    </a:cubicBezTo>
                    <a:cubicBezTo>
                      <a:pt x="20" y="136"/>
                      <a:pt x="19" y="135"/>
                      <a:pt x="18" y="134"/>
                    </a:cubicBezTo>
                    <a:cubicBezTo>
                      <a:pt x="17" y="134"/>
                      <a:pt x="17" y="134"/>
                      <a:pt x="1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2" name="Freeform 15">
                <a:extLst>
                  <a:ext uri="{FF2B5EF4-FFF2-40B4-BE49-F238E27FC236}">
                    <a16:creationId xmlns:a16="http://schemas.microsoft.com/office/drawing/2014/main" id="{16AD1742-67D8-4026-84B3-87236E785A6B}"/>
                  </a:ext>
                </a:extLst>
              </p:cNvPr>
              <p:cNvSpPr>
                <a:spLocks/>
              </p:cNvSpPr>
              <p:nvPr/>
            </p:nvSpPr>
            <p:spPr bwMode="auto">
              <a:xfrm>
                <a:off x="6548140" y="2449465"/>
                <a:ext cx="605519" cy="323584"/>
              </a:xfrm>
              <a:custGeom>
                <a:avLst/>
                <a:gdLst>
                  <a:gd name="T0" fmla="*/ 197 w 212"/>
                  <a:gd name="T1" fmla="*/ 0 h 114"/>
                  <a:gd name="T2" fmla="*/ 205 w 212"/>
                  <a:gd name="T3" fmla="*/ 0 h 114"/>
                  <a:gd name="T4" fmla="*/ 211 w 212"/>
                  <a:gd name="T5" fmla="*/ 9 h 114"/>
                  <a:gd name="T6" fmla="*/ 191 w 212"/>
                  <a:gd name="T7" fmla="*/ 29 h 114"/>
                  <a:gd name="T8" fmla="*/ 187 w 212"/>
                  <a:gd name="T9" fmla="*/ 29 h 114"/>
                  <a:gd name="T10" fmla="*/ 174 w 212"/>
                  <a:gd name="T11" fmla="*/ 33 h 114"/>
                  <a:gd name="T12" fmla="*/ 132 w 212"/>
                  <a:gd name="T13" fmla="*/ 67 h 114"/>
                  <a:gd name="T14" fmla="*/ 109 w 212"/>
                  <a:gd name="T15" fmla="*/ 91 h 114"/>
                  <a:gd name="T16" fmla="*/ 71 w 212"/>
                  <a:gd name="T17" fmla="*/ 112 h 114"/>
                  <a:gd name="T18" fmla="*/ 40 w 212"/>
                  <a:gd name="T19" fmla="*/ 108 h 114"/>
                  <a:gd name="T20" fmla="*/ 9 w 212"/>
                  <a:gd name="T21" fmla="*/ 90 h 114"/>
                  <a:gd name="T22" fmla="*/ 8 w 212"/>
                  <a:gd name="T23" fmla="*/ 89 h 114"/>
                  <a:gd name="T24" fmla="*/ 11 w 212"/>
                  <a:gd name="T25" fmla="*/ 64 h 114"/>
                  <a:gd name="T26" fmla="*/ 15 w 212"/>
                  <a:gd name="T27" fmla="*/ 62 h 114"/>
                  <a:gd name="T28" fmla="*/ 114 w 212"/>
                  <a:gd name="T29" fmla="*/ 23 h 114"/>
                  <a:gd name="T30" fmla="*/ 130 w 212"/>
                  <a:gd name="T31" fmla="*/ 18 h 114"/>
                  <a:gd name="T32" fmla="*/ 164 w 212"/>
                  <a:gd name="T33" fmla="*/ 7 h 114"/>
                  <a:gd name="T34" fmla="*/ 197 w 212"/>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4">
                    <a:moveTo>
                      <a:pt x="197" y="0"/>
                    </a:moveTo>
                    <a:cubicBezTo>
                      <a:pt x="199" y="0"/>
                      <a:pt x="202" y="0"/>
                      <a:pt x="205" y="0"/>
                    </a:cubicBezTo>
                    <a:cubicBezTo>
                      <a:pt x="209" y="1"/>
                      <a:pt x="212" y="5"/>
                      <a:pt x="211" y="9"/>
                    </a:cubicBezTo>
                    <a:cubicBezTo>
                      <a:pt x="207" y="18"/>
                      <a:pt x="200" y="25"/>
                      <a:pt x="191" y="29"/>
                    </a:cubicBezTo>
                    <a:cubicBezTo>
                      <a:pt x="189" y="29"/>
                      <a:pt x="188" y="29"/>
                      <a:pt x="187" y="29"/>
                    </a:cubicBezTo>
                    <a:cubicBezTo>
                      <a:pt x="182" y="28"/>
                      <a:pt x="178" y="30"/>
                      <a:pt x="174" y="33"/>
                    </a:cubicBezTo>
                    <a:cubicBezTo>
                      <a:pt x="158" y="43"/>
                      <a:pt x="144" y="54"/>
                      <a:pt x="132" y="67"/>
                    </a:cubicBezTo>
                    <a:cubicBezTo>
                      <a:pt x="124" y="75"/>
                      <a:pt x="116" y="83"/>
                      <a:pt x="109" y="91"/>
                    </a:cubicBezTo>
                    <a:cubicBezTo>
                      <a:pt x="99" y="102"/>
                      <a:pt x="86" y="110"/>
                      <a:pt x="71" y="112"/>
                    </a:cubicBezTo>
                    <a:cubicBezTo>
                      <a:pt x="61" y="114"/>
                      <a:pt x="50" y="112"/>
                      <a:pt x="40" y="108"/>
                    </a:cubicBezTo>
                    <a:cubicBezTo>
                      <a:pt x="29" y="104"/>
                      <a:pt x="19" y="98"/>
                      <a:pt x="9" y="90"/>
                    </a:cubicBezTo>
                    <a:cubicBezTo>
                      <a:pt x="9" y="90"/>
                      <a:pt x="9" y="89"/>
                      <a:pt x="8" y="89"/>
                    </a:cubicBezTo>
                    <a:cubicBezTo>
                      <a:pt x="0" y="81"/>
                      <a:pt x="2" y="70"/>
                      <a:pt x="11" y="64"/>
                    </a:cubicBezTo>
                    <a:cubicBezTo>
                      <a:pt x="12" y="63"/>
                      <a:pt x="14" y="63"/>
                      <a:pt x="15" y="62"/>
                    </a:cubicBezTo>
                    <a:cubicBezTo>
                      <a:pt x="48" y="49"/>
                      <a:pt x="81" y="36"/>
                      <a:pt x="114" y="23"/>
                    </a:cubicBezTo>
                    <a:cubicBezTo>
                      <a:pt x="119" y="21"/>
                      <a:pt x="125" y="19"/>
                      <a:pt x="130" y="18"/>
                    </a:cubicBezTo>
                    <a:cubicBezTo>
                      <a:pt x="142" y="15"/>
                      <a:pt x="153" y="12"/>
                      <a:pt x="164" y="7"/>
                    </a:cubicBezTo>
                    <a:cubicBezTo>
                      <a:pt x="175" y="2"/>
                      <a:pt x="186" y="0"/>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3" name="Freeform 16">
                <a:extLst>
                  <a:ext uri="{FF2B5EF4-FFF2-40B4-BE49-F238E27FC236}">
                    <a16:creationId xmlns:a16="http://schemas.microsoft.com/office/drawing/2014/main" id="{CDEDCC72-5F8A-4DD8-9E4E-D7527A11A8EC}"/>
                  </a:ext>
                </a:extLst>
              </p:cNvPr>
              <p:cNvSpPr>
                <a:spLocks/>
              </p:cNvSpPr>
              <p:nvPr/>
            </p:nvSpPr>
            <p:spPr bwMode="auto">
              <a:xfrm>
                <a:off x="6746776" y="2048989"/>
                <a:ext cx="323584" cy="358826"/>
              </a:xfrm>
              <a:custGeom>
                <a:avLst/>
                <a:gdLst>
                  <a:gd name="T0" fmla="*/ 114 w 114"/>
                  <a:gd name="T1" fmla="*/ 70 h 126"/>
                  <a:gd name="T2" fmla="*/ 101 w 114"/>
                  <a:gd name="T3" fmla="*/ 91 h 126"/>
                  <a:gd name="T4" fmla="*/ 78 w 114"/>
                  <a:gd name="T5" fmla="*/ 97 h 126"/>
                  <a:gd name="T6" fmla="*/ 58 w 114"/>
                  <a:gd name="T7" fmla="*/ 106 h 126"/>
                  <a:gd name="T8" fmla="*/ 40 w 114"/>
                  <a:gd name="T9" fmla="*/ 121 h 126"/>
                  <a:gd name="T10" fmla="*/ 31 w 114"/>
                  <a:gd name="T11" fmla="*/ 125 h 126"/>
                  <a:gd name="T12" fmla="*/ 23 w 114"/>
                  <a:gd name="T13" fmla="*/ 122 h 126"/>
                  <a:gd name="T14" fmla="*/ 23 w 114"/>
                  <a:gd name="T15" fmla="*/ 112 h 126"/>
                  <a:gd name="T16" fmla="*/ 26 w 114"/>
                  <a:gd name="T17" fmla="*/ 68 h 126"/>
                  <a:gd name="T18" fmla="*/ 16 w 114"/>
                  <a:gd name="T19" fmla="*/ 50 h 126"/>
                  <a:gd name="T20" fmla="*/ 11 w 114"/>
                  <a:gd name="T21" fmla="*/ 39 h 126"/>
                  <a:gd name="T22" fmla="*/ 3 w 114"/>
                  <a:gd name="T23" fmla="*/ 21 h 126"/>
                  <a:gd name="T24" fmla="*/ 3 w 114"/>
                  <a:gd name="T25" fmla="*/ 6 h 126"/>
                  <a:gd name="T26" fmla="*/ 12 w 114"/>
                  <a:gd name="T27" fmla="*/ 0 h 126"/>
                  <a:gd name="T28" fmla="*/ 18 w 114"/>
                  <a:gd name="T29" fmla="*/ 1 h 126"/>
                  <a:gd name="T30" fmla="*/ 50 w 114"/>
                  <a:gd name="T31" fmla="*/ 12 h 126"/>
                  <a:gd name="T32" fmla="*/ 86 w 114"/>
                  <a:gd name="T33" fmla="*/ 31 h 126"/>
                  <a:gd name="T34" fmla="*/ 106 w 114"/>
                  <a:gd name="T35" fmla="*/ 48 h 126"/>
                  <a:gd name="T36" fmla="*/ 114 w 114"/>
                  <a:gd name="T3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6">
                    <a:moveTo>
                      <a:pt x="114" y="70"/>
                    </a:moveTo>
                    <a:cubicBezTo>
                      <a:pt x="114" y="79"/>
                      <a:pt x="109" y="86"/>
                      <a:pt x="101" y="91"/>
                    </a:cubicBezTo>
                    <a:cubicBezTo>
                      <a:pt x="94" y="95"/>
                      <a:pt x="86" y="97"/>
                      <a:pt x="78" y="97"/>
                    </a:cubicBezTo>
                    <a:cubicBezTo>
                      <a:pt x="64" y="97"/>
                      <a:pt x="66" y="98"/>
                      <a:pt x="58" y="106"/>
                    </a:cubicBezTo>
                    <a:cubicBezTo>
                      <a:pt x="52" y="111"/>
                      <a:pt x="46" y="116"/>
                      <a:pt x="40" y="121"/>
                    </a:cubicBezTo>
                    <a:cubicBezTo>
                      <a:pt x="38" y="123"/>
                      <a:pt x="35" y="124"/>
                      <a:pt x="31" y="125"/>
                    </a:cubicBezTo>
                    <a:cubicBezTo>
                      <a:pt x="28" y="126"/>
                      <a:pt x="25" y="125"/>
                      <a:pt x="23" y="122"/>
                    </a:cubicBezTo>
                    <a:cubicBezTo>
                      <a:pt x="22" y="118"/>
                      <a:pt x="21" y="115"/>
                      <a:pt x="23" y="112"/>
                    </a:cubicBezTo>
                    <a:cubicBezTo>
                      <a:pt x="33" y="98"/>
                      <a:pt x="33" y="83"/>
                      <a:pt x="26" y="68"/>
                    </a:cubicBezTo>
                    <a:cubicBezTo>
                      <a:pt x="23" y="61"/>
                      <a:pt x="19" y="56"/>
                      <a:pt x="16" y="50"/>
                    </a:cubicBezTo>
                    <a:cubicBezTo>
                      <a:pt x="14" y="46"/>
                      <a:pt x="12" y="43"/>
                      <a:pt x="11" y="39"/>
                    </a:cubicBezTo>
                    <a:cubicBezTo>
                      <a:pt x="9" y="33"/>
                      <a:pt x="7" y="27"/>
                      <a:pt x="3" y="21"/>
                    </a:cubicBezTo>
                    <a:cubicBezTo>
                      <a:pt x="0" y="17"/>
                      <a:pt x="0" y="12"/>
                      <a:pt x="3" y="6"/>
                    </a:cubicBezTo>
                    <a:cubicBezTo>
                      <a:pt x="5" y="2"/>
                      <a:pt x="8" y="0"/>
                      <a:pt x="12" y="0"/>
                    </a:cubicBezTo>
                    <a:cubicBezTo>
                      <a:pt x="14" y="0"/>
                      <a:pt x="16" y="1"/>
                      <a:pt x="18" y="1"/>
                    </a:cubicBezTo>
                    <a:cubicBezTo>
                      <a:pt x="29" y="3"/>
                      <a:pt x="40" y="7"/>
                      <a:pt x="50" y="12"/>
                    </a:cubicBezTo>
                    <a:cubicBezTo>
                      <a:pt x="62" y="19"/>
                      <a:pt x="74" y="25"/>
                      <a:pt x="86" y="31"/>
                    </a:cubicBezTo>
                    <a:cubicBezTo>
                      <a:pt x="94" y="36"/>
                      <a:pt x="101" y="41"/>
                      <a:pt x="106" y="48"/>
                    </a:cubicBezTo>
                    <a:cubicBezTo>
                      <a:pt x="111" y="54"/>
                      <a:pt x="114" y="61"/>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4" name="Freeform 24">
                <a:extLst>
                  <a:ext uri="{FF2B5EF4-FFF2-40B4-BE49-F238E27FC236}">
                    <a16:creationId xmlns:a16="http://schemas.microsoft.com/office/drawing/2014/main" id="{43DCC307-4F60-4FFF-A2A5-A29470381E5B}"/>
                  </a:ext>
                </a:extLst>
              </p:cNvPr>
              <p:cNvSpPr>
                <a:spLocks/>
              </p:cNvSpPr>
              <p:nvPr/>
            </p:nvSpPr>
            <p:spPr bwMode="auto">
              <a:xfrm>
                <a:off x="9216909" y="2378981"/>
                <a:ext cx="317177" cy="429310"/>
              </a:xfrm>
              <a:custGeom>
                <a:avLst/>
                <a:gdLst>
                  <a:gd name="T0" fmla="*/ 111 w 111"/>
                  <a:gd name="T1" fmla="*/ 118 h 150"/>
                  <a:gd name="T2" fmla="*/ 108 w 111"/>
                  <a:gd name="T3" fmla="*/ 125 h 150"/>
                  <a:gd name="T4" fmla="*/ 94 w 111"/>
                  <a:gd name="T5" fmla="*/ 142 h 150"/>
                  <a:gd name="T6" fmla="*/ 80 w 111"/>
                  <a:gd name="T7" fmla="*/ 149 h 150"/>
                  <a:gd name="T8" fmla="*/ 72 w 111"/>
                  <a:gd name="T9" fmla="*/ 144 h 150"/>
                  <a:gd name="T10" fmla="*/ 66 w 111"/>
                  <a:gd name="T11" fmla="*/ 117 h 150"/>
                  <a:gd name="T12" fmla="*/ 59 w 111"/>
                  <a:gd name="T13" fmla="*/ 90 h 150"/>
                  <a:gd name="T14" fmla="*/ 50 w 111"/>
                  <a:gd name="T15" fmla="*/ 75 h 150"/>
                  <a:gd name="T16" fmla="*/ 19 w 111"/>
                  <a:gd name="T17" fmla="*/ 40 h 150"/>
                  <a:gd name="T18" fmla="*/ 6 w 111"/>
                  <a:gd name="T19" fmla="*/ 27 h 150"/>
                  <a:gd name="T20" fmla="*/ 0 w 111"/>
                  <a:gd name="T21" fmla="*/ 10 h 150"/>
                  <a:gd name="T22" fmla="*/ 0 w 111"/>
                  <a:gd name="T23" fmla="*/ 8 h 150"/>
                  <a:gd name="T24" fmla="*/ 9 w 111"/>
                  <a:gd name="T25" fmla="*/ 2 h 150"/>
                  <a:gd name="T26" fmla="*/ 18 w 111"/>
                  <a:gd name="T27" fmla="*/ 7 h 150"/>
                  <a:gd name="T28" fmla="*/ 27 w 111"/>
                  <a:gd name="T29" fmla="*/ 15 h 150"/>
                  <a:gd name="T30" fmla="*/ 44 w 111"/>
                  <a:gd name="T31" fmla="*/ 26 h 150"/>
                  <a:gd name="T32" fmla="*/ 85 w 111"/>
                  <a:gd name="T33" fmla="*/ 57 h 150"/>
                  <a:gd name="T34" fmla="*/ 110 w 111"/>
                  <a:gd name="T35" fmla="*/ 114 h 150"/>
                  <a:gd name="T36" fmla="*/ 110 w 111"/>
                  <a:gd name="T37" fmla="*/ 117 h 150"/>
                  <a:gd name="T38" fmla="*/ 111 w 111"/>
                  <a:gd name="T39" fmla="*/ 11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50">
                    <a:moveTo>
                      <a:pt x="111" y="118"/>
                    </a:moveTo>
                    <a:cubicBezTo>
                      <a:pt x="110" y="120"/>
                      <a:pt x="109" y="123"/>
                      <a:pt x="108" y="125"/>
                    </a:cubicBezTo>
                    <a:cubicBezTo>
                      <a:pt x="103" y="131"/>
                      <a:pt x="99" y="136"/>
                      <a:pt x="94" y="142"/>
                    </a:cubicBezTo>
                    <a:cubicBezTo>
                      <a:pt x="90" y="146"/>
                      <a:pt x="86" y="148"/>
                      <a:pt x="80" y="149"/>
                    </a:cubicBezTo>
                    <a:cubicBezTo>
                      <a:pt x="75" y="150"/>
                      <a:pt x="73" y="149"/>
                      <a:pt x="72" y="144"/>
                    </a:cubicBezTo>
                    <a:cubicBezTo>
                      <a:pt x="70" y="135"/>
                      <a:pt x="68" y="126"/>
                      <a:pt x="66" y="117"/>
                    </a:cubicBezTo>
                    <a:cubicBezTo>
                      <a:pt x="64" y="108"/>
                      <a:pt x="63" y="99"/>
                      <a:pt x="59" y="90"/>
                    </a:cubicBezTo>
                    <a:cubicBezTo>
                      <a:pt x="57" y="85"/>
                      <a:pt x="54" y="80"/>
                      <a:pt x="50" y="75"/>
                    </a:cubicBezTo>
                    <a:cubicBezTo>
                      <a:pt x="40" y="63"/>
                      <a:pt x="29" y="51"/>
                      <a:pt x="19" y="40"/>
                    </a:cubicBezTo>
                    <a:cubicBezTo>
                      <a:pt x="15" y="35"/>
                      <a:pt x="11" y="31"/>
                      <a:pt x="6" y="27"/>
                    </a:cubicBezTo>
                    <a:cubicBezTo>
                      <a:pt x="1" y="22"/>
                      <a:pt x="0" y="17"/>
                      <a:pt x="0" y="10"/>
                    </a:cubicBezTo>
                    <a:cubicBezTo>
                      <a:pt x="0" y="9"/>
                      <a:pt x="0" y="9"/>
                      <a:pt x="0" y="8"/>
                    </a:cubicBezTo>
                    <a:cubicBezTo>
                      <a:pt x="2" y="1"/>
                      <a:pt x="3" y="0"/>
                      <a:pt x="9" y="2"/>
                    </a:cubicBezTo>
                    <a:cubicBezTo>
                      <a:pt x="12" y="4"/>
                      <a:pt x="15" y="5"/>
                      <a:pt x="18" y="7"/>
                    </a:cubicBezTo>
                    <a:cubicBezTo>
                      <a:pt x="21" y="10"/>
                      <a:pt x="24" y="12"/>
                      <a:pt x="27" y="15"/>
                    </a:cubicBezTo>
                    <a:cubicBezTo>
                      <a:pt x="32" y="20"/>
                      <a:pt x="38" y="24"/>
                      <a:pt x="44" y="26"/>
                    </a:cubicBezTo>
                    <a:cubicBezTo>
                      <a:pt x="61" y="33"/>
                      <a:pt x="74" y="43"/>
                      <a:pt x="85" y="57"/>
                    </a:cubicBezTo>
                    <a:cubicBezTo>
                      <a:pt x="98" y="73"/>
                      <a:pt x="107" y="92"/>
                      <a:pt x="110" y="114"/>
                    </a:cubicBezTo>
                    <a:cubicBezTo>
                      <a:pt x="110" y="115"/>
                      <a:pt x="110" y="116"/>
                      <a:pt x="110" y="117"/>
                    </a:cubicBezTo>
                    <a:cubicBezTo>
                      <a:pt x="110" y="117"/>
                      <a:pt x="110" y="118"/>
                      <a:pt x="1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5" name="Freeform 26">
                <a:extLst>
                  <a:ext uri="{FF2B5EF4-FFF2-40B4-BE49-F238E27FC236}">
                    <a16:creationId xmlns:a16="http://schemas.microsoft.com/office/drawing/2014/main" id="{B9F88D38-2706-4475-8802-6F4F5D2EF22D}"/>
                  </a:ext>
                </a:extLst>
              </p:cNvPr>
              <p:cNvSpPr>
                <a:spLocks/>
              </p:cNvSpPr>
              <p:nvPr/>
            </p:nvSpPr>
            <p:spPr bwMode="auto">
              <a:xfrm>
                <a:off x="7022303" y="3189544"/>
                <a:ext cx="230674" cy="281935"/>
              </a:xfrm>
              <a:custGeom>
                <a:avLst/>
                <a:gdLst>
                  <a:gd name="T0" fmla="*/ 0 w 81"/>
                  <a:gd name="T1" fmla="*/ 18 h 99"/>
                  <a:gd name="T2" fmla="*/ 1 w 81"/>
                  <a:gd name="T3" fmla="*/ 9 h 99"/>
                  <a:gd name="T4" fmla="*/ 11 w 81"/>
                  <a:gd name="T5" fmla="*/ 1 h 99"/>
                  <a:gd name="T6" fmla="*/ 50 w 81"/>
                  <a:gd name="T7" fmla="*/ 12 h 99"/>
                  <a:gd name="T8" fmla="*/ 78 w 81"/>
                  <a:gd name="T9" fmla="*/ 44 h 99"/>
                  <a:gd name="T10" fmla="*/ 80 w 81"/>
                  <a:gd name="T11" fmla="*/ 51 h 99"/>
                  <a:gd name="T12" fmla="*/ 77 w 81"/>
                  <a:gd name="T13" fmla="*/ 79 h 99"/>
                  <a:gd name="T14" fmla="*/ 43 w 81"/>
                  <a:gd name="T15" fmla="*/ 92 h 99"/>
                  <a:gd name="T16" fmla="*/ 30 w 81"/>
                  <a:gd name="T17" fmla="*/ 81 h 99"/>
                  <a:gd name="T18" fmla="*/ 12 w 81"/>
                  <a:gd name="T19" fmla="*/ 60 h 99"/>
                  <a:gd name="T20" fmla="*/ 1 w 81"/>
                  <a:gd name="T21" fmla="*/ 24 h 99"/>
                  <a:gd name="T22" fmla="*/ 1 w 81"/>
                  <a:gd name="T23" fmla="*/ 18 h 99"/>
                  <a:gd name="T24" fmla="*/ 0 w 81"/>
                  <a:gd name="T25"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99">
                    <a:moveTo>
                      <a:pt x="0" y="18"/>
                    </a:moveTo>
                    <a:cubicBezTo>
                      <a:pt x="1" y="15"/>
                      <a:pt x="1" y="12"/>
                      <a:pt x="1" y="9"/>
                    </a:cubicBezTo>
                    <a:cubicBezTo>
                      <a:pt x="2" y="4"/>
                      <a:pt x="5" y="1"/>
                      <a:pt x="11" y="1"/>
                    </a:cubicBezTo>
                    <a:cubicBezTo>
                      <a:pt x="25" y="0"/>
                      <a:pt x="39" y="2"/>
                      <a:pt x="50" y="12"/>
                    </a:cubicBezTo>
                    <a:cubicBezTo>
                      <a:pt x="62" y="21"/>
                      <a:pt x="70" y="32"/>
                      <a:pt x="78" y="44"/>
                    </a:cubicBezTo>
                    <a:cubicBezTo>
                      <a:pt x="79" y="46"/>
                      <a:pt x="80" y="49"/>
                      <a:pt x="80" y="51"/>
                    </a:cubicBezTo>
                    <a:cubicBezTo>
                      <a:pt x="81" y="61"/>
                      <a:pt x="80" y="70"/>
                      <a:pt x="77" y="79"/>
                    </a:cubicBezTo>
                    <a:cubicBezTo>
                      <a:pt x="74" y="89"/>
                      <a:pt x="57" y="99"/>
                      <a:pt x="43" y="92"/>
                    </a:cubicBezTo>
                    <a:cubicBezTo>
                      <a:pt x="38" y="89"/>
                      <a:pt x="33" y="86"/>
                      <a:pt x="30" y="81"/>
                    </a:cubicBezTo>
                    <a:cubicBezTo>
                      <a:pt x="24" y="74"/>
                      <a:pt x="18" y="67"/>
                      <a:pt x="12" y="60"/>
                    </a:cubicBezTo>
                    <a:cubicBezTo>
                      <a:pt x="4" y="49"/>
                      <a:pt x="2" y="37"/>
                      <a:pt x="1" y="24"/>
                    </a:cubicBezTo>
                    <a:cubicBezTo>
                      <a:pt x="1" y="22"/>
                      <a:pt x="1" y="20"/>
                      <a:pt x="1" y="18"/>
                    </a:cubicBezTo>
                    <a:cubicBezTo>
                      <a:pt x="1" y="18"/>
                      <a:pt x="1"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6" name="Freeform 28">
                <a:extLst>
                  <a:ext uri="{FF2B5EF4-FFF2-40B4-BE49-F238E27FC236}">
                    <a16:creationId xmlns:a16="http://schemas.microsoft.com/office/drawing/2014/main" id="{8F836E50-664C-489E-B463-9D8B808D647E}"/>
                  </a:ext>
                </a:extLst>
              </p:cNvPr>
              <p:cNvSpPr>
                <a:spLocks/>
              </p:cNvSpPr>
              <p:nvPr/>
            </p:nvSpPr>
            <p:spPr bwMode="auto">
              <a:xfrm>
                <a:off x="8502460" y="3122264"/>
                <a:ext cx="246693" cy="285139"/>
              </a:xfrm>
              <a:custGeom>
                <a:avLst/>
                <a:gdLst>
                  <a:gd name="T0" fmla="*/ 38 w 87"/>
                  <a:gd name="T1" fmla="*/ 100 h 100"/>
                  <a:gd name="T2" fmla="*/ 27 w 87"/>
                  <a:gd name="T3" fmla="*/ 98 h 100"/>
                  <a:gd name="T4" fmla="*/ 22 w 87"/>
                  <a:gd name="T5" fmla="*/ 91 h 100"/>
                  <a:gd name="T6" fmla="*/ 17 w 87"/>
                  <a:gd name="T7" fmla="*/ 65 h 100"/>
                  <a:gd name="T8" fmla="*/ 1 w 87"/>
                  <a:gd name="T9" fmla="*/ 16 h 100"/>
                  <a:gd name="T10" fmla="*/ 0 w 87"/>
                  <a:gd name="T11" fmla="*/ 4 h 100"/>
                  <a:gd name="T12" fmla="*/ 4 w 87"/>
                  <a:gd name="T13" fmla="*/ 0 h 100"/>
                  <a:gd name="T14" fmla="*/ 12 w 87"/>
                  <a:gd name="T15" fmla="*/ 0 h 100"/>
                  <a:gd name="T16" fmla="*/ 20 w 87"/>
                  <a:gd name="T17" fmla="*/ 4 h 100"/>
                  <a:gd name="T18" fmla="*/ 31 w 87"/>
                  <a:gd name="T19" fmla="*/ 12 h 100"/>
                  <a:gd name="T20" fmla="*/ 65 w 87"/>
                  <a:gd name="T21" fmla="*/ 41 h 100"/>
                  <a:gd name="T22" fmla="*/ 78 w 87"/>
                  <a:gd name="T23" fmla="*/ 56 h 100"/>
                  <a:gd name="T24" fmla="*/ 73 w 87"/>
                  <a:gd name="T25" fmla="*/ 87 h 100"/>
                  <a:gd name="T26" fmla="*/ 38 w 87"/>
                  <a:gd name="T2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0">
                    <a:moveTo>
                      <a:pt x="38" y="100"/>
                    </a:moveTo>
                    <a:cubicBezTo>
                      <a:pt x="34" y="99"/>
                      <a:pt x="31" y="99"/>
                      <a:pt x="27" y="98"/>
                    </a:cubicBezTo>
                    <a:cubicBezTo>
                      <a:pt x="24" y="97"/>
                      <a:pt x="22" y="94"/>
                      <a:pt x="22" y="91"/>
                    </a:cubicBezTo>
                    <a:cubicBezTo>
                      <a:pt x="23" y="81"/>
                      <a:pt x="20" y="73"/>
                      <a:pt x="17" y="65"/>
                    </a:cubicBezTo>
                    <a:cubicBezTo>
                      <a:pt x="11" y="49"/>
                      <a:pt x="4" y="33"/>
                      <a:pt x="1" y="16"/>
                    </a:cubicBezTo>
                    <a:cubicBezTo>
                      <a:pt x="0" y="12"/>
                      <a:pt x="0" y="8"/>
                      <a:pt x="0" y="4"/>
                    </a:cubicBezTo>
                    <a:cubicBezTo>
                      <a:pt x="0" y="2"/>
                      <a:pt x="2" y="0"/>
                      <a:pt x="4" y="0"/>
                    </a:cubicBezTo>
                    <a:cubicBezTo>
                      <a:pt x="7" y="0"/>
                      <a:pt x="10" y="0"/>
                      <a:pt x="12" y="0"/>
                    </a:cubicBezTo>
                    <a:cubicBezTo>
                      <a:pt x="15" y="1"/>
                      <a:pt x="18" y="2"/>
                      <a:pt x="20" y="4"/>
                    </a:cubicBezTo>
                    <a:cubicBezTo>
                      <a:pt x="24" y="7"/>
                      <a:pt x="28" y="9"/>
                      <a:pt x="31" y="12"/>
                    </a:cubicBezTo>
                    <a:cubicBezTo>
                      <a:pt x="42" y="22"/>
                      <a:pt x="54" y="31"/>
                      <a:pt x="65" y="41"/>
                    </a:cubicBezTo>
                    <a:cubicBezTo>
                      <a:pt x="70" y="45"/>
                      <a:pt x="74" y="51"/>
                      <a:pt x="78" y="56"/>
                    </a:cubicBezTo>
                    <a:cubicBezTo>
                      <a:pt x="87" y="69"/>
                      <a:pt x="85" y="78"/>
                      <a:pt x="73" y="87"/>
                    </a:cubicBezTo>
                    <a:cubicBezTo>
                      <a:pt x="64" y="95"/>
                      <a:pt x="50" y="100"/>
                      <a:pt x="38"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7" name="Freeform 36">
                <a:extLst>
                  <a:ext uri="{FF2B5EF4-FFF2-40B4-BE49-F238E27FC236}">
                    <a16:creationId xmlns:a16="http://schemas.microsoft.com/office/drawing/2014/main" id="{81C3B568-D4E9-40A8-AA80-68ECCA6EFC73}"/>
                  </a:ext>
                </a:extLst>
              </p:cNvPr>
              <p:cNvSpPr>
                <a:spLocks/>
              </p:cNvSpPr>
              <p:nvPr/>
            </p:nvSpPr>
            <p:spPr bwMode="auto">
              <a:xfrm>
                <a:off x="9207298" y="2724992"/>
                <a:ext cx="128152" cy="246693"/>
              </a:xfrm>
              <a:custGeom>
                <a:avLst/>
                <a:gdLst>
                  <a:gd name="T0" fmla="*/ 6 w 44"/>
                  <a:gd name="T1" fmla="*/ 57 h 87"/>
                  <a:gd name="T2" fmla="*/ 2 w 44"/>
                  <a:gd name="T3" fmla="*/ 8 h 87"/>
                  <a:gd name="T4" fmla="*/ 3 w 44"/>
                  <a:gd name="T5" fmla="*/ 2 h 87"/>
                  <a:gd name="T6" fmla="*/ 10 w 44"/>
                  <a:gd name="T7" fmla="*/ 2 h 87"/>
                  <a:gd name="T8" fmla="*/ 15 w 44"/>
                  <a:gd name="T9" fmla="*/ 6 h 87"/>
                  <a:gd name="T10" fmla="*/ 29 w 44"/>
                  <a:gd name="T11" fmla="*/ 22 h 87"/>
                  <a:gd name="T12" fmla="*/ 39 w 44"/>
                  <a:gd name="T13" fmla="*/ 36 h 87"/>
                  <a:gd name="T14" fmla="*/ 43 w 44"/>
                  <a:gd name="T15" fmla="*/ 52 h 87"/>
                  <a:gd name="T16" fmla="*/ 38 w 44"/>
                  <a:gd name="T17" fmla="*/ 74 h 87"/>
                  <a:gd name="T18" fmla="*/ 16 w 44"/>
                  <a:gd name="T19" fmla="*/ 87 h 87"/>
                  <a:gd name="T20" fmla="*/ 8 w 44"/>
                  <a:gd name="T21" fmla="*/ 81 h 87"/>
                  <a:gd name="T22" fmla="*/ 6 w 44"/>
                  <a:gd name="T23" fmla="*/ 65 h 87"/>
                  <a:gd name="T24" fmla="*/ 6 w 44"/>
                  <a:gd name="T2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7">
                    <a:moveTo>
                      <a:pt x="6" y="57"/>
                    </a:moveTo>
                    <a:cubicBezTo>
                      <a:pt x="7" y="39"/>
                      <a:pt x="5" y="23"/>
                      <a:pt x="2" y="8"/>
                    </a:cubicBezTo>
                    <a:cubicBezTo>
                      <a:pt x="1" y="6"/>
                      <a:pt x="0" y="3"/>
                      <a:pt x="3" y="2"/>
                    </a:cubicBezTo>
                    <a:cubicBezTo>
                      <a:pt x="5" y="0"/>
                      <a:pt x="7" y="0"/>
                      <a:pt x="10" y="2"/>
                    </a:cubicBezTo>
                    <a:cubicBezTo>
                      <a:pt x="12" y="3"/>
                      <a:pt x="14" y="4"/>
                      <a:pt x="15" y="6"/>
                    </a:cubicBezTo>
                    <a:cubicBezTo>
                      <a:pt x="20" y="11"/>
                      <a:pt x="25" y="17"/>
                      <a:pt x="29" y="22"/>
                    </a:cubicBezTo>
                    <a:cubicBezTo>
                      <a:pt x="33" y="27"/>
                      <a:pt x="36" y="32"/>
                      <a:pt x="39" y="36"/>
                    </a:cubicBezTo>
                    <a:cubicBezTo>
                      <a:pt x="42" y="41"/>
                      <a:pt x="44" y="46"/>
                      <a:pt x="43" y="52"/>
                    </a:cubicBezTo>
                    <a:cubicBezTo>
                      <a:pt x="42" y="59"/>
                      <a:pt x="41" y="67"/>
                      <a:pt x="38" y="74"/>
                    </a:cubicBezTo>
                    <a:cubicBezTo>
                      <a:pt x="33" y="83"/>
                      <a:pt x="27" y="87"/>
                      <a:pt x="16" y="87"/>
                    </a:cubicBezTo>
                    <a:cubicBezTo>
                      <a:pt x="12" y="87"/>
                      <a:pt x="10" y="85"/>
                      <a:pt x="8" y="81"/>
                    </a:cubicBezTo>
                    <a:cubicBezTo>
                      <a:pt x="6" y="76"/>
                      <a:pt x="6" y="71"/>
                      <a:pt x="6" y="65"/>
                    </a:cubicBezTo>
                    <a:cubicBezTo>
                      <a:pt x="6" y="62"/>
                      <a:pt x="6" y="59"/>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98" name="组合 97">
              <a:extLst>
                <a:ext uri="{FF2B5EF4-FFF2-40B4-BE49-F238E27FC236}">
                  <a16:creationId xmlns:a16="http://schemas.microsoft.com/office/drawing/2014/main" id="{90DC71DC-0BCB-48A8-A72D-C25256144DE0}"/>
                </a:ext>
              </a:extLst>
            </p:cNvPr>
            <p:cNvGrpSpPr/>
            <p:nvPr userDrawn="1"/>
          </p:nvGrpSpPr>
          <p:grpSpPr>
            <a:xfrm>
              <a:off x="9556201" y="498129"/>
              <a:ext cx="588050" cy="586680"/>
              <a:chOff x="2105799" y="20055838"/>
              <a:chExt cx="6748090" cy="6732363"/>
            </a:xfrm>
            <a:solidFill>
              <a:schemeClr val="accent1">
                <a:alpha val="80000"/>
              </a:schemeClr>
            </a:solidFill>
          </p:grpSpPr>
          <p:sp>
            <p:nvSpPr>
              <p:cNvPr id="99" name="Freeform 8">
                <a:extLst>
                  <a:ext uri="{FF2B5EF4-FFF2-40B4-BE49-F238E27FC236}">
                    <a16:creationId xmlns:a16="http://schemas.microsoft.com/office/drawing/2014/main" id="{57D1E859-5CEB-4609-8E48-13EBEA79EA5D}"/>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0" name="Freeform 42">
                <a:extLst>
                  <a:ext uri="{FF2B5EF4-FFF2-40B4-BE49-F238E27FC236}">
                    <a16:creationId xmlns:a16="http://schemas.microsoft.com/office/drawing/2014/main" id="{A033A341-EE5C-4CFF-8FE9-10E577DFE665}"/>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1" name="Freeform 43">
                <a:extLst>
                  <a:ext uri="{FF2B5EF4-FFF2-40B4-BE49-F238E27FC236}">
                    <a16:creationId xmlns:a16="http://schemas.microsoft.com/office/drawing/2014/main" id="{672D9D2F-B971-45A7-BEA6-0BE6565B628A}"/>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2" name="Freeform 44">
                <a:extLst>
                  <a:ext uri="{FF2B5EF4-FFF2-40B4-BE49-F238E27FC236}">
                    <a16:creationId xmlns:a16="http://schemas.microsoft.com/office/drawing/2014/main" id="{E905262E-566E-456A-8A2C-4D36BAC742A2}"/>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3" name="Freeform 45">
                <a:extLst>
                  <a:ext uri="{FF2B5EF4-FFF2-40B4-BE49-F238E27FC236}">
                    <a16:creationId xmlns:a16="http://schemas.microsoft.com/office/drawing/2014/main" id="{72E93604-F1A1-4374-9DEA-9A647838A73D}"/>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4" name="Freeform 46">
                <a:extLst>
                  <a:ext uri="{FF2B5EF4-FFF2-40B4-BE49-F238E27FC236}">
                    <a16:creationId xmlns:a16="http://schemas.microsoft.com/office/drawing/2014/main" id="{D202D4C6-F78A-4048-8132-DEFFD80BA870}"/>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5" name="Freeform 47">
                <a:extLst>
                  <a:ext uri="{FF2B5EF4-FFF2-40B4-BE49-F238E27FC236}">
                    <a16:creationId xmlns:a16="http://schemas.microsoft.com/office/drawing/2014/main" id="{38D2C29B-8AE7-40CF-9AC3-F0EFB8D20286}"/>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6" name="Freeform 48">
                <a:extLst>
                  <a:ext uri="{FF2B5EF4-FFF2-40B4-BE49-F238E27FC236}">
                    <a16:creationId xmlns:a16="http://schemas.microsoft.com/office/drawing/2014/main" id="{ABA50FBF-BA46-4469-8806-C69C007B2D1B}"/>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7" name="Freeform 49">
                <a:extLst>
                  <a:ext uri="{FF2B5EF4-FFF2-40B4-BE49-F238E27FC236}">
                    <a16:creationId xmlns:a16="http://schemas.microsoft.com/office/drawing/2014/main" id="{B83B4A3F-FC0E-43BC-BFCA-F5A8EA5B8536}"/>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8" name="Freeform 50">
                <a:extLst>
                  <a:ext uri="{FF2B5EF4-FFF2-40B4-BE49-F238E27FC236}">
                    <a16:creationId xmlns:a16="http://schemas.microsoft.com/office/drawing/2014/main" id="{11F4E97B-BA23-4998-BFB7-B0025EC32AFC}"/>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09" name="Freeform 51">
                <a:extLst>
                  <a:ext uri="{FF2B5EF4-FFF2-40B4-BE49-F238E27FC236}">
                    <a16:creationId xmlns:a16="http://schemas.microsoft.com/office/drawing/2014/main" id="{9E8B953D-8774-449E-8415-F81822ACB868}"/>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0" name="Freeform 52">
                <a:extLst>
                  <a:ext uri="{FF2B5EF4-FFF2-40B4-BE49-F238E27FC236}">
                    <a16:creationId xmlns:a16="http://schemas.microsoft.com/office/drawing/2014/main" id="{139920B7-00AE-4E16-A01E-1994DDBD530B}"/>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1" name="Freeform 53">
                <a:extLst>
                  <a:ext uri="{FF2B5EF4-FFF2-40B4-BE49-F238E27FC236}">
                    <a16:creationId xmlns:a16="http://schemas.microsoft.com/office/drawing/2014/main" id="{F9763041-78AD-4C52-B55D-880766C7F94C}"/>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2" name="Freeform 54">
                <a:extLst>
                  <a:ext uri="{FF2B5EF4-FFF2-40B4-BE49-F238E27FC236}">
                    <a16:creationId xmlns:a16="http://schemas.microsoft.com/office/drawing/2014/main" id="{F8640249-AA21-4144-8039-62CBDB8DA917}"/>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3" name="Freeform 55">
                <a:extLst>
                  <a:ext uri="{FF2B5EF4-FFF2-40B4-BE49-F238E27FC236}">
                    <a16:creationId xmlns:a16="http://schemas.microsoft.com/office/drawing/2014/main" id="{94D56455-C6B2-4D73-808E-1488E2572309}"/>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4" name="Freeform 56">
                <a:extLst>
                  <a:ext uri="{FF2B5EF4-FFF2-40B4-BE49-F238E27FC236}">
                    <a16:creationId xmlns:a16="http://schemas.microsoft.com/office/drawing/2014/main" id="{87C9E5ED-6CE0-49AB-A63F-8E727D78378E}"/>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5" name="Freeform 57">
                <a:extLst>
                  <a:ext uri="{FF2B5EF4-FFF2-40B4-BE49-F238E27FC236}">
                    <a16:creationId xmlns:a16="http://schemas.microsoft.com/office/drawing/2014/main" id="{3FE00EFE-FD79-4957-9FAA-81DA1FEB8090}"/>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6" name="Freeform 58">
                <a:extLst>
                  <a:ext uri="{FF2B5EF4-FFF2-40B4-BE49-F238E27FC236}">
                    <a16:creationId xmlns:a16="http://schemas.microsoft.com/office/drawing/2014/main" id="{3E36B85B-5FED-4861-8B47-BD80F2C00972}"/>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7" name="Freeform 59">
                <a:extLst>
                  <a:ext uri="{FF2B5EF4-FFF2-40B4-BE49-F238E27FC236}">
                    <a16:creationId xmlns:a16="http://schemas.microsoft.com/office/drawing/2014/main" id="{D47BCC9E-103F-42BB-9CE3-0C5F64C02580}"/>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8" name="Freeform 60">
                <a:extLst>
                  <a:ext uri="{FF2B5EF4-FFF2-40B4-BE49-F238E27FC236}">
                    <a16:creationId xmlns:a16="http://schemas.microsoft.com/office/drawing/2014/main" id="{E8B7F0D0-2612-4EB4-948A-2CA494D40DB7}"/>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19" name="Freeform 61">
                <a:extLst>
                  <a:ext uri="{FF2B5EF4-FFF2-40B4-BE49-F238E27FC236}">
                    <a16:creationId xmlns:a16="http://schemas.microsoft.com/office/drawing/2014/main" id="{A3973DC8-DF16-4791-87B5-6680BEEF3D0E}"/>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0" name="Freeform 62">
                <a:extLst>
                  <a:ext uri="{FF2B5EF4-FFF2-40B4-BE49-F238E27FC236}">
                    <a16:creationId xmlns:a16="http://schemas.microsoft.com/office/drawing/2014/main" id="{40A0B001-1F50-47ED-AD9F-1BA3203E2DB1}"/>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1" name="Freeform 71">
                <a:extLst>
                  <a:ext uri="{FF2B5EF4-FFF2-40B4-BE49-F238E27FC236}">
                    <a16:creationId xmlns:a16="http://schemas.microsoft.com/office/drawing/2014/main" id="{30AE187D-C75A-4EC3-8322-8AD80C98F63C}"/>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grpSp>
      </p:grpSp>
      <p:cxnSp>
        <p:nvCxnSpPr>
          <p:cNvPr id="122" name="直接连接符 121">
            <a:extLst>
              <a:ext uri="{FF2B5EF4-FFF2-40B4-BE49-F238E27FC236}">
                <a16:creationId xmlns:a16="http://schemas.microsoft.com/office/drawing/2014/main" id="{44ED58EF-63CC-4876-87B1-66450A7862C6}"/>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23" name="灯片编号占位符 8">
            <a:extLst>
              <a:ext uri="{FF2B5EF4-FFF2-40B4-BE49-F238E27FC236}">
                <a16:creationId xmlns:a16="http://schemas.microsoft.com/office/drawing/2014/main" id="{DD600323-006F-4A08-BE03-2ABBBD1D9CCD}"/>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dirty="0"/>
              <a:t>&lt; </a:t>
            </a:r>
            <a:fld id="{A548B57D-AE10-4CF7-A9DF-59FEFA91B28E}" type="slidenum">
              <a:rPr lang="zh-CN" altLang="en-US" smtClean="0"/>
              <a:pPr/>
              <a:t>‹#›</a:t>
            </a:fld>
            <a:r>
              <a:rPr lang="zh-CN" altLang="en-US" dirty="0"/>
              <a:t> </a:t>
            </a:r>
            <a:r>
              <a:rPr lang="en-US" altLang="zh-CN" dirty="0"/>
              <a:t>&gt;</a:t>
            </a:r>
            <a:endParaRPr lang="zh-CN" altLang="en-US" dirty="0"/>
          </a:p>
        </p:txBody>
      </p:sp>
      <p:sp>
        <p:nvSpPr>
          <p:cNvPr id="125" name="标题 1">
            <a:extLst>
              <a:ext uri="{FF2B5EF4-FFF2-40B4-BE49-F238E27FC236}">
                <a16:creationId xmlns:a16="http://schemas.microsoft.com/office/drawing/2014/main" id="{97EAA164-D07E-4BD8-8F25-2F9AABA01D6D}"/>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sp>
        <p:nvSpPr>
          <p:cNvPr id="71" name="文本框 70">
            <a:extLst>
              <a:ext uri="{FF2B5EF4-FFF2-40B4-BE49-F238E27FC236}">
                <a16:creationId xmlns:a16="http://schemas.microsoft.com/office/drawing/2014/main" id="{A21D5F5E-4FB0-402A-AEA9-76C1EEB139D9}"/>
              </a:ext>
            </a:extLst>
          </p:cNvPr>
          <p:cNvSpPr txBox="1"/>
          <p:nvPr userDrawn="1"/>
        </p:nvSpPr>
        <p:spPr>
          <a:xfrm>
            <a:off x="442913" y="6394353"/>
            <a:ext cx="1545907" cy="276999"/>
          </a:xfrm>
          <a:prstGeom prst="rect">
            <a:avLst/>
          </a:prstGeom>
          <a:noFill/>
        </p:spPr>
        <p:txBody>
          <a:bodyPr wrap="square" rtlCol="0">
            <a:spAutoFit/>
          </a:bodyPr>
          <a:lstStyle/>
          <a:p>
            <a:r>
              <a:rPr lang="zh-CN" altLang="en-US" sz="1200" dirty="0">
                <a:solidFill>
                  <a:schemeClr val="tx1">
                    <a:lumMod val="50000"/>
                    <a:lumOff val="50000"/>
                  </a:schemeClr>
                </a:solidFill>
                <a:cs typeface="+mn-ea"/>
                <a:sym typeface="+mn-lt"/>
              </a:rPr>
              <a:t>思想自由 兼容并包</a:t>
            </a:r>
          </a:p>
        </p:txBody>
      </p:sp>
    </p:spTree>
    <p:extLst>
      <p:ext uri="{BB962C8B-B14F-4D97-AF65-F5344CB8AC3E}">
        <p14:creationId xmlns:p14="http://schemas.microsoft.com/office/powerpoint/2010/main" val="530403812"/>
      </p:ext>
    </p:extLst>
  </p:cSld>
  <p:clrMapOvr>
    <a:masterClrMapping/>
  </p:clrMapOvr>
  <p:extLst>
    <p:ext uri="{DCECCB84-F9BA-43D5-87BE-67443E8EF086}">
      <p15:sldGuideLst xmlns:p15="http://schemas.microsoft.com/office/powerpoint/2012/main">
        <p15:guide id="2" orient="horz">
          <p15:clr>
            <a:srgbClr val="FBAE40"/>
          </p15:clr>
        </p15:guide>
        <p15:guide id="4"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内容页-仅logo">
    <p:spTree>
      <p:nvGrpSpPr>
        <p:cNvPr id="1" name=""/>
        <p:cNvGrpSpPr/>
        <p:nvPr/>
      </p:nvGrpSpPr>
      <p:grpSpPr>
        <a:xfrm>
          <a:off x="0" y="0"/>
          <a:ext cx="0" cy="0"/>
          <a:chOff x="0" y="0"/>
          <a:chExt cx="0" cy="0"/>
        </a:xfrm>
      </p:grpSpPr>
      <p:grpSp>
        <p:nvGrpSpPr>
          <p:cNvPr id="121" name="组合 120">
            <a:extLst>
              <a:ext uri="{FF2B5EF4-FFF2-40B4-BE49-F238E27FC236}">
                <a16:creationId xmlns:a16="http://schemas.microsoft.com/office/drawing/2014/main" id="{752A13C3-8076-4A3B-9E60-2D71D978B1DC}"/>
              </a:ext>
            </a:extLst>
          </p:cNvPr>
          <p:cNvGrpSpPr/>
          <p:nvPr userDrawn="1"/>
        </p:nvGrpSpPr>
        <p:grpSpPr>
          <a:xfrm>
            <a:off x="10177780" y="329882"/>
            <a:ext cx="1512002" cy="444892"/>
            <a:chOff x="9556201" y="498129"/>
            <a:chExt cx="1993881" cy="586680"/>
          </a:xfrm>
        </p:grpSpPr>
        <p:grpSp>
          <p:nvGrpSpPr>
            <p:cNvPr id="122" name="组合 121">
              <a:extLst>
                <a:ext uri="{FF2B5EF4-FFF2-40B4-BE49-F238E27FC236}">
                  <a16:creationId xmlns:a16="http://schemas.microsoft.com/office/drawing/2014/main" id="{E27C398B-69FE-4C31-9C38-8ADE52CE9B05}"/>
                </a:ext>
              </a:extLst>
            </p:cNvPr>
            <p:cNvGrpSpPr/>
            <p:nvPr userDrawn="1"/>
          </p:nvGrpSpPr>
          <p:grpSpPr>
            <a:xfrm>
              <a:off x="10239376" y="968937"/>
              <a:ext cx="1307697" cy="96254"/>
              <a:chOff x="4616246" y="3878362"/>
              <a:chExt cx="5571416" cy="410087"/>
            </a:xfrm>
            <a:solidFill>
              <a:schemeClr val="tx1">
                <a:alpha val="80000"/>
              </a:schemeClr>
            </a:solidFill>
          </p:grpSpPr>
          <p:sp>
            <p:nvSpPr>
              <p:cNvPr id="160" name="Freeform 17">
                <a:extLst>
                  <a:ext uri="{FF2B5EF4-FFF2-40B4-BE49-F238E27FC236}">
                    <a16:creationId xmlns:a16="http://schemas.microsoft.com/office/drawing/2014/main" id="{E5B0E9AD-0A05-4036-8DA1-C7E6733E9DF1}"/>
                  </a:ext>
                </a:extLst>
              </p:cNvPr>
              <p:cNvSpPr>
                <a:spLocks noEditPoints="1"/>
              </p:cNvSpPr>
              <p:nvPr/>
            </p:nvSpPr>
            <p:spPr bwMode="auto">
              <a:xfrm>
                <a:off x="8617798" y="3887973"/>
                <a:ext cx="362030" cy="387660"/>
              </a:xfrm>
              <a:custGeom>
                <a:avLst/>
                <a:gdLst>
                  <a:gd name="T0" fmla="*/ 34 w 127"/>
                  <a:gd name="T1" fmla="*/ 71 h 136"/>
                  <a:gd name="T2" fmla="*/ 34 w 127"/>
                  <a:gd name="T3" fmla="*/ 81 h 136"/>
                  <a:gd name="T4" fmla="*/ 34 w 127"/>
                  <a:gd name="T5" fmla="*/ 114 h 136"/>
                  <a:gd name="T6" fmla="*/ 35 w 127"/>
                  <a:gd name="T7" fmla="*/ 122 h 136"/>
                  <a:gd name="T8" fmla="*/ 40 w 127"/>
                  <a:gd name="T9" fmla="*/ 127 h 136"/>
                  <a:gd name="T10" fmla="*/ 49 w 127"/>
                  <a:gd name="T11" fmla="*/ 128 h 136"/>
                  <a:gd name="T12" fmla="*/ 49 w 127"/>
                  <a:gd name="T13" fmla="*/ 135 h 136"/>
                  <a:gd name="T14" fmla="*/ 1 w 127"/>
                  <a:gd name="T15" fmla="*/ 135 h 136"/>
                  <a:gd name="T16" fmla="*/ 0 w 127"/>
                  <a:gd name="T17" fmla="*/ 132 h 136"/>
                  <a:gd name="T18" fmla="*/ 0 w 127"/>
                  <a:gd name="T19" fmla="*/ 128 h 136"/>
                  <a:gd name="T20" fmla="*/ 9 w 127"/>
                  <a:gd name="T21" fmla="*/ 127 h 136"/>
                  <a:gd name="T22" fmla="*/ 16 w 127"/>
                  <a:gd name="T23" fmla="*/ 120 h 136"/>
                  <a:gd name="T24" fmla="*/ 17 w 127"/>
                  <a:gd name="T25" fmla="*/ 111 h 136"/>
                  <a:gd name="T26" fmla="*/ 17 w 127"/>
                  <a:gd name="T27" fmla="*/ 22 h 136"/>
                  <a:gd name="T28" fmla="*/ 16 w 127"/>
                  <a:gd name="T29" fmla="*/ 15 h 136"/>
                  <a:gd name="T30" fmla="*/ 9 w 127"/>
                  <a:gd name="T31" fmla="*/ 9 h 136"/>
                  <a:gd name="T32" fmla="*/ 0 w 127"/>
                  <a:gd name="T33" fmla="*/ 8 h 136"/>
                  <a:gd name="T34" fmla="*/ 0 w 127"/>
                  <a:gd name="T35" fmla="*/ 1 h 136"/>
                  <a:gd name="T36" fmla="*/ 4 w 127"/>
                  <a:gd name="T37" fmla="*/ 0 h 136"/>
                  <a:gd name="T38" fmla="*/ 71 w 127"/>
                  <a:gd name="T39" fmla="*/ 0 h 136"/>
                  <a:gd name="T40" fmla="*/ 94 w 127"/>
                  <a:gd name="T41" fmla="*/ 4 h 136"/>
                  <a:gd name="T42" fmla="*/ 116 w 127"/>
                  <a:gd name="T43" fmla="*/ 32 h 136"/>
                  <a:gd name="T44" fmla="*/ 97 w 127"/>
                  <a:gd name="T45" fmla="*/ 66 h 136"/>
                  <a:gd name="T46" fmla="*/ 80 w 127"/>
                  <a:gd name="T47" fmla="*/ 70 h 136"/>
                  <a:gd name="T48" fmla="*/ 71 w 127"/>
                  <a:gd name="T49" fmla="*/ 71 h 136"/>
                  <a:gd name="T50" fmla="*/ 73 w 127"/>
                  <a:gd name="T51" fmla="*/ 75 h 136"/>
                  <a:gd name="T52" fmla="*/ 104 w 127"/>
                  <a:gd name="T53" fmla="*/ 114 h 136"/>
                  <a:gd name="T54" fmla="*/ 105 w 127"/>
                  <a:gd name="T55" fmla="*/ 116 h 136"/>
                  <a:gd name="T56" fmla="*/ 127 w 127"/>
                  <a:gd name="T57" fmla="*/ 128 h 136"/>
                  <a:gd name="T58" fmla="*/ 127 w 127"/>
                  <a:gd name="T59" fmla="*/ 135 h 136"/>
                  <a:gd name="T60" fmla="*/ 116 w 127"/>
                  <a:gd name="T61" fmla="*/ 135 h 136"/>
                  <a:gd name="T62" fmla="*/ 102 w 127"/>
                  <a:gd name="T63" fmla="*/ 136 h 136"/>
                  <a:gd name="T64" fmla="*/ 96 w 127"/>
                  <a:gd name="T65" fmla="*/ 132 h 136"/>
                  <a:gd name="T66" fmla="*/ 59 w 127"/>
                  <a:gd name="T67" fmla="*/ 82 h 136"/>
                  <a:gd name="T68" fmla="*/ 52 w 127"/>
                  <a:gd name="T69" fmla="*/ 73 h 136"/>
                  <a:gd name="T70" fmla="*/ 49 w 127"/>
                  <a:gd name="T71" fmla="*/ 71 h 136"/>
                  <a:gd name="T72" fmla="*/ 34 w 127"/>
                  <a:gd name="T73" fmla="*/ 71 h 136"/>
                  <a:gd name="T74" fmla="*/ 34 w 127"/>
                  <a:gd name="T75" fmla="*/ 61 h 136"/>
                  <a:gd name="T76" fmla="*/ 36 w 127"/>
                  <a:gd name="T77" fmla="*/ 62 h 136"/>
                  <a:gd name="T78" fmla="*/ 66 w 127"/>
                  <a:gd name="T79" fmla="*/ 62 h 136"/>
                  <a:gd name="T80" fmla="*/ 82 w 127"/>
                  <a:gd name="T81" fmla="*/ 59 h 136"/>
                  <a:gd name="T82" fmla="*/ 96 w 127"/>
                  <a:gd name="T83" fmla="*/ 44 h 136"/>
                  <a:gd name="T84" fmla="*/ 96 w 127"/>
                  <a:gd name="T85" fmla="*/ 29 h 136"/>
                  <a:gd name="T86" fmla="*/ 81 w 127"/>
                  <a:gd name="T87" fmla="*/ 12 h 136"/>
                  <a:gd name="T88" fmla="*/ 70 w 127"/>
                  <a:gd name="T89" fmla="*/ 11 h 136"/>
                  <a:gd name="T90" fmla="*/ 37 w 127"/>
                  <a:gd name="T91" fmla="*/ 11 h 136"/>
                  <a:gd name="T92" fmla="*/ 34 w 127"/>
                  <a:gd name="T93" fmla="*/ 11 h 136"/>
                  <a:gd name="T94" fmla="*/ 34 w 127"/>
                  <a:gd name="T95"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36">
                    <a:moveTo>
                      <a:pt x="34" y="71"/>
                    </a:moveTo>
                    <a:cubicBezTo>
                      <a:pt x="34" y="75"/>
                      <a:pt x="34" y="78"/>
                      <a:pt x="34" y="81"/>
                    </a:cubicBezTo>
                    <a:cubicBezTo>
                      <a:pt x="34" y="92"/>
                      <a:pt x="34" y="103"/>
                      <a:pt x="34" y="114"/>
                    </a:cubicBezTo>
                    <a:cubicBezTo>
                      <a:pt x="34" y="117"/>
                      <a:pt x="34" y="119"/>
                      <a:pt x="35" y="122"/>
                    </a:cubicBezTo>
                    <a:cubicBezTo>
                      <a:pt x="35" y="125"/>
                      <a:pt x="37" y="127"/>
                      <a:pt x="40" y="127"/>
                    </a:cubicBezTo>
                    <a:cubicBezTo>
                      <a:pt x="43" y="127"/>
                      <a:pt x="46" y="128"/>
                      <a:pt x="49" y="128"/>
                    </a:cubicBezTo>
                    <a:cubicBezTo>
                      <a:pt x="49" y="130"/>
                      <a:pt x="49" y="133"/>
                      <a:pt x="49" y="135"/>
                    </a:cubicBezTo>
                    <a:cubicBezTo>
                      <a:pt x="33" y="135"/>
                      <a:pt x="17" y="135"/>
                      <a:pt x="1" y="135"/>
                    </a:cubicBezTo>
                    <a:cubicBezTo>
                      <a:pt x="0" y="134"/>
                      <a:pt x="0" y="133"/>
                      <a:pt x="0" y="132"/>
                    </a:cubicBezTo>
                    <a:cubicBezTo>
                      <a:pt x="0" y="131"/>
                      <a:pt x="0" y="130"/>
                      <a:pt x="0" y="128"/>
                    </a:cubicBezTo>
                    <a:cubicBezTo>
                      <a:pt x="3" y="128"/>
                      <a:pt x="6" y="128"/>
                      <a:pt x="9" y="127"/>
                    </a:cubicBezTo>
                    <a:cubicBezTo>
                      <a:pt x="14" y="126"/>
                      <a:pt x="15" y="125"/>
                      <a:pt x="16" y="120"/>
                    </a:cubicBezTo>
                    <a:cubicBezTo>
                      <a:pt x="16" y="117"/>
                      <a:pt x="17" y="114"/>
                      <a:pt x="17" y="111"/>
                    </a:cubicBezTo>
                    <a:cubicBezTo>
                      <a:pt x="17" y="81"/>
                      <a:pt x="17" y="52"/>
                      <a:pt x="17" y="22"/>
                    </a:cubicBezTo>
                    <a:cubicBezTo>
                      <a:pt x="17" y="20"/>
                      <a:pt x="16" y="17"/>
                      <a:pt x="16" y="15"/>
                    </a:cubicBezTo>
                    <a:cubicBezTo>
                      <a:pt x="15" y="11"/>
                      <a:pt x="13" y="9"/>
                      <a:pt x="9" y="9"/>
                    </a:cubicBezTo>
                    <a:cubicBezTo>
                      <a:pt x="6" y="8"/>
                      <a:pt x="3" y="8"/>
                      <a:pt x="0" y="8"/>
                    </a:cubicBezTo>
                    <a:cubicBezTo>
                      <a:pt x="0" y="5"/>
                      <a:pt x="0" y="3"/>
                      <a:pt x="0" y="1"/>
                    </a:cubicBezTo>
                    <a:cubicBezTo>
                      <a:pt x="2" y="1"/>
                      <a:pt x="3" y="0"/>
                      <a:pt x="4" y="0"/>
                    </a:cubicBezTo>
                    <a:cubicBezTo>
                      <a:pt x="26" y="0"/>
                      <a:pt x="49" y="0"/>
                      <a:pt x="71" y="0"/>
                    </a:cubicBezTo>
                    <a:cubicBezTo>
                      <a:pt x="79" y="0"/>
                      <a:pt x="86" y="1"/>
                      <a:pt x="94" y="4"/>
                    </a:cubicBezTo>
                    <a:cubicBezTo>
                      <a:pt x="108" y="9"/>
                      <a:pt x="115" y="18"/>
                      <a:pt x="116" y="32"/>
                    </a:cubicBezTo>
                    <a:cubicBezTo>
                      <a:pt x="117" y="48"/>
                      <a:pt x="110" y="60"/>
                      <a:pt x="97" y="66"/>
                    </a:cubicBezTo>
                    <a:cubicBezTo>
                      <a:pt x="91" y="68"/>
                      <a:pt x="86" y="70"/>
                      <a:pt x="80" y="70"/>
                    </a:cubicBezTo>
                    <a:cubicBezTo>
                      <a:pt x="77" y="70"/>
                      <a:pt x="74" y="71"/>
                      <a:pt x="71" y="71"/>
                    </a:cubicBezTo>
                    <a:cubicBezTo>
                      <a:pt x="72" y="73"/>
                      <a:pt x="73" y="74"/>
                      <a:pt x="73" y="75"/>
                    </a:cubicBezTo>
                    <a:cubicBezTo>
                      <a:pt x="84" y="88"/>
                      <a:pt x="94" y="101"/>
                      <a:pt x="104" y="114"/>
                    </a:cubicBezTo>
                    <a:cubicBezTo>
                      <a:pt x="105" y="115"/>
                      <a:pt x="105" y="115"/>
                      <a:pt x="105" y="116"/>
                    </a:cubicBezTo>
                    <a:cubicBezTo>
                      <a:pt x="111" y="122"/>
                      <a:pt x="117" y="128"/>
                      <a:pt x="127" y="128"/>
                    </a:cubicBezTo>
                    <a:cubicBezTo>
                      <a:pt x="127" y="130"/>
                      <a:pt x="127" y="133"/>
                      <a:pt x="127" y="135"/>
                    </a:cubicBezTo>
                    <a:cubicBezTo>
                      <a:pt x="124" y="135"/>
                      <a:pt x="120" y="135"/>
                      <a:pt x="116" y="135"/>
                    </a:cubicBezTo>
                    <a:cubicBezTo>
                      <a:pt x="111" y="135"/>
                      <a:pt x="107" y="135"/>
                      <a:pt x="102" y="136"/>
                    </a:cubicBezTo>
                    <a:cubicBezTo>
                      <a:pt x="99" y="136"/>
                      <a:pt x="97" y="134"/>
                      <a:pt x="96" y="132"/>
                    </a:cubicBezTo>
                    <a:cubicBezTo>
                      <a:pt x="83" y="115"/>
                      <a:pt x="71" y="99"/>
                      <a:pt x="59" y="82"/>
                    </a:cubicBezTo>
                    <a:cubicBezTo>
                      <a:pt x="57" y="79"/>
                      <a:pt x="54" y="76"/>
                      <a:pt x="52" y="73"/>
                    </a:cubicBezTo>
                    <a:cubicBezTo>
                      <a:pt x="51" y="72"/>
                      <a:pt x="50" y="71"/>
                      <a:pt x="49" y="71"/>
                    </a:cubicBezTo>
                    <a:cubicBezTo>
                      <a:pt x="44" y="71"/>
                      <a:pt x="39" y="71"/>
                      <a:pt x="34" y="71"/>
                    </a:cubicBezTo>
                    <a:close/>
                    <a:moveTo>
                      <a:pt x="34" y="61"/>
                    </a:moveTo>
                    <a:cubicBezTo>
                      <a:pt x="35" y="62"/>
                      <a:pt x="36" y="62"/>
                      <a:pt x="36" y="62"/>
                    </a:cubicBezTo>
                    <a:cubicBezTo>
                      <a:pt x="46" y="62"/>
                      <a:pt x="56" y="62"/>
                      <a:pt x="66" y="62"/>
                    </a:cubicBezTo>
                    <a:cubicBezTo>
                      <a:pt x="72" y="61"/>
                      <a:pt x="77" y="60"/>
                      <a:pt x="82" y="59"/>
                    </a:cubicBezTo>
                    <a:cubicBezTo>
                      <a:pt x="90" y="56"/>
                      <a:pt x="94" y="51"/>
                      <a:pt x="96" y="44"/>
                    </a:cubicBezTo>
                    <a:cubicBezTo>
                      <a:pt x="96" y="39"/>
                      <a:pt x="97" y="34"/>
                      <a:pt x="96" y="29"/>
                    </a:cubicBezTo>
                    <a:cubicBezTo>
                      <a:pt x="95" y="20"/>
                      <a:pt x="90" y="15"/>
                      <a:pt x="81" y="12"/>
                    </a:cubicBezTo>
                    <a:cubicBezTo>
                      <a:pt x="77" y="11"/>
                      <a:pt x="74" y="11"/>
                      <a:pt x="70" y="11"/>
                    </a:cubicBezTo>
                    <a:cubicBezTo>
                      <a:pt x="59" y="10"/>
                      <a:pt x="48" y="11"/>
                      <a:pt x="37" y="11"/>
                    </a:cubicBezTo>
                    <a:cubicBezTo>
                      <a:pt x="36" y="11"/>
                      <a:pt x="35" y="11"/>
                      <a:pt x="34" y="11"/>
                    </a:cubicBezTo>
                    <a:cubicBezTo>
                      <a:pt x="34" y="28"/>
                      <a:pt x="34" y="44"/>
                      <a:pt x="34"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1" name="Freeform 18">
                <a:extLst>
                  <a:ext uri="{FF2B5EF4-FFF2-40B4-BE49-F238E27FC236}">
                    <a16:creationId xmlns:a16="http://schemas.microsoft.com/office/drawing/2014/main" id="{029271E6-BD5F-4E7D-809E-C4511BA4F756}"/>
                  </a:ext>
                </a:extLst>
              </p:cNvPr>
              <p:cNvSpPr>
                <a:spLocks/>
              </p:cNvSpPr>
              <p:nvPr/>
            </p:nvSpPr>
            <p:spPr bwMode="auto">
              <a:xfrm>
                <a:off x="5333898" y="3887973"/>
                <a:ext cx="362030" cy="384457"/>
              </a:xfrm>
              <a:custGeom>
                <a:avLst/>
                <a:gdLst>
                  <a:gd name="T0" fmla="*/ 50 w 127"/>
                  <a:gd name="T1" fmla="*/ 70 h 135"/>
                  <a:gd name="T2" fmla="*/ 34 w 127"/>
                  <a:gd name="T3" fmla="*/ 87 h 135"/>
                  <a:gd name="T4" fmla="*/ 33 w 127"/>
                  <a:gd name="T5" fmla="*/ 90 h 135"/>
                  <a:gd name="T6" fmla="*/ 33 w 127"/>
                  <a:gd name="T7" fmla="*/ 116 h 135"/>
                  <a:gd name="T8" fmla="*/ 34 w 127"/>
                  <a:gd name="T9" fmla="*/ 120 h 135"/>
                  <a:gd name="T10" fmla="*/ 41 w 127"/>
                  <a:gd name="T11" fmla="*/ 127 h 135"/>
                  <a:gd name="T12" fmla="*/ 49 w 127"/>
                  <a:gd name="T13" fmla="*/ 128 h 135"/>
                  <a:gd name="T14" fmla="*/ 49 w 127"/>
                  <a:gd name="T15" fmla="*/ 135 h 135"/>
                  <a:gd name="T16" fmla="*/ 0 w 127"/>
                  <a:gd name="T17" fmla="*/ 135 h 135"/>
                  <a:gd name="T18" fmla="*/ 0 w 127"/>
                  <a:gd name="T19" fmla="*/ 128 h 135"/>
                  <a:gd name="T20" fmla="*/ 7 w 127"/>
                  <a:gd name="T21" fmla="*/ 128 h 135"/>
                  <a:gd name="T22" fmla="*/ 16 w 127"/>
                  <a:gd name="T23" fmla="*/ 118 h 135"/>
                  <a:gd name="T24" fmla="*/ 16 w 127"/>
                  <a:gd name="T25" fmla="*/ 111 h 135"/>
                  <a:gd name="T26" fmla="*/ 16 w 127"/>
                  <a:gd name="T27" fmla="*/ 24 h 135"/>
                  <a:gd name="T28" fmla="*/ 16 w 127"/>
                  <a:gd name="T29" fmla="*/ 16 h 135"/>
                  <a:gd name="T30" fmla="*/ 8 w 127"/>
                  <a:gd name="T31" fmla="*/ 9 h 135"/>
                  <a:gd name="T32" fmla="*/ 0 w 127"/>
                  <a:gd name="T33" fmla="*/ 8 h 135"/>
                  <a:gd name="T34" fmla="*/ 0 w 127"/>
                  <a:gd name="T35" fmla="*/ 1 h 135"/>
                  <a:gd name="T36" fmla="*/ 49 w 127"/>
                  <a:gd name="T37" fmla="*/ 1 h 135"/>
                  <a:gd name="T38" fmla="*/ 50 w 127"/>
                  <a:gd name="T39" fmla="*/ 8 h 135"/>
                  <a:gd name="T40" fmla="*/ 41 w 127"/>
                  <a:gd name="T41" fmla="*/ 9 h 135"/>
                  <a:gd name="T42" fmla="*/ 34 w 127"/>
                  <a:gd name="T43" fmla="*/ 16 h 135"/>
                  <a:gd name="T44" fmla="*/ 33 w 127"/>
                  <a:gd name="T45" fmla="*/ 23 h 135"/>
                  <a:gd name="T46" fmla="*/ 33 w 127"/>
                  <a:gd name="T47" fmla="*/ 70 h 135"/>
                  <a:gd name="T48" fmla="*/ 33 w 127"/>
                  <a:gd name="T49" fmla="*/ 73 h 135"/>
                  <a:gd name="T50" fmla="*/ 36 w 127"/>
                  <a:gd name="T51" fmla="*/ 71 h 135"/>
                  <a:gd name="T52" fmla="*/ 83 w 127"/>
                  <a:gd name="T53" fmla="*/ 19 h 135"/>
                  <a:gd name="T54" fmla="*/ 86 w 127"/>
                  <a:gd name="T55" fmla="*/ 14 h 135"/>
                  <a:gd name="T56" fmla="*/ 84 w 127"/>
                  <a:gd name="T57" fmla="*/ 9 h 135"/>
                  <a:gd name="T58" fmla="*/ 76 w 127"/>
                  <a:gd name="T59" fmla="*/ 8 h 135"/>
                  <a:gd name="T60" fmla="*/ 76 w 127"/>
                  <a:gd name="T61" fmla="*/ 1 h 135"/>
                  <a:gd name="T62" fmla="*/ 122 w 127"/>
                  <a:gd name="T63" fmla="*/ 1 h 135"/>
                  <a:gd name="T64" fmla="*/ 122 w 127"/>
                  <a:gd name="T65" fmla="*/ 8 h 135"/>
                  <a:gd name="T66" fmla="*/ 118 w 127"/>
                  <a:gd name="T67" fmla="*/ 8 h 135"/>
                  <a:gd name="T68" fmla="*/ 99 w 127"/>
                  <a:gd name="T69" fmla="*/ 18 h 135"/>
                  <a:gd name="T70" fmla="*/ 77 w 127"/>
                  <a:gd name="T71" fmla="*/ 41 h 135"/>
                  <a:gd name="T72" fmla="*/ 62 w 127"/>
                  <a:gd name="T73" fmla="*/ 57 h 135"/>
                  <a:gd name="T74" fmla="*/ 64 w 127"/>
                  <a:gd name="T75" fmla="*/ 61 h 135"/>
                  <a:gd name="T76" fmla="*/ 102 w 127"/>
                  <a:gd name="T77" fmla="*/ 113 h 135"/>
                  <a:gd name="T78" fmla="*/ 108 w 127"/>
                  <a:gd name="T79" fmla="*/ 120 h 135"/>
                  <a:gd name="T80" fmla="*/ 123 w 127"/>
                  <a:gd name="T81" fmla="*/ 127 h 135"/>
                  <a:gd name="T82" fmla="*/ 127 w 127"/>
                  <a:gd name="T83" fmla="*/ 128 h 135"/>
                  <a:gd name="T84" fmla="*/ 127 w 127"/>
                  <a:gd name="T85" fmla="*/ 135 h 135"/>
                  <a:gd name="T86" fmla="*/ 73 w 127"/>
                  <a:gd name="T87" fmla="*/ 135 h 135"/>
                  <a:gd name="T88" fmla="*/ 73 w 127"/>
                  <a:gd name="T89" fmla="*/ 128 h 135"/>
                  <a:gd name="T90" fmla="*/ 80 w 127"/>
                  <a:gd name="T91" fmla="*/ 127 h 135"/>
                  <a:gd name="T92" fmla="*/ 84 w 127"/>
                  <a:gd name="T93" fmla="*/ 120 h 135"/>
                  <a:gd name="T94" fmla="*/ 82 w 127"/>
                  <a:gd name="T95" fmla="*/ 115 h 135"/>
                  <a:gd name="T96" fmla="*/ 51 w 127"/>
                  <a:gd name="T97" fmla="*/ 72 h 135"/>
                  <a:gd name="T98" fmla="*/ 50 w 127"/>
                  <a:gd name="T99"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5">
                    <a:moveTo>
                      <a:pt x="50" y="70"/>
                    </a:moveTo>
                    <a:cubicBezTo>
                      <a:pt x="44" y="76"/>
                      <a:pt x="39" y="81"/>
                      <a:pt x="34" y="87"/>
                    </a:cubicBezTo>
                    <a:cubicBezTo>
                      <a:pt x="33" y="88"/>
                      <a:pt x="33" y="89"/>
                      <a:pt x="33" y="90"/>
                    </a:cubicBezTo>
                    <a:cubicBezTo>
                      <a:pt x="33" y="99"/>
                      <a:pt x="33" y="107"/>
                      <a:pt x="33" y="116"/>
                    </a:cubicBezTo>
                    <a:cubicBezTo>
                      <a:pt x="33" y="117"/>
                      <a:pt x="33" y="118"/>
                      <a:pt x="34" y="120"/>
                    </a:cubicBezTo>
                    <a:cubicBezTo>
                      <a:pt x="35" y="125"/>
                      <a:pt x="36" y="126"/>
                      <a:pt x="41" y="127"/>
                    </a:cubicBezTo>
                    <a:cubicBezTo>
                      <a:pt x="44" y="127"/>
                      <a:pt x="46" y="128"/>
                      <a:pt x="49" y="128"/>
                    </a:cubicBezTo>
                    <a:cubicBezTo>
                      <a:pt x="49" y="130"/>
                      <a:pt x="49" y="133"/>
                      <a:pt x="49" y="135"/>
                    </a:cubicBezTo>
                    <a:cubicBezTo>
                      <a:pt x="33" y="135"/>
                      <a:pt x="17" y="135"/>
                      <a:pt x="0" y="135"/>
                    </a:cubicBezTo>
                    <a:cubicBezTo>
                      <a:pt x="0" y="133"/>
                      <a:pt x="0" y="131"/>
                      <a:pt x="0" y="128"/>
                    </a:cubicBezTo>
                    <a:cubicBezTo>
                      <a:pt x="2" y="128"/>
                      <a:pt x="5" y="128"/>
                      <a:pt x="7" y="128"/>
                    </a:cubicBezTo>
                    <a:cubicBezTo>
                      <a:pt x="14" y="127"/>
                      <a:pt x="16" y="125"/>
                      <a:pt x="16" y="118"/>
                    </a:cubicBezTo>
                    <a:cubicBezTo>
                      <a:pt x="16" y="115"/>
                      <a:pt x="16" y="113"/>
                      <a:pt x="16" y="111"/>
                    </a:cubicBezTo>
                    <a:cubicBezTo>
                      <a:pt x="16" y="82"/>
                      <a:pt x="16" y="53"/>
                      <a:pt x="16" y="24"/>
                    </a:cubicBezTo>
                    <a:cubicBezTo>
                      <a:pt x="16" y="21"/>
                      <a:pt x="16" y="18"/>
                      <a:pt x="16" y="16"/>
                    </a:cubicBezTo>
                    <a:cubicBezTo>
                      <a:pt x="15" y="11"/>
                      <a:pt x="13" y="9"/>
                      <a:pt x="8" y="9"/>
                    </a:cubicBezTo>
                    <a:cubicBezTo>
                      <a:pt x="5" y="8"/>
                      <a:pt x="3" y="8"/>
                      <a:pt x="0" y="8"/>
                    </a:cubicBezTo>
                    <a:cubicBezTo>
                      <a:pt x="0" y="5"/>
                      <a:pt x="0" y="3"/>
                      <a:pt x="0" y="1"/>
                    </a:cubicBezTo>
                    <a:cubicBezTo>
                      <a:pt x="4" y="0"/>
                      <a:pt x="40" y="0"/>
                      <a:pt x="49" y="1"/>
                    </a:cubicBezTo>
                    <a:cubicBezTo>
                      <a:pt x="49" y="3"/>
                      <a:pt x="50" y="5"/>
                      <a:pt x="50" y="8"/>
                    </a:cubicBezTo>
                    <a:cubicBezTo>
                      <a:pt x="47" y="8"/>
                      <a:pt x="44" y="8"/>
                      <a:pt x="41" y="9"/>
                    </a:cubicBezTo>
                    <a:cubicBezTo>
                      <a:pt x="37" y="9"/>
                      <a:pt x="34" y="11"/>
                      <a:pt x="34" y="16"/>
                    </a:cubicBezTo>
                    <a:cubicBezTo>
                      <a:pt x="33" y="18"/>
                      <a:pt x="33" y="20"/>
                      <a:pt x="33" y="23"/>
                    </a:cubicBezTo>
                    <a:cubicBezTo>
                      <a:pt x="33" y="39"/>
                      <a:pt x="33" y="54"/>
                      <a:pt x="33" y="70"/>
                    </a:cubicBezTo>
                    <a:cubicBezTo>
                      <a:pt x="33" y="71"/>
                      <a:pt x="33" y="72"/>
                      <a:pt x="33" y="73"/>
                    </a:cubicBezTo>
                    <a:cubicBezTo>
                      <a:pt x="35" y="72"/>
                      <a:pt x="36" y="72"/>
                      <a:pt x="36" y="71"/>
                    </a:cubicBezTo>
                    <a:cubicBezTo>
                      <a:pt x="52" y="54"/>
                      <a:pt x="67" y="37"/>
                      <a:pt x="83" y="19"/>
                    </a:cubicBezTo>
                    <a:cubicBezTo>
                      <a:pt x="84" y="18"/>
                      <a:pt x="85" y="16"/>
                      <a:pt x="86" y="14"/>
                    </a:cubicBezTo>
                    <a:cubicBezTo>
                      <a:pt x="88" y="12"/>
                      <a:pt x="87" y="10"/>
                      <a:pt x="84" y="9"/>
                    </a:cubicBezTo>
                    <a:cubicBezTo>
                      <a:pt x="81" y="8"/>
                      <a:pt x="79" y="8"/>
                      <a:pt x="76" y="8"/>
                    </a:cubicBezTo>
                    <a:cubicBezTo>
                      <a:pt x="76" y="5"/>
                      <a:pt x="76" y="3"/>
                      <a:pt x="76" y="1"/>
                    </a:cubicBezTo>
                    <a:cubicBezTo>
                      <a:pt x="79" y="0"/>
                      <a:pt x="114" y="0"/>
                      <a:pt x="122" y="1"/>
                    </a:cubicBezTo>
                    <a:cubicBezTo>
                      <a:pt x="122" y="3"/>
                      <a:pt x="122" y="5"/>
                      <a:pt x="122" y="8"/>
                    </a:cubicBezTo>
                    <a:cubicBezTo>
                      <a:pt x="121" y="8"/>
                      <a:pt x="120" y="8"/>
                      <a:pt x="118" y="8"/>
                    </a:cubicBezTo>
                    <a:cubicBezTo>
                      <a:pt x="111" y="9"/>
                      <a:pt x="104" y="12"/>
                      <a:pt x="99" y="18"/>
                    </a:cubicBezTo>
                    <a:cubicBezTo>
                      <a:pt x="92" y="25"/>
                      <a:pt x="85" y="33"/>
                      <a:pt x="77" y="41"/>
                    </a:cubicBezTo>
                    <a:cubicBezTo>
                      <a:pt x="72" y="46"/>
                      <a:pt x="67" y="52"/>
                      <a:pt x="62" y="57"/>
                    </a:cubicBezTo>
                    <a:cubicBezTo>
                      <a:pt x="63" y="58"/>
                      <a:pt x="64" y="59"/>
                      <a:pt x="64" y="61"/>
                    </a:cubicBezTo>
                    <a:cubicBezTo>
                      <a:pt x="77" y="78"/>
                      <a:pt x="90" y="95"/>
                      <a:pt x="102" y="113"/>
                    </a:cubicBezTo>
                    <a:cubicBezTo>
                      <a:pt x="104" y="115"/>
                      <a:pt x="106" y="118"/>
                      <a:pt x="108" y="120"/>
                    </a:cubicBezTo>
                    <a:cubicBezTo>
                      <a:pt x="112" y="124"/>
                      <a:pt x="117" y="127"/>
                      <a:pt x="123" y="127"/>
                    </a:cubicBezTo>
                    <a:cubicBezTo>
                      <a:pt x="124" y="128"/>
                      <a:pt x="125" y="128"/>
                      <a:pt x="127" y="128"/>
                    </a:cubicBezTo>
                    <a:cubicBezTo>
                      <a:pt x="127" y="130"/>
                      <a:pt x="127" y="133"/>
                      <a:pt x="127" y="135"/>
                    </a:cubicBezTo>
                    <a:cubicBezTo>
                      <a:pt x="109" y="135"/>
                      <a:pt x="91" y="135"/>
                      <a:pt x="73" y="135"/>
                    </a:cubicBezTo>
                    <a:cubicBezTo>
                      <a:pt x="73" y="133"/>
                      <a:pt x="73" y="131"/>
                      <a:pt x="73" y="128"/>
                    </a:cubicBezTo>
                    <a:cubicBezTo>
                      <a:pt x="75" y="128"/>
                      <a:pt x="78" y="128"/>
                      <a:pt x="80" y="127"/>
                    </a:cubicBezTo>
                    <a:cubicBezTo>
                      <a:pt x="85" y="127"/>
                      <a:pt x="86" y="125"/>
                      <a:pt x="84" y="120"/>
                    </a:cubicBezTo>
                    <a:cubicBezTo>
                      <a:pt x="84" y="118"/>
                      <a:pt x="83" y="117"/>
                      <a:pt x="82" y="115"/>
                    </a:cubicBezTo>
                    <a:cubicBezTo>
                      <a:pt x="72" y="101"/>
                      <a:pt x="61" y="86"/>
                      <a:pt x="51" y="72"/>
                    </a:cubicBezTo>
                    <a:cubicBezTo>
                      <a:pt x="51" y="71"/>
                      <a:pt x="50" y="71"/>
                      <a:pt x="50" y="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2" name="Freeform 19">
                <a:extLst>
                  <a:ext uri="{FF2B5EF4-FFF2-40B4-BE49-F238E27FC236}">
                    <a16:creationId xmlns:a16="http://schemas.microsoft.com/office/drawing/2014/main" id="{F0E374B4-1D8A-4254-9BF8-9478B61B7867}"/>
                  </a:ext>
                </a:extLst>
              </p:cNvPr>
              <p:cNvSpPr>
                <a:spLocks/>
              </p:cNvSpPr>
              <p:nvPr/>
            </p:nvSpPr>
            <p:spPr bwMode="auto">
              <a:xfrm>
                <a:off x="7278607" y="3887973"/>
                <a:ext cx="358826" cy="384457"/>
              </a:xfrm>
              <a:custGeom>
                <a:avLst/>
                <a:gdLst>
                  <a:gd name="T0" fmla="*/ 28 w 126"/>
                  <a:gd name="T1" fmla="*/ 16 h 135"/>
                  <a:gd name="T2" fmla="*/ 28 w 126"/>
                  <a:gd name="T3" fmla="*/ 20 h 135"/>
                  <a:gd name="T4" fmla="*/ 28 w 126"/>
                  <a:gd name="T5" fmla="*/ 109 h 135"/>
                  <a:gd name="T6" fmla="*/ 28 w 126"/>
                  <a:gd name="T7" fmla="*/ 119 h 135"/>
                  <a:gd name="T8" fmla="*/ 37 w 126"/>
                  <a:gd name="T9" fmla="*/ 127 h 135"/>
                  <a:gd name="T10" fmla="*/ 44 w 126"/>
                  <a:gd name="T11" fmla="*/ 128 h 135"/>
                  <a:gd name="T12" fmla="*/ 44 w 126"/>
                  <a:gd name="T13" fmla="*/ 135 h 135"/>
                  <a:gd name="T14" fmla="*/ 0 w 126"/>
                  <a:gd name="T15" fmla="*/ 135 h 135"/>
                  <a:gd name="T16" fmla="*/ 0 w 126"/>
                  <a:gd name="T17" fmla="*/ 128 h 135"/>
                  <a:gd name="T18" fmla="*/ 8 w 126"/>
                  <a:gd name="T19" fmla="*/ 127 h 135"/>
                  <a:gd name="T20" fmla="*/ 16 w 126"/>
                  <a:gd name="T21" fmla="*/ 120 h 135"/>
                  <a:gd name="T22" fmla="*/ 16 w 126"/>
                  <a:gd name="T23" fmla="*/ 113 h 135"/>
                  <a:gd name="T24" fmla="*/ 16 w 126"/>
                  <a:gd name="T25" fmla="*/ 19 h 135"/>
                  <a:gd name="T26" fmla="*/ 16 w 126"/>
                  <a:gd name="T27" fmla="*/ 15 h 135"/>
                  <a:gd name="T28" fmla="*/ 9 w 126"/>
                  <a:gd name="T29" fmla="*/ 9 h 135"/>
                  <a:gd name="T30" fmla="*/ 5 w 126"/>
                  <a:gd name="T31" fmla="*/ 8 h 135"/>
                  <a:gd name="T32" fmla="*/ 1 w 126"/>
                  <a:gd name="T33" fmla="*/ 8 h 135"/>
                  <a:gd name="T34" fmla="*/ 1 w 126"/>
                  <a:gd name="T35" fmla="*/ 1 h 135"/>
                  <a:gd name="T36" fmla="*/ 40 w 126"/>
                  <a:gd name="T37" fmla="*/ 1 h 135"/>
                  <a:gd name="T38" fmla="*/ 98 w 126"/>
                  <a:gd name="T39" fmla="*/ 100 h 135"/>
                  <a:gd name="T40" fmla="*/ 99 w 126"/>
                  <a:gd name="T41" fmla="*/ 100 h 135"/>
                  <a:gd name="T42" fmla="*/ 99 w 126"/>
                  <a:gd name="T43" fmla="*/ 96 h 135"/>
                  <a:gd name="T44" fmla="*/ 99 w 126"/>
                  <a:gd name="T45" fmla="*/ 24 h 135"/>
                  <a:gd name="T46" fmla="*/ 98 w 126"/>
                  <a:gd name="T47" fmla="*/ 16 h 135"/>
                  <a:gd name="T48" fmla="*/ 90 w 126"/>
                  <a:gd name="T49" fmla="*/ 9 h 135"/>
                  <a:gd name="T50" fmla="*/ 83 w 126"/>
                  <a:gd name="T51" fmla="*/ 8 h 135"/>
                  <a:gd name="T52" fmla="*/ 83 w 126"/>
                  <a:gd name="T53" fmla="*/ 1 h 135"/>
                  <a:gd name="T54" fmla="*/ 126 w 126"/>
                  <a:gd name="T55" fmla="*/ 1 h 135"/>
                  <a:gd name="T56" fmla="*/ 126 w 126"/>
                  <a:gd name="T57" fmla="*/ 8 h 135"/>
                  <a:gd name="T58" fmla="*/ 119 w 126"/>
                  <a:gd name="T59" fmla="*/ 9 h 135"/>
                  <a:gd name="T60" fmla="*/ 111 w 126"/>
                  <a:gd name="T61" fmla="*/ 16 h 135"/>
                  <a:gd name="T62" fmla="*/ 110 w 126"/>
                  <a:gd name="T63" fmla="*/ 27 h 135"/>
                  <a:gd name="T64" fmla="*/ 110 w 126"/>
                  <a:gd name="T65" fmla="*/ 129 h 135"/>
                  <a:gd name="T66" fmla="*/ 110 w 126"/>
                  <a:gd name="T67" fmla="*/ 135 h 135"/>
                  <a:gd name="T68" fmla="*/ 99 w 126"/>
                  <a:gd name="T69" fmla="*/ 135 h 135"/>
                  <a:gd name="T70" fmla="*/ 29 w 126"/>
                  <a:gd name="T71" fmla="*/ 15 h 135"/>
                  <a:gd name="T72" fmla="*/ 28 w 126"/>
                  <a:gd name="T73" fmla="*/ 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35">
                    <a:moveTo>
                      <a:pt x="28" y="16"/>
                    </a:moveTo>
                    <a:cubicBezTo>
                      <a:pt x="28" y="17"/>
                      <a:pt x="28" y="19"/>
                      <a:pt x="28" y="20"/>
                    </a:cubicBezTo>
                    <a:cubicBezTo>
                      <a:pt x="28" y="50"/>
                      <a:pt x="28" y="79"/>
                      <a:pt x="28" y="109"/>
                    </a:cubicBezTo>
                    <a:cubicBezTo>
                      <a:pt x="28" y="112"/>
                      <a:pt x="28" y="115"/>
                      <a:pt x="28" y="119"/>
                    </a:cubicBezTo>
                    <a:cubicBezTo>
                      <a:pt x="29" y="124"/>
                      <a:pt x="31" y="126"/>
                      <a:pt x="37" y="127"/>
                    </a:cubicBezTo>
                    <a:cubicBezTo>
                      <a:pt x="39" y="127"/>
                      <a:pt x="41" y="128"/>
                      <a:pt x="44" y="128"/>
                    </a:cubicBezTo>
                    <a:cubicBezTo>
                      <a:pt x="44" y="130"/>
                      <a:pt x="44" y="133"/>
                      <a:pt x="44" y="135"/>
                    </a:cubicBezTo>
                    <a:cubicBezTo>
                      <a:pt x="29" y="135"/>
                      <a:pt x="15" y="135"/>
                      <a:pt x="0" y="135"/>
                    </a:cubicBezTo>
                    <a:cubicBezTo>
                      <a:pt x="0" y="133"/>
                      <a:pt x="0" y="131"/>
                      <a:pt x="0" y="128"/>
                    </a:cubicBezTo>
                    <a:cubicBezTo>
                      <a:pt x="3" y="128"/>
                      <a:pt x="5" y="127"/>
                      <a:pt x="8" y="127"/>
                    </a:cubicBezTo>
                    <a:cubicBezTo>
                      <a:pt x="12" y="127"/>
                      <a:pt x="15" y="124"/>
                      <a:pt x="16" y="120"/>
                    </a:cubicBezTo>
                    <a:cubicBezTo>
                      <a:pt x="16" y="118"/>
                      <a:pt x="16" y="115"/>
                      <a:pt x="16" y="113"/>
                    </a:cubicBezTo>
                    <a:cubicBezTo>
                      <a:pt x="16" y="82"/>
                      <a:pt x="16" y="50"/>
                      <a:pt x="16" y="19"/>
                    </a:cubicBezTo>
                    <a:cubicBezTo>
                      <a:pt x="16" y="18"/>
                      <a:pt x="16" y="17"/>
                      <a:pt x="16" y="15"/>
                    </a:cubicBezTo>
                    <a:cubicBezTo>
                      <a:pt x="16" y="11"/>
                      <a:pt x="14" y="9"/>
                      <a:pt x="9" y="9"/>
                    </a:cubicBezTo>
                    <a:cubicBezTo>
                      <a:pt x="8" y="8"/>
                      <a:pt x="7" y="8"/>
                      <a:pt x="5" y="8"/>
                    </a:cubicBezTo>
                    <a:cubicBezTo>
                      <a:pt x="4" y="8"/>
                      <a:pt x="2" y="8"/>
                      <a:pt x="1" y="8"/>
                    </a:cubicBezTo>
                    <a:cubicBezTo>
                      <a:pt x="1" y="5"/>
                      <a:pt x="1" y="3"/>
                      <a:pt x="1" y="1"/>
                    </a:cubicBezTo>
                    <a:cubicBezTo>
                      <a:pt x="14" y="1"/>
                      <a:pt x="27" y="1"/>
                      <a:pt x="40" y="1"/>
                    </a:cubicBezTo>
                    <a:cubicBezTo>
                      <a:pt x="59" y="34"/>
                      <a:pt x="79" y="67"/>
                      <a:pt x="98" y="100"/>
                    </a:cubicBezTo>
                    <a:cubicBezTo>
                      <a:pt x="98" y="100"/>
                      <a:pt x="99" y="100"/>
                      <a:pt x="99" y="100"/>
                    </a:cubicBezTo>
                    <a:cubicBezTo>
                      <a:pt x="99" y="99"/>
                      <a:pt x="99" y="97"/>
                      <a:pt x="99" y="96"/>
                    </a:cubicBezTo>
                    <a:cubicBezTo>
                      <a:pt x="99" y="72"/>
                      <a:pt x="99" y="48"/>
                      <a:pt x="99" y="24"/>
                    </a:cubicBezTo>
                    <a:cubicBezTo>
                      <a:pt x="99" y="21"/>
                      <a:pt x="99" y="19"/>
                      <a:pt x="98" y="16"/>
                    </a:cubicBezTo>
                    <a:cubicBezTo>
                      <a:pt x="97" y="12"/>
                      <a:pt x="94" y="9"/>
                      <a:pt x="90" y="9"/>
                    </a:cubicBezTo>
                    <a:cubicBezTo>
                      <a:pt x="88" y="8"/>
                      <a:pt x="86" y="8"/>
                      <a:pt x="83" y="8"/>
                    </a:cubicBezTo>
                    <a:cubicBezTo>
                      <a:pt x="83" y="5"/>
                      <a:pt x="83" y="3"/>
                      <a:pt x="83" y="1"/>
                    </a:cubicBezTo>
                    <a:cubicBezTo>
                      <a:pt x="87" y="0"/>
                      <a:pt x="115" y="0"/>
                      <a:pt x="126" y="1"/>
                    </a:cubicBezTo>
                    <a:cubicBezTo>
                      <a:pt x="126" y="3"/>
                      <a:pt x="126" y="5"/>
                      <a:pt x="126" y="8"/>
                    </a:cubicBezTo>
                    <a:cubicBezTo>
                      <a:pt x="124" y="8"/>
                      <a:pt x="122" y="8"/>
                      <a:pt x="119" y="9"/>
                    </a:cubicBezTo>
                    <a:cubicBezTo>
                      <a:pt x="115" y="9"/>
                      <a:pt x="112" y="12"/>
                      <a:pt x="111" y="16"/>
                    </a:cubicBezTo>
                    <a:cubicBezTo>
                      <a:pt x="111" y="20"/>
                      <a:pt x="110" y="23"/>
                      <a:pt x="110" y="27"/>
                    </a:cubicBezTo>
                    <a:cubicBezTo>
                      <a:pt x="110" y="61"/>
                      <a:pt x="110" y="95"/>
                      <a:pt x="110" y="129"/>
                    </a:cubicBezTo>
                    <a:cubicBezTo>
                      <a:pt x="110" y="131"/>
                      <a:pt x="110" y="133"/>
                      <a:pt x="110" y="135"/>
                    </a:cubicBezTo>
                    <a:cubicBezTo>
                      <a:pt x="106" y="135"/>
                      <a:pt x="103" y="135"/>
                      <a:pt x="99" y="135"/>
                    </a:cubicBezTo>
                    <a:cubicBezTo>
                      <a:pt x="76" y="95"/>
                      <a:pt x="52" y="55"/>
                      <a:pt x="29" y="15"/>
                    </a:cubicBezTo>
                    <a:cubicBezTo>
                      <a:pt x="28" y="15"/>
                      <a:pt x="28" y="15"/>
                      <a:pt x="28"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3" name="Freeform 20">
                <a:extLst>
                  <a:ext uri="{FF2B5EF4-FFF2-40B4-BE49-F238E27FC236}">
                    <a16:creationId xmlns:a16="http://schemas.microsoft.com/office/drawing/2014/main" id="{AFBC22B1-E0E5-491D-8D3A-0CADD301B3F1}"/>
                  </a:ext>
                </a:extLst>
              </p:cNvPr>
              <p:cNvSpPr>
                <a:spLocks/>
              </p:cNvSpPr>
              <p:nvPr/>
            </p:nvSpPr>
            <p:spPr bwMode="auto">
              <a:xfrm>
                <a:off x="8233341" y="3887973"/>
                <a:ext cx="352419" cy="384457"/>
              </a:xfrm>
              <a:custGeom>
                <a:avLst/>
                <a:gdLst>
                  <a:gd name="T0" fmla="*/ 0 w 124"/>
                  <a:gd name="T1" fmla="*/ 8 h 135"/>
                  <a:gd name="T2" fmla="*/ 0 w 124"/>
                  <a:gd name="T3" fmla="*/ 1 h 135"/>
                  <a:gd name="T4" fmla="*/ 105 w 124"/>
                  <a:gd name="T5" fmla="*/ 1 h 135"/>
                  <a:gd name="T6" fmla="*/ 117 w 124"/>
                  <a:gd name="T7" fmla="*/ 35 h 135"/>
                  <a:gd name="T8" fmla="*/ 110 w 124"/>
                  <a:gd name="T9" fmla="*/ 39 h 135"/>
                  <a:gd name="T10" fmla="*/ 107 w 124"/>
                  <a:gd name="T11" fmla="*/ 33 h 135"/>
                  <a:gd name="T12" fmla="*/ 78 w 124"/>
                  <a:gd name="T13" fmla="*/ 11 h 135"/>
                  <a:gd name="T14" fmla="*/ 34 w 124"/>
                  <a:gd name="T15" fmla="*/ 11 h 135"/>
                  <a:gd name="T16" fmla="*/ 34 w 124"/>
                  <a:gd name="T17" fmla="*/ 61 h 135"/>
                  <a:gd name="T18" fmla="*/ 55 w 124"/>
                  <a:gd name="T19" fmla="*/ 60 h 135"/>
                  <a:gd name="T20" fmla="*/ 69 w 124"/>
                  <a:gd name="T21" fmla="*/ 45 h 135"/>
                  <a:gd name="T22" fmla="*/ 70 w 124"/>
                  <a:gd name="T23" fmla="*/ 36 h 135"/>
                  <a:gd name="T24" fmla="*/ 78 w 124"/>
                  <a:gd name="T25" fmla="*/ 36 h 135"/>
                  <a:gd name="T26" fmla="*/ 78 w 124"/>
                  <a:gd name="T27" fmla="*/ 95 h 135"/>
                  <a:gd name="T28" fmla="*/ 74 w 124"/>
                  <a:gd name="T29" fmla="*/ 95 h 135"/>
                  <a:gd name="T30" fmla="*/ 70 w 124"/>
                  <a:gd name="T31" fmla="*/ 95 h 135"/>
                  <a:gd name="T32" fmla="*/ 70 w 124"/>
                  <a:gd name="T33" fmla="*/ 88 h 135"/>
                  <a:gd name="T34" fmla="*/ 68 w 124"/>
                  <a:gd name="T35" fmla="*/ 81 h 135"/>
                  <a:gd name="T36" fmla="*/ 58 w 124"/>
                  <a:gd name="T37" fmla="*/ 71 h 135"/>
                  <a:gd name="T38" fmla="*/ 34 w 124"/>
                  <a:gd name="T39" fmla="*/ 70 h 135"/>
                  <a:gd name="T40" fmla="*/ 33 w 124"/>
                  <a:gd name="T41" fmla="*/ 74 h 135"/>
                  <a:gd name="T42" fmla="*/ 33 w 124"/>
                  <a:gd name="T43" fmla="*/ 115 h 135"/>
                  <a:gd name="T44" fmla="*/ 43 w 124"/>
                  <a:gd name="T45" fmla="*/ 125 h 135"/>
                  <a:gd name="T46" fmla="*/ 69 w 124"/>
                  <a:gd name="T47" fmla="*/ 125 h 135"/>
                  <a:gd name="T48" fmla="*/ 112 w 124"/>
                  <a:gd name="T49" fmla="*/ 97 h 135"/>
                  <a:gd name="T50" fmla="*/ 115 w 124"/>
                  <a:gd name="T51" fmla="*/ 90 h 135"/>
                  <a:gd name="T52" fmla="*/ 124 w 124"/>
                  <a:gd name="T53" fmla="*/ 93 h 135"/>
                  <a:gd name="T54" fmla="*/ 109 w 124"/>
                  <a:gd name="T55" fmla="*/ 135 h 135"/>
                  <a:gd name="T56" fmla="*/ 0 w 124"/>
                  <a:gd name="T57" fmla="*/ 135 h 135"/>
                  <a:gd name="T58" fmla="*/ 0 w 124"/>
                  <a:gd name="T59" fmla="*/ 128 h 135"/>
                  <a:gd name="T60" fmla="*/ 8 w 124"/>
                  <a:gd name="T61" fmla="*/ 127 h 135"/>
                  <a:gd name="T62" fmla="*/ 15 w 124"/>
                  <a:gd name="T63" fmla="*/ 120 h 135"/>
                  <a:gd name="T64" fmla="*/ 16 w 124"/>
                  <a:gd name="T65" fmla="*/ 113 h 135"/>
                  <a:gd name="T66" fmla="*/ 16 w 124"/>
                  <a:gd name="T67" fmla="*/ 21 h 135"/>
                  <a:gd name="T68" fmla="*/ 16 w 124"/>
                  <a:gd name="T69" fmla="*/ 16 h 135"/>
                  <a:gd name="T70" fmla="*/ 8 w 124"/>
                  <a:gd name="T71" fmla="*/ 9 h 135"/>
                  <a:gd name="T72" fmla="*/ 4 w 124"/>
                  <a:gd name="T73" fmla="*/ 8 h 135"/>
                  <a:gd name="T74" fmla="*/ 0 w 124"/>
                  <a:gd name="T75"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35">
                    <a:moveTo>
                      <a:pt x="0" y="8"/>
                    </a:moveTo>
                    <a:cubicBezTo>
                      <a:pt x="0" y="5"/>
                      <a:pt x="0" y="3"/>
                      <a:pt x="0" y="1"/>
                    </a:cubicBezTo>
                    <a:cubicBezTo>
                      <a:pt x="3" y="0"/>
                      <a:pt x="98" y="0"/>
                      <a:pt x="105" y="1"/>
                    </a:cubicBezTo>
                    <a:cubicBezTo>
                      <a:pt x="109" y="12"/>
                      <a:pt x="113" y="24"/>
                      <a:pt x="117" y="35"/>
                    </a:cubicBezTo>
                    <a:cubicBezTo>
                      <a:pt x="115" y="37"/>
                      <a:pt x="112" y="38"/>
                      <a:pt x="110" y="39"/>
                    </a:cubicBezTo>
                    <a:cubicBezTo>
                      <a:pt x="109" y="36"/>
                      <a:pt x="108" y="35"/>
                      <a:pt x="107" y="33"/>
                    </a:cubicBezTo>
                    <a:cubicBezTo>
                      <a:pt x="101" y="20"/>
                      <a:pt x="92" y="13"/>
                      <a:pt x="78" y="11"/>
                    </a:cubicBezTo>
                    <a:cubicBezTo>
                      <a:pt x="63" y="10"/>
                      <a:pt x="48" y="11"/>
                      <a:pt x="34" y="11"/>
                    </a:cubicBezTo>
                    <a:cubicBezTo>
                      <a:pt x="33" y="15"/>
                      <a:pt x="33" y="55"/>
                      <a:pt x="34" y="61"/>
                    </a:cubicBezTo>
                    <a:cubicBezTo>
                      <a:pt x="41" y="61"/>
                      <a:pt x="48" y="61"/>
                      <a:pt x="55" y="60"/>
                    </a:cubicBezTo>
                    <a:cubicBezTo>
                      <a:pt x="64" y="59"/>
                      <a:pt x="68" y="54"/>
                      <a:pt x="69" y="45"/>
                    </a:cubicBezTo>
                    <a:cubicBezTo>
                      <a:pt x="70" y="42"/>
                      <a:pt x="70" y="39"/>
                      <a:pt x="70" y="36"/>
                    </a:cubicBezTo>
                    <a:cubicBezTo>
                      <a:pt x="73" y="36"/>
                      <a:pt x="75" y="36"/>
                      <a:pt x="78" y="36"/>
                    </a:cubicBezTo>
                    <a:cubicBezTo>
                      <a:pt x="78" y="56"/>
                      <a:pt x="78" y="75"/>
                      <a:pt x="78" y="95"/>
                    </a:cubicBezTo>
                    <a:cubicBezTo>
                      <a:pt x="77" y="95"/>
                      <a:pt x="76" y="95"/>
                      <a:pt x="74" y="95"/>
                    </a:cubicBezTo>
                    <a:cubicBezTo>
                      <a:pt x="73" y="95"/>
                      <a:pt x="72" y="95"/>
                      <a:pt x="70" y="95"/>
                    </a:cubicBezTo>
                    <a:cubicBezTo>
                      <a:pt x="70" y="93"/>
                      <a:pt x="70" y="90"/>
                      <a:pt x="70" y="88"/>
                    </a:cubicBezTo>
                    <a:cubicBezTo>
                      <a:pt x="69" y="86"/>
                      <a:pt x="69" y="83"/>
                      <a:pt x="68" y="81"/>
                    </a:cubicBezTo>
                    <a:cubicBezTo>
                      <a:pt x="67" y="75"/>
                      <a:pt x="64" y="72"/>
                      <a:pt x="58" y="71"/>
                    </a:cubicBezTo>
                    <a:cubicBezTo>
                      <a:pt x="50" y="69"/>
                      <a:pt x="42" y="70"/>
                      <a:pt x="34" y="70"/>
                    </a:cubicBezTo>
                    <a:cubicBezTo>
                      <a:pt x="33" y="72"/>
                      <a:pt x="33" y="73"/>
                      <a:pt x="33" y="74"/>
                    </a:cubicBezTo>
                    <a:cubicBezTo>
                      <a:pt x="33" y="88"/>
                      <a:pt x="33" y="102"/>
                      <a:pt x="33" y="115"/>
                    </a:cubicBezTo>
                    <a:cubicBezTo>
                      <a:pt x="33" y="124"/>
                      <a:pt x="34" y="125"/>
                      <a:pt x="43" y="125"/>
                    </a:cubicBezTo>
                    <a:cubicBezTo>
                      <a:pt x="52" y="125"/>
                      <a:pt x="60" y="125"/>
                      <a:pt x="69" y="125"/>
                    </a:cubicBezTo>
                    <a:cubicBezTo>
                      <a:pt x="89" y="125"/>
                      <a:pt x="104" y="115"/>
                      <a:pt x="112" y="97"/>
                    </a:cubicBezTo>
                    <a:cubicBezTo>
                      <a:pt x="113" y="95"/>
                      <a:pt x="114" y="93"/>
                      <a:pt x="115" y="90"/>
                    </a:cubicBezTo>
                    <a:cubicBezTo>
                      <a:pt x="118" y="91"/>
                      <a:pt x="121" y="92"/>
                      <a:pt x="124" y="93"/>
                    </a:cubicBezTo>
                    <a:cubicBezTo>
                      <a:pt x="119" y="108"/>
                      <a:pt x="114" y="121"/>
                      <a:pt x="109" y="135"/>
                    </a:cubicBezTo>
                    <a:cubicBezTo>
                      <a:pt x="73" y="135"/>
                      <a:pt x="37" y="135"/>
                      <a:pt x="0" y="135"/>
                    </a:cubicBezTo>
                    <a:cubicBezTo>
                      <a:pt x="0" y="133"/>
                      <a:pt x="0" y="131"/>
                      <a:pt x="0" y="128"/>
                    </a:cubicBezTo>
                    <a:cubicBezTo>
                      <a:pt x="3" y="128"/>
                      <a:pt x="6" y="128"/>
                      <a:pt x="8" y="127"/>
                    </a:cubicBezTo>
                    <a:cubicBezTo>
                      <a:pt x="13" y="126"/>
                      <a:pt x="15" y="125"/>
                      <a:pt x="15" y="120"/>
                    </a:cubicBezTo>
                    <a:cubicBezTo>
                      <a:pt x="16" y="118"/>
                      <a:pt x="16" y="115"/>
                      <a:pt x="16" y="113"/>
                    </a:cubicBezTo>
                    <a:cubicBezTo>
                      <a:pt x="16" y="82"/>
                      <a:pt x="16" y="52"/>
                      <a:pt x="16" y="21"/>
                    </a:cubicBezTo>
                    <a:cubicBezTo>
                      <a:pt x="16" y="20"/>
                      <a:pt x="16" y="18"/>
                      <a:pt x="16" y="16"/>
                    </a:cubicBezTo>
                    <a:cubicBezTo>
                      <a:pt x="15" y="11"/>
                      <a:pt x="13" y="9"/>
                      <a:pt x="8" y="9"/>
                    </a:cubicBezTo>
                    <a:cubicBezTo>
                      <a:pt x="7" y="9"/>
                      <a:pt x="6" y="8"/>
                      <a:pt x="4" y="8"/>
                    </a:cubicBezTo>
                    <a:cubicBezTo>
                      <a:pt x="3" y="8"/>
                      <a:pt x="2" y="8"/>
                      <a:pt x="0"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4" name="Freeform 21">
                <a:extLst>
                  <a:ext uri="{FF2B5EF4-FFF2-40B4-BE49-F238E27FC236}">
                    <a16:creationId xmlns:a16="http://schemas.microsoft.com/office/drawing/2014/main" id="{52A94EBF-BEA5-40C1-BA72-F097DF0149EB}"/>
                  </a:ext>
                </a:extLst>
              </p:cNvPr>
              <p:cNvSpPr>
                <a:spLocks/>
              </p:cNvSpPr>
              <p:nvPr/>
            </p:nvSpPr>
            <p:spPr bwMode="auto">
              <a:xfrm>
                <a:off x="4949441" y="3891177"/>
                <a:ext cx="352419" cy="381253"/>
              </a:xfrm>
              <a:custGeom>
                <a:avLst/>
                <a:gdLst>
                  <a:gd name="T0" fmla="*/ 33 w 123"/>
                  <a:gd name="T1" fmla="*/ 60 h 134"/>
                  <a:gd name="T2" fmla="*/ 55 w 123"/>
                  <a:gd name="T3" fmla="*/ 59 h 134"/>
                  <a:gd name="T4" fmla="*/ 68 w 123"/>
                  <a:gd name="T5" fmla="*/ 45 h 134"/>
                  <a:gd name="T6" fmla="*/ 70 w 123"/>
                  <a:gd name="T7" fmla="*/ 35 h 134"/>
                  <a:gd name="T8" fmla="*/ 77 w 123"/>
                  <a:gd name="T9" fmla="*/ 35 h 134"/>
                  <a:gd name="T10" fmla="*/ 77 w 123"/>
                  <a:gd name="T11" fmla="*/ 94 h 134"/>
                  <a:gd name="T12" fmla="*/ 75 w 123"/>
                  <a:gd name="T13" fmla="*/ 94 h 134"/>
                  <a:gd name="T14" fmla="*/ 70 w 123"/>
                  <a:gd name="T15" fmla="*/ 94 h 134"/>
                  <a:gd name="T16" fmla="*/ 69 w 123"/>
                  <a:gd name="T17" fmla="*/ 83 h 134"/>
                  <a:gd name="T18" fmla="*/ 54 w 123"/>
                  <a:gd name="T19" fmla="*/ 69 h 134"/>
                  <a:gd name="T20" fmla="*/ 33 w 123"/>
                  <a:gd name="T21" fmla="*/ 69 h 134"/>
                  <a:gd name="T22" fmla="*/ 33 w 123"/>
                  <a:gd name="T23" fmla="*/ 73 h 134"/>
                  <a:gd name="T24" fmla="*/ 33 w 123"/>
                  <a:gd name="T25" fmla="*/ 114 h 134"/>
                  <a:gd name="T26" fmla="*/ 43 w 123"/>
                  <a:gd name="T27" fmla="*/ 124 h 134"/>
                  <a:gd name="T28" fmla="*/ 68 w 123"/>
                  <a:gd name="T29" fmla="*/ 124 h 134"/>
                  <a:gd name="T30" fmla="*/ 112 w 123"/>
                  <a:gd name="T31" fmla="*/ 96 h 134"/>
                  <a:gd name="T32" fmla="*/ 115 w 123"/>
                  <a:gd name="T33" fmla="*/ 90 h 134"/>
                  <a:gd name="T34" fmla="*/ 115 w 123"/>
                  <a:gd name="T35" fmla="*/ 90 h 134"/>
                  <a:gd name="T36" fmla="*/ 123 w 123"/>
                  <a:gd name="T37" fmla="*/ 92 h 134"/>
                  <a:gd name="T38" fmla="*/ 109 w 123"/>
                  <a:gd name="T39" fmla="*/ 134 h 134"/>
                  <a:gd name="T40" fmla="*/ 0 w 123"/>
                  <a:gd name="T41" fmla="*/ 134 h 134"/>
                  <a:gd name="T42" fmla="*/ 0 w 123"/>
                  <a:gd name="T43" fmla="*/ 127 h 134"/>
                  <a:gd name="T44" fmla="*/ 8 w 123"/>
                  <a:gd name="T45" fmla="*/ 126 h 134"/>
                  <a:gd name="T46" fmla="*/ 15 w 123"/>
                  <a:gd name="T47" fmla="*/ 120 h 134"/>
                  <a:gd name="T48" fmla="*/ 16 w 123"/>
                  <a:gd name="T49" fmla="*/ 113 h 134"/>
                  <a:gd name="T50" fmla="*/ 16 w 123"/>
                  <a:gd name="T51" fmla="*/ 20 h 134"/>
                  <a:gd name="T52" fmla="*/ 5 w 123"/>
                  <a:gd name="T53" fmla="*/ 7 h 134"/>
                  <a:gd name="T54" fmla="*/ 0 w 123"/>
                  <a:gd name="T55" fmla="*/ 7 h 134"/>
                  <a:gd name="T56" fmla="*/ 0 w 123"/>
                  <a:gd name="T57" fmla="*/ 0 h 134"/>
                  <a:gd name="T58" fmla="*/ 105 w 123"/>
                  <a:gd name="T59" fmla="*/ 0 h 134"/>
                  <a:gd name="T60" fmla="*/ 117 w 123"/>
                  <a:gd name="T61" fmla="*/ 35 h 134"/>
                  <a:gd name="T62" fmla="*/ 109 w 123"/>
                  <a:gd name="T63" fmla="*/ 38 h 134"/>
                  <a:gd name="T64" fmla="*/ 107 w 123"/>
                  <a:gd name="T65" fmla="*/ 34 h 134"/>
                  <a:gd name="T66" fmla="*/ 105 w 123"/>
                  <a:gd name="T67" fmla="*/ 29 h 134"/>
                  <a:gd name="T68" fmla="*/ 78 w 123"/>
                  <a:gd name="T69" fmla="*/ 11 h 134"/>
                  <a:gd name="T70" fmla="*/ 42 w 123"/>
                  <a:gd name="T71" fmla="*/ 10 h 134"/>
                  <a:gd name="T72" fmla="*/ 33 w 123"/>
                  <a:gd name="T73" fmla="*/ 10 h 134"/>
                  <a:gd name="T74" fmla="*/ 33 w 123"/>
                  <a:gd name="T75" fmla="*/ 6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4">
                    <a:moveTo>
                      <a:pt x="33" y="60"/>
                    </a:moveTo>
                    <a:cubicBezTo>
                      <a:pt x="41" y="60"/>
                      <a:pt x="48" y="61"/>
                      <a:pt x="55" y="59"/>
                    </a:cubicBezTo>
                    <a:cubicBezTo>
                      <a:pt x="63" y="57"/>
                      <a:pt x="67" y="53"/>
                      <a:pt x="68" y="45"/>
                    </a:cubicBezTo>
                    <a:cubicBezTo>
                      <a:pt x="69" y="42"/>
                      <a:pt x="69" y="39"/>
                      <a:pt x="70" y="35"/>
                    </a:cubicBezTo>
                    <a:cubicBezTo>
                      <a:pt x="72" y="35"/>
                      <a:pt x="75" y="35"/>
                      <a:pt x="77" y="35"/>
                    </a:cubicBezTo>
                    <a:cubicBezTo>
                      <a:pt x="77" y="55"/>
                      <a:pt x="77" y="74"/>
                      <a:pt x="77" y="94"/>
                    </a:cubicBezTo>
                    <a:cubicBezTo>
                      <a:pt x="76" y="94"/>
                      <a:pt x="75" y="94"/>
                      <a:pt x="75" y="94"/>
                    </a:cubicBezTo>
                    <a:cubicBezTo>
                      <a:pt x="73" y="94"/>
                      <a:pt x="71" y="94"/>
                      <a:pt x="70" y="94"/>
                    </a:cubicBezTo>
                    <a:cubicBezTo>
                      <a:pt x="69" y="90"/>
                      <a:pt x="69" y="86"/>
                      <a:pt x="69" y="83"/>
                    </a:cubicBezTo>
                    <a:cubicBezTo>
                      <a:pt x="67" y="74"/>
                      <a:pt x="63" y="70"/>
                      <a:pt x="54" y="69"/>
                    </a:cubicBezTo>
                    <a:cubicBezTo>
                      <a:pt x="47" y="69"/>
                      <a:pt x="40" y="69"/>
                      <a:pt x="33" y="69"/>
                    </a:cubicBezTo>
                    <a:cubicBezTo>
                      <a:pt x="33" y="71"/>
                      <a:pt x="33" y="72"/>
                      <a:pt x="33" y="73"/>
                    </a:cubicBezTo>
                    <a:cubicBezTo>
                      <a:pt x="33" y="87"/>
                      <a:pt x="33" y="101"/>
                      <a:pt x="33" y="114"/>
                    </a:cubicBezTo>
                    <a:cubicBezTo>
                      <a:pt x="33" y="123"/>
                      <a:pt x="34" y="124"/>
                      <a:pt x="43" y="124"/>
                    </a:cubicBezTo>
                    <a:cubicBezTo>
                      <a:pt x="51" y="124"/>
                      <a:pt x="60" y="124"/>
                      <a:pt x="68" y="124"/>
                    </a:cubicBezTo>
                    <a:cubicBezTo>
                      <a:pt x="89" y="124"/>
                      <a:pt x="103" y="114"/>
                      <a:pt x="112" y="96"/>
                    </a:cubicBezTo>
                    <a:cubicBezTo>
                      <a:pt x="113" y="94"/>
                      <a:pt x="114" y="92"/>
                      <a:pt x="115" y="90"/>
                    </a:cubicBezTo>
                    <a:cubicBezTo>
                      <a:pt x="115" y="90"/>
                      <a:pt x="115" y="90"/>
                      <a:pt x="115" y="90"/>
                    </a:cubicBezTo>
                    <a:cubicBezTo>
                      <a:pt x="118" y="90"/>
                      <a:pt x="120" y="91"/>
                      <a:pt x="123" y="92"/>
                    </a:cubicBezTo>
                    <a:cubicBezTo>
                      <a:pt x="118" y="107"/>
                      <a:pt x="113" y="120"/>
                      <a:pt x="109" y="134"/>
                    </a:cubicBezTo>
                    <a:cubicBezTo>
                      <a:pt x="72" y="134"/>
                      <a:pt x="36" y="134"/>
                      <a:pt x="0" y="134"/>
                    </a:cubicBezTo>
                    <a:cubicBezTo>
                      <a:pt x="0" y="132"/>
                      <a:pt x="0" y="130"/>
                      <a:pt x="0" y="127"/>
                    </a:cubicBezTo>
                    <a:cubicBezTo>
                      <a:pt x="2" y="127"/>
                      <a:pt x="5" y="126"/>
                      <a:pt x="8" y="126"/>
                    </a:cubicBezTo>
                    <a:cubicBezTo>
                      <a:pt x="12" y="126"/>
                      <a:pt x="14" y="124"/>
                      <a:pt x="15" y="120"/>
                    </a:cubicBezTo>
                    <a:cubicBezTo>
                      <a:pt x="15" y="118"/>
                      <a:pt x="16" y="115"/>
                      <a:pt x="16" y="113"/>
                    </a:cubicBezTo>
                    <a:cubicBezTo>
                      <a:pt x="16" y="82"/>
                      <a:pt x="16" y="51"/>
                      <a:pt x="16" y="20"/>
                    </a:cubicBezTo>
                    <a:cubicBezTo>
                      <a:pt x="16" y="10"/>
                      <a:pt x="14" y="8"/>
                      <a:pt x="5" y="7"/>
                    </a:cubicBezTo>
                    <a:cubicBezTo>
                      <a:pt x="3" y="7"/>
                      <a:pt x="1" y="7"/>
                      <a:pt x="0" y="7"/>
                    </a:cubicBezTo>
                    <a:cubicBezTo>
                      <a:pt x="0" y="4"/>
                      <a:pt x="0" y="2"/>
                      <a:pt x="0" y="0"/>
                    </a:cubicBezTo>
                    <a:cubicBezTo>
                      <a:pt x="34" y="0"/>
                      <a:pt x="69" y="0"/>
                      <a:pt x="105" y="0"/>
                    </a:cubicBezTo>
                    <a:cubicBezTo>
                      <a:pt x="109" y="11"/>
                      <a:pt x="112" y="22"/>
                      <a:pt x="117" y="35"/>
                    </a:cubicBezTo>
                    <a:cubicBezTo>
                      <a:pt x="114" y="36"/>
                      <a:pt x="112" y="37"/>
                      <a:pt x="109" y="38"/>
                    </a:cubicBezTo>
                    <a:cubicBezTo>
                      <a:pt x="108" y="36"/>
                      <a:pt x="108" y="35"/>
                      <a:pt x="107" y="34"/>
                    </a:cubicBezTo>
                    <a:cubicBezTo>
                      <a:pt x="107" y="32"/>
                      <a:pt x="106" y="31"/>
                      <a:pt x="105" y="29"/>
                    </a:cubicBezTo>
                    <a:cubicBezTo>
                      <a:pt x="100" y="18"/>
                      <a:pt x="90" y="11"/>
                      <a:pt x="78" y="11"/>
                    </a:cubicBezTo>
                    <a:cubicBezTo>
                      <a:pt x="66" y="10"/>
                      <a:pt x="54" y="10"/>
                      <a:pt x="42" y="10"/>
                    </a:cubicBezTo>
                    <a:cubicBezTo>
                      <a:pt x="39" y="10"/>
                      <a:pt x="36" y="10"/>
                      <a:pt x="33" y="10"/>
                    </a:cubicBezTo>
                    <a:cubicBezTo>
                      <a:pt x="33" y="26"/>
                      <a:pt x="33" y="43"/>
                      <a:pt x="33" y="6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5" name="Freeform 22">
                <a:extLst>
                  <a:ext uri="{FF2B5EF4-FFF2-40B4-BE49-F238E27FC236}">
                    <a16:creationId xmlns:a16="http://schemas.microsoft.com/office/drawing/2014/main" id="{13446D84-1439-4CA9-B653-7FB33B0DC865}"/>
                  </a:ext>
                </a:extLst>
              </p:cNvPr>
              <p:cNvSpPr>
                <a:spLocks/>
              </p:cNvSpPr>
              <p:nvPr/>
            </p:nvSpPr>
            <p:spPr bwMode="auto">
              <a:xfrm>
                <a:off x="5897767" y="3891177"/>
                <a:ext cx="358826" cy="381253"/>
              </a:xfrm>
              <a:custGeom>
                <a:avLst/>
                <a:gdLst>
                  <a:gd name="T0" fmla="*/ 43 w 126"/>
                  <a:gd name="T1" fmla="*/ 134 h 134"/>
                  <a:gd name="T2" fmla="*/ 0 w 126"/>
                  <a:gd name="T3" fmla="*/ 134 h 134"/>
                  <a:gd name="T4" fmla="*/ 0 w 126"/>
                  <a:gd name="T5" fmla="*/ 127 h 134"/>
                  <a:gd name="T6" fmla="*/ 7 w 126"/>
                  <a:gd name="T7" fmla="*/ 126 h 134"/>
                  <a:gd name="T8" fmla="*/ 16 w 126"/>
                  <a:gd name="T9" fmla="*/ 118 h 134"/>
                  <a:gd name="T10" fmla="*/ 16 w 126"/>
                  <a:gd name="T11" fmla="*/ 110 h 134"/>
                  <a:gd name="T12" fmla="*/ 16 w 126"/>
                  <a:gd name="T13" fmla="*/ 18 h 134"/>
                  <a:gd name="T14" fmla="*/ 5 w 126"/>
                  <a:gd name="T15" fmla="*/ 7 h 134"/>
                  <a:gd name="T16" fmla="*/ 0 w 126"/>
                  <a:gd name="T17" fmla="*/ 7 h 134"/>
                  <a:gd name="T18" fmla="*/ 0 w 126"/>
                  <a:gd name="T19" fmla="*/ 0 h 134"/>
                  <a:gd name="T20" fmla="*/ 40 w 126"/>
                  <a:gd name="T21" fmla="*/ 0 h 134"/>
                  <a:gd name="T22" fmla="*/ 98 w 126"/>
                  <a:gd name="T23" fmla="*/ 100 h 134"/>
                  <a:gd name="T24" fmla="*/ 99 w 126"/>
                  <a:gd name="T25" fmla="*/ 96 h 134"/>
                  <a:gd name="T26" fmla="*/ 99 w 126"/>
                  <a:gd name="T27" fmla="*/ 24 h 134"/>
                  <a:gd name="T28" fmla="*/ 98 w 126"/>
                  <a:gd name="T29" fmla="*/ 17 h 134"/>
                  <a:gd name="T30" fmla="*/ 89 w 126"/>
                  <a:gd name="T31" fmla="*/ 7 h 134"/>
                  <a:gd name="T32" fmla="*/ 83 w 126"/>
                  <a:gd name="T33" fmla="*/ 7 h 134"/>
                  <a:gd name="T34" fmla="*/ 83 w 126"/>
                  <a:gd name="T35" fmla="*/ 4 h 134"/>
                  <a:gd name="T36" fmla="*/ 83 w 126"/>
                  <a:gd name="T37" fmla="*/ 0 h 134"/>
                  <a:gd name="T38" fmla="*/ 125 w 126"/>
                  <a:gd name="T39" fmla="*/ 0 h 134"/>
                  <a:gd name="T40" fmla="*/ 126 w 126"/>
                  <a:gd name="T41" fmla="*/ 3 h 134"/>
                  <a:gd name="T42" fmla="*/ 126 w 126"/>
                  <a:gd name="T43" fmla="*/ 7 h 134"/>
                  <a:gd name="T44" fmla="*/ 120 w 126"/>
                  <a:gd name="T45" fmla="*/ 7 h 134"/>
                  <a:gd name="T46" fmla="*/ 110 w 126"/>
                  <a:gd name="T47" fmla="*/ 16 h 134"/>
                  <a:gd name="T48" fmla="*/ 110 w 126"/>
                  <a:gd name="T49" fmla="*/ 26 h 134"/>
                  <a:gd name="T50" fmla="*/ 110 w 126"/>
                  <a:gd name="T51" fmla="*/ 128 h 134"/>
                  <a:gd name="T52" fmla="*/ 110 w 126"/>
                  <a:gd name="T53" fmla="*/ 134 h 134"/>
                  <a:gd name="T54" fmla="*/ 98 w 126"/>
                  <a:gd name="T55" fmla="*/ 134 h 134"/>
                  <a:gd name="T56" fmla="*/ 28 w 126"/>
                  <a:gd name="T57" fmla="*/ 14 h 134"/>
                  <a:gd name="T58" fmla="*/ 28 w 126"/>
                  <a:gd name="T59" fmla="*/ 14 h 134"/>
                  <a:gd name="T60" fmla="*/ 27 w 126"/>
                  <a:gd name="T61" fmla="*/ 17 h 134"/>
                  <a:gd name="T62" fmla="*/ 27 w 126"/>
                  <a:gd name="T63" fmla="*/ 110 h 134"/>
                  <a:gd name="T64" fmla="*/ 28 w 126"/>
                  <a:gd name="T65" fmla="*/ 118 h 134"/>
                  <a:gd name="T66" fmla="*/ 36 w 126"/>
                  <a:gd name="T67" fmla="*/ 126 h 134"/>
                  <a:gd name="T68" fmla="*/ 43 w 126"/>
                  <a:gd name="T69" fmla="*/ 127 h 134"/>
                  <a:gd name="T70" fmla="*/ 43 w 126"/>
                  <a:gd name="T7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 h="134">
                    <a:moveTo>
                      <a:pt x="43" y="134"/>
                    </a:moveTo>
                    <a:cubicBezTo>
                      <a:pt x="29" y="134"/>
                      <a:pt x="14" y="134"/>
                      <a:pt x="0" y="134"/>
                    </a:cubicBezTo>
                    <a:cubicBezTo>
                      <a:pt x="0" y="132"/>
                      <a:pt x="0" y="130"/>
                      <a:pt x="0" y="127"/>
                    </a:cubicBezTo>
                    <a:cubicBezTo>
                      <a:pt x="2" y="127"/>
                      <a:pt x="5" y="127"/>
                      <a:pt x="7" y="126"/>
                    </a:cubicBezTo>
                    <a:cubicBezTo>
                      <a:pt x="13" y="125"/>
                      <a:pt x="15" y="123"/>
                      <a:pt x="16" y="118"/>
                    </a:cubicBezTo>
                    <a:cubicBezTo>
                      <a:pt x="16" y="115"/>
                      <a:pt x="16" y="113"/>
                      <a:pt x="16" y="110"/>
                    </a:cubicBezTo>
                    <a:cubicBezTo>
                      <a:pt x="16" y="80"/>
                      <a:pt x="16" y="49"/>
                      <a:pt x="16" y="18"/>
                    </a:cubicBezTo>
                    <a:cubicBezTo>
                      <a:pt x="16" y="9"/>
                      <a:pt x="14" y="8"/>
                      <a:pt x="5" y="7"/>
                    </a:cubicBezTo>
                    <a:cubicBezTo>
                      <a:pt x="4" y="7"/>
                      <a:pt x="2" y="7"/>
                      <a:pt x="0" y="7"/>
                    </a:cubicBezTo>
                    <a:cubicBezTo>
                      <a:pt x="0" y="4"/>
                      <a:pt x="0" y="2"/>
                      <a:pt x="0" y="0"/>
                    </a:cubicBezTo>
                    <a:cubicBezTo>
                      <a:pt x="13" y="0"/>
                      <a:pt x="26" y="0"/>
                      <a:pt x="40" y="0"/>
                    </a:cubicBezTo>
                    <a:cubicBezTo>
                      <a:pt x="59" y="33"/>
                      <a:pt x="78" y="66"/>
                      <a:pt x="98" y="100"/>
                    </a:cubicBezTo>
                    <a:cubicBezTo>
                      <a:pt x="98" y="98"/>
                      <a:pt x="99" y="97"/>
                      <a:pt x="99" y="96"/>
                    </a:cubicBezTo>
                    <a:cubicBezTo>
                      <a:pt x="99" y="72"/>
                      <a:pt x="99" y="48"/>
                      <a:pt x="99" y="24"/>
                    </a:cubicBezTo>
                    <a:cubicBezTo>
                      <a:pt x="99" y="22"/>
                      <a:pt x="99" y="19"/>
                      <a:pt x="98" y="17"/>
                    </a:cubicBezTo>
                    <a:cubicBezTo>
                      <a:pt x="97" y="11"/>
                      <a:pt x="95" y="8"/>
                      <a:pt x="89" y="7"/>
                    </a:cubicBezTo>
                    <a:cubicBezTo>
                      <a:pt x="87" y="7"/>
                      <a:pt x="85" y="7"/>
                      <a:pt x="83" y="7"/>
                    </a:cubicBezTo>
                    <a:cubicBezTo>
                      <a:pt x="83" y="6"/>
                      <a:pt x="83" y="5"/>
                      <a:pt x="83" y="4"/>
                    </a:cubicBezTo>
                    <a:cubicBezTo>
                      <a:pt x="83" y="2"/>
                      <a:pt x="83" y="1"/>
                      <a:pt x="83" y="0"/>
                    </a:cubicBezTo>
                    <a:cubicBezTo>
                      <a:pt x="97" y="0"/>
                      <a:pt x="111" y="0"/>
                      <a:pt x="125" y="0"/>
                    </a:cubicBezTo>
                    <a:cubicBezTo>
                      <a:pt x="125" y="1"/>
                      <a:pt x="126" y="2"/>
                      <a:pt x="126" y="3"/>
                    </a:cubicBezTo>
                    <a:cubicBezTo>
                      <a:pt x="126" y="4"/>
                      <a:pt x="126" y="5"/>
                      <a:pt x="126" y="7"/>
                    </a:cubicBezTo>
                    <a:cubicBezTo>
                      <a:pt x="124" y="7"/>
                      <a:pt x="122" y="7"/>
                      <a:pt x="120" y="7"/>
                    </a:cubicBezTo>
                    <a:cubicBezTo>
                      <a:pt x="114" y="8"/>
                      <a:pt x="111" y="11"/>
                      <a:pt x="110" y="16"/>
                    </a:cubicBezTo>
                    <a:cubicBezTo>
                      <a:pt x="110" y="20"/>
                      <a:pt x="110" y="23"/>
                      <a:pt x="110" y="26"/>
                    </a:cubicBezTo>
                    <a:cubicBezTo>
                      <a:pt x="110" y="60"/>
                      <a:pt x="110" y="94"/>
                      <a:pt x="110" y="128"/>
                    </a:cubicBezTo>
                    <a:cubicBezTo>
                      <a:pt x="110" y="130"/>
                      <a:pt x="110" y="132"/>
                      <a:pt x="110" y="134"/>
                    </a:cubicBezTo>
                    <a:cubicBezTo>
                      <a:pt x="106" y="134"/>
                      <a:pt x="102" y="134"/>
                      <a:pt x="98" y="134"/>
                    </a:cubicBezTo>
                    <a:cubicBezTo>
                      <a:pt x="75" y="94"/>
                      <a:pt x="52" y="54"/>
                      <a:pt x="28" y="14"/>
                    </a:cubicBezTo>
                    <a:cubicBezTo>
                      <a:pt x="28" y="14"/>
                      <a:pt x="28" y="14"/>
                      <a:pt x="28" y="14"/>
                    </a:cubicBezTo>
                    <a:cubicBezTo>
                      <a:pt x="27" y="15"/>
                      <a:pt x="27" y="16"/>
                      <a:pt x="27" y="17"/>
                    </a:cubicBezTo>
                    <a:cubicBezTo>
                      <a:pt x="27" y="48"/>
                      <a:pt x="27" y="79"/>
                      <a:pt x="27" y="110"/>
                    </a:cubicBezTo>
                    <a:cubicBezTo>
                      <a:pt x="27" y="113"/>
                      <a:pt x="27" y="116"/>
                      <a:pt x="28" y="118"/>
                    </a:cubicBezTo>
                    <a:cubicBezTo>
                      <a:pt x="29" y="123"/>
                      <a:pt x="31" y="125"/>
                      <a:pt x="36" y="126"/>
                    </a:cubicBezTo>
                    <a:cubicBezTo>
                      <a:pt x="38" y="126"/>
                      <a:pt x="41" y="127"/>
                      <a:pt x="43" y="127"/>
                    </a:cubicBezTo>
                    <a:cubicBezTo>
                      <a:pt x="43" y="129"/>
                      <a:pt x="43" y="132"/>
                      <a:pt x="43"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6" name="Freeform 23">
                <a:extLst>
                  <a:ext uri="{FF2B5EF4-FFF2-40B4-BE49-F238E27FC236}">
                    <a16:creationId xmlns:a16="http://schemas.microsoft.com/office/drawing/2014/main" id="{E2D267E0-CB35-4383-8A83-2AE643C7ECFF}"/>
                  </a:ext>
                </a:extLst>
              </p:cNvPr>
              <p:cNvSpPr>
                <a:spLocks/>
              </p:cNvSpPr>
              <p:nvPr/>
            </p:nvSpPr>
            <p:spPr bwMode="auto">
              <a:xfrm>
                <a:off x="6285428" y="3878362"/>
                <a:ext cx="397272" cy="410087"/>
              </a:xfrm>
              <a:custGeom>
                <a:avLst/>
                <a:gdLst>
                  <a:gd name="T0" fmla="*/ 87 w 139"/>
                  <a:gd name="T1" fmla="*/ 79 h 144"/>
                  <a:gd name="T2" fmla="*/ 87 w 139"/>
                  <a:gd name="T3" fmla="*/ 71 h 144"/>
                  <a:gd name="T4" fmla="*/ 139 w 139"/>
                  <a:gd name="T5" fmla="*/ 71 h 144"/>
                  <a:gd name="T6" fmla="*/ 139 w 139"/>
                  <a:gd name="T7" fmla="*/ 79 h 144"/>
                  <a:gd name="T8" fmla="*/ 133 w 139"/>
                  <a:gd name="T9" fmla="*/ 79 h 144"/>
                  <a:gd name="T10" fmla="*/ 124 w 139"/>
                  <a:gd name="T11" fmla="*/ 88 h 144"/>
                  <a:gd name="T12" fmla="*/ 124 w 139"/>
                  <a:gd name="T13" fmla="*/ 95 h 144"/>
                  <a:gd name="T14" fmla="*/ 124 w 139"/>
                  <a:gd name="T15" fmla="*/ 134 h 144"/>
                  <a:gd name="T16" fmla="*/ 124 w 139"/>
                  <a:gd name="T17" fmla="*/ 139 h 144"/>
                  <a:gd name="T18" fmla="*/ 115 w 139"/>
                  <a:gd name="T19" fmla="*/ 139 h 144"/>
                  <a:gd name="T20" fmla="*/ 110 w 139"/>
                  <a:gd name="T21" fmla="*/ 128 h 144"/>
                  <a:gd name="T22" fmla="*/ 105 w 139"/>
                  <a:gd name="T23" fmla="*/ 131 h 144"/>
                  <a:gd name="T24" fmla="*/ 56 w 139"/>
                  <a:gd name="T25" fmla="*/ 141 h 144"/>
                  <a:gd name="T26" fmla="*/ 10 w 139"/>
                  <a:gd name="T27" fmla="*/ 103 h 144"/>
                  <a:gd name="T28" fmla="*/ 15 w 139"/>
                  <a:gd name="T29" fmla="*/ 33 h 144"/>
                  <a:gd name="T30" fmla="*/ 56 w 139"/>
                  <a:gd name="T31" fmla="*/ 3 h 144"/>
                  <a:gd name="T32" fmla="*/ 99 w 139"/>
                  <a:gd name="T33" fmla="*/ 11 h 144"/>
                  <a:gd name="T34" fmla="*/ 102 w 139"/>
                  <a:gd name="T35" fmla="*/ 13 h 144"/>
                  <a:gd name="T36" fmla="*/ 105 w 139"/>
                  <a:gd name="T37" fmla="*/ 5 h 144"/>
                  <a:gd name="T38" fmla="*/ 112 w 139"/>
                  <a:gd name="T39" fmla="*/ 5 h 144"/>
                  <a:gd name="T40" fmla="*/ 122 w 139"/>
                  <a:gd name="T41" fmla="*/ 46 h 144"/>
                  <a:gd name="T42" fmla="*/ 114 w 139"/>
                  <a:gd name="T43" fmla="*/ 49 h 144"/>
                  <a:gd name="T44" fmla="*/ 112 w 139"/>
                  <a:gd name="T45" fmla="*/ 44 h 144"/>
                  <a:gd name="T46" fmla="*/ 100 w 139"/>
                  <a:gd name="T47" fmla="*/ 25 h 144"/>
                  <a:gd name="T48" fmla="*/ 42 w 139"/>
                  <a:gd name="T49" fmla="*/ 23 h 144"/>
                  <a:gd name="T50" fmla="*/ 24 w 139"/>
                  <a:gd name="T51" fmla="*/ 62 h 144"/>
                  <a:gd name="T52" fmla="*/ 34 w 139"/>
                  <a:gd name="T53" fmla="*/ 109 h 144"/>
                  <a:gd name="T54" fmla="*/ 77 w 139"/>
                  <a:gd name="T55" fmla="*/ 131 h 144"/>
                  <a:gd name="T56" fmla="*/ 101 w 139"/>
                  <a:gd name="T57" fmla="*/ 120 h 144"/>
                  <a:gd name="T58" fmla="*/ 106 w 139"/>
                  <a:gd name="T59" fmla="*/ 109 h 144"/>
                  <a:gd name="T60" fmla="*/ 106 w 139"/>
                  <a:gd name="T61" fmla="*/ 90 h 144"/>
                  <a:gd name="T62" fmla="*/ 96 w 139"/>
                  <a:gd name="T63" fmla="*/ 79 h 144"/>
                  <a:gd name="T64" fmla="*/ 87 w 139"/>
                  <a:gd name="T65"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144">
                    <a:moveTo>
                      <a:pt x="87" y="79"/>
                    </a:moveTo>
                    <a:cubicBezTo>
                      <a:pt x="87" y="76"/>
                      <a:pt x="87" y="74"/>
                      <a:pt x="87" y="71"/>
                    </a:cubicBezTo>
                    <a:cubicBezTo>
                      <a:pt x="105" y="71"/>
                      <a:pt x="122" y="71"/>
                      <a:pt x="139" y="71"/>
                    </a:cubicBezTo>
                    <a:cubicBezTo>
                      <a:pt x="139" y="74"/>
                      <a:pt x="139" y="76"/>
                      <a:pt x="139" y="79"/>
                    </a:cubicBezTo>
                    <a:cubicBezTo>
                      <a:pt x="137" y="79"/>
                      <a:pt x="135" y="79"/>
                      <a:pt x="133" y="79"/>
                    </a:cubicBezTo>
                    <a:cubicBezTo>
                      <a:pt x="127" y="79"/>
                      <a:pt x="125" y="81"/>
                      <a:pt x="124" y="88"/>
                    </a:cubicBezTo>
                    <a:cubicBezTo>
                      <a:pt x="124" y="90"/>
                      <a:pt x="124" y="93"/>
                      <a:pt x="124" y="95"/>
                    </a:cubicBezTo>
                    <a:cubicBezTo>
                      <a:pt x="124" y="108"/>
                      <a:pt x="124" y="121"/>
                      <a:pt x="124" y="134"/>
                    </a:cubicBezTo>
                    <a:cubicBezTo>
                      <a:pt x="124" y="135"/>
                      <a:pt x="124" y="137"/>
                      <a:pt x="124" y="139"/>
                    </a:cubicBezTo>
                    <a:cubicBezTo>
                      <a:pt x="121" y="139"/>
                      <a:pt x="118" y="139"/>
                      <a:pt x="115" y="139"/>
                    </a:cubicBezTo>
                    <a:cubicBezTo>
                      <a:pt x="113" y="136"/>
                      <a:pt x="112" y="132"/>
                      <a:pt x="110" y="128"/>
                    </a:cubicBezTo>
                    <a:cubicBezTo>
                      <a:pt x="108" y="129"/>
                      <a:pt x="107" y="130"/>
                      <a:pt x="105" y="131"/>
                    </a:cubicBezTo>
                    <a:cubicBezTo>
                      <a:pt x="90" y="140"/>
                      <a:pt x="74" y="144"/>
                      <a:pt x="56" y="141"/>
                    </a:cubicBezTo>
                    <a:cubicBezTo>
                      <a:pt x="34" y="137"/>
                      <a:pt x="18" y="124"/>
                      <a:pt x="10" y="103"/>
                    </a:cubicBezTo>
                    <a:cubicBezTo>
                      <a:pt x="0" y="79"/>
                      <a:pt x="1" y="55"/>
                      <a:pt x="15" y="33"/>
                    </a:cubicBezTo>
                    <a:cubicBezTo>
                      <a:pt x="24" y="17"/>
                      <a:pt x="38" y="6"/>
                      <a:pt x="56" y="3"/>
                    </a:cubicBezTo>
                    <a:cubicBezTo>
                      <a:pt x="71" y="0"/>
                      <a:pt x="86" y="2"/>
                      <a:pt x="99" y="11"/>
                    </a:cubicBezTo>
                    <a:cubicBezTo>
                      <a:pt x="100" y="12"/>
                      <a:pt x="101" y="12"/>
                      <a:pt x="102" y="13"/>
                    </a:cubicBezTo>
                    <a:cubicBezTo>
                      <a:pt x="103" y="10"/>
                      <a:pt x="104" y="7"/>
                      <a:pt x="105" y="5"/>
                    </a:cubicBezTo>
                    <a:cubicBezTo>
                      <a:pt x="107" y="5"/>
                      <a:pt x="109" y="5"/>
                      <a:pt x="112" y="5"/>
                    </a:cubicBezTo>
                    <a:cubicBezTo>
                      <a:pt x="115" y="18"/>
                      <a:pt x="119" y="32"/>
                      <a:pt x="122" y="46"/>
                    </a:cubicBezTo>
                    <a:cubicBezTo>
                      <a:pt x="120" y="47"/>
                      <a:pt x="117" y="48"/>
                      <a:pt x="114" y="49"/>
                    </a:cubicBezTo>
                    <a:cubicBezTo>
                      <a:pt x="114" y="47"/>
                      <a:pt x="113" y="45"/>
                      <a:pt x="112" y="44"/>
                    </a:cubicBezTo>
                    <a:cubicBezTo>
                      <a:pt x="109" y="37"/>
                      <a:pt x="105" y="30"/>
                      <a:pt x="100" y="25"/>
                    </a:cubicBezTo>
                    <a:cubicBezTo>
                      <a:pt x="84" y="8"/>
                      <a:pt x="59" y="7"/>
                      <a:pt x="42" y="23"/>
                    </a:cubicBezTo>
                    <a:cubicBezTo>
                      <a:pt x="31" y="34"/>
                      <a:pt x="25" y="47"/>
                      <a:pt x="24" y="62"/>
                    </a:cubicBezTo>
                    <a:cubicBezTo>
                      <a:pt x="22" y="79"/>
                      <a:pt x="25" y="95"/>
                      <a:pt x="34" y="109"/>
                    </a:cubicBezTo>
                    <a:cubicBezTo>
                      <a:pt x="44" y="125"/>
                      <a:pt x="59" y="132"/>
                      <a:pt x="77" y="131"/>
                    </a:cubicBezTo>
                    <a:cubicBezTo>
                      <a:pt x="86" y="130"/>
                      <a:pt x="94" y="127"/>
                      <a:pt x="101" y="120"/>
                    </a:cubicBezTo>
                    <a:cubicBezTo>
                      <a:pt x="104" y="117"/>
                      <a:pt x="106" y="114"/>
                      <a:pt x="106" y="109"/>
                    </a:cubicBezTo>
                    <a:cubicBezTo>
                      <a:pt x="106" y="103"/>
                      <a:pt x="107" y="96"/>
                      <a:pt x="106" y="90"/>
                    </a:cubicBezTo>
                    <a:cubicBezTo>
                      <a:pt x="106" y="82"/>
                      <a:pt x="104" y="81"/>
                      <a:pt x="96" y="79"/>
                    </a:cubicBezTo>
                    <a:cubicBezTo>
                      <a:pt x="94" y="79"/>
                      <a:pt x="91" y="79"/>
                      <a:pt x="87"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7" name="Freeform 25">
                <a:extLst>
                  <a:ext uri="{FF2B5EF4-FFF2-40B4-BE49-F238E27FC236}">
                    <a16:creationId xmlns:a16="http://schemas.microsoft.com/office/drawing/2014/main" id="{42C70476-1D30-4F1C-8855-748E43ECBF5C}"/>
                  </a:ext>
                </a:extLst>
              </p:cNvPr>
              <p:cNvSpPr>
                <a:spLocks/>
              </p:cNvSpPr>
              <p:nvPr/>
            </p:nvSpPr>
            <p:spPr bwMode="auto">
              <a:xfrm>
                <a:off x="9005458" y="3884769"/>
                <a:ext cx="323584" cy="397272"/>
              </a:xfrm>
              <a:custGeom>
                <a:avLst/>
                <a:gdLst>
                  <a:gd name="T0" fmla="*/ 103 w 113"/>
                  <a:gd name="T1" fmla="*/ 44 h 140"/>
                  <a:gd name="T2" fmla="*/ 95 w 113"/>
                  <a:gd name="T3" fmla="*/ 46 h 140"/>
                  <a:gd name="T4" fmla="*/ 92 w 113"/>
                  <a:gd name="T5" fmla="*/ 41 h 140"/>
                  <a:gd name="T6" fmla="*/ 72 w 113"/>
                  <a:gd name="T7" fmla="*/ 18 h 140"/>
                  <a:gd name="T8" fmla="*/ 38 w 113"/>
                  <a:gd name="T9" fmla="*/ 12 h 140"/>
                  <a:gd name="T10" fmla="*/ 25 w 113"/>
                  <a:gd name="T11" fmla="*/ 19 h 140"/>
                  <a:gd name="T12" fmla="*/ 26 w 113"/>
                  <a:gd name="T13" fmla="*/ 44 h 140"/>
                  <a:gd name="T14" fmla="*/ 42 w 113"/>
                  <a:gd name="T15" fmla="*/ 53 h 140"/>
                  <a:gd name="T16" fmla="*/ 70 w 113"/>
                  <a:gd name="T17" fmla="*/ 62 h 140"/>
                  <a:gd name="T18" fmla="*/ 90 w 113"/>
                  <a:gd name="T19" fmla="*/ 70 h 140"/>
                  <a:gd name="T20" fmla="*/ 97 w 113"/>
                  <a:gd name="T21" fmla="*/ 125 h 140"/>
                  <a:gd name="T22" fmla="*/ 56 w 113"/>
                  <a:gd name="T23" fmla="*/ 140 h 140"/>
                  <a:gd name="T24" fmla="*/ 25 w 113"/>
                  <a:gd name="T25" fmla="*/ 128 h 140"/>
                  <a:gd name="T26" fmla="*/ 21 w 113"/>
                  <a:gd name="T27" fmla="*/ 125 h 140"/>
                  <a:gd name="T28" fmla="*/ 16 w 113"/>
                  <a:gd name="T29" fmla="*/ 137 h 140"/>
                  <a:gd name="T30" fmla="*/ 10 w 113"/>
                  <a:gd name="T31" fmla="*/ 137 h 140"/>
                  <a:gd name="T32" fmla="*/ 1 w 113"/>
                  <a:gd name="T33" fmla="*/ 89 h 140"/>
                  <a:gd name="T34" fmla="*/ 10 w 113"/>
                  <a:gd name="T35" fmla="*/ 87 h 140"/>
                  <a:gd name="T36" fmla="*/ 13 w 113"/>
                  <a:gd name="T37" fmla="*/ 95 h 140"/>
                  <a:gd name="T38" fmla="*/ 36 w 113"/>
                  <a:gd name="T39" fmla="*/ 122 h 140"/>
                  <a:gd name="T40" fmla="*/ 69 w 113"/>
                  <a:gd name="T41" fmla="*/ 128 h 140"/>
                  <a:gd name="T42" fmla="*/ 85 w 113"/>
                  <a:gd name="T43" fmla="*/ 119 h 140"/>
                  <a:gd name="T44" fmla="*/ 81 w 113"/>
                  <a:gd name="T45" fmla="*/ 86 h 140"/>
                  <a:gd name="T46" fmla="*/ 63 w 113"/>
                  <a:gd name="T47" fmla="*/ 79 h 140"/>
                  <a:gd name="T48" fmla="*/ 38 w 113"/>
                  <a:gd name="T49" fmla="*/ 71 h 140"/>
                  <a:gd name="T50" fmla="*/ 19 w 113"/>
                  <a:gd name="T51" fmla="*/ 62 h 140"/>
                  <a:gd name="T52" fmla="*/ 15 w 113"/>
                  <a:gd name="T53" fmla="*/ 13 h 140"/>
                  <a:gd name="T54" fmla="*/ 51 w 113"/>
                  <a:gd name="T55" fmla="*/ 0 h 140"/>
                  <a:gd name="T56" fmla="*/ 81 w 113"/>
                  <a:gd name="T57" fmla="*/ 10 h 140"/>
                  <a:gd name="T58" fmla="*/ 82 w 113"/>
                  <a:gd name="T59" fmla="*/ 11 h 140"/>
                  <a:gd name="T60" fmla="*/ 83 w 113"/>
                  <a:gd name="T61" fmla="*/ 11 h 140"/>
                  <a:gd name="T62" fmla="*/ 87 w 113"/>
                  <a:gd name="T63" fmla="*/ 2 h 140"/>
                  <a:gd name="T64" fmla="*/ 93 w 113"/>
                  <a:gd name="T65" fmla="*/ 2 h 140"/>
                  <a:gd name="T66" fmla="*/ 103 w 113"/>
                  <a:gd name="T67"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 h="140">
                    <a:moveTo>
                      <a:pt x="103" y="44"/>
                    </a:moveTo>
                    <a:cubicBezTo>
                      <a:pt x="100" y="45"/>
                      <a:pt x="98" y="45"/>
                      <a:pt x="95" y="46"/>
                    </a:cubicBezTo>
                    <a:cubicBezTo>
                      <a:pt x="94" y="44"/>
                      <a:pt x="93" y="43"/>
                      <a:pt x="92" y="41"/>
                    </a:cubicBezTo>
                    <a:cubicBezTo>
                      <a:pt x="87" y="32"/>
                      <a:pt x="81" y="24"/>
                      <a:pt x="72" y="18"/>
                    </a:cubicBezTo>
                    <a:cubicBezTo>
                      <a:pt x="61" y="11"/>
                      <a:pt x="50" y="9"/>
                      <a:pt x="38" y="12"/>
                    </a:cubicBezTo>
                    <a:cubicBezTo>
                      <a:pt x="33" y="13"/>
                      <a:pt x="28" y="16"/>
                      <a:pt x="25" y="19"/>
                    </a:cubicBezTo>
                    <a:cubicBezTo>
                      <a:pt x="18" y="27"/>
                      <a:pt x="19" y="38"/>
                      <a:pt x="26" y="44"/>
                    </a:cubicBezTo>
                    <a:cubicBezTo>
                      <a:pt x="31" y="49"/>
                      <a:pt x="36" y="51"/>
                      <a:pt x="42" y="53"/>
                    </a:cubicBezTo>
                    <a:cubicBezTo>
                      <a:pt x="51" y="56"/>
                      <a:pt x="61" y="59"/>
                      <a:pt x="70" y="62"/>
                    </a:cubicBezTo>
                    <a:cubicBezTo>
                      <a:pt x="77" y="64"/>
                      <a:pt x="84" y="67"/>
                      <a:pt x="90" y="70"/>
                    </a:cubicBezTo>
                    <a:cubicBezTo>
                      <a:pt x="113" y="83"/>
                      <a:pt x="112" y="111"/>
                      <a:pt x="97" y="125"/>
                    </a:cubicBezTo>
                    <a:cubicBezTo>
                      <a:pt x="85" y="137"/>
                      <a:pt x="71" y="140"/>
                      <a:pt x="56" y="140"/>
                    </a:cubicBezTo>
                    <a:cubicBezTo>
                      <a:pt x="44" y="139"/>
                      <a:pt x="34" y="135"/>
                      <a:pt x="25" y="128"/>
                    </a:cubicBezTo>
                    <a:cubicBezTo>
                      <a:pt x="24" y="127"/>
                      <a:pt x="23" y="126"/>
                      <a:pt x="21" y="125"/>
                    </a:cubicBezTo>
                    <a:cubicBezTo>
                      <a:pt x="19" y="129"/>
                      <a:pt x="18" y="133"/>
                      <a:pt x="16" y="137"/>
                    </a:cubicBezTo>
                    <a:cubicBezTo>
                      <a:pt x="14" y="137"/>
                      <a:pt x="12" y="137"/>
                      <a:pt x="10" y="137"/>
                    </a:cubicBezTo>
                    <a:cubicBezTo>
                      <a:pt x="7" y="121"/>
                      <a:pt x="4" y="105"/>
                      <a:pt x="1" y="89"/>
                    </a:cubicBezTo>
                    <a:cubicBezTo>
                      <a:pt x="4" y="88"/>
                      <a:pt x="7" y="88"/>
                      <a:pt x="10" y="87"/>
                    </a:cubicBezTo>
                    <a:cubicBezTo>
                      <a:pt x="11" y="90"/>
                      <a:pt x="12" y="93"/>
                      <a:pt x="13" y="95"/>
                    </a:cubicBezTo>
                    <a:cubicBezTo>
                      <a:pt x="18" y="106"/>
                      <a:pt x="26" y="116"/>
                      <a:pt x="36" y="122"/>
                    </a:cubicBezTo>
                    <a:cubicBezTo>
                      <a:pt x="46" y="129"/>
                      <a:pt x="57" y="131"/>
                      <a:pt x="69" y="128"/>
                    </a:cubicBezTo>
                    <a:cubicBezTo>
                      <a:pt x="75" y="127"/>
                      <a:pt x="80" y="123"/>
                      <a:pt x="85" y="119"/>
                    </a:cubicBezTo>
                    <a:cubicBezTo>
                      <a:pt x="94" y="110"/>
                      <a:pt x="94" y="93"/>
                      <a:pt x="81" y="86"/>
                    </a:cubicBezTo>
                    <a:cubicBezTo>
                      <a:pt x="75" y="83"/>
                      <a:pt x="69" y="81"/>
                      <a:pt x="63" y="79"/>
                    </a:cubicBezTo>
                    <a:cubicBezTo>
                      <a:pt x="55" y="76"/>
                      <a:pt x="46" y="74"/>
                      <a:pt x="38" y="71"/>
                    </a:cubicBezTo>
                    <a:cubicBezTo>
                      <a:pt x="31" y="69"/>
                      <a:pt x="25" y="66"/>
                      <a:pt x="19" y="62"/>
                    </a:cubicBezTo>
                    <a:cubicBezTo>
                      <a:pt x="1" y="51"/>
                      <a:pt x="0" y="27"/>
                      <a:pt x="15" y="13"/>
                    </a:cubicBezTo>
                    <a:cubicBezTo>
                      <a:pt x="25" y="3"/>
                      <a:pt x="37" y="0"/>
                      <a:pt x="51" y="0"/>
                    </a:cubicBezTo>
                    <a:cubicBezTo>
                      <a:pt x="62" y="0"/>
                      <a:pt x="72" y="3"/>
                      <a:pt x="81" y="10"/>
                    </a:cubicBezTo>
                    <a:cubicBezTo>
                      <a:pt x="81" y="10"/>
                      <a:pt x="81" y="11"/>
                      <a:pt x="82" y="11"/>
                    </a:cubicBezTo>
                    <a:cubicBezTo>
                      <a:pt x="82" y="11"/>
                      <a:pt x="82" y="11"/>
                      <a:pt x="83" y="11"/>
                    </a:cubicBezTo>
                    <a:cubicBezTo>
                      <a:pt x="84" y="8"/>
                      <a:pt x="85" y="5"/>
                      <a:pt x="87" y="2"/>
                    </a:cubicBezTo>
                    <a:cubicBezTo>
                      <a:pt x="89" y="2"/>
                      <a:pt x="91" y="2"/>
                      <a:pt x="93" y="2"/>
                    </a:cubicBezTo>
                    <a:cubicBezTo>
                      <a:pt x="96" y="16"/>
                      <a:pt x="100" y="30"/>
                      <a:pt x="103"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8" name="Freeform 27">
                <a:extLst>
                  <a:ext uri="{FF2B5EF4-FFF2-40B4-BE49-F238E27FC236}">
                    <a16:creationId xmlns:a16="http://schemas.microsoft.com/office/drawing/2014/main" id="{4136D2AD-C6EE-4398-B384-19DEE0F1B390}"/>
                  </a:ext>
                </a:extLst>
              </p:cNvPr>
              <p:cNvSpPr>
                <a:spLocks noEditPoints="1"/>
              </p:cNvSpPr>
              <p:nvPr/>
            </p:nvSpPr>
            <p:spPr bwMode="auto">
              <a:xfrm>
                <a:off x="4616246" y="3887973"/>
                <a:ext cx="323584" cy="384457"/>
              </a:xfrm>
              <a:custGeom>
                <a:avLst/>
                <a:gdLst>
                  <a:gd name="T0" fmla="*/ 33 w 113"/>
                  <a:gd name="T1" fmla="*/ 78 h 135"/>
                  <a:gd name="T2" fmla="*/ 33 w 113"/>
                  <a:gd name="T3" fmla="*/ 82 h 135"/>
                  <a:gd name="T4" fmla="*/ 33 w 113"/>
                  <a:gd name="T5" fmla="*/ 114 h 135"/>
                  <a:gd name="T6" fmla="*/ 33 w 113"/>
                  <a:gd name="T7" fmla="*/ 118 h 135"/>
                  <a:gd name="T8" fmla="*/ 43 w 113"/>
                  <a:gd name="T9" fmla="*/ 128 h 135"/>
                  <a:gd name="T10" fmla="*/ 49 w 113"/>
                  <a:gd name="T11" fmla="*/ 128 h 135"/>
                  <a:gd name="T12" fmla="*/ 49 w 113"/>
                  <a:gd name="T13" fmla="*/ 135 h 135"/>
                  <a:gd name="T14" fmla="*/ 0 w 113"/>
                  <a:gd name="T15" fmla="*/ 135 h 135"/>
                  <a:gd name="T16" fmla="*/ 0 w 113"/>
                  <a:gd name="T17" fmla="*/ 128 h 135"/>
                  <a:gd name="T18" fmla="*/ 8 w 113"/>
                  <a:gd name="T19" fmla="*/ 127 h 135"/>
                  <a:gd name="T20" fmla="*/ 15 w 113"/>
                  <a:gd name="T21" fmla="*/ 120 h 135"/>
                  <a:gd name="T22" fmla="*/ 15 w 113"/>
                  <a:gd name="T23" fmla="*/ 114 h 135"/>
                  <a:gd name="T24" fmla="*/ 15 w 113"/>
                  <a:gd name="T25" fmla="*/ 21 h 135"/>
                  <a:gd name="T26" fmla="*/ 15 w 113"/>
                  <a:gd name="T27" fmla="*/ 14 h 135"/>
                  <a:gd name="T28" fmla="*/ 9 w 113"/>
                  <a:gd name="T29" fmla="*/ 9 h 135"/>
                  <a:gd name="T30" fmla="*/ 0 w 113"/>
                  <a:gd name="T31" fmla="*/ 8 h 135"/>
                  <a:gd name="T32" fmla="*/ 0 w 113"/>
                  <a:gd name="T33" fmla="*/ 1 h 135"/>
                  <a:gd name="T34" fmla="*/ 4 w 113"/>
                  <a:gd name="T35" fmla="*/ 0 h 135"/>
                  <a:gd name="T36" fmla="*/ 56 w 113"/>
                  <a:gd name="T37" fmla="*/ 0 h 135"/>
                  <a:gd name="T38" fmla="*/ 73 w 113"/>
                  <a:gd name="T39" fmla="*/ 1 h 135"/>
                  <a:gd name="T40" fmla="*/ 106 w 113"/>
                  <a:gd name="T41" fmla="*/ 50 h 135"/>
                  <a:gd name="T42" fmla="*/ 78 w 113"/>
                  <a:gd name="T43" fmla="*/ 76 h 135"/>
                  <a:gd name="T44" fmla="*/ 55 w 113"/>
                  <a:gd name="T45" fmla="*/ 78 h 135"/>
                  <a:gd name="T46" fmla="*/ 33 w 113"/>
                  <a:gd name="T47" fmla="*/ 78 h 135"/>
                  <a:gd name="T48" fmla="*/ 33 w 113"/>
                  <a:gd name="T49" fmla="*/ 68 h 135"/>
                  <a:gd name="T50" fmla="*/ 67 w 113"/>
                  <a:gd name="T51" fmla="*/ 67 h 135"/>
                  <a:gd name="T52" fmla="*/ 85 w 113"/>
                  <a:gd name="T53" fmla="*/ 52 h 135"/>
                  <a:gd name="T54" fmla="*/ 87 w 113"/>
                  <a:gd name="T55" fmla="*/ 29 h 135"/>
                  <a:gd name="T56" fmla="*/ 66 w 113"/>
                  <a:gd name="T57" fmla="*/ 11 h 135"/>
                  <a:gd name="T58" fmla="*/ 34 w 113"/>
                  <a:gd name="T59" fmla="*/ 11 h 135"/>
                  <a:gd name="T60" fmla="*/ 33 w 113"/>
                  <a:gd name="T61" fmla="*/ 11 h 135"/>
                  <a:gd name="T62" fmla="*/ 33 w 113"/>
                  <a:gd name="T63"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35">
                    <a:moveTo>
                      <a:pt x="33" y="78"/>
                    </a:moveTo>
                    <a:cubicBezTo>
                      <a:pt x="33" y="80"/>
                      <a:pt x="33" y="81"/>
                      <a:pt x="33" y="82"/>
                    </a:cubicBezTo>
                    <a:cubicBezTo>
                      <a:pt x="33" y="93"/>
                      <a:pt x="33" y="103"/>
                      <a:pt x="33" y="114"/>
                    </a:cubicBezTo>
                    <a:cubicBezTo>
                      <a:pt x="33" y="115"/>
                      <a:pt x="33" y="117"/>
                      <a:pt x="33" y="118"/>
                    </a:cubicBezTo>
                    <a:cubicBezTo>
                      <a:pt x="34" y="125"/>
                      <a:pt x="35" y="127"/>
                      <a:pt x="43" y="128"/>
                    </a:cubicBezTo>
                    <a:cubicBezTo>
                      <a:pt x="45" y="128"/>
                      <a:pt x="47" y="128"/>
                      <a:pt x="49" y="128"/>
                    </a:cubicBezTo>
                    <a:cubicBezTo>
                      <a:pt x="49" y="130"/>
                      <a:pt x="49" y="133"/>
                      <a:pt x="49" y="135"/>
                    </a:cubicBezTo>
                    <a:cubicBezTo>
                      <a:pt x="33" y="135"/>
                      <a:pt x="16" y="135"/>
                      <a:pt x="0" y="135"/>
                    </a:cubicBezTo>
                    <a:cubicBezTo>
                      <a:pt x="0" y="133"/>
                      <a:pt x="0" y="131"/>
                      <a:pt x="0" y="128"/>
                    </a:cubicBezTo>
                    <a:cubicBezTo>
                      <a:pt x="2" y="128"/>
                      <a:pt x="5" y="128"/>
                      <a:pt x="8" y="127"/>
                    </a:cubicBezTo>
                    <a:cubicBezTo>
                      <a:pt x="13" y="126"/>
                      <a:pt x="14" y="125"/>
                      <a:pt x="15" y="120"/>
                    </a:cubicBezTo>
                    <a:cubicBezTo>
                      <a:pt x="15" y="118"/>
                      <a:pt x="15" y="116"/>
                      <a:pt x="15" y="114"/>
                    </a:cubicBezTo>
                    <a:cubicBezTo>
                      <a:pt x="16" y="83"/>
                      <a:pt x="16" y="52"/>
                      <a:pt x="15" y="21"/>
                    </a:cubicBezTo>
                    <a:cubicBezTo>
                      <a:pt x="15" y="19"/>
                      <a:pt x="15" y="16"/>
                      <a:pt x="15" y="14"/>
                    </a:cubicBezTo>
                    <a:cubicBezTo>
                      <a:pt x="14" y="11"/>
                      <a:pt x="12" y="9"/>
                      <a:pt x="9" y="9"/>
                    </a:cubicBezTo>
                    <a:cubicBezTo>
                      <a:pt x="6" y="8"/>
                      <a:pt x="3" y="8"/>
                      <a:pt x="0" y="8"/>
                    </a:cubicBezTo>
                    <a:cubicBezTo>
                      <a:pt x="0" y="5"/>
                      <a:pt x="0" y="3"/>
                      <a:pt x="0" y="1"/>
                    </a:cubicBezTo>
                    <a:cubicBezTo>
                      <a:pt x="1" y="0"/>
                      <a:pt x="3" y="0"/>
                      <a:pt x="4" y="0"/>
                    </a:cubicBezTo>
                    <a:cubicBezTo>
                      <a:pt x="21" y="0"/>
                      <a:pt x="39" y="0"/>
                      <a:pt x="56" y="0"/>
                    </a:cubicBezTo>
                    <a:cubicBezTo>
                      <a:pt x="62" y="0"/>
                      <a:pt x="68" y="1"/>
                      <a:pt x="73" y="1"/>
                    </a:cubicBezTo>
                    <a:cubicBezTo>
                      <a:pt x="98" y="4"/>
                      <a:pt x="113" y="26"/>
                      <a:pt x="106" y="50"/>
                    </a:cubicBezTo>
                    <a:cubicBezTo>
                      <a:pt x="102" y="64"/>
                      <a:pt x="93" y="73"/>
                      <a:pt x="78" y="76"/>
                    </a:cubicBezTo>
                    <a:cubicBezTo>
                      <a:pt x="70" y="77"/>
                      <a:pt x="63" y="77"/>
                      <a:pt x="55" y="78"/>
                    </a:cubicBezTo>
                    <a:cubicBezTo>
                      <a:pt x="48" y="78"/>
                      <a:pt x="41" y="78"/>
                      <a:pt x="33" y="78"/>
                    </a:cubicBezTo>
                    <a:close/>
                    <a:moveTo>
                      <a:pt x="33" y="68"/>
                    </a:moveTo>
                    <a:cubicBezTo>
                      <a:pt x="45" y="67"/>
                      <a:pt x="56" y="68"/>
                      <a:pt x="67" y="67"/>
                    </a:cubicBezTo>
                    <a:cubicBezTo>
                      <a:pt x="76" y="66"/>
                      <a:pt x="82" y="60"/>
                      <a:pt x="85" y="52"/>
                    </a:cubicBezTo>
                    <a:cubicBezTo>
                      <a:pt x="89" y="45"/>
                      <a:pt x="89" y="37"/>
                      <a:pt x="87" y="29"/>
                    </a:cubicBezTo>
                    <a:cubicBezTo>
                      <a:pt x="84" y="19"/>
                      <a:pt x="78" y="12"/>
                      <a:pt x="66" y="11"/>
                    </a:cubicBezTo>
                    <a:cubicBezTo>
                      <a:pt x="56" y="11"/>
                      <a:pt x="45" y="11"/>
                      <a:pt x="34" y="11"/>
                    </a:cubicBezTo>
                    <a:cubicBezTo>
                      <a:pt x="34" y="11"/>
                      <a:pt x="34" y="11"/>
                      <a:pt x="33" y="11"/>
                    </a:cubicBezTo>
                    <a:cubicBezTo>
                      <a:pt x="33" y="30"/>
                      <a:pt x="33" y="48"/>
                      <a:pt x="3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9" name="Freeform 29">
                <a:extLst>
                  <a:ext uri="{FF2B5EF4-FFF2-40B4-BE49-F238E27FC236}">
                    <a16:creationId xmlns:a16="http://schemas.microsoft.com/office/drawing/2014/main" id="{26056B2E-6223-4FEE-8248-F2EA17DBAF5B}"/>
                  </a:ext>
                </a:extLst>
              </p:cNvPr>
              <p:cNvSpPr>
                <a:spLocks/>
              </p:cNvSpPr>
              <p:nvPr/>
            </p:nvSpPr>
            <p:spPr bwMode="auto">
              <a:xfrm>
                <a:off x="6858909" y="3891177"/>
                <a:ext cx="381253" cy="394068"/>
              </a:xfrm>
              <a:custGeom>
                <a:avLst/>
                <a:gdLst>
                  <a:gd name="T0" fmla="*/ 49 w 133"/>
                  <a:gd name="T1" fmla="*/ 0 h 138"/>
                  <a:gd name="T2" fmla="*/ 49 w 133"/>
                  <a:gd name="T3" fmla="*/ 7 h 138"/>
                  <a:gd name="T4" fmla="*/ 41 w 133"/>
                  <a:gd name="T5" fmla="*/ 8 h 138"/>
                  <a:gd name="T6" fmla="*/ 34 w 133"/>
                  <a:gd name="T7" fmla="*/ 15 h 138"/>
                  <a:gd name="T8" fmla="*/ 33 w 133"/>
                  <a:gd name="T9" fmla="*/ 23 h 138"/>
                  <a:gd name="T10" fmla="*/ 33 w 133"/>
                  <a:gd name="T11" fmla="*/ 83 h 138"/>
                  <a:gd name="T12" fmla="*/ 34 w 133"/>
                  <a:gd name="T13" fmla="*/ 96 h 138"/>
                  <a:gd name="T14" fmla="*/ 60 w 133"/>
                  <a:gd name="T15" fmla="*/ 124 h 138"/>
                  <a:gd name="T16" fmla="*/ 100 w 133"/>
                  <a:gd name="T17" fmla="*/ 110 h 138"/>
                  <a:gd name="T18" fmla="*/ 106 w 133"/>
                  <a:gd name="T19" fmla="*/ 94 h 138"/>
                  <a:gd name="T20" fmla="*/ 107 w 133"/>
                  <a:gd name="T21" fmla="*/ 80 h 138"/>
                  <a:gd name="T22" fmla="*/ 107 w 133"/>
                  <a:gd name="T23" fmla="*/ 24 h 138"/>
                  <a:gd name="T24" fmla="*/ 106 w 133"/>
                  <a:gd name="T25" fmla="*/ 15 h 138"/>
                  <a:gd name="T26" fmla="*/ 97 w 133"/>
                  <a:gd name="T27" fmla="*/ 8 h 138"/>
                  <a:gd name="T28" fmla="*/ 91 w 133"/>
                  <a:gd name="T29" fmla="*/ 7 h 138"/>
                  <a:gd name="T30" fmla="*/ 91 w 133"/>
                  <a:gd name="T31" fmla="*/ 0 h 138"/>
                  <a:gd name="T32" fmla="*/ 133 w 133"/>
                  <a:gd name="T33" fmla="*/ 0 h 138"/>
                  <a:gd name="T34" fmla="*/ 133 w 133"/>
                  <a:gd name="T35" fmla="*/ 7 h 138"/>
                  <a:gd name="T36" fmla="*/ 126 w 133"/>
                  <a:gd name="T37" fmla="*/ 8 h 138"/>
                  <a:gd name="T38" fmla="*/ 118 w 133"/>
                  <a:gd name="T39" fmla="*/ 15 h 138"/>
                  <a:gd name="T40" fmla="*/ 118 w 133"/>
                  <a:gd name="T41" fmla="*/ 25 h 138"/>
                  <a:gd name="T42" fmla="*/ 117 w 133"/>
                  <a:gd name="T43" fmla="*/ 88 h 138"/>
                  <a:gd name="T44" fmla="*/ 114 w 133"/>
                  <a:gd name="T45" fmla="*/ 105 h 138"/>
                  <a:gd name="T46" fmla="*/ 74 w 133"/>
                  <a:gd name="T47" fmla="*/ 136 h 138"/>
                  <a:gd name="T48" fmla="*/ 35 w 133"/>
                  <a:gd name="T49" fmla="*/ 127 h 138"/>
                  <a:gd name="T50" fmla="*/ 17 w 133"/>
                  <a:gd name="T51" fmla="*/ 96 h 138"/>
                  <a:gd name="T52" fmla="*/ 16 w 133"/>
                  <a:gd name="T53" fmla="*/ 83 h 138"/>
                  <a:gd name="T54" fmla="*/ 16 w 133"/>
                  <a:gd name="T55" fmla="*/ 25 h 138"/>
                  <a:gd name="T56" fmla="*/ 16 w 133"/>
                  <a:gd name="T57" fmla="*/ 15 h 138"/>
                  <a:gd name="T58" fmla="*/ 8 w 133"/>
                  <a:gd name="T59" fmla="*/ 8 h 138"/>
                  <a:gd name="T60" fmla="*/ 0 w 133"/>
                  <a:gd name="T61" fmla="*/ 7 h 138"/>
                  <a:gd name="T62" fmla="*/ 0 w 133"/>
                  <a:gd name="T63" fmla="*/ 0 h 138"/>
                  <a:gd name="T64" fmla="*/ 49 w 133"/>
                  <a:gd name="T6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8">
                    <a:moveTo>
                      <a:pt x="49" y="0"/>
                    </a:moveTo>
                    <a:cubicBezTo>
                      <a:pt x="49" y="2"/>
                      <a:pt x="49" y="4"/>
                      <a:pt x="49" y="7"/>
                    </a:cubicBezTo>
                    <a:cubicBezTo>
                      <a:pt x="46" y="7"/>
                      <a:pt x="44" y="7"/>
                      <a:pt x="41" y="8"/>
                    </a:cubicBezTo>
                    <a:cubicBezTo>
                      <a:pt x="36" y="8"/>
                      <a:pt x="34" y="10"/>
                      <a:pt x="34" y="15"/>
                    </a:cubicBezTo>
                    <a:cubicBezTo>
                      <a:pt x="33" y="17"/>
                      <a:pt x="33" y="20"/>
                      <a:pt x="33" y="23"/>
                    </a:cubicBezTo>
                    <a:cubicBezTo>
                      <a:pt x="33" y="43"/>
                      <a:pt x="33" y="63"/>
                      <a:pt x="33" y="83"/>
                    </a:cubicBezTo>
                    <a:cubicBezTo>
                      <a:pt x="33" y="87"/>
                      <a:pt x="33" y="92"/>
                      <a:pt x="34" y="96"/>
                    </a:cubicBezTo>
                    <a:cubicBezTo>
                      <a:pt x="36" y="112"/>
                      <a:pt x="46" y="120"/>
                      <a:pt x="60" y="124"/>
                    </a:cubicBezTo>
                    <a:cubicBezTo>
                      <a:pt x="76" y="128"/>
                      <a:pt x="89" y="123"/>
                      <a:pt x="100" y="110"/>
                    </a:cubicBezTo>
                    <a:cubicBezTo>
                      <a:pt x="104" y="106"/>
                      <a:pt x="105" y="100"/>
                      <a:pt x="106" y="94"/>
                    </a:cubicBezTo>
                    <a:cubicBezTo>
                      <a:pt x="106" y="90"/>
                      <a:pt x="106" y="85"/>
                      <a:pt x="107" y="80"/>
                    </a:cubicBezTo>
                    <a:cubicBezTo>
                      <a:pt x="107" y="62"/>
                      <a:pt x="107" y="43"/>
                      <a:pt x="107" y="24"/>
                    </a:cubicBezTo>
                    <a:cubicBezTo>
                      <a:pt x="107" y="21"/>
                      <a:pt x="106" y="18"/>
                      <a:pt x="106" y="15"/>
                    </a:cubicBezTo>
                    <a:cubicBezTo>
                      <a:pt x="105" y="10"/>
                      <a:pt x="103" y="8"/>
                      <a:pt x="97" y="8"/>
                    </a:cubicBezTo>
                    <a:cubicBezTo>
                      <a:pt x="95" y="7"/>
                      <a:pt x="93" y="7"/>
                      <a:pt x="91" y="7"/>
                    </a:cubicBezTo>
                    <a:cubicBezTo>
                      <a:pt x="91" y="4"/>
                      <a:pt x="91" y="2"/>
                      <a:pt x="91" y="0"/>
                    </a:cubicBezTo>
                    <a:cubicBezTo>
                      <a:pt x="105" y="0"/>
                      <a:pt x="119" y="0"/>
                      <a:pt x="133" y="0"/>
                    </a:cubicBezTo>
                    <a:cubicBezTo>
                      <a:pt x="133" y="2"/>
                      <a:pt x="133" y="4"/>
                      <a:pt x="133" y="7"/>
                    </a:cubicBezTo>
                    <a:cubicBezTo>
                      <a:pt x="131" y="7"/>
                      <a:pt x="128" y="7"/>
                      <a:pt x="126" y="8"/>
                    </a:cubicBezTo>
                    <a:cubicBezTo>
                      <a:pt x="121" y="8"/>
                      <a:pt x="119" y="11"/>
                      <a:pt x="118" y="15"/>
                    </a:cubicBezTo>
                    <a:cubicBezTo>
                      <a:pt x="118" y="18"/>
                      <a:pt x="118" y="22"/>
                      <a:pt x="118" y="25"/>
                    </a:cubicBezTo>
                    <a:cubicBezTo>
                      <a:pt x="117" y="46"/>
                      <a:pt x="118" y="67"/>
                      <a:pt x="117" y="88"/>
                    </a:cubicBezTo>
                    <a:cubicBezTo>
                      <a:pt x="117" y="94"/>
                      <a:pt x="116" y="99"/>
                      <a:pt x="114" y="105"/>
                    </a:cubicBezTo>
                    <a:cubicBezTo>
                      <a:pt x="108" y="124"/>
                      <a:pt x="94" y="134"/>
                      <a:pt x="74" y="136"/>
                    </a:cubicBezTo>
                    <a:cubicBezTo>
                      <a:pt x="60" y="138"/>
                      <a:pt x="47" y="135"/>
                      <a:pt x="35" y="127"/>
                    </a:cubicBezTo>
                    <a:cubicBezTo>
                      <a:pt x="24" y="120"/>
                      <a:pt x="18" y="109"/>
                      <a:pt x="17" y="96"/>
                    </a:cubicBezTo>
                    <a:cubicBezTo>
                      <a:pt x="16" y="92"/>
                      <a:pt x="16" y="87"/>
                      <a:pt x="16" y="83"/>
                    </a:cubicBezTo>
                    <a:cubicBezTo>
                      <a:pt x="16" y="64"/>
                      <a:pt x="16" y="45"/>
                      <a:pt x="16" y="25"/>
                    </a:cubicBezTo>
                    <a:cubicBezTo>
                      <a:pt x="16" y="22"/>
                      <a:pt x="16" y="18"/>
                      <a:pt x="16" y="15"/>
                    </a:cubicBezTo>
                    <a:cubicBezTo>
                      <a:pt x="15" y="10"/>
                      <a:pt x="13" y="8"/>
                      <a:pt x="8" y="8"/>
                    </a:cubicBezTo>
                    <a:cubicBezTo>
                      <a:pt x="5" y="7"/>
                      <a:pt x="3" y="7"/>
                      <a:pt x="0" y="7"/>
                    </a:cubicBezTo>
                    <a:cubicBezTo>
                      <a:pt x="0" y="4"/>
                      <a:pt x="0" y="2"/>
                      <a:pt x="0" y="0"/>
                    </a:cubicBezTo>
                    <a:cubicBezTo>
                      <a:pt x="16" y="0"/>
                      <a:pt x="32" y="0"/>
                      <a:pt x="49"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0" name="Freeform 30">
                <a:extLst>
                  <a:ext uri="{FF2B5EF4-FFF2-40B4-BE49-F238E27FC236}">
                    <a16:creationId xmlns:a16="http://schemas.microsoft.com/office/drawing/2014/main" id="{006B390B-42C2-4B79-90D3-881CC2CFDCE9}"/>
                  </a:ext>
                </a:extLst>
              </p:cNvPr>
              <p:cNvSpPr>
                <a:spLocks/>
              </p:cNvSpPr>
              <p:nvPr/>
            </p:nvSpPr>
            <p:spPr bwMode="auto">
              <a:xfrm>
                <a:off x="7832866" y="3891177"/>
                <a:ext cx="378049" cy="390864"/>
              </a:xfrm>
              <a:custGeom>
                <a:avLst/>
                <a:gdLst>
                  <a:gd name="T0" fmla="*/ 73 w 133"/>
                  <a:gd name="T1" fmla="*/ 137 h 137"/>
                  <a:gd name="T2" fmla="*/ 64 w 133"/>
                  <a:gd name="T3" fmla="*/ 137 h 137"/>
                  <a:gd name="T4" fmla="*/ 58 w 133"/>
                  <a:gd name="T5" fmla="*/ 133 h 137"/>
                  <a:gd name="T6" fmla="*/ 39 w 133"/>
                  <a:gd name="T7" fmla="*/ 80 h 137"/>
                  <a:gd name="T8" fmla="*/ 17 w 133"/>
                  <a:gd name="T9" fmla="*/ 23 h 137"/>
                  <a:gd name="T10" fmla="*/ 13 w 133"/>
                  <a:gd name="T11" fmla="*/ 14 h 137"/>
                  <a:gd name="T12" fmla="*/ 4 w 133"/>
                  <a:gd name="T13" fmla="*/ 7 h 137"/>
                  <a:gd name="T14" fmla="*/ 0 w 133"/>
                  <a:gd name="T15" fmla="*/ 7 h 137"/>
                  <a:gd name="T16" fmla="*/ 0 w 133"/>
                  <a:gd name="T17" fmla="*/ 0 h 137"/>
                  <a:gd name="T18" fmla="*/ 47 w 133"/>
                  <a:gd name="T19" fmla="*/ 0 h 137"/>
                  <a:gd name="T20" fmla="*/ 47 w 133"/>
                  <a:gd name="T21" fmla="*/ 7 h 137"/>
                  <a:gd name="T22" fmla="*/ 39 w 133"/>
                  <a:gd name="T23" fmla="*/ 8 h 137"/>
                  <a:gd name="T24" fmla="*/ 34 w 133"/>
                  <a:gd name="T25" fmla="*/ 15 h 137"/>
                  <a:gd name="T26" fmla="*/ 35 w 133"/>
                  <a:gd name="T27" fmla="*/ 20 h 137"/>
                  <a:gd name="T28" fmla="*/ 68 w 133"/>
                  <a:gd name="T29" fmla="*/ 112 h 137"/>
                  <a:gd name="T30" fmla="*/ 70 w 133"/>
                  <a:gd name="T31" fmla="*/ 116 h 137"/>
                  <a:gd name="T32" fmla="*/ 72 w 133"/>
                  <a:gd name="T33" fmla="*/ 113 h 137"/>
                  <a:gd name="T34" fmla="*/ 106 w 133"/>
                  <a:gd name="T35" fmla="*/ 18 h 137"/>
                  <a:gd name="T36" fmla="*/ 106 w 133"/>
                  <a:gd name="T37" fmla="*/ 16 h 137"/>
                  <a:gd name="T38" fmla="*/ 101 w 133"/>
                  <a:gd name="T39" fmla="*/ 7 h 137"/>
                  <a:gd name="T40" fmla="*/ 94 w 133"/>
                  <a:gd name="T41" fmla="*/ 7 h 137"/>
                  <a:gd name="T42" fmla="*/ 94 w 133"/>
                  <a:gd name="T43" fmla="*/ 0 h 137"/>
                  <a:gd name="T44" fmla="*/ 133 w 133"/>
                  <a:gd name="T45" fmla="*/ 0 h 137"/>
                  <a:gd name="T46" fmla="*/ 133 w 133"/>
                  <a:gd name="T47" fmla="*/ 7 h 137"/>
                  <a:gd name="T48" fmla="*/ 130 w 133"/>
                  <a:gd name="T49" fmla="*/ 7 h 137"/>
                  <a:gd name="T50" fmla="*/ 119 w 133"/>
                  <a:gd name="T51" fmla="*/ 16 h 137"/>
                  <a:gd name="T52" fmla="*/ 110 w 133"/>
                  <a:gd name="T53" fmla="*/ 38 h 137"/>
                  <a:gd name="T54" fmla="*/ 74 w 133"/>
                  <a:gd name="T55" fmla="*/ 133 h 137"/>
                  <a:gd name="T56" fmla="*/ 73 w 133"/>
                  <a:gd name="T5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7">
                    <a:moveTo>
                      <a:pt x="73" y="137"/>
                    </a:moveTo>
                    <a:cubicBezTo>
                      <a:pt x="69" y="137"/>
                      <a:pt x="66" y="137"/>
                      <a:pt x="64" y="137"/>
                    </a:cubicBezTo>
                    <a:cubicBezTo>
                      <a:pt x="61" y="137"/>
                      <a:pt x="59" y="136"/>
                      <a:pt x="58" y="133"/>
                    </a:cubicBezTo>
                    <a:cubicBezTo>
                      <a:pt x="52" y="115"/>
                      <a:pt x="45" y="98"/>
                      <a:pt x="39" y="80"/>
                    </a:cubicBezTo>
                    <a:cubicBezTo>
                      <a:pt x="31" y="61"/>
                      <a:pt x="24" y="42"/>
                      <a:pt x="17" y="23"/>
                    </a:cubicBezTo>
                    <a:cubicBezTo>
                      <a:pt x="16" y="20"/>
                      <a:pt x="15" y="17"/>
                      <a:pt x="13" y="14"/>
                    </a:cubicBezTo>
                    <a:cubicBezTo>
                      <a:pt x="11" y="10"/>
                      <a:pt x="8" y="8"/>
                      <a:pt x="4" y="7"/>
                    </a:cubicBezTo>
                    <a:cubicBezTo>
                      <a:pt x="3" y="7"/>
                      <a:pt x="2" y="7"/>
                      <a:pt x="0" y="7"/>
                    </a:cubicBezTo>
                    <a:cubicBezTo>
                      <a:pt x="0" y="4"/>
                      <a:pt x="0" y="2"/>
                      <a:pt x="0" y="0"/>
                    </a:cubicBezTo>
                    <a:cubicBezTo>
                      <a:pt x="16" y="0"/>
                      <a:pt x="31" y="0"/>
                      <a:pt x="47" y="0"/>
                    </a:cubicBezTo>
                    <a:cubicBezTo>
                      <a:pt x="47" y="2"/>
                      <a:pt x="47" y="4"/>
                      <a:pt x="47" y="7"/>
                    </a:cubicBezTo>
                    <a:cubicBezTo>
                      <a:pt x="44" y="7"/>
                      <a:pt x="42" y="7"/>
                      <a:pt x="39" y="8"/>
                    </a:cubicBezTo>
                    <a:cubicBezTo>
                      <a:pt x="34" y="8"/>
                      <a:pt x="33" y="10"/>
                      <a:pt x="34" y="15"/>
                    </a:cubicBezTo>
                    <a:cubicBezTo>
                      <a:pt x="34" y="17"/>
                      <a:pt x="35" y="19"/>
                      <a:pt x="35" y="20"/>
                    </a:cubicBezTo>
                    <a:cubicBezTo>
                      <a:pt x="46" y="51"/>
                      <a:pt x="57" y="81"/>
                      <a:pt x="68" y="112"/>
                    </a:cubicBezTo>
                    <a:cubicBezTo>
                      <a:pt x="69" y="113"/>
                      <a:pt x="69" y="114"/>
                      <a:pt x="70" y="116"/>
                    </a:cubicBezTo>
                    <a:cubicBezTo>
                      <a:pt x="71" y="114"/>
                      <a:pt x="71" y="113"/>
                      <a:pt x="72" y="113"/>
                    </a:cubicBezTo>
                    <a:cubicBezTo>
                      <a:pt x="83" y="81"/>
                      <a:pt x="94" y="50"/>
                      <a:pt x="106" y="18"/>
                    </a:cubicBezTo>
                    <a:cubicBezTo>
                      <a:pt x="106" y="17"/>
                      <a:pt x="106" y="17"/>
                      <a:pt x="106" y="16"/>
                    </a:cubicBezTo>
                    <a:cubicBezTo>
                      <a:pt x="107" y="10"/>
                      <a:pt x="106" y="8"/>
                      <a:pt x="101" y="7"/>
                    </a:cubicBezTo>
                    <a:cubicBezTo>
                      <a:pt x="98" y="7"/>
                      <a:pt x="96" y="7"/>
                      <a:pt x="94" y="7"/>
                    </a:cubicBezTo>
                    <a:cubicBezTo>
                      <a:pt x="94" y="4"/>
                      <a:pt x="94" y="2"/>
                      <a:pt x="94" y="0"/>
                    </a:cubicBezTo>
                    <a:cubicBezTo>
                      <a:pt x="106" y="0"/>
                      <a:pt x="119" y="0"/>
                      <a:pt x="133" y="0"/>
                    </a:cubicBezTo>
                    <a:cubicBezTo>
                      <a:pt x="133" y="2"/>
                      <a:pt x="133" y="4"/>
                      <a:pt x="133" y="7"/>
                    </a:cubicBezTo>
                    <a:cubicBezTo>
                      <a:pt x="132" y="7"/>
                      <a:pt x="131" y="7"/>
                      <a:pt x="130" y="7"/>
                    </a:cubicBezTo>
                    <a:cubicBezTo>
                      <a:pt x="124" y="8"/>
                      <a:pt x="121" y="11"/>
                      <a:pt x="119" y="16"/>
                    </a:cubicBezTo>
                    <a:cubicBezTo>
                      <a:pt x="116" y="24"/>
                      <a:pt x="113" y="31"/>
                      <a:pt x="110" y="38"/>
                    </a:cubicBezTo>
                    <a:cubicBezTo>
                      <a:pt x="98" y="70"/>
                      <a:pt x="86" y="101"/>
                      <a:pt x="74" y="133"/>
                    </a:cubicBezTo>
                    <a:cubicBezTo>
                      <a:pt x="74" y="134"/>
                      <a:pt x="73" y="135"/>
                      <a:pt x="73" y="1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1" name="Freeform 31">
                <a:extLst>
                  <a:ext uri="{FF2B5EF4-FFF2-40B4-BE49-F238E27FC236}">
                    <a16:creationId xmlns:a16="http://schemas.microsoft.com/office/drawing/2014/main" id="{50061FAB-489C-4780-AFC9-07435CFCBEA5}"/>
                  </a:ext>
                </a:extLst>
              </p:cNvPr>
              <p:cNvSpPr>
                <a:spLocks/>
              </p:cNvSpPr>
              <p:nvPr/>
            </p:nvSpPr>
            <p:spPr bwMode="auto">
              <a:xfrm>
                <a:off x="9844855" y="3891177"/>
                <a:ext cx="342807" cy="384457"/>
              </a:xfrm>
              <a:custGeom>
                <a:avLst/>
                <a:gdLst>
                  <a:gd name="T0" fmla="*/ 85 w 120"/>
                  <a:gd name="T1" fmla="*/ 127 h 135"/>
                  <a:gd name="T2" fmla="*/ 85 w 120"/>
                  <a:gd name="T3" fmla="*/ 134 h 135"/>
                  <a:gd name="T4" fmla="*/ 35 w 120"/>
                  <a:gd name="T5" fmla="*/ 134 h 135"/>
                  <a:gd name="T6" fmla="*/ 35 w 120"/>
                  <a:gd name="T7" fmla="*/ 127 h 135"/>
                  <a:gd name="T8" fmla="*/ 44 w 120"/>
                  <a:gd name="T9" fmla="*/ 126 h 135"/>
                  <a:gd name="T10" fmla="*/ 50 w 120"/>
                  <a:gd name="T11" fmla="*/ 120 h 135"/>
                  <a:gd name="T12" fmla="*/ 51 w 120"/>
                  <a:gd name="T13" fmla="*/ 113 h 135"/>
                  <a:gd name="T14" fmla="*/ 51 w 120"/>
                  <a:gd name="T15" fmla="*/ 85 h 135"/>
                  <a:gd name="T16" fmla="*/ 50 w 120"/>
                  <a:gd name="T17" fmla="*/ 79 h 135"/>
                  <a:gd name="T18" fmla="*/ 17 w 120"/>
                  <a:gd name="T19" fmla="*/ 19 h 135"/>
                  <a:gd name="T20" fmla="*/ 15 w 120"/>
                  <a:gd name="T21" fmla="*/ 15 h 135"/>
                  <a:gd name="T22" fmla="*/ 3 w 120"/>
                  <a:gd name="T23" fmla="*/ 7 h 135"/>
                  <a:gd name="T24" fmla="*/ 0 w 120"/>
                  <a:gd name="T25" fmla="*/ 7 h 135"/>
                  <a:gd name="T26" fmla="*/ 0 w 120"/>
                  <a:gd name="T27" fmla="*/ 0 h 135"/>
                  <a:gd name="T28" fmla="*/ 48 w 120"/>
                  <a:gd name="T29" fmla="*/ 0 h 135"/>
                  <a:gd name="T30" fmla="*/ 48 w 120"/>
                  <a:gd name="T31" fmla="*/ 7 h 135"/>
                  <a:gd name="T32" fmla="*/ 40 w 120"/>
                  <a:gd name="T33" fmla="*/ 7 h 135"/>
                  <a:gd name="T34" fmla="*/ 36 w 120"/>
                  <a:gd name="T35" fmla="*/ 14 h 135"/>
                  <a:gd name="T36" fmla="*/ 37 w 120"/>
                  <a:gd name="T37" fmla="*/ 18 h 135"/>
                  <a:gd name="T38" fmla="*/ 61 w 120"/>
                  <a:gd name="T39" fmla="*/ 64 h 135"/>
                  <a:gd name="T40" fmla="*/ 63 w 120"/>
                  <a:gd name="T41" fmla="*/ 68 h 135"/>
                  <a:gd name="T42" fmla="*/ 66 w 120"/>
                  <a:gd name="T43" fmla="*/ 64 h 135"/>
                  <a:gd name="T44" fmla="*/ 91 w 120"/>
                  <a:gd name="T45" fmla="*/ 18 h 135"/>
                  <a:gd name="T46" fmla="*/ 93 w 120"/>
                  <a:gd name="T47" fmla="*/ 12 h 135"/>
                  <a:gd name="T48" fmla="*/ 90 w 120"/>
                  <a:gd name="T49" fmla="*/ 8 h 135"/>
                  <a:gd name="T50" fmla="*/ 81 w 120"/>
                  <a:gd name="T51" fmla="*/ 7 h 135"/>
                  <a:gd name="T52" fmla="*/ 81 w 120"/>
                  <a:gd name="T53" fmla="*/ 0 h 135"/>
                  <a:gd name="T54" fmla="*/ 120 w 120"/>
                  <a:gd name="T55" fmla="*/ 0 h 135"/>
                  <a:gd name="T56" fmla="*/ 120 w 120"/>
                  <a:gd name="T57" fmla="*/ 7 h 135"/>
                  <a:gd name="T58" fmla="*/ 115 w 120"/>
                  <a:gd name="T59" fmla="*/ 8 h 135"/>
                  <a:gd name="T60" fmla="*/ 108 w 120"/>
                  <a:gd name="T61" fmla="*/ 12 h 135"/>
                  <a:gd name="T62" fmla="*/ 103 w 120"/>
                  <a:gd name="T63" fmla="*/ 19 h 135"/>
                  <a:gd name="T64" fmla="*/ 71 w 120"/>
                  <a:gd name="T65" fmla="*/ 75 h 135"/>
                  <a:gd name="T66" fmla="*/ 69 w 120"/>
                  <a:gd name="T67" fmla="*/ 82 h 135"/>
                  <a:gd name="T68" fmla="*/ 69 w 120"/>
                  <a:gd name="T69" fmla="*/ 111 h 135"/>
                  <a:gd name="T70" fmla="*/ 69 w 120"/>
                  <a:gd name="T71" fmla="*/ 118 h 135"/>
                  <a:gd name="T72" fmla="*/ 77 w 120"/>
                  <a:gd name="T73" fmla="*/ 126 h 135"/>
                  <a:gd name="T74" fmla="*/ 85 w 120"/>
                  <a:gd name="T75"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35">
                    <a:moveTo>
                      <a:pt x="85" y="127"/>
                    </a:moveTo>
                    <a:cubicBezTo>
                      <a:pt x="85" y="130"/>
                      <a:pt x="85" y="132"/>
                      <a:pt x="85" y="134"/>
                    </a:cubicBezTo>
                    <a:cubicBezTo>
                      <a:pt x="81" y="135"/>
                      <a:pt x="44" y="135"/>
                      <a:pt x="35" y="134"/>
                    </a:cubicBezTo>
                    <a:cubicBezTo>
                      <a:pt x="35" y="132"/>
                      <a:pt x="35" y="130"/>
                      <a:pt x="35" y="127"/>
                    </a:cubicBezTo>
                    <a:cubicBezTo>
                      <a:pt x="38" y="127"/>
                      <a:pt x="41" y="126"/>
                      <a:pt x="44" y="126"/>
                    </a:cubicBezTo>
                    <a:cubicBezTo>
                      <a:pt x="48" y="126"/>
                      <a:pt x="50" y="124"/>
                      <a:pt x="50" y="120"/>
                    </a:cubicBezTo>
                    <a:cubicBezTo>
                      <a:pt x="51" y="118"/>
                      <a:pt x="51" y="115"/>
                      <a:pt x="51" y="113"/>
                    </a:cubicBezTo>
                    <a:cubicBezTo>
                      <a:pt x="51" y="104"/>
                      <a:pt x="51" y="95"/>
                      <a:pt x="51" y="85"/>
                    </a:cubicBezTo>
                    <a:cubicBezTo>
                      <a:pt x="51" y="83"/>
                      <a:pt x="51" y="81"/>
                      <a:pt x="50" y="79"/>
                    </a:cubicBezTo>
                    <a:cubicBezTo>
                      <a:pt x="39" y="59"/>
                      <a:pt x="28" y="39"/>
                      <a:pt x="17" y="19"/>
                    </a:cubicBezTo>
                    <a:cubicBezTo>
                      <a:pt x="16" y="17"/>
                      <a:pt x="15" y="16"/>
                      <a:pt x="15" y="15"/>
                    </a:cubicBezTo>
                    <a:cubicBezTo>
                      <a:pt x="12" y="10"/>
                      <a:pt x="9" y="7"/>
                      <a:pt x="3" y="7"/>
                    </a:cubicBezTo>
                    <a:cubicBezTo>
                      <a:pt x="2" y="7"/>
                      <a:pt x="1" y="7"/>
                      <a:pt x="0" y="7"/>
                    </a:cubicBezTo>
                    <a:cubicBezTo>
                      <a:pt x="0" y="4"/>
                      <a:pt x="0" y="2"/>
                      <a:pt x="0" y="0"/>
                    </a:cubicBezTo>
                    <a:cubicBezTo>
                      <a:pt x="16" y="0"/>
                      <a:pt x="31" y="0"/>
                      <a:pt x="48" y="0"/>
                    </a:cubicBezTo>
                    <a:cubicBezTo>
                      <a:pt x="48" y="2"/>
                      <a:pt x="48" y="4"/>
                      <a:pt x="48" y="7"/>
                    </a:cubicBezTo>
                    <a:cubicBezTo>
                      <a:pt x="45" y="7"/>
                      <a:pt x="42" y="7"/>
                      <a:pt x="40" y="7"/>
                    </a:cubicBezTo>
                    <a:cubicBezTo>
                      <a:pt x="35" y="8"/>
                      <a:pt x="34" y="10"/>
                      <a:pt x="36" y="14"/>
                    </a:cubicBezTo>
                    <a:cubicBezTo>
                      <a:pt x="36" y="15"/>
                      <a:pt x="37" y="17"/>
                      <a:pt x="37" y="18"/>
                    </a:cubicBezTo>
                    <a:cubicBezTo>
                      <a:pt x="45" y="33"/>
                      <a:pt x="53" y="49"/>
                      <a:pt x="61" y="64"/>
                    </a:cubicBezTo>
                    <a:cubicBezTo>
                      <a:pt x="61" y="65"/>
                      <a:pt x="62" y="66"/>
                      <a:pt x="63" y="68"/>
                    </a:cubicBezTo>
                    <a:cubicBezTo>
                      <a:pt x="64" y="66"/>
                      <a:pt x="65" y="65"/>
                      <a:pt x="66" y="64"/>
                    </a:cubicBezTo>
                    <a:cubicBezTo>
                      <a:pt x="74" y="49"/>
                      <a:pt x="82" y="34"/>
                      <a:pt x="91" y="18"/>
                    </a:cubicBezTo>
                    <a:cubicBezTo>
                      <a:pt x="92" y="16"/>
                      <a:pt x="93" y="14"/>
                      <a:pt x="93" y="12"/>
                    </a:cubicBezTo>
                    <a:cubicBezTo>
                      <a:pt x="94" y="9"/>
                      <a:pt x="93" y="8"/>
                      <a:pt x="90" y="8"/>
                    </a:cubicBezTo>
                    <a:cubicBezTo>
                      <a:pt x="87" y="7"/>
                      <a:pt x="85" y="7"/>
                      <a:pt x="81" y="7"/>
                    </a:cubicBezTo>
                    <a:cubicBezTo>
                      <a:pt x="81" y="4"/>
                      <a:pt x="81" y="2"/>
                      <a:pt x="81" y="0"/>
                    </a:cubicBezTo>
                    <a:cubicBezTo>
                      <a:pt x="94" y="0"/>
                      <a:pt x="107" y="0"/>
                      <a:pt x="120" y="0"/>
                    </a:cubicBezTo>
                    <a:cubicBezTo>
                      <a:pt x="120" y="2"/>
                      <a:pt x="120" y="4"/>
                      <a:pt x="120" y="7"/>
                    </a:cubicBezTo>
                    <a:cubicBezTo>
                      <a:pt x="119" y="7"/>
                      <a:pt x="117" y="7"/>
                      <a:pt x="115" y="8"/>
                    </a:cubicBezTo>
                    <a:cubicBezTo>
                      <a:pt x="112" y="8"/>
                      <a:pt x="109" y="9"/>
                      <a:pt x="108" y="12"/>
                    </a:cubicBezTo>
                    <a:cubicBezTo>
                      <a:pt x="106" y="14"/>
                      <a:pt x="104" y="17"/>
                      <a:pt x="103" y="19"/>
                    </a:cubicBezTo>
                    <a:cubicBezTo>
                      <a:pt x="92" y="38"/>
                      <a:pt x="81" y="56"/>
                      <a:pt x="71" y="75"/>
                    </a:cubicBezTo>
                    <a:cubicBezTo>
                      <a:pt x="69" y="77"/>
                      <a:pt x="68" y="80"/>
                      <a:pt x="69" y="82"/>
                    </a:cubicBezTo>
                    <a:cubicBezTo>
                      <a:pt x="69" y="92"/>
                      <a:pt x="69" y="102"/>
                      <a:pt x="69" y="111"/>
                    </a:cubicBezTo>
                    <a:cubicBezTo>
                      <a:pt x="69" y="114"/>
                      <a:pt x="69" y="116"/>
                      <a:pt x="69" y="118"/>
                    </a:cubicBezTo>
                    <a:cubicBezTo>
                      <a:pt x="70" y="124"/>
                      <a:pt x="71" y="125"/>
                      <a:pt x="77" y="126"/>
                    </a:cubicBezTo>
                    <a:cubicBezTo>
                      <a:pt x="80" y="126"/>
                      <a:pt x="82" y="127"/>
                      <a:pt x="85"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2" name="Freeform 32">
                <a:extLst>
                  <a:ext uri="{FF2B5EF4-FFF2-40B4-BE49-F238E27FC236}">
                    <a16:creationId xmlns:a16="http://schemas.microsoft.com/office/drawing/2014/main" id="{D30E14B5-5B2E-42F0-B3FB-A799A167FB3B}"/>
                  </a:ext>
                </a:extLst>
              </p:cNvPr>
              <p:cNvSpPr>
                <a:spLocks/>
              </p:cNvSpPr>
              <p:nvPr/>
            </p:nvSpPr>
            <p:spPr bwMode="auto">
              <a:xfrm>
                <a:off x="9514863" y="3878362"/>
                <a:ext cx="329992" cy="394068"/>
              </a:xfrm>
              <a:custGeom>
                <a:avLst/>
                <a:gdLst>
                  <a:gd name="T0" fmla="*/ 108 w 116"/>
                  <a:gd name="T1" fmla="*/ 42 h 139"/>
                  <a:gd name="T2" fmla="*/ 102 w 116"/>
                  <a:gd name="T3" fmla="*/ 29 h 139"/>
                  <a:gd name="T4" fmla="*/ 72 w 116"/>
                  <a:gd name="T5" fmla="*/ 14 h 139"/>
                  <a:gd name="T6" fmla="*/ 67 w 116"/>
                  <a:gd name="T7" fmla="*/ 18 h 139"/>
                  <a:gd name="T8" fmla="*/ 66 w 116"/>
                  <a:gd name="T9" fmla="*/ 24 h 139"/>
                  <a:gd name="T10" fmla="*/ 66 w 116"/>
                  <a:gd name="T11" fmla="*/ 115 h 139"/>
                  <a:gd name="T12" fmla="*/ 67 w 116"/>
                  <a:gd name="T13" fmla="*/ 123 h 139"/>
                  <a:gd name="T14" fmla="*/ 75 w 116"/>
                  <a:gd name="T15" fmla="*/ 131 h 139"/>
                  <a:gd name="T16" fmla="*/ 83 w 116"/>
                  <a:gd name="T17" fmla="*/ 132 h 139"/>
                  <a:gd name="T18" fmla="*/ 83 w 116"/>
                  <a:gd name="T19" fmla="*/ 139 h 139"/>
                  <a:gd name="T20" fmla="*/ 33 w 116"/>
                  <a:gd name="T21" fmla="*/ 139 h 139"/>
                  <a:gd name="T22" fmla="*/ 33 w 116"/>
                  <a:gd name="T23" fmla="*/ 132 h 139"/>
                  <a:gd name="T24" fmla="*/ 41 w 116"/>
                  <a:gd name="T25" fmla="*/ 131 h 139"/>
                  <a:gd name="T26" fmla="*/ 49 w 116"/>
                  <a:gd name="T27" fmla="*/ 123 h 139"/>
                  <a:gd name="T28" fmla="*/ 49 w 116"/>
                  <a:gd name="T29" fmla="*/ 118 h 139"/>
                  <a:gd name="T30" fmla="*/ 49 w 116"/>
                  <a:gd name="T31" fmla="*/ 22 h 139"/>
                  <a:gd name="T32" fmla="*/ 41 w 116"/>
                  <a:gd name="T33" fmla="*/ 14 h 139"/>
                  <a:gd name="T34" fmla="*/ 32 w 116"/>
                  <a:gd name="T35" fmla="*/ 15 h 139"/>
                  <a:gd name="T36" fmla="*/ 18 w 116"/>
                  <a:gd name="T37" fmla="*/ 23 h 139"/>
                  <a:gd name="T38" fmla="*/ 11 w 116"/>
                  <a:gd name="T39" fmla="*/ 36 h 139"/>
                  <a:gd name="T40" fmla="*/ 8 w 116"/>
                  <a:gd name="T41" fmla="*/ 42 h 139"/>
                  <a:gd name="T42" fmla="*/ 0 w 116"/>
                  <a:gd name="T43" fmla="*/ 39 h 139"/>
                  <a:gd name="T44" fmla="*/ 13 w 116"/>
                  <a:gd name="T45" fmla="*/ 0 h 139"/>
                  <a:gd name="T46" fmla="*/ 19 w 116"/>
                  <a:gd name="T47" fmla="*/ 0 h 139"/>
                  <a:gd name="T48" fmla="*/ 21 w 116"/>
                  <a:gd name="T49" fmla="*/ 4 h 139"/>
                  <a:gd name="T50" fmla="*/ 95 w 116"/>
                  <a:gd name="T51" fmla="*/ 4 h 139"/>
                  <a:gd name="T52" fmla="*/ 97 w 116"/>
                  <a:gd name="T53" fmla="*/ 0 h 139"/>
                  <a:gd name="T54" fmla="*/ 103 w 116"/>
                  <a:gd name="T55" fmla="*/ 0 h 139"/>
                  <a:gd name="T56" fmla="*/ 116 w 116"/>
                  <a:gd name="T57" fmla="*/ 39 h 139"/>
                  <a:gd name="T58" fmla="*/ 108 w 116"/>
                  <a:gd name="T59"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39">
                    <a:moveTo>
                      <a:pt x="108" y="42"/>
                    </a:moveTo>
                    <a:cubicBezTo>
                      <a:pt x="106" y="37"/>
                      <a:pt x="104" y="33"/>
                      <a:pt x="102" y="29"/>
                    </a:cubicBezTo>
                    <a:cubicBezTo>
                      <a:pt x="96" y="17"/>
                      <a:pt x="85" y="13"/>
                      <a:pt x="72" y="14"/>
                    </a:cubicBezTo>
                    <a:cubicBezTo>
                      <a:pt x="68" y="14"/>
                      <a:pt x="67" y="15"/>
                      <a:pt x="67" y="18"/>
                    </a:cubicBezTo>
                    <a:cubicBezTo>
                      <a:pt x="66" y="20"/>
                      <a:pt x="66" y="22"/>
                      <a:pt x="66" y="24"/>
                    </a:cubicBezTo>
                    <a:cubicBezTo>
                      <a:pt x="66" y="54"/>
                      <a:pt x="66" y="85"/>
                      <a:pt x="66" y="115"/>
                    </a:cubicBezTo>
                    <a:cubicBezTo>
                      <a:pt x="66" y="118"/>
                      <a:pt x="67" y="120"/>
                      <a:pt x="67" y="123"/>
                    </a:cubicBezTo>
                    <a:cubicBezTo>
                      <a:pt x="68" y="128"/>
                      <a:pt x="70" y="130"/>
                      <a:pt x="75" y="131"/>
                    </a:cubicBezTo>
                    <a:cubicBezTo>
                      <a:pt x="78" y="131"/>
                      <a:pt x="80" y="132"/>
                      <a:pt x="83" y="132"/>
                    </a:cubicBezTo>
                    <a:cubicBezTo>
                      <a:pt x="83" y="134"/>
                      <a:pt x="83" y="137"/>
                      <a:pt x="83" y="139"/>
                    </a:cubicBezTo>
                    <a:cubicBezTo>
                      <a:pt x="66" y="139"/>
                      <a:pt x="50" y="139"/>
                      <a:pt x="33" y="139"/>
                    </a:cubicBezTo>
                    <a:cubicBezTo>
                      <a:pt x="33" y="137"/>
                      <a:pt x="33" y="135"/>
                      <a:pt x="33" y="132"/>
                    </a:cubicBezTo>
                    <a:cubicBezTo>
                      <a:pt x="36" y="132"/>
                      <a:pt x="39" y="131"/>
                      <a:pt x="41" y="131"/>
                    </a:cubicBezTo>
                    <a:cubicBezTo>
                      <a:pt x="47" y="130"/>
                      <a:pt x="49" y="128"/>
                      <a:pt x="49" y="123"/>
                    </a:cubicBezTo>
                    <a:cubicBezTo>
                      <a:pt x="49" y="121"/>
                      <a:pt x="49" y="120"/>
                      <a:pt x="49" y="118"/>
                    </a:cubicBezTo>
                    <a:cubicBezTo>
                      <a:pt x="49" y="86"/>
                      <a:pt x="49" y="54"/>
                      <a:pt x="49" y="22"/>
                    </a:cubicBezTo>
                    <a:cubicBezTo>
                      <a:pt x="49" y="14"/>
                      <a:pt x="49" y="13"/>
                      <a:pt x="41" y="14"/>
                    </a:cubicBezTo>
                    <a:cubicBezTo>
                      <a:pt x="38" y="14"/>
                      <a:pt x="35" y="14"/>
                      <a:pt x="32" y="15"/>
                    </a:cubicBezTo>
                    <a:cubicBezTo>
                      <a:pt x="26" y="16"/>
                      <a:pt x="21" y="18"/>
                      <a:pt x="18" y="23"/>
                    </a:cubicBezTo>
                    <a:cubicBezTo>
                      <a:pt x="15" y="27"/>
                      <a:pt x="13" y="32"/>
                      <a:pt x="11" y="36"/>
                    </a:cubicBezTo>
                    <a:cubicBezTo>
                      <a:pt x="10" y="38"/>
                      <a:pt x="9" y="40"/>
                      <a:pt x="8" y="42"/>
                    </a:cubicBezTo>
                    <a:cubicBezTo>
                      <a:pt x="5" y="41"/>
                      <a:pt x="3" y="40"/>
                      <a:pt x="0" y="39"/>
                    </a:cubicBezTo>
                    <a:cubicBezTo>
                      <a:pt x="5" y="26"/>
                      <a:pt x="9" y="13"/>
                      <a:pt x="13" y="0"/>
                    </a:cubicBezTo>
                    <a:cubicBezTo>
                      <a:pt x="15" y="0"/>
                      <a:pt x="17" y="0"/>
                      <a:pt x="19" y="0"/>
                    </a:cubicBezTo>
                    <a:cubicBezTo>
                      <a:pt x="20" y="1"/>
                      <a:pt x="20" y="3"/>
                      <a:pt x="21" y="4"/>
                    </a:cubicBezTo>
                    <a:cubicBezTo>
                      <a:pt x="46" y="4"/>
                      <a:pt x="70" y="4"/>
                      <a:pt x="95" y="4"/>
                    </a:cubicBezTo>
                    <a:cubicBezTo>
                      <a:pt x="95" y="3"/>
                      <a:pt x="96" y="1"/>
                      <a:pt x="97" y="0"/>
                    </a:cubicBezTo>
                    <a:cubicBezTo>
                      <a:pt x="98" y="0"/>
                      <a:pt x="100" y="0"/>
                      <a:pt x="103" y="0"/>
                    </a:cubicBezTo>
                    <a:cubicBezTo>
                      <a:pt x="107" y="13"/>
                      <a:pt x="112" y="26"/>
                      <a:pt x="116" y="39"/>
                    </a:cubicBezTo>
                    <a:cubicBezTo>
                      <a:pt x="113" y="40"/>
                      <a:pt x="111" y="41"/>
                      <a:pt x="108" y="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3" name="Freeform 33">
                <a:extLst>
                  <a:ext uri="{FF2B5EF4-FFF2-40B4-BE49-F238E27FC236}">
                    <a16:creationId xmlns:a16="http://schemas.microsoft.com/office/drawing/2014/main" id="{80557463-D295-47EE-83FE-4E7C2CFE5CA8}"/>
                  </a:ext>
                </a:extLst>
              </p:cNvPr>
              <p:cNvSpPr>
                <a:spLocks/>
              </p:cNvSpPr>
              <p:nvPr/>
            </p:nvSpPr>
            <p:spPr bwMode="auto">
              <a:xfrm>
                <a:off x="5715150" y="3891177"/>
                <a:ext cx="140967" cy="381253"/>
              </a:xfrm>
              <a:custGeom>
                <a:avLst/>
                <a:gdLst>
                  <a:gd name="T0" fmla="*/ 0 w 50"/>
                  <a:gd name="T1" fmla="*/ 134 h 134"/>
                  <a:gd name="T2" fmla="*/ 0 w 50"/>
                  <a:gd name="T3" fmla="*/ 127 h 134"/>
                  <a:gd name="T4" fmla="*/ 9 w 50"/>
                  <a:gd name="T5" fmla="*/ 126 h 134"/>
                  <a:gd name="T6" fmla="*/ 16 w 50"/>
                  <a:gd name="T7" fmla="*/ 119 h 134"/>
                  <a:gd name="T8" fmla="*/ 16 w 50"/>
                  <a:gd name="T9" fmla="*/ 113 h 134"/>
                  <a:gd name="T10" fmla="*/ 16 w 50"/>
                  <a:gd name="T11" fmla="*/ 21 h 134"/>
                  <a:gd name="T12" fmla="*/ 16 w 50"/>
                  <a:gd name="T13" fmla="*/ 13 h 134"/>
                  <a:gd name="T14" fmla="*/ 9 w 50"/>
                  <a:gd name="T15" fmla="*/ 8 h 134"/>
                  <a:gd name="T16" fmla="*/ 1 w 50"/>
                  <a:gd name="T17" fmla="*/ 7 h 134"/>
                  <a:gd name="T18" fmla="*/ 1 w 50"/>
                  <a:gd name="T19" fmla="*/ 0 h 134"/>
                  <a:gd name="T20" fmla="*/ 49 w 50"/>
                  <a:gd name="T21" fmla="*/ 0 h 134"/>
                  <a:gd name="T22" fmla="*/ 49 w 50"/>
                  <a:gd name="T23" fmla="*/ 7 h 134"/>
                  <a:gd name="T24" fmla="*/ 42 w 50"/>
                  <a:gd name="T25" fmla="*/ 8 h 134"/>
                  <a:gd name="T26" fmla="*/ 34 w 50"/>
                  <a:gd name="T27" fmla="*/ 15 h 134"/>
                  <a:gd name="T28" fmla="*/ 33 w 50"/>
                  <a:gd name="T29" fmla="*/ 23 h 134"/>
                  <a:gd name="T30" fmla="*/ 33 w 50"/>
                  <a:gd name="T31" fmla="*/ 113 h 134"/>
                  <a:gd name="T32" fmla="*/ 46 w 50"/>
                  <a:gd name="T33" fmla="*/ 127 h 134"/>
                  <a:gd name="T34" fmla="*/ 49 w 50"/>
                  <a:gd name="T35" fmla="*/ 127 h 134"/>
                  <a:gd name="T36" fmla="*/ 50 w 50"/>
                  <a:gd name="T37" fmla="*/ 131 h 134"/>
                  <a:gd name="T38" fmla="*/ 49 w 50"/>
                  <a:gd name="T39" fmla="*/ 134 h 134"/>
                  <a:gd name="T40" fmla="*/ 0 w 50"/>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4">
                    <a:moveTo>
                      <a:pt x="0" y="134"/>
                    </a:moveTo>
                    <a:cubicBezTo>
                      <a:pt x="0" y="132"/>
                      <a:pt x="0" y="130"/>
                      <a:pt x="0" y="127"/>
                    </a:cubicBezTo>
                    <a:cubicBezTo>
                      <a:pt x="3" y="127"/>
                      <a:pt x="6" y="127"/>
                      <a:pt x="9" y="126"/>
                    </a:cubicBezTo>
                    <a:cubicBezTo>
                      <a:pt x="13" y="125"/>
                      <a:pt x="15" y="124"/>
                      <a:pt x="16" y="119"/>
                    </a:cubicBezTo>
                    <a:cubicBezTo>
                      <a:pt x="16" y="117"/>
                      <a:pt x="16" y="115"/>
                      <a:pt x="16" y="113"/>
                    </a:cubicBezTo>
                    <a:cubicBezTo>
                      <a:pt x="16" y="82"/>
                      <a:pt x="16" y="52"/>
                      <a:pt x="16" y="21"/>
                    </a:cubicBezTo>
                    <a:cubicBezTo>
                      <a:pt x="16" y="18"/>
                      <a:pt x="16" y="16"/>
                      <a:pt x="16" y="13"/>
                    </a:cubicBezTo>
                    <a:cubicBezTo>
                      <a:pt x="15" y="10"/>
                      <a:pt x="13" y="8"/>
                      <a:pt x="9" y="8"/>
                    </a:cubicBezTo>
                    <a:cubicBezTo>
                      <a:pt x="6" y="7"/>
                      <a:pt x="4" y="7"/>
                      <a:pt x="1" y="7"/>
                    </a:cubicBezTo>
                    <a:cubicBezTo>
                      <a:pt x="1" y="4"/>
                      <a:pt x="1" y="2"/>
                      <a:pt x="1" y="0"/>
                    </a:cubicBezTo>
                    <a:cubicBezTo>
                      <a:pt x="17" y="0"/>
                      <a:pt x="33" y="0"/>
                      <a:pt x="49" y="0"/>
                    </a:cubicBezTo>
                    <a:cubicBezTo>
                      <a:pt x="49" y="2"/>
                      <a:pt x="49" y="4"/>
                      <a:pt x="49" y="7"/>
                    </a:cubicBezTo>
                    <a:cubicBezTo>
                      <a:pt x="47" y="7"/>
                      <a:pt x="44" y="7"/>
                      <a:pt x="42" y="8"/>
                    </a:cubicBezTo>
                    <a:cubicBezTo>
                      <a:pt x="38" y="8"/>
                      <a:pt x="35" y="10"/>
                      <a:pt x="34" y="15"/>
                    </a:cubicBezTo>
                    <a:cubicBezTo>
                      <a:pt x="34" y="17"/>
                      <a:pt x="33" y="20"/>
                      <a:pt x="33" y="23"/>
                    </a:cubicBezTo>
                    <a:cubicBezTo>
                      <a:pt x="33" y="53"/>
                      <a:pt x="33" y="83"/>
                      <a:pt x="33" y="113"/>
                    </a:cubicBezTo>
                    <a:cubicBezTo>
                      <a:pt x="33" y="124"/>
                      <a:pt x="36" y="126"/>
                      <a:pt x="46" y="127"/>
                    </a:cubicBezTo>
                    <a:cubicBezTo>
                      <a:pt x="47" y="127"/>
                      <a:pt x="48" y="127"/>
                      <a:pt x="49" y="127"/>
                    </a:cubicBezTo>
                    <a:cubicBezTo>
                      <a:pt x="49" y="128"/>
                      <a:pt x="50" y="129"/>
                      <a:pt x="50" y="131"/>
                    </a:cubicBezTo>
                    <a:cubicBezTo>
                      <a:pt x="50" y="132"/>
                      <a:pt x="49" y="133"/>
                      <a:pt x="49" y="134"/>
                    </a:cubicBezTo>
                    <a:cubicBezTo>
                      <a:pt x="33" y="134"/>
                      <a:pt x="17" y="134"/>
                      <a:pt x="0"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4" name="Freeform 34">
                <a:extLst>
                  <a:ext uri="{FF2B5EF4-FFF2-40B4-BE49-F238E27FC236}">
                    <a16:creationId xmlns:a16="http://schemas.microsoft.com/office/drawing/2014/main" id="{59C332FA-9D18-4C13-8F66-7832ED72F4F6}"/>
                  </a:ext>
                </a:extLst>
              </p:cNvPr>
              <p:cNvSpPr>
                <a:spLocks/>
              </p:cNvSpPr>
              <p:nvPr/>
            </p:nvSpPr>
            <p:spPr bwMode="auto">
              <a:xfrm>
                <a:off x="9354673" y="3891177"/>
                <a:ext cx="137764" cy="384457"/>
              </a:xfrm>
              <a:custGeom>
                <a:avLst/>
                <a:gdLst>
                  <a:gd name="T0" fmla="*/ 0 w 49"/>
                  <a:gd name="T1" fmla="*/ 7 h 135"/>
                  <a:gd name="T2" fmla="*/ 0 w 49"/>
                  <a:gd name="T3" fmla="*/ 0 h 135"/>
                  <a:gd name="T4" fmla="*/ 49 w 49"/>
                  <a:gd name="T5" fmla="*/ 0 h 135"/>
                  <a:gd name="T6" fmla="*/ 49 w 49"/>
                  <a:gd name="T7" fmla="*/ 7 h 135"/>
                  <a:gd name="T8" fmla="*/ 42 w 49"/>
                  <a:gd name="T9" fmla="*/ 8 h 135"/>
                  <a:gd name="T10" fmla="*/ 34 w 49"/>
                  <a:gd name="T11" fmla="*/ 15 h 135"/>
                  <a:gd name="T12" fmla="*/ 33 w 49"/>
                  <a:gd name="T13" fmla="*/ 23 h 135"/>
                  <a:gd name="T14" fmla="*/ 33 w 49"/>
                  <a:gd name="T15" fmla="*/ 113 h 135"/>
                  <a:gd name="T16" fmla="*/ 46 w 49"/>
                  <a:gd name="T17" fmla="*/ 127 h 135"/>
                  <a:gd name="T18" fmla="*/ 49 w 49"/>
                  <a:gd name="T19" fmla="*/ 127 h 135"/>
                  <a:gd name="T20" fmla="*/ 49 w 49"/>
                  <a:gd name="T21" fmla="*/ 134 h 135"/>
                  <a:gd name="T22" fmla="*/ 0 w 49"/>
                  <a:gd name="T23" fmla="*/ 134 h 135"/>
                  <a:gd name="T24" fmla="*/ 0 w 49"/>
                  <a:gd name="T25" fmla="*/ 127 h 135"/>
                  <a:gd name="T26" fmla="*/ 7 w 49"/>
                  <a:gd name="T27" fmla="*/ 126 h 135"/>
                  <a:gd name="T28" fmla="*/ 16 w 49"/>
                  <a:gd name="T29" fmla="*/ 118 h 135"/>
                  <a:gd name="T30" fmla="*/ 16 w 49"/>
                  <a:gd name="T31" fmla="*/ 113 h 135"/>
                  <a:gd name="T32" fmla="*/ 16 w 49"/>
                  <a:gd name="T33" fmla="*/ 20 h 135"/>
                  <a:gd name="T34" fmla="*/ 15 w 49"/>
                  <a:gd name="T35" fmla="*/ 13 h 135"/>
                  <a:gd name="T36" fmla="*/ 9 w 49"/>
                  <a:gd name="T37" fmla="*/ 8 h 135"/>
                  <a:gd name="T38" fmla="*/ 0 w 49"/>
                  <a:gd name="T39"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35">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5" y="10"/>
                      <a:pt x="34" y="15"/>
                    </a:cubicBezTo>
                    <a:cubicBezTo>
                      <a:pt x="33" y="18"/>
                      <a:pt x="33" y="20"/>
                      <a:pt x="33" y="23"/>
                    </a:cubicBezTo>
                    <a:cubicBezTo>
                      <a:pt x="33" y="53"/>
                      <a:pt x="33" y="83"/>
                      <a:pt x="33" y="113"/>
                    </a:cubicBezTo>
                    <a:cubicBezTo>
                      <a:pt x="33" y="124"/>
                      <a:pt x="35" y="126"/>
                      <a:pt x="46" y="127"/>
                    </a:cubicBezTo>
                    <a:cubicBezTo>
                      <a:pt x="47" y="127"/>
                      <a:pt x="48" y="127"/>
                      <a:pt x="49" y="127"/>
                    </a:cubicBezTo>
                    <a:cubicBezTo>
                      <a:pt x="49" y="129"/>
                      <a:pt x="49" y="132"/>
                      <a:pt x="49" y="134"/>
                    </a:cubicBezTo>
                    <a:cubicBezTo>
                      <a:pt x="45" y="135"/>
                      <a:pt x="9" y="135"/>
                      <a:pt x="0" y="134"/>
                    </a:cubicBezTo>
                    <a:cubicBezTo>
                      <a:pt x="0" y="132"/>
                      <a:pt x="0" y="130"/>
                      <a:pt x="0" y="127"/>
                    </a:cubicBezTo>
                    <a:cubicBezTo>
                      <a:pt x="3" y="127"/>
                      <a:pt x="5" y="127"/>
                      <a:pt x="7" y="126"/>
                    </a:cubicBezTo>
                    <a:cubicBezTo>
                      <a:pt x="13" y="126"/>
                      <a:pt x="15" y="124"/>
                      <a:pt x="16" y="118"/>
                    </a:cubicBezTo>
                    <a:cubicBezTo>
                      <a:pt x="16" y="117"/>
                      <a:pt x="16" y="115"/>
                      <a:pt x="16" y="113"/>
                    </a:cubicBezTo>
                    <a:cubicBezTo>
                      <a:pt x="16" y="82"/>
                      <a:pt x="16" y="51"/>
                      <a:pt x="16" y="20"/>
                    </a:cubicBezTo>
                    <a:cubicBezTo>
                      <a:pt x="16" y="18"/>
                      <a:pt x="15" y="16"/>
                      <a:pt x="15" y="13"/>
                    </a:cubicBezTo>
                    <a:cubicBezTo>
                      <a:pt x="14" y="10"/>
                      <a:pt x="12" y="8"/>
                      <a:pt x="9" y="8"/>
                    </a:cubicBezTo>
                    <a:cubicBezTo>
                      <a:pt x="6"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5" name="Freeform 35">
                <a:extLst>
                  <a:ext uri="{FF2B5EF4-FFF2-40B4-BE49-F238E27FC236}">
                    <a16:creationId xmlns:a16="http://schemas.microsoft.com/office/drawing/2014/main" id="{65E12940-8A45-4E0C-84AF-6AA4577F53A2}"/>
                  </a:ext>
                </a:extLst>
              </p:cNvPr>
              <p:cNvSpPr>
                <a:spLocks/>
              </p:cNvSpPr>
              <p:nvPr/>
            </p:nvSpPr>
            <p:spPr bwMode="auto">
              <a:xfrm>
                <a:off x="7675879" y="3891177"/>
                <a:ext cx="137764" cy="381253"/>
              </a:xfrm>
              <a:custGeom>
                <a:avLst/>
                <a:gdLst>
                  <a:gd name="T0" fmla="*/ 0 w 49"/>
                  <a:gd name="T1" fmla="*/ 7 h 134"/>
                  <a:gd name="T2" fmla="*/ 0 w 49"/>
                  <a:gd name="T3" fmla="*/ 0 h 134"/>
                  <a:gd name="T4" fmla="*/ 49 w 49"/>
                  <a:gd name="T5" fmla="*/ 0 h 134"/>
                  <a:gd name="T6" fmla="*/ 49 w 49"/>
                  <a:gd name="T7" fmla="*/ 7 h 134"/>
                  <a:gd name="T8" fmla="*/ 42 w 49"/>
                  <a:gd name="T9" fmla="*/ 8 h 134"/>
                  <a:gd name="T10" fmla="*/ 34 w 49"/>
                  <a:gd name="T11" fmla="*/ 15 h 134"/>
                  <a:gd name="T12" fmla="*/ 33 w 49"/>
                  <a:gd name="T13" fmla="*/ 23 h 134"/>
                  <a:gd name="T14" fmla="*/ 33 w 49"/>
                  <a:gd name="T15" fmla="*/ 112 h 134"/>
                  <a:gd name="T16" fmla="*/ 34 w 49"/>
                  <a:gd name="T17" fmla="*/ 120 h 134"/>
                  <a:gd name="T18" fmla="*/ 40 w 49"/>
                  <a:gd name="T19" fmla="*/ 126 h 134"/>
                  <a:gd name="T20" fmla="*/ 49 w 49"/>
                  <a:gd name="T21" fmla="*/ 127 h 134"/>
                  <a:gd name="T22" fmla="*/ 49 w 49"/>
                  <a:gd name="T23" fmla="*/ 134 h 134"/>
                  <a:gd name="T24" fmla="*/ 0 w 49"/>
                  <a:gd name="T25" fmla="*/ 134 h 134"/>
                  <a:gd name="T26" fmla="*/ 0 w 49"/>
                  <a:gd name="T27" fmla="*/ 127 h 134"/>
                  <a:gd name="T28" fmla="*/ 8 w 49"/>
                  <a:gd name="T29" fmla="*/ 126 h 134"/>
                  <a:gd name="T30" fmla="*/ 15 w 49"/>
                  <a:gd name="T31" fmla="*/ 119 h 134"/>
                  <a:gd name="T32" fmla="*/ 16 w 49"/>
                  <a:gd name="T33" fmla="*/ 110 h 134"/>
                  <a:gd name="T34" fmla="*/ 16 w 49"/>
                  <a:gd name="T35" fmla="*/ 25 h 134"/>
                  <a:gd name="T36" fmla="*/ 15 w 49"/>
                  <a:gd name="T37" fmla="*/ 15 h 134"/>
                  <a:gd name="T38" fmla="*/ 8 w 49"/>
                  <a:gd name="T39" fmla="*/ 8 h 134"/>
                  <a:gd name="T40" fmla="*/ 0 w 49"/>
                  <a:gd name="T41"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4">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4" y="10"/>
                      <a:pt x="34" y="15"/>
                    </a:cubicBezTo>
                    <a:cubicBezTo>
                      <a:pt x="33" y="18"/>
                      <a:pt x="33" y="21"/>
                      <a:pt x="33" y="23"/>
                    </a:cubicBezTo>
                    <a:cubicBezTo>
                      <a:pt x="33" y="53"/>
                      <a:pt x="33" y="83"/>
                      <a:pt x="33" y="112"/>
                    </a:cubicBezTo>
                    <a:cubicBezTo>
                      <a:pt x="33" y="115"/>
                      <a:pt x="33" y="118"/>
                      <a:pt x="34" y="120"/>
                    </a:cubicBezTo>
                    <a:cubicBezTo>
                      <a:pt x="34" y="124"/>
                      <a:pt x="36" y="126"/>
                      <a:pt x="40" y="126"/>
                    </a:cubicBezTo>
                    <a:cubicBezTo>
                      <a:pt x="43" y="126"/>
                      <a:pt x="45" y="127"/>
                      <a:pt x="49" y="127"/>
                    </a:cubicBezTo>
                    <a:cubicBezTo>
                      <a:pt x="49" y="129"/>
                      <a:pt x="49" y="132"/>
                      <a:pt x="49" y="134"/>
                    </a:cubicBezTo>
                    <a:cubicBezTo>
                      <a:pt x="33" y="134"/>
                      <a:pt x="16" y="134"/>
                      <a:pt x="0" y="134"/>
                    </a:cubicBezTo>
                    <a:cubicBezTo>
                      <a:pt x="0" y="132"/>
                      <a:pt x="0" y="130"/>
                      <a:pt x="0" y="127"/>
                    </a:cubicBezTo>
                    <a:cubicBezTo>
                      <a:pt x="3" y="127"/>
                      <a:pt x="6" y="127"/>
                      <a:pt x="8" y="126"/>
                    </a:cubicBezTo>
                    <a:cubicBezTo>
                      <a:pt x="13" y="125"/>
                      <a:pt x="15" y="123"/>
                      <a:pt x="15" y="119"/>
                    </a:cubicBezTo>
                    <a:cubicBezTo>
                      <a:pt x="16" y="116"/>
                      <a:pt x="16" y="113"/>
                      <a:pt x="16" y="110"/>
                    </a:cubicBezTo>
                    <a:cubicBezTo>
                      <a:pt x="16" y="81"/>
                      <a:pt x="16" y="53"/>
                      <a:pt x="16" y="25"/>
                    </a:cubicBezTo>
                    <a:cubicBezTo>
                      <a:pt x="16" y="21"/>
                      <a:pt x="16" y="18"/>
                      <a:pt x="15" y="15"/>
                    </a:cubicBezTo>
                    <a:cubicBezTo>
                      <a:pt x="15" y="10"/>
                      <a:pt x="13" y="8"/>
                      <a:pt x="8" y="8"/>
                    </a:cubicBezTo>
                    <a:cubicBezTo>
                      <a:pt x="5"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3" name="组合 122">
              <a:extLst>
                <a:ext uri="{FF2B5EF4-FFF2-40B4-BE49-F238E27FC236}">
                  <a16:creationId xmlns:a16="http://schemas.microsoft.com/office/drawing/2014/main" id="{F4DC8654-6333-43BF-BBD2-8CC0F92462C8}"/>
                </a:ext>
              </a:extLst>
            </p:cNvPr>
            <p:cNvGrpSpPr/>
            <p:nvPr userDrawn="1"/>
          </p:nvGrpSpPr>
          <p:grpSpPr>
            <a:xfrm>
              <a:off x="10237120" y="539555"/>
              <a:ext cx="1312962" cy="375239"/>
              <a:chOff x="4606634" y="2048989"/>
              <a:chExt cx="5593843" cy="1598699"/>
            </a:xfrm>
            <a:solidFill>
              <a:schemeClr val="accent1">
                <a:alpha val="80000"/>
              </a:schemeClr>
            </a:solidFill>
          </p:grpSpPr>
          <p:sp>
            <p:nvSpPr>
              <p:cNvPr id="148" name="Freeform 9">
                <a:extLst>
                  <a:ext uri="{FF2B5EF4-FFF2-40B4-BE49-F238E27FC236}">
                    <a16:creationId xmlns:a16="http://schemas.microsoft.com/office/drawing/2014/main" id="{1BD02196-28F9-45E0-99D4-C63C486392BF}"/>
                  </a:ext>
                </a:extLst>
              </p:cNvPr>
              <p:cNvSpPr>
                <a:spLocks noEditPoints="1"/>
              </p:cNvSpPr>
              <p:nvPr/>
            </p:nvSpPr>
            <p:spPr bwMode="auto">
              <a:xfrm>
                <a:off x="9274578" y="2071415"/>
                <a:ext cx="925899" cy="1034829"/>
              </a:xfrm>
              <a:custGeom>
                <a:avLst/>
                <a:gdLst>
                  <a:gd name="T0" fmla="*/ 324 w 325"/>
                  <a:gd name="T1" fmla="*/ 106 h 363"/>
                  <a:gd name="T2" fmla="*/ 283 w 325"/>
                  <a:gd name="T3" fmla="*/ 179 h 363"/>
                  <a:gd name="T4" fmla="*/ 247 w 325"/>
                  <a:gd name="T5" fmla="*/ 214 h 363"/>
                  <a:gd name="T6" fmla="*/ 241 w 325"/>
                  <a:gd name="T7" fmla="*/ 228 h 363"/>
                  <a:gd name="T8" fmla="*/ 271 w 325"/>
                  <a:gd name="T9" fmla="*/ 230 h 363"/>
                  <a:gd name="T10" fmla="*/ 282 w 325"/>
                  <a:gd name="T11" fmla="*/ 240 h 363"/>
                  <a:gd name="T12" fmla="*/ 269 w 325"/>
                  <a:gd name="T13" fmla="*/ 277 h 363"/>
                  <a:gd name="T14" fmla="*/ 223 w 325"/>
                  <a:gd name="T15" fmla="*/ 316 h 363"/>
                  <a:gd name="T16" fmla="*/ 176 w 325"/>
                  <a:gd name="T17" fmla="*/ 340 h 363"/>
                  <a:gd name="T18" fmla="*/ 160 w 325"/>
                  <a:gd name="T19" fmla="*/ 339 h 363"/>
                  <a:gd name="T20" fmla="*/ 165 w 325"/>
                  <a:gd name="T21" fmla="*/ 329 h 363"/>
                  <a:gd name="T22" fmla="*/ 195 w 325"/>
                  <a:gd name="T23" fmla="*/ 302 h 363"/>
                  <a:gd name="T24" fmla="*/ 214 w 325"/>
                  <a:gd name="T25" fmla="*/ 282 h 363"/>
                  <a:gd name="T26" fmla="*/ 223 w 325"/>
                  <a:gd name="T27" fmla="*/ 265 h 363"/>
                  <a:gd name="T28" fmla="*/ 220 w 325"/>
                  <a:gd name="T29" fmla="*/ 257 h 363"/>
                  <a:gd name="T30" fmla="*/ 179 w 325"/>
                  <a:gd name="T31" fmla="*/ 289 h 363"/>
                  <a:gd name="T32" fmla="*/ 106 w 325"/>
                  <a:gd name="T33" fmla="*/ 335 h 363"/>
                  <a:gd name="T34" fmla="*/ 20 w 325"/>
                  <a:gd name="T35" fmla="*/ 363 h 363"/>
                  <a:gd name="T36" fmla="*/ 4 w 325"/>
                  <a:gd name="T37" fmla="*/ 360 h 363"/>
                  <a:gd name="T38" fmla="*/ 78 w 325"/>
                  <a:gd name="T39" fmla="*/ 306 h 363"/>
                  <a:gd name="T40" fmla="*/ 102 w 325"/>
                  <a:gd name="T41" fmla="*/ 295 h 363"/>
                  <a:gd name="T42" fmla="*/ 208 w 325"/>
                  <a:gd name="T43" fmla="*/ 238 h 363"/>
                  <a:gd name="T44" fmla="*/ 207 w 325"/>
                  <a:gd name="T45" fmla="*/ 232 h 363"/>
                  <a:gd name="T46" fmla="*/ 171 w 325"/>
                  <a:gd name="T47" fmla="*/ 243 h 363"/>
                  <a:gd name="T48" fmla="*/ 163 w 325"/>
                  <a:gd name="T49" fmla="*/ 239 h 363"/>
                  <a:gd name="T50" fmla="*/ 170 w 325"/>
                  <a:gd name="T51" fmla="*/ 226 h 363"/>
                  <a:gd name="T52" fmla="*/ 154 w 325"/>
                  <a:gd name="T53" fmla="*/ 206 h 363"/>
                  <a:gd name="T54" fmla="*/ 122 w 325"/>
                  <a:gd name="T55" fmla="*/ 224 h 363"/>
                  <a:gd name="T56" fmla="*/ 99 w 325"/>
                  <a:gd name="T57" fmla="*/ 236 h 363"/>
                  <a:gd name="T58" fmla="*/ 100 w 325"/>
                  <a:gd name="T59" fmla="*/ 222 h 363"/>
                  <a:gd name="T60" fmla="*/ 116 w 325"/>
                  <a:gd name="T61" fmla="*/ 204 h 363"/>
                  <a:gd name="T62" fmla="*/ 118 w 325"/>
                  <a:gd name="T63" fmla="*/ 183 h 363"/>
                  <a:gd name="T64" fmla="*/ 116 w 325"/>
                  <a:gd name="T65" fmla="*/ 174 h 363"/>
                  <a:gd name="T66" fmla="*/ 143 w 325"/>
                  <a:gd name="T67" fmla="*/ 167 h 363"/>
                  <a:gd name="T68" fmla="*/ 158 w 325"/>
                  <a:gd name="T69" fmla="*/ 145 h 363"/>
                  <a:gd name="T70" fmla="*/ 147 w 325"/>
                  <a:gd name="T71" fmla="*/ 144 h 363"/>
                  <a:gd name="T72" fmla="*/ 132 w 325"/>
                  <a:gd name="T73" fmla="*/ 141 h 363"/>
                  <a:gd name="T74" fmla="*/ 141 w 325"/>
                  <a:gd name="T75" fmla="*/ 129 h 363"/>
                  <a:gd name="T76" fmla="*/ 140 w 325"/>
                  <a:gd name="T77" fmla="*/ 115 h 363"/>
                  <a:gd name="T78" fmla="*/ 112 w 325"/>
                  <a:gd name="T79" fmla="*/ 96 h 363"/>
                  <a:gd name="T80" fmla="*/ 127 w 325"/>
                  <a:gd name="T81" fmla="*/ 92 h 363"/>
                  <a:gd name="T82" fmla="*/ 167 w 325"/>
                  <a:gd name="T83" fmla="*/ 81 h 363"/>
                  <a:gd name="T84" fmla="*/ 203 w 325"/>
                  <a:gd name="T85" fmla="*/ 36 h 363"/>
                  <a:gd name="T86" fmla="*/ 204 w 325"/>
                  <a:gd name="T87" fmla="*/ 10 h 363"/>
                  <a:gd name="T88" fmla="*/ 216 w 325"/>
                  <a:gd name="T89" fmla="*/ 3 h 363"/>
                  <a:gd name="T90" fmla="*/ 224 w 325"/>
                  <a:gd name="T91" fmla="*/ 56 h 363"/>
                  <a:gd name="T92" fmla="*/ 205 w 325"/>
                  <a:gd name="T93" fmla="*/ 91 h 363"/>
                  <a:gd name="T94" fmla="*/ 208 w 325"/>
                  <a:gd name="T95" fmla="*/ 105 h 363"/>
                  <a:gd name="T96" fmla="*/ 267 w 325"/>
                  <a:gd name="T97" fmla="*/ 87 h 363"/>
                  <a:gd name="T98" fmla="*/ 297 w 325"/>
                  <a:gd name="T99" fmla="*/ 85 h 363"/>
                  <a:gd name="T100" fmla="*/ 309 w 325"/>
                  <a:gd name="T101" fmla="*/ 86 h 363"/>
                  <a:gd name="T102" fmla="*/ 325 w 325"/>
                  <a:gd name="T103" fmla="*/ 104 h 363"/>
                  <a:gd name="T104" fmla="*/ 198 w 325"/>
                  <a:gd name="T105" fmla="*/ 126 h 363"/>
                  <a:gd name="T106" fmla="*/ 164 w 325"/>
                  <a:gd name="T107" fmla="*/ 175 h 363"/>
                  <a:gd name="T108" fmla="*/ 181 w 325"/>
                  <a:gd name="T109" fmla="*/ 191 h 363"/>
                  <a:gd name="T110" fmla="*/ 186 w 325"/>
                  <a:gd name="T111" fmla="*/ 173 h 363"/>
                  <a:gd name="T112" fmla="*/ 199 w 325"/>
                  <a:gd name="T113" fmla="*/ 170 h 363"/>
                  <a:gd name="T114" fmla="*/ 206 w 325"/>
                  <a:gd name="T115" fmla="*/ 204 h 363"/>
                  <a:gd name="T116" fmla="*/ 217 w 325"/>
                  <a:gd name="T117" fmla="*/ 206 h 363"/>
                  <a:gd name="T118" fmla="*/ 229 w 325"/>
                  <a:gd name="T119" fmla="*/ 188 h 363"/>
                  <a:gd name="T120" fmla="*/ 261 w 325"/>
                  <a:gd name="T121" fmla="*/ 141 h 363"/>
                  <a:gd name="T122" fmla="*/ 250 w 325"/>
                  <a:gd name="T123" fmla="*/ 134 h 363"/>
                  <a:gd name="T124" fmla="*/ 206 w 325"/>
                  <a:gd name="T125" fmla="*/ 12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 h="363">
                    <a:moveTo>
                      <a:pt x="325" y="104"/>
                    </a:moveTo>
                    <a:cubicBezTo>
                      <a:pt x="325" y="104"/>
                      <a:pt x="324" y="105"/>
                      <a:pt x="324" y="106"/>
                    </a:cubicBezTo>
                    <a:cubicBezTo>
                      <a:pt x="323" y="108"/>
                      <a:pt x="323" y="111"/>
                      <a:pt x="322" y="114"/>
                    </a:cubicBezTo>
                    <a:cubicBezTo>
                      <a:pt x="312" y="138"/>
                      <a:pt x="300" y="160"/>
                      <a:pt x="283" y="179"/>
                    </a:cubicBezTo>
                    <a:cubicBezTo>
                      <a:pt x="275" y="188"/>
                      <a:pt x="267" y="197"/>
                      <a:pt x="259" y="205"/>
                    </a:cubicBezTo>
                    <a:cubicBezTo>
                      <a:pt x="255" y="209"/>
                      <a:pt x="251" y="211"/>
                      <a:pt x="247" y="214"/>
                    </a:cubicBezTo>
                    <a:cubicBezTo>
                      <a:pt x="244" y="217"/>
                      <a:pt x="241" y="219"/>
                      <a:pt x="239" y="223"/>
                    </a:cubicBezTo>
                    <a:cubicBezTo>
                      <a:pt x="237" y="226"/>
                      <a:pt x="238" y="227"/>
                      <a:pt x="241" y="228"/>
                    </a:cubicBezTo>
                    <a:cubicBezTo>
                      <a:pt x="243" y="228"/>
                      <a:pt x="245" y="228"/>
                      <a:pt x="246" y="228"/>
                    </a:cubicBezTo>
                    <a:cubicBezTo>
                      <a:pt x="255" y="229"/>
                      <a:pt x="263" y="230"/>
                      <a:pt x="271" y="230"/>
                    </a:cubicBezTo>
                    <a:cubicBezTo>
                      <a:pt x="272" y="230"/>
                      <a:pt x="274" y="231"/>
                      <a:pt x="275" y="231"/>
                    </a:cubicBezTo>
                    <a:cubicBezTo>
                      <a:pt x="280" y="233"/>
                      <a:pt x="282" y="235"/>
                      <a:pt x="282" y="240"/>
                    </a:cubicBezTo>
                    <a:cubicBezTo>
                      <a:pt x="283" y="247"/>
                      <a:pt x="282" y="253"/>
                      <a:pt x="279" y="259"/>
                    </a:cubicBezTo>
                    <a:cubicBezTo>
                      <a:pt x="277" y="265"/>
                      <a:pt x="273" y="271"/>
                      <a:pt x="269" y="277"/>
                    </a:cubicBezTo>
                    <a:cubicBezTo>
                      <a:pt x="260" y="289"/>
                      <a:pt x="248" y="298"/>
                      <a:pt x="237" y="307"/>
                    </a:cubicBezTo>
                    <a:cubicBezTo>
                      <a:pt x="233" y="311"/>
                      <a:pt x="228" y="314"/>
                      <a:pt x="223" y="316"/>
                    </a:cubicBezTo>
                    <a:cubicBezTo>
                      <a:pt x="213" y="321"/>
                      <a:pt x="203" y="327"/>
                      <a:pt x="193" y="332"/>
                    </a:cubicBezTo>
                    <a:cubicBezTo>
                      <a:pt x="187" y="334"/>
                      <a:pt x="182" y="337"/>
                      <a:pt x="176" y="340"/>
                    </a:cubicBezTo>
                    <a:cubicBezTo>
                      <a:pt x="173" y="341"/>
                      <a:pt x="169" y="341"/>
                      <a:pt x="166" y="342"/>
                    </a:cubicBezTo>
                    <a:cubicBezTo>
                      <a:pt x="164" y="342"/>
                      <a:pt x="161" y="341"/>
                      <a:pt x="160" y="339"/>
                    </a:cubicBezTo>
                    <a:cubicBezTo>
                      <a:pt x="159" y="337"/>
                      <a:pt x="160" y="335"/>
                      <a:pt x="162" y="333"/>
                    </a:cubicBezTo>
                    <a:cubicBezTo>
                      <a:pt x="163" y="332"/>
                      <a:pt x="164" y="330"/>
                      <a:pt x="165" y="329"/>
                    </a:cubicBezTo>
                    <a:cubicBezTo>
                      <a:pt x="173" y="323"/>
                      <a:pt x="181" y="316"/>
                      <a:pt x="189" y="310"/>
                    </a:cubicBezTo>
                    <a:cubicBezTo>
                      <a:pt x="192" y="307"/>
                      <a:pt x="194" y="305"/>
                      <a:pt x="195" y="302"/>
                    </a:cubicBezTo>
                    <a:cubicBezTo>
                      <a:pt x="196" y="300"/>
                      <a:pt x="198" y="297"/>
                      <a:pt x="200" y="295"/>
                    </a:cubicBezTo>
                    <a:cubicBezTo>
                      <a:pt x="205" y="291"/>
                      <a:pt x="210" y="287"/>
                      <a:pt x="214" y="282"/>
                    </a:cubicBezTo>
                    <a:cubicBezTo>
                      <a:pt x="217" y="280"/>
                      <a:pt x="218" y="278"/>
                      <a:pt x="219" y="275"/>
                    </a:cubicBezTo>
                    <a:cubicBezTo>
                      <a:pt x="219" y="271"/>
                      <a:pt x="221" y="268"/>
                      <a:pt x="223" y="265"/>
                    </a:cubicBezTo>
                    <a:cubicBezTo>
                      <a:pt x="225" y="263"/>
                      <a:pt x="227" y="261"/>
                      <a:pt x="229" y="259"/>
                    </a:cubicBezTo>
                    <a:cubicBezTo>
                      <a:pt x="227" y="256"/>
                      <a:pt x="224" y="256"/>
                      <a:pt x="220" y="257"/>
                    </a:cubicBezTo>
                    <a:cubicBezTo>
                      <a:pt x="212" y="260"/>
                      <a:pt x="205" y="264"/>
                      <a:pt x="199" y="270"/>
                    </a:cubicBezTo>
                    <a:cubicBezTo>
                      <a:pt x="192" y="276"/>
                      <a:pt x="186" y="282"/>
                      <a:pt x="179" y="289"/>
                    </a:cubicBezTo>
                    <a:cubicBezTo>
                      <a:pt x="169" y="299"/>
                      <a:pt x="157" y="307"/>
                      <a:pt x="144" y="314"/>
                    </a:cubicBezTo>
                    <a:cubicBezTo>
                      <a:pt x="131" y="320"/>
                      <a:pt x="119" y="328"/>
                      <a:pt x="106" y="335"/>
                    </a:cubicBezTo>
                    <a:cubicBezTo>
                      <a:pt x="89" y="344"/>
                      <a:pt x="72" y="352"/>
                      <a:pt x="53" y="357"/>
                    </a:cubicBezTo>
                    <a:cubicBezTo>
                      <a:pt x="43" y="361"/>
                      <a:pt x="32" y="363"/>
                      <a:pt x="20" y="363"/>
                    </a:cubicBezTo>
                    <a:cubicBezTo>
                      <a:pt x="16" y="362"/>
                      <a:pt x="12" y="361"/>
                      <a:pt x="7" y="361"/>
                    </a:cubicBezTo>
                    <a:cubicBezTo>
                      <a:pt x="6" y="361"/>
                      <a:pt x="5" y="360"/>
                      <a:pt x="4" y="360"/>
                    </a:cubicBezTo>
                    <a:cubicBezTo>
                      <a:pt x="0" y="358"/>
                      <a:pt x="0" y="355"/>
                      <a:pt x="4" y="352"/>
                    </a:cubicBezTo>
                    <a:cubicBezTo>
                      <a:pt x="28" y="337"/>
                      <a:pt x="53" y="321"/>
                      <a:pt x="78" y="306"/>
                    </a:cubicBezTo>
                    <a:cubicBezTo>
                      <a:pt x="84" y="302"/>
                      <a:pt x="91" y="298"/>
                      <a:pt x="98" y="297"/>
                    </a:cubicBezTo>
                    <a:cubicBezTo>
                      <a:pt x="100" y="296"/>
                      <a:pt x="101" y="295"/>
                      <a:pt x="102" y="295"/>
                    </a:cubicBezTo>
                    <a:cubicBezTo>
                      <a:pt x="135" y="275"/>
                      <a:pt x="169" y="257"/>
                      <a:pt x="204" y="241"/>
                    </a:cubicBezTo>
                    <a:cubicBezTo>
                      <a:pt x="205" y="240"/>
                      <a:pt x="207" y="239"/>
                      <a:pt x="208" y="238"/>
                    </a:cubicBezTo>
                    <a:cubicBezTo>
                      <a:pt x="209" y="237"/>
                      <a:pt x="210" y="235"/>
                      <a:pt x="210" y="234"/>
                    </a:cubicBezTo>
                    <a:cubicBezTo>
                      <a:pt x="210" y="233"/>
                      <a:pt x="208" y="232"/>
                      <a:pt x="207" y="232"/>
                    </a:cubicBezTo>
                    <a:cubicBezTo>
                      <a:pt x="201" y="231"/>
                      <a:pt x="196" y="233"/>
                      <a:pt x="190" y="235"/>
                    </a:cubicBezTo>
                    <a:cubicBezTo>
                      <a:pt x="184" y="238"/>
                      <a:pt x="178" y="240"/>
                      <a:pt x="171" y="243"/>
                    </a:cubicBezTo>
                    <a:cubicBezTo>
                      <a:pt x="170" y="243"/>
                      <a:pt x="169" y="244"/>
                      <a:pt x="168" y="244"/>
                    </a:cubicBezTo>
                    <a:cubicBezTo>
                      <a:pt x="164" y="244"/>
                      <a:pt x="163" y="244"/>
                      <a:pt x="163" y="239"/>
                    </a:cubicBezTo>
                    <a:cubicBezTo>
                      <a:pt x="163" y="236"/>
                      <a:pt x="164" y="233"/>
                      <a:pt x="166" y="231"/>
                    </a:cubicBezTo>
                    <a:cubicBezTo>
                      <a:pt x="167" y="229"/>
                      <a:pt x="169" y="228"/>
                      <a:pt x="170" y="226"/>
                    </a:cubicBezTo>
                    <a:cubicBezTo>
                      <a:pt x="172" y="222"/>
                      <a:pt x="172" y="218"/>
                      <a:pt x="168" y="215"/>
                    </a:cubicBezTo>
                    <a:cubicBezTo>
                      <a:pt x="164" y="212"/>
                      <a:pt x="159" y="209"/>
                      <a:pt x="154" y="206"/>
                    </a:cubicBezTo>
                    <a:cubicBezTo>
                      <a:pt x="148" y="203"/>
                      <a:pt x="143" y="205"/>
                      <a:pt x="138" y="210"/>
                    </a:cubicBezTo>
                    <a:cubicBezTo>
                      <a:pt x="133" y="215"/>
                      <a:pt x="128" y="219"/>
                      <a:pt x="122" y="224"/>
                    </a:cubicBezTo>
                    <a:cubicBezTo>
                      <a:pt x="118" y="228"/>
                      <a:pt x="112" y="231"/>
                      <a:pt x="107" y="235"/>
                    </a:cubicBezTo>
                    <a:cubicBezTo>
                      <a:pt x="105" y="236"/>
                      <a:pt x="102" y="238"/>
                      <a:pt x="99" y="236"/>
                    </a:cubicBezTo>
                    <a:cubicBezTo>
                      <a:pt x="97" y="234"/>
                      <a:pt x="97" y="231"/>
                      <a:pt x="98" y="229"/>
                    </a:cubicBezTo>
                    <a:cubicBezTo>
                      <a:pt x="98" y="226"/>
                      <a:pt x="99" y="224"/>
                      <a:pt x="100" y="222"/>
                    </a:cubicBezTo>
                    <a:cubicBezTo>
                      <a:pt x="102" y="219"/>
                      <a:pt x="105" y="217"/>
                      <a:pt x="107" y="214"/>
                    </a:cubicBezTo>
                    <a:cubicBezTo>
                      <a:pt x="110" y="211"/>
                      <a:pt x="113" y="208"/>
                      <a:pt x="116" y="204"/>
                    </a:cubicBezTo>
                    <a:cubicBezTo>
                      <a:pt x="118" y="202"/>
                      <a:pt x="119" y="198"/>
                      <a:pt x="120" y="195"/>
                    </a:cubicBezTo>
                    <a:cubicBezTo>
                      <a:pt x="122" y="191"/>
                      <a:pt x="122" y="187"/>
                      <a:pt x="118" y="183"/>
                    </a:cubicBezTo>
                    <a:cubicBezTo>
                      <a:pt x="116" y="182"/>
                      <a:pt x="115" y="181"/>
                      <a:pt x="115" y="179"/>
                    </a:cubicBezTo>
                    <a:cubicBezTo>
                      <a:pt x="113" y="177"/>
                      <a:pt x="113" y="175"/>
                      <a:pt x="116" y="174"/>
                    </a:cubicBezTo>
                    <a:cubicBezTo>
                      <a:pt x="123" y="173"/>
                      <a:pt x="130" y="171"/>
                      <a:pt x="137" y="170"/>
                    </a:cubicBezTo>
                    <a:cubicBezTo>
                      <a:pt x="140" y="170"/>
                      <a:pt x="141" y="169"/>
                      <a:pt x="143" y="167"/>
                    </a:cubicBezTo>
                    <a:cubicBezTo>
                      <a:pt x="146" y="163"/>
                      <a:pt x="150" y="159"/>
                      <a:pt x="153" y="155"/>
                    </a:cubicBezTo>
                    <a:cubicBezTo>
                      <a:pt x="155" y="152"/>
                      <a:pt x="157" y="149"/>
                      <a:pt x="158" y="145"/>
                    </a:cubicBezTo>
                    <a:cubicBezTo>
                      <a:pt x="159" y="141"/>
                      <a:pt x="157" y="140"/>
                      <a:pt x="154" y="141"/>
                    </a:cubicBezTo>
                    <a:cubicBezTo>
                      <a:pt x="151" y="141"/>
                      <a:pt x="149" y="142"/>
                      <a:pt x="147" y="144"/>
                    </a:cubicBezTo>
                    <a:cubicBezTo>
                      <a:pt x="144" y="146"/>
                      <a:pt x="140" y="146"/>
                      <a:pt x="137" y="145"/>
                    </a:cubicBezTo>
                    <a:cubicBezTo>
                      <a:pt x="134" y="145"/>
                      <a:pt x="133" y="144"/>
                      <a:pt x="132" y="141"/>
                    </a:cubicBezTo>
                    <a:cubicBezTo>
                      <a:pt x="132" y="139"/>
                      <a:pt x="132" y="137"/>
                      <a:pt x="134" y="135"/>
                    </a:cubicBezTo>
                    <a:cubicBezTo>
                      <a:pt x="137" y="133"/>
                      <a:pt x="139" y="131"/>
                      <a:pt x="141" y="129"/>
                    </a:cubicBezTo>
                    <a:cubicBezTo>
                      <a:pt x="143" y="126"/>
                      <a:pt x="144" y="123"/>
                      <a:pt x="144" y="119"/>
                    </a:cubicBezTo>
                    <a:cubicBezTo>
                      <a:pt x="144" y="116"/>
                      <a:pt x="143" y="115"/>
                      <a:pt x="140" y="115"/>
                    </a:cubicBezTo>
                    <a:cubicBezTo>
                      <a:pt x="136" y="115"/>
                      <a:pt x="132" y="115"/>
                      <a:pt x="129" y="114"/>
                    </a:cubicBezTo>
                    <a:cubicBezTo>
                      <a:pt x="119" y="112"/>
                      <a:pt x="114" y="106"/>
                      <a:pt x="112" y="96"/>
                    </a:cubicBezTo>
                    <a:cubicBezTo>
                      <a:pt x="112" y="91"/>
                      <a:pt x="113" y="90"/>
                      <a:pt x="118" y="91"/>
                    </a:cubicBezTo>
                    <a:cubicBezTo>
                      <a:pt x="121" y="91"/>
                      <a:pt x="124" y="91"/>
                      <a:pt x="127" y="92"/>
                    </a:cubicBezTo>
                    <a:cubicBezTo>
                      <a:pt x="137" y="93"/>
                      <a:pt x="146" y="92"/>
                      <a:pt x="155" y="86"/>
                    </a:cubicBezTo>
                    <a:cubicBezTo>
                      <a:pt x="158" y="83"/>
                      <a:pt x="163" y="82"/>
                      <a:pt x="167" y="81"/>
                    </a:cubicBezTo>
                    <a:cubicBezTo>
                      <a:pt x="174" y="79"/>
                      <a:pt x="180" y="76"/>
                      <a:pt x="184" y="70"/>
                    </a:cubicBezTo>
                    <a:cubicBezTo>
                      <a:pt x="193" y="60"/>
                      <a:pt x="200" y="49"/>
                      <a:pt x="203" y="36"/>
                    </a:cubicBezTo>
                    <a:cubicBezTo>
                      <a:pt x="204" y="30"/>
                      <a:pt x="205" y="23"/>
                      <a:pt x="205" y="17"/>
                    </a:cubicBezTo>
                    <a:cubicBezTo>
                      <a:pt x="204" y="15"/>
                      <a:pt x="204" y="13"/>
                      <a:pt x="204" y="10"/>
                    </a:cubicBezTo>
                    <a:cubicBezTo>
                      <a:pt x="204" y="7"/>
                      <a:pt x="204" y="4"/>
                      <a:pt x="207" y="2"/>
                    </a:cubicBezTo>
                    <a:cubicBezTo>
                      <a:pt x="211" y="0"/>
                      <a:pt x="213" y="2"/>
                      <a:pt x="216" y="3"/>
                    </a:cubicBezTo>
                    <a:cubicBezTo>
                      <a:pt x="230" y="11"/>
                      <a:pt x="236" y="28"/>
                      <a:pt x="230" y="43"/>
                    </a:cubicBezTo>
                    <a:cubicBezTo>
                      <a:pt x="229" y="48"/>
                      <a:pt x="226" y="52"/>
                      <a:pt x="224" y="56"/>
                    </a:cubicBezTo>
                    <a:cubicBezTo>
                      <a:pt x="219" y="64"/>
                      <a:pt x="214" y="72"/>
                      <a:pt x="209" y="80"/>
                    </a:cubicBezTo>
                    <a:cubicBezTo>
                      <a:pt x="207" y="83"/>
                      <a:pt x="206" y="87"/>
                      <a:pt x="205" y="91"/>
                    </a:cubicBezTo>
                    <a:cubicBezTo>
                      <a:pt x="204" y="93"/>
                      <a:pt x="203" y="95"/>
                      <a:pt x="203" y="98"/>
                    </a:cubicBezTo>
                    <a:cubicBezTo>
                      <a:pt x="203" y="102"/>
                      <a:pt x="205" y="104"/>
                      <a:pt x="208" y="105"/>
                    </a:cubicBezTo>
                    <a:cubicBezTo>
                      <a:pt x="213" y="106"/>
                      <a:pt x="217" y="105"/>
                      <a:pt x="221" y="104"/>
                    </a:cubicBezTo>
                    <a:cubicBezTo>
                      <a:pt x="236" y="97"/>
                      <a:pt x="251" y="91"/>
                      <a:pt x="267" y="87"/>
                    </a:cubicBezTo>
                    <a:cubicBezTo>
                      <a:pt x="274" y="85"/>
                      <a:pt x="280" y="84"/>
                      <a:pt x="287" y="82"/>
                    </a:cubicBezTo>
                    <a:cubicBezTo>
                      <a:pt x="290" y="82"/>
                      <a:pt x="294" y="82"/>
                      <a:pt x="297" y="85"/>
                    </a:cubicBezTo>
                    <a:cubicBezTo>
                      <a:pt x="299" y="86"/>
                      <a:pt x="301" y="86"/>
                      <a:pt x="304" y="86"/>
                    </a:cubicBezTo>
                    <a:cubicBezTo>
                      <a:pt x="305" y="87"/>
                      <a:pt x="307" y="86"/>
                      <a:pt x="309" y="86"/>
                    </a:cubicBezTo>
                    <a:cubicBezTo>
                      <a:pt x="317" y="86"/>
                      <a:pt x="323" y="89"/>
                      <a:pt x="325" y="97"/>
                    </a:cubicBezTo>
                    <a:cubicBezTo>
                      <a:pt x="325" y="99"/>
                      <a:pt x="325" y="101"/>
                      <a:pt x="325" y="104"/>
                    </a:cubicBezTo>
                    <a:close/>
                    <a:moveTo>
                      <a:pt x="206" y="122"/>
                    </a:moveTo>
                    <a:cubicBezTo>
                      <a:pt x="203" y="122"/>
                      <a:pt x="200" y="123"/>
                      <a:pt x="198" y="126"/>
                    </a:cubicBezTo>
                    <a:cubicBezTo>
                      <a:pt x="189" y="138"/>
                      <a:pt x="179" y="150"/>
                      <a:pt x="169" y="162"/>
                    </a:cubicBezTo>
                    <a:cubicBezTo>
                      <a:pt x="166" y="166"/>
                      <a:pt x="164" y="170"/>
                      <a:pt x="164" y="175"/>
                    </a:cubicBezTo>
                    <a:cubicBezTo>
                      <a:pt x="162" y="184"/>
                      <a:pt x="165" y="188"/>
                      <a:pt x="173" y="193"/>
                    </a:cubicBezTo>
                    <a:cubicBezTo>
                      <a:pt x="176" y="195"/>
                      <a:pt x="179" y="194"/>
                      <a:pt x="181" y="191"/>
                    </a:cubicBezTo>
                    <a:cubicBezTo>
                      <a:pt x="183" y="188"/>
                      <a:pt x="183" y="186"/>
                      <a:pt x="184" y="183"/>
                    </a:cubicBezTo>
                    <a:cubicBezTo>
                      <a:pt x="185" y="180"/>
                      <a:pt x="185" y="176"/>
                      <a:pt x="186" y="173"/>
                    </a:cubicBezTo>
                    <a:cubicBezTo>
                      <a:pt x="187" y="171"/>
                      <a:pt x="188" y="168"/>
                      <a:pt x="190" y="167"/>
                    </a:cubicBezTo>
                    <a:cubicBezTo>
                      <a:pt x="194" y="164"/>
                      <a:pt x="197" y="165"/>
                      <a:pt x="199" y="170"/>
                    </a:cubicBezTo>
                    <a:cubicBezTo>
                      <a:pt x="199" y="171"/>
                      <a:pt x="199" y="171"/>
                      <a:pt x="199" y="172"/>
                    </a:cubicBezTo>
                    <a:cubicBezTo>
                      <a:pt x="202" y="183"/>
                      <a:pt x="205" y="193"/>
                      <a:pt x="206" y="204"/>
                    </a:cubicBezTo>
                    <a:cubicBezTo>
                      <a:pt x="206" y="206"/>
                      <a:pt x="207" y="209"/>
                      <a:pt x="210" y="210"/>
                    </a:cubicBezTo>
                    <a:cubicBezTo>
                      <a:pt x="214" y="210"/>
                      <a:pt x="215" y="208"/>
                      <a:pt x="217" y="206"/>
                    </a:cubicBezTo>
                    <a:cubicBezTo>
                      <a:pt x="217" y="205"/>
                      <a:pt x="217" y="205"/>
                      <a:pt x="218" y="204"/>
                    </a:cubicBezTo>
                    <a:cubicBezTo>
                      <a:pt x="221" y="199"/>
                      <a:pt x="225" y="193"/>
                      <a:pt x="229" y="188"/>
                    </a:cubicBezTo>
                    <a:cubicBezTo>
                      <a:pt x="237" y="177"/>
                      <a:pt x="246" y="167"/>
                      <a:pt x="255" y="157"/>
                    </a:cubicBezTo>
                    <a:cubicBezTo>
                      <a:pt x="259" y="152"/>
                      <a:pt x="261" y="147"/>
                      <a:pt x="261" y="141"/>
                    </a:cubicBezTo>
                    <a:cubicBezTo>
                      <a:pt x="261" y="137"/>
                      <a:pt x="259" y="135"/>
                      <a:pt x="255" y="134"/>
                    </a:cubicBezTo>
                    <a:cubicBezTo>
                      <a:pt x="253" y="134"/>
                      <a:pt x="251" y="134"/>
                      <a:pt x="250" y="134"/>
                    </a:cubicBezTo>
                    <a:cubicBezTo>
                      <a:pt x="240" y="131"/>
                      <a:pt x="231" y="129"/>
                      <a:pt x="221" y="126"/>
                    </a:cubicBezTo>
                    <a:cubicBezTo>
                      <a:pt x="216" y="125"/>
                      <a:pt x="211" y="123"/>
                      <a:pt x="206"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9" name="Freeform 10">
                <a:extLst>
                  <a:ext uri="{FF2B5EF4-FFF2-40B4-BE49-F238E27FC236}">
                    <a16:creationId xmlns:a16="http://schemas.microsoft.com/office/drawing/2014/main" id="{F635BA25-F85D-4FD0-B0FF-9852A3FB35CC}"/>
                  </a:ext>
                </a:extLst>
              </p:cNvPr>
              <p:cNvSpPr>
                <a:spLocks/>
              </p:cNvSpPr>
              <p:nvPr/>
            </p:nvSpPr>
            <p:spPr bwMode="auto">
              <a:xfrm>
                <a:off x="7550931" y="2257236"/>
                <a:ext cx="1089293" cy="1169389"/>
              </a:xfrm>
              <a:custGeom>
                <a:avLst/>
                <a:gdLst>
                  <a:gd name="T0" fmla="*/ 83 w 383"/>
                  <a:gd name="T1" fmla="*/ 410 h 411"/>
                  <a:gd name="T2" fmla="*/ 111 w 383"/>
                  <a:gd name="T3" fmla="*/ 380 h 411"/>
                  <a:gd name="T4" fmla="*/ 136 w 383"/>
                  <a:gd name="T5" fmla="*/ 371 h 411"/>
                  <a:gd name="T6" fmla="*/ 198 w 383"/>
                  <a:gd name="T7" fmla="*/ 294 h 411"/>
                  <a:gd name="T8" fmla="*/ 201 w 383"/>
                  <a:gd name="T9" fmla="*/ 280 h 411"/>
                  <a:gd name="T10" fmla="*/ 197 w 383"/>
                  <a:gd name="T11" fmla="*/ 274 h 411"/>
                  <a:gd name="T12" fmla="*/ 166 w 383"/>
                  <a:gd name="T13" fmla="*/ 283 h 411"/>
                  <a:gd name="T14" fmla="*/ 144 w 383"/>
                  <a:gd name="T15" fmla="*/ 291 h 411"/>
                  <a:gd name="T16" fmla="*/ 123 w 383"/>
                  <a:gd name="T17" fmla="*/ 305 h 411"/>
                  <a:gd name="T18" fmla="*/ 62 w 383"/>
                  <a:gd name="T19" fmla="*/ 344 h 411"/>
                  <a:gd name="T20" fmla="*/ 34 w 383"/>
                  <a:gd name="T21" fmla="*/ 353 h 411"/>
                  <a:gd name="T22" fmla="*/ 9 w 383"/>
                  <a:gd name="T23" fmla="*/ 344 h 411"/>
                  <a:gd name="T24" fmla="*/ 1 w 383"/>
                  <a:gd name="T25" fmla="*/ 322 h 411"/>
                  <a:gd name="T26" fmla="*/ 0 w 383"/>
                  <a:gd name="T27" fmla="*/ 288 h 411"/>
                  <a:gd name="T28" fmla="*/ 1 w 383"/>
                  <a:gd name="T29" fmla="*/ 283 h 411"/>
                  <a:gd name="T30" fmla="*/ 6 w 383"/>
                  <a:gd name="T31" fmla="*/ 282 h 411"/>
                  <a:gd name="T32" fmla="*/ 8 w 383"/>
                  <a:gd name="T33" fmla="*/ 285 h 411"/>
                  <a:gd name="T34" fmla="*/ 10 w 383"/>
                  <a:gd name="T35" fmla="*/ 290 h 411"/>
                  <a:gd name="T36" fmla="*/ 32 w 383"/>
                  <a:gd name="T37" fmla="*/ 298 h 411"/>
                  <a:gd name="T38" fmla="*/ 46 w 383"/>
                  <a:gd name="T39" fmla="*/ 293 h 411"/>
                  <a:gd name="T40" fmla="*/ 53 w 383"/>
                  <a:gd name="T41" fmla="*/ 291 h 411"/>
                  <a:gd name="T42" fmla="*/ 65 w 383"/>
                  <a:gd name="T43" fmla="*/ 288 h 411"/>
                  <a:gd name="T44" fmla="*/ 100 w 383"/>
                  <a:gd name="T45" fmla="*/ 268 h 411"/>
                  <a:gd name="T46" fmla="*/ 156 w 383"/>
                  <a:gd name="T47" fmla="*/ 244 h 411"/>
                  <a:gd name="T48" fmla="*/ 197 w 383"/>
                  <a:gd name="T49" fmla="*/ 229 h 411"/>
                  <a:gd name="T50" fmla="*/ 203 w 383"/>
                  <a:gd name="T51" fmla="*/ 226 h 411"/>
                  <a:gd name="T52" fmla="*/ 219 w 383"/>
                  <a:gd name="T53" fmla="*/ 204 h 411"/>
                  <a:gd name="T54" fmla="*/ 222 w 383"/>
                  <a:gd name="T55" fmla="*/ 124 h 411"/>
                  <a:gd name="T56" fmla="*/ 210 w 383"/>
                  <a:gd name="T57" fmla="*/ 69 h 411"/>
                  <a:gd name="T58" fmla="*/ 197 w 383"/>
                  <a:gd name="T59" fmla="*/ 36 h 411"/>
                  <a:gd name="T60" fmla="*/ 194 w 383"/>
                  <a:gd name="T61" fmla="*/ 10 h 411"/>
                  <a:gd name="T62" fmla="*/ 205 w 383"/>
                  <a:gd name="T63" fmla="*/ 2 h 411"/>
                  <a:gd name="T64" fmla="*/ 230 w 383"/>
                  <a:gd name="T65" fmla="*/ 7 h 411"/>
                  <a:gd name="T66" fmla="*/ 237 w 383"/>
                  <a:gd name="T67" fmla="*/ 10 h 411"/>
                  <a:gd name="T68" fmla="*/ 248 w 383"/>
                  <a:gd name="T69" fmla="*/ 19 h 411"/>
                  <a:gd name="T70" fmla="*/ 265 w 383"/>
                  <a:gd name="T71" fmla="*/ 29 h 411"/>
                  <a:gd name="T72" fmla="*/ 280 w 383"/>
                  <a:gd name="T73" fmla="*/ 49 h 411"/>
                  <a:gd name="T74" fmla="*/ 278 w 383"/>
                  <a:gd name="T75" fmla="*/ 66 h 411"/>
                  <a:gd name="T76" fmla="*/ 273 w 383"/>
                  <a:gd name="T77" fmla="*/ 72 h 411"/>
                  <a:gd name="T78" fmla="*/ 270 w 383"/>
                  <a:gd name="T79" fmla="*/ 77 h 411"/>
                  <a:gd name="T80" fmla="*/ 271 w 383"/>
                  <a:gd name="T81" fmla="*/ 158 h 411"/>
                  <a:gd name="T82" fmla="*/ 273 w 383"/>
                  <a:gd name="T83" fmla="*/ 179 h 411"/>
                  <a:gd name="T84" fmla="*/ 278 w 383"/>
                  <a:gd name="T85" fmla="*/ 182 h 411"/>
                  <a:gd name="T86" fmla="*/ 313 w 383"/>
                  <a:gd name="T87" fmla="*/ 160 h 411"/>
                  <a:gd name="T88" fmla="*/ 325 w 383"/>
                  <a:gd name="T89" fmla="*/ 144 h 411"/>
                  <a:gd name="T90" fmla="*/ 341 w 383"/>
                  <a:gd name="T91" fmla="*/ 128 h 411"/>
                  <a:gd name="T92" fmla="*/ 369 w 383"/>
                  <a:gd name="T93" fmla="*/ 122 h 411"/>
                  <a:gd name="T94" fmla="*/ 380 w 383"/>
                  <a:gd name="T95" fmla="*/ 141 h 411"/>
                  <a:gd name="T96" fmla="*/ 372 w 383"/>
                  <a:gd name="T97" fmla="*/ 154 h 411"/>
                  <a:gd name="T98" fmla="*/ 355 w 383"/>
                  <a:gd name="T99" fmla="*/ 169 h 411"/>
                  <a:gd name="T100" fmla="*/ 314 w 383"/>
                  <a:gd name="T101" fmla="*/ 199 h 411"/>
                  <a:gd name="T102" fmla="*/ 275 w 383"/>
                  <a:gd name="T103" fmla="*/ 229 h 411"/>
                  <a:gd name="T104" fmla="*/ 271 w 383"/>
                  <a:gd name="T105" fmla="*/ 238 h 411"/>
                  <a:gd name="T106" fmla="*/ 254 w 383"/>
                  <a:gd name="T107" fmla="*/ 310 h 411"/>
                  <a:gd name="T108" fmla="*/ 250 w 383"/>
                  <a:gd name="T109" fmla="*/ 320 h 411"/>
                  <a:gd name="T110" fmla="*/ 247 w 383"/>
                  <a:gd name="T111" fmla="*/ 325 h 411"/>
                  <a:gd name="T112" fmla="*/ 173 w 383"/>
                  <a:gd name="T113" fmla="*/ 386 h 411"/>
                  <a:gd name="T114" fmla="*/ 95 w 383"/>
                  <a:gd name="T115" fmla="*/ 410 h 411"/>
                  <a:gd name="T116" fmla="*/ 88 w 383"/>
                  <a:gd name="T117" fmla="*/ 411 h 411"/>
                  <a:gd name="T118" fmla="*/ 83 w 383"/>
                  <a:gd name="T119" fmla="*/ 4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3" h="411">
                    <a:moveTo>
                      <a:pt x="83" y="410"/>
                    </a:moveTo>
                    <a:cubicBezTo>
                      <a:pt x="89" y="396"/>
                      <a:pt x="96" y="385"/>
                      <a:pt x="111" y="380"/>
                    </a:cubicBezTo>
                    <a:cubicBezTo>
                      <a:pt x="120" y="378"/>
                      <a:pt x="128" y="375"/>
                      <a:pt x="136" y="371"/>
                    </a:cubicBezTo>
                    <a:cubicBezTo>
                      <a:pt x="168" y="355"/>
                      <a:pt x="188" y="328"/>
                      <a:pt x="198" y="294"/>
                    </a:cubicBezTo>
                    <a:cubicBezTo>
                      <a:pt x="199" y="289"/>
                      <a:pt x="200" y="284"/>
                      <a:pt x="201" y="280"/>
                    </a:cubicBezTo>
                    <a:cubicBezTo>
                      <a:pt x="202" y="275"/>
                      <a:pt x="201" y="274"/>
                      <a:pt x="197" y="274"/>
                    </a:cubicBezTo>
                    <a:cubicBezTo>
                      <a:pt x="186" y="275"/>
                      <a:pt x="176" y="278"/>
                      <a:pt x="166" y="283"/>
                    </a:cubicBezTo>
                    <a:cubicBezTo>
                      <a:pt x="159" y="286"/>
                      <a:pt x="152" y="289"/>
                      <a:pt x="144" y="291"/>
                    </a:cubicBezTo>
                    <a:cubicBezTo>
                      <a:pt x="136" y="294"/>
                      <a:pt x="130" y="300"/>
                      <a:pt x="123" y="305"/>
                    </a:cubicBezTo>
                    <a:cubicBezTo>
                      <a:pt x="105" y="321"/>
                      <a:pt x="84" y="334"/>
                      <a:pt x="62" y="344"/>
                    </a:cubicBezTo>
                    <a:cubicBezTo>
                      <a:pt x="53" y="348"/>
                      <a:pt x="43" y="351"/>
                      <a:pt x="34" y="353"/>
                    </a:cubicBezTo>
                    <a:cubicBezTo>
                      <a:pt x="24" y="356"/>
                      <a:pt x="15" y="352"/>
                      <a:pt x="9" y="344"/>
                    </a:cubicBezTo>
                    <a:cubicBezTo>
                      <a:pt x="4" y="338"/>
                      <a:pt x="1" y="330"/>
                      <a:pt x="1" y="322"/>
                    </a:cubicBezTo>
                    <a:cubicBezTo>
                      <a:pt x="1" y="310"/>
                      <a:pt x="0" y="299"/>
                      <a:pt x="0" y="288"/>
                    </a:cubicBezTo>
                    <a:cubicBezTo>
                      <a:pt x="0" y="286"/>
                      <a:pt x="0" y="284"/>
                      <a:pt x="1" y="283"/>
                    </a:cubicBezTo>
                    <a:cubicBezTo>
                      <a:pt x="1" y="280"/>
                      <a:pt x="4" y="279"/>
                      <a:pt x="6" y="282"/>
                    </a:cubicBezTo>
                    <a:cubicBezTo>
                      <a:pt x="7" y="283"/>
                      <a:pt x="7" y="284"/>
                      <a:pt x="8" y="285"/>
                    </a:cubicBezTo>
                    <a:cubicBezTo>
                      <a:pt x="9" y="286"/>
                      <a:pt x="9" y="288"/>
                      <a:pt x="10" y="290"/>
                    </a:cubicBezTo>
                    <a:cubicBezTo>
                      <a:pt x="16" y="297"/>
                      <a:pt x="23" y="301"/>
                      <a:pt x="32" y="298"/>
                    </a:cubicBezTo>
                    <a:cubicBezTo>
                      <a:pt x="37" y="297"/>
                      <a:pt x="41" y="295"/>
                      <a:pt x="46" y="293"/>
                    </a:cubicBezTo>
                    <a:cubicBezTo>
                      <a:pt x="48" y="292"/>
                      <a:pt x="51" y="291"/>
                      <a:pt x="53" y="291"/>
                    </a:cubicBezTo>
                    <a:cubicBezTo>
                      <a:pt x="58" y="292"/>
                      <a:pt x="61" y="290"/>
                      <a:pt x="65" y="288"/>
                    </a:cubicBezTo>
                    <a:cubicBezTo>
                      <a:pt x="77" y="282"/>
                      <a:pt x="89" y="275"/>
                      <a:pt x="100" y="268"/>
                    </a:cubicBezTo>
                    <a:cubicBezTo>
                      <a:pt x="118" y="258"/>
                      <a:pt x="137" y="251"/>
                      <a:pt x="156" y="244"/>
                    </a:cubicBezTo>
                    <a:cubicBezTo>
                      <a:pt x="169" y="239"/>
                      <a:pt x="183" y="234"/>
                      <a:pt x="197" y="229"/>
                    </a:cubicBezTo>
                    <a:cubicBezTo>
                      <a:pt x="199" y="228"/>
                      <a:pt x="201" y="227"/>
                      <a:pt x="203" y="226"/>
                    </a:cubicBezTo>
                    <a:cubicBezTo>
                      <a:pt x="212" y="222"/>
                      <a:pt x="218" y="215"/>
                      <a:pt x="219" y="204"/>
                    </a:cubicBezTo>
                    <a:cubicBezTo>
                      <a:pt x="221" y="178"/>
                      <a:pt x="223" y="151"/>
                      <a:pt x="222" y="124"/>
                    </a:cubicBezTo>
                    <a:cubicBezTo>
                      <a:pt x="221" y="105"/>
                      <a:pt x="218" y="87"/>
                      <a:pt x="210" y="69"/>
                    </a:cubicBezTo>
                    <a:cubicBezTo>
                      <a:pt x="205" y="58"/>
                      <a:pt x="201" y="47"/>
                      <a:pt x="197" y="36"/>
                    </a:cubicBezTo>
                    <a:cubicBezTo>
                      <a:pt x="194" y="28"/>
                      <a:pt x="193" y="19"/>
                      <a:pt x="194" y="10"/>
                    </a:cubicBezTo>
                    <a:cubicBezTo>
                      <a:pt x="194" y="4"/>
                      <a:pt x="199" y="0"/>
                      <a:pt x="205" y="2"/>
                    </a:cubicBezTo>
                    <a:cubicBezTo>
                      <a:pt x="213" y="4"/>
                      <a:pt x="222" y="5"/>
                      <a:pt x="230" y="7"/>
                    </a:cubicBezTo>
                    <a:cubicBezTo>
                      <a:pt x="233" y="7"/>
                      <a:pt x="235" y="9"/>
                      <a:pt x="237" y="10"/>
                    </a:cubicBezTo>
                    <a:cubicBezTo>
                      <a:pt x="241" y="13"/>
                      <a:pt x="244" y="16"/>
                      <a:pt x="248" y="19"/>
                    </a:cubicBezTo>
                    <a:cubicBezTo>
                      <a:pt x="253" y="23"/>
                      <a:pt x="259" y="26"/>
                      <a:pt x="265" y="29"/>
                    </a:cubicBezTo>
                    <a:cubicBezTo>
                      <a:pt x="274" y="33"/>
                      <a:pt x="279" y="40"/>
                      <a:pt x="280" y="49"/>
                    </a:cubicBezTo>
                    <a:cubicBezTo>
                      <a:pt x="280" y="55"/>
                      <a:pt x="280" y="60"/>
                      <a:pt x="278" y="66"/>
                    </a:cubicBezTo>
                    <a:cubicBezTo>
                      <a:pt x="277" y="68"/>
                      <a:pt x="275" y="70"/>
                      <a:pt x="273" y="72"/>
                    </a:cubicBezTo>
                    <a:cubicBezTo>
                      <a:pt x="271" y="74"/>
                      <a:pt x="270" y="75"/>
                      <a:pt x="270" y="77"/>
                    </a:cubicBezTo>
                    <a:cubicBezTo>
                      <a:pt x="271" y="104"/>
                      <a:pt x="271" y="131"/>
                      <a:pt x="271" y="158"/>
                    </a:cubicBezTo>
                    <a:cubicBezTo>
                      <a:pt x="272" y="165"/>
                      <a:pt x="272" y="172"/>
                      <a:pt x="273" y="179"/>
                    </a:cubicBezTo>
                    <a:cubicBezTo>
                      <a:pt x="274" y="183"/>
                      <a:pt x="275" y="184"/>
                      <a:pt x="278" y="182"/>
                    </a:cubicBezTo>
                    <a:cubicBezTo>
                      <a:pt x="291" y="176"/>
                      <a:pt x="303" y="170"/>
                      <a:pt x="313" y="160"/>
                    </a:cubicBezTo>
                    <a:cubicBezTo>
                      <a:pt x="317" y="155"/>
                      <a:pt x="321" y="150"/>
                      <a:pt x="325" y="144"/>
                    </a:cubicBezTo>
                    <a:cubicBezTo>
                      <a:pt x="330" y="138"/>
                      <a:pt x="335" y="132"/>
                      <a:pt x="341" y="128"/>
                    </a:cubicBezTo>
                    <a:cubicBezTo>
                      <a:pt x="350" y="122"/>
                      <a:pt x="359" y="120"/>
                      <a:pt x="369" y="122"/>
                    </a:cubicBezTo>
                    <a:cubicBezTo>
                      <a:pt x="379" y="124"/>
                      <a:pt x="383" y="131"/>
                      <a:pt x="380" y="141"/>
                    </a:cubicBezTo>
                    <a:cubicBezTo>
                      <a:pt x="379" y="146"/>
                      <a:pt x="376" y="151"/>
                      <a:pt x="372" y="154"/>
                    </a:cubicBezTo>
                    <a:cubicBezTo>
                      <a:pt x="367" y="160"/>
                      <a:pt x="361" y="165"/>
                      <a:pt x="355" y="169"/>
                    </a:cubicBezTo>
                    <a:cubicBezTo>
                      <a:pt x="341" y="178"/>
                      <a:pt x="328" y="189"/>
                      <a:pt x="314" y="199"/>
                    </a:cubicBezTo>
                    <a:cubicBezTo>
                      <a:pt x="301" y="209"/>
                      <a:pt x="289" y="219"/>
                      <a:pt x="275" y="229"/>
                    </a:cubicBezTo>
                    <a:cubicBezTo>
                      <a:pt x="272" y="232"/>
                      <a:pt x="271" y="234"/>
                      <a:pt x="271" y="238"/>
                    </a:cubicBezTo>
                    <a:cubicBezTo>
                      <a:pt x="267" y="263"/>
                      <a:pt x="262" y="287"/>
                      <a:pt x="254" y="310"/>
                    </a:cubicBezTo>
                    <a:cubicBezTo>
                      <a:pt x="253" y="314"/>
                      <a:pt x="251" y="317"/>
                      <a:pt x="250" y="320"/>
                    </a:cubicBezTo>
                    <a:cubicBezTo>
                      <a:pt x="249" y="322"/>
                      <a:pt x="249" y="324"/>
                      <a:pt x="247" y="325"/>
                    </a:cubicBezTo>
                    <a:cubicBezTo>
                      <a:pt x="226" y="349"/>
                      <a:pt x="202" y="371"/>
                      <a:pt x="173" y="386"/>
                    </a:cubicBezTo>
                    <a:cubicBezTo>
                      <a:pt x="149" y="400"/>
                      <a:pt x="123" y="408"/>
                      <a:pt x="95" y="410"/>
                    </a:cubicBezTo>
                    <a:cubicBezTo>
                      <a:pt x="93" y="410"/>
                      <a:pt x="90" y="411"/>
                      <a:pt x="88" y="411"/>
                    </a:cubicBezTo>
                    <a:cubicBezTo>
                      <a:pt x="87" y="411"/>
                      <a:pt x="85" y="411"/>
                      <a:pt x="83"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0" name="Freeform 11">
                <a:extLst>
                  <a:ext uri="{FF2B5EF4-FFF2-40B4-BE49-F238E27FC236}">
                    <a16:creationId xmlns:a16="http://schemas.microsoft.com/office/drawing/2014/main" id="{3039E95C-D1CC-46F7-9248-92AECF3DF875}"/>
                  </a:ext>
                </a:extLst>
              </p:cNvPr>
              <p:cNvSpPr>
                <a:spLocks noEditPoints="1"/>
              </p:cNvSpPr>
              <p:nvPr/>
            </p:nvSpPr>
            <p:spPr bwMode="auto">
              <a:xfrm>
                <a:off x="4606634" y="2270052"/>
                <a:ext cx="551054" cy="1278318"/>
              </a:xfrm>
              <a:custGeom>
                <a:avLst/>
                <a:gdLst>
                  <a:gd name="T0" fmla="*/ 127 w 193"/>
                  <a:gd name="T1" fmla="*/ 371 h 449"/>
                  <a:gd name="T2" fmla="*/ 63 w 193"/>
                  <a:gd name="T3" fmla="*/ 417 h 449"/>
                  <a:gd name="T4" fmla="*/ 47 w 193"/>
                  <a:gd name="T5" fmla="*/ 433 h 449"/>
                  <a:gd name="T6" fmla="*/ 7 w 193"/>
                  <a:gd name="T7" fmla="*/ 434 h 449"/>
                  <a:gd name="T8" fmla="*/ 1 w 193"/>
                  <a:gd name="T9" fmla="*/ 383 h 449"/>
                  <a:gd name="T10" fmla="*/ 33 w 193"/>
                  <a:gd name="T11" fmla="*/ 331 h 449"/>
                  <a:gd name="T12" fmla="*/ 49 w 193"/>
                  <a:gd name="T13" fmla="*/ 286 h 449"/>
                  <a:gd name="T14" fmla="*/ 50 w 193"/>
                  <a:gd name="T15" fmla="*/ 233 h 449"/>
                  <a:gd name="T16" fmla="*/ 38 w 193"/>
                  <a:gd name="T17" fmla="*/ 207 h 449"/>
                  <a:gd name="T18" fmla="*/ 54 w 193"/>
                  <a:gd name="T19" fmla="*/ 201 h 449"/>
                  <a:gd name="T20" fmla="*/ 75 w 193"/>
                  <a:gd name="T21" fmla="*/ 209 h 449"/>
                  <a:gd name="T22" fmla="*/ 107 w 193"/>
                  <a:gd name="T23" fmla="*/ 223 h 449"/>
                  <a:gd name="T24" fmla="*/ 126 w 193"/>
                  <a:gd name="T25" fmla="*/ 233 h 449"/>
                  <a:gd name="T26" fmla="*/ 133 w 193"/>
                  <a:gd name="T27" fmla="*/ 231 h 449"/>
                  <a:gd name="T28" fmla="*/ 135 w 193"/>
                  <a:gd name="T29" fmla="*/ 200 h 449"/>
                  <a:gd name="T30" fmla="*/ 133 w 193"/>
                  <a:gd name="T31" fmla="*/ 99 h 449"/>
                  <a:gd name="T32" fmla="*/ 105 w 193"/>
                  <a:gd name="T33" fmla="*/ 55 h 449"/>
                  <a:gd name="T34" fmla="*/ 77 w 193"/>
                  <a:gd name="T35" fmla="*/ 9 h 449"/>
                  <a:gd name="T36" fmla="*/ 95 w 193"/>
                  <a:gd name="T37" fmla="*/ 6 h 449"/>
                  <a:gd name="T38" fmla="*/ 165 w 193"/>
                  <a:gd name="T39" fmla="*/ 52 h 449"/>
                  <a:gd name="T40" fmla="*/ 189 w 193"/>
                  <a:gd name="T41" fmla="*/ 83 h 449"/>
                  <a:gd name="T42" fmla="*/ 189 w 193"/>
                  <a:gd name="T43" fmla="*/ 292 h 449"/>
                  <a:gd name="T44" fmla="*/ 165 w 193"/>
                  <a:gd name="T45" fmla="*/ 409 h 449"/>
                  <a:gd name="T46" fmla="*/ 145 w 193"/>
                  <a:gd name="T47" fmla="*/ 428 h 449"/>
                  <a:gd name="T48" fmla="*/ 134 w 193"/>
                  <a:gd name="T49" fmla="*/ 415 h 449"/>
                  <a:gd name="T50" fmla="*/ 131 w 193"/>
                  <a:gd name="T51" fmla="*/ 367 h 449"/>
                  <a:gd name="T52" fmla="*/ 124 w 193"/>
                  <a:gd name="T53" fmla="*/ 264 h 449"/>
                  <a:gd name="T54" fmla="*/ 102 w 193"/>
                  <a:gd name="T55" fmla="*/ 280 h 449"/>
                  <a:gd name="T56" fmla="*/ 81 w 193"/>
                  <a:gd name="T57" fmla="*/ 296 h 449"/>
                  <a:gd name="T58" fmla="*/ 59 w 193"/>
                  <a:gd name="T59" fmla="*/ 331 h 449"/>
                  <a:gd name="T60" fmla="*/ 31 w 193"/>
                  <a:gd name="T61" fmla="*/ 373 h 449"/>
                  <a:gd name="T62" fmla="*/ 46 w 193"/>
                  <a:gd name="T63" fmla="*/ 382 h 449"/>
                  <a:gd name="T64" fmla="*/ 78 w 193"/>
                  <a:gd name="T65" fmla="*/ 363 h 449"/>
                  <a:gd name="T66" fmla="*/ 114 w 193"/>
                  <a:gd name="T67" fmla="*/ 346 h 449"/>
                  <a:gd name="T68" fmla="*/ 133 w 193"/>
                  <a:gd name="T69" fmla="*/ 325 h 449"/>
                  <a:gd name="T70" fmla="*/ 132 w 193"/>
                  <a:gd name="T71" fmla="*/ 2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 h="449">
                    <a:moveTo>
                      <a:pt x="131" y="367"/>
                    </a:moveTo>
                    <a:cubicBezTo>
                      <a:pt x="129" y="369"/>
                      <a:pt x="128" y="370"/>
                      <a:pt x="127" y="371"/>
                    </a:cubicBezTo>
                    <a:cubicBezTo>
                      <a:pt x="112" y="385"/>
                      <a:pt x="97" y="397"/>
                      <a:pt x="80" y="408"/>
                    </a:cubicBezTo>
                    <a:cubicBezTo>
                      <a:pt x="74" y="411"/>
                      <a:pt x="69" y="414"/>
                      <a:pt x="63" y="417"/>
                    </a:cubicBezTo>
                    <a:cubicBezTo>
                      <a:pt x="61" y="419"/>
                      <a:pt x="59" y="420"/>
                      <a:pt x="57" y="422"/>
                    </a:cubicBezTo>
                    <a:cubicBezTo>
                      <a:pt x="54" y="426"/>
                      <a:pt x="50" y="430"/>
                      <a:pt x="47" y="433"/>
                    </a:cubicBezTo>
                    <a:cubicBezTo>
                      <a:pt x="44" y="436"/>
                      <a:pt x="41" y="439"/>
                      <a:pt x="38" y="441"/>
                    </a:cubicBezTo>
                    <a:cubicBezTo>
                      <a:pt x="27" y="449"/>
                      <a:pt x="13" y="446"/>
                      <a:pt x="7" y="434"/>
                    </a:cubicBezTo>
                    <a:cubicBezTo>
                      <a:pt x="4" y="428"/>
                      <a:pt x="2" y="421"/>
                      <a:pt x="1" y="415"/>
                    </a:cubicBezTo>
                    <a:cubicBezTo>
                      <a:pt x="0" y="404"/>
                      <a:pt x="0" y="394"/>
                      <a:pt x="1" y="383"/>
                    </a:cubicBezTo>
                    <a:cubicBezTo>
                      <a:pt x="2" y="379"/>
                      <a:pt x="3" y="374"/>
                      <a:pt x="7" y="372"/>
                    </a:cubicBezTo>
                    <a:cubicBezTo>
                      <a:pt x="20" y="361"/>
                      <a:pt x="28" y="346"/>
                      <a:pt x="33" y="331"/>
                    </a:cubicBezTo>
                    <a:cubicBezTo>
                      <a:pt x="36" y="325"/>
                      <a:pt x="37" y="319"/>
                      <a:pt x="39" y="313"/>
                    </a:cubicBezTo>
                    <a:cubicBezTo>
                      <a:pt x="42" y="304"/>
                      <a:pt x="45" y="294"/>
                      <a:pt x="49" y="286"/>
                    </a:cubicBezTo>
                    <a:cubicBezTo>
                      <a:pt x="56" y="272"/>
                      <a:pt x="56" y="258"/>
                      <a:pt x="53" y="244"/>
                    </a:cubicBezTo>
                    <a:cubicBezTo>
                      <a:pt x="52" y="240"/>
                      <a:pt x="51" y="237"/>
                      <a:pt x="50" y="233"/>
                    </a:cubicBezTo>
                    <a:cubicBezTo>
                      <a:pt x="49" y="229"/>
                      <a:pt x="47" y="225"/>
                      <a:pt x="44" y="221"/>
                    </a:cubicBezTo>
                    <a:cubicBezTo>
                      <a:pt x="42" y="217"/>
                      <a:pt x="39" y="212"/>
                      <a:pt x="38" y="207"/>
                    </a:cubicBezTo>
                    <a:cubicBezTo>
                      <a:pt x="36" y="202"/>
                      <a:pt x="38" y="199"/>
                      <a:pt x="44" y="199"/>
                    </a:cubicBezTo>
                    <a:cubicBezTo>
                      <a:pt x="48" y="199"/>
                      <a:pt x="51" y="199"/>
                      <a:pt x="54" y="201"/>
                    </a:cubicBezTo>
                    <a:cubicBezTo>
                      <a:pt x="55" y="202"/>
                      <a:pt x="56" y="203"/>
                      <a:pt x="57" y="203"/>
                    </a:cubicBezTo>
                    <a:cubicBezTo>
                      <a:pt x="62" y="208"/>
                      <a:pt x="68" y="209"/>
                      <a:pt x="75" y="209"/>
                    </a:cubicBezTo>
                    <a:cubicBezTo>
                      <a:pt x="83" y="209"/>
                      <a:pt x="90" y="212"/>
                      <a:pt x="96" y="218"/>
                    </a:cubicBezTo>
                    <a:cubicBezTo>
                      <a:pt x="99" y="221"/>
                      <a:pt x="103" y="223"/>
                      <a:pt x="107" y="223"/>
                    </a:cubicBezTo>
                    <a:cubicBezTo>
                      <a:pt x="110" y="223"/>
                      <a:pt x="112" y="224"/>
                      <a:pt x="115" y="225"/>
                    </a:cubicBezTo>
                    <a:cubicBezTo>
                      <a:pt x="120" y="226"/>
                      <a:pt x="124" y="229"/>
                      <a:pt x="126" y="233"/>
                    </a:cubicBezTo>
                    <a:cubicBezTo>
                      <a:pt x="126" y="234"/>
                      <a:pt x="127" y="235"/>
                      <a:pt x="128" y="236"/>
                    </a:cubicBezTo>
                    <a:cubicBezTo>
                      <a:pt x="131" y="236"/>
                      <a:pt x="132" y="234"/>
                      <a:pt x="133" y="231"/>
                    </a:cubicBezTo>
                    <a:cubicBezTo>
                      <a:pt x="134" y="229"/>
                      <a:pt x="134" y="227"/>
                      <a:pt x="134" y="225"/>
                    </a:cubicBezTo>
                    <a:cubicBezTo>
                      <a:pt x="134" y="217"/>
                      <a:pt x="134" y="208"/>
                      <a:pt x="135" y="200"/>
                    </a:cubicBezTo>
                    <a:cubicBezTo>
                      <a:pt x="137" y="176"/>
                      <a:pt x="139" y="151"/>
                      <a:pt x="137" y="127"/>
                    </a:cubicBezTo>
                    <a:cubicBezTo>
                      <a:pt x="137" y="118"/>
                      <a:pt x="135" y="109"/>
                      <a:pt x="133" y="99"/>
                    </a:cubicBezTo>
                    <a:cubicBezTo>
                      <a:pt x="132" y="90"/>
                      <a:pt x="127" y="81"/>
                      <a:pt x="121" y="74"/>
                    </a:cubicBezTo>
                    <a:cubicBezTo>
                      <a:pt x="116" y="67"/>
                      <a:pt x="111" y="61"/>
                      <a:pt x="105" y="55"/>
                    </a:cubicBezTo>
                    <a:cubicBezTo>
                      <a:pt x="98" y="46"/>
                      <a:pt x="90" y="36"/>
                      <a:pt x="83" y="27"/>
                    </a:cubicBezTo>
                    <a:cubicBezTo>
                      <a:pt x="79" y="22"/>
                      <a:pt x="77" y="15"/>
                      <a:pt x="77" y="9"/>
                    </a:cubicBezTo>
                    <a:cubicBezTo>
                      <a:pt x="77" y="3"/>
                      <a:pt x="80" y="0"/>
                      <a:pt x="86" y="2"/>
                    </a:cubicBezTo>
                    <a:cubicBezTo>
                      <a:pt x="89" y="2"/>
                      <a:pt x="92" y="4"/>
                      <a:pt x="95" y="6"/>
                    </a:cubicBezTo>
                    <a:cubicBezTo>
                      <a:pt x="105" y="15"/>
                      <a:pt x="116" y="22"/>
                      <a:pt x="128" y="28"/>
                    </a:cubicBezTo>
                    <a:cubicBezTo>
                      <a:pt x="141" y="35"/>
                      <a:pt x="154" y="43"/>
                      <a:pt x="165" y="52"/>
                    </a:cubicBezTo>
                    <a:cubicBezTo>
                      <a:pt x="172" y="58"/>
                      <a:pt x="179" y="64"/>
                      <a:pt x="184" y="72"/>
                    </a:cubicBezTo>
                    <a:cubicBezTo>
                      <a:pt x="186" y="75"/>
                      <a:pt x="188" y="78"/>
                      <a:pt x="189" y="83"/>
                    </a:cubicBezTo>
                    <a:cubicBezTo>
                      <a:pt x="192" y="122"/>
                      <a:pt x="193" y="162"/>
                      <a:pt x="193" y="202"/>
                    </a:cubicBezTo>
                    <a:cubicBezTo>
                      <a:pt x="193" y="232"/>
                      <a:pt x="192" y="262"/>
                      <a:pt x="189" y="292"/>
                    </a:cubicBezTo>
                    <a:cubicBezTo>
                      <a:pt x="186" y="321"/>
                      <a:pt x="183" y="350"/>
                      <a:pt x="176" y="378"/>
                    </a:cubicBezTo>
                    <a:cubicBezTo>
                      <a:pt x="173" y="388"/>
                      <a:pt x="170" y="399"/>
                      <a:pt x="165" y="409"/>
                    </a:cubicBezTo>
                    <a:cubicBezTo>
                      <a:pt x="162" y="414"/>
                      <a:pt x="159" y="419"/>
                      <a:pt x="155" y="423"/>
                    </a:cubicBezTo>
                    <a:cubicBezTo>
                      <a:pt x="152" y="426"/>
                      <a:pt x="149" y="428"/>
                      <a:pt x="145" y="428"/>
                    </a:cubicBezTo>
                    <a:cubicBezTo>
                      <a:pt x="140" y="429"/>
                      <a:pt x="136" y="427"/>
                      <a:pt x="135" y="422"/>
                    </a:cubicBezTo>
                    <a:cubicBezTo>
                      <a:pt x="135" y="420"/>
                      <a:pt x="135" y="418"/>
                      <a:pt x="134" y="415"/>
                    </a:cubicBezTo>
                    <a:cubicBezTo>
                      <a:pt x="134" y="407"/>
                      <a:pt x="135" y="399"/>
                      <a:pt x="135" y="391"/>
                    </a:cubicBezTo>
                    <a:cubicBezTo>
                      <a:pt x="134" y="383"/>
                      <a:pt x="134" y="375"/>
                      <a:pt x="131" y="367"/>
                    </a:cubicBezTo>
                    <a:close/>
                    <a:moveTo>
                      <a:pt x="132" y="255"/>
                    </a:moveTo>
                    <a:cubicBezTo>
                      <a:pt x="127" y="257"/>
                      <a:pt x="125" y="260"/>
                      <a:pt x="124" y="264"/>
                    </a:cubicBezTo>
                    <a:cubicBezTo>
                      <a:pt x="123" y="267"/>
                      <a:pt x="122" y="271"/>
                      <a:pt x="119" y="273"/>
                    </a:cubicBezTo>
                    <a:cubicBezTo>
                      <a:pt x="114" y="277"/>
                      <a:pt x="108" y="280"/>
                      <a:pt x="102" y="280"/>
                    </a:cubicBezTo>
                    <a:cubicBezTo>
                      <a:pt x="97" y="280"/>
                      <a:pt x="94" y="282"/>
                      <a:pt x="91" y="285"/>
                    </a:cubicBezTo>
                    <a:cubicBezTo>
                      <a:pt x="87" y="289"/>
                      <a:pt x="84" y="292"/>
                      <a:pt x="81" y="296"/>
                    </a:cubicBezTo>
                    <a:cubicBezTo>
                      <a:pt x="78" y="299"/>
                      <a:pt x="76" y="302"/>
                      <a:pt x="75" y="305"/>
                    </a:cubicBezTo>
                    <a:cubicBezTo>
                      <a:pt x="71" y="315"/>
                      <a:pt x="66" y="323"/>
                      <a:pt x="59" y="331"/>
                    </a:cubicBezTo>
                    <a:cubicBezTo>
                      <a:pt x="54" y="337"/>
                      <a:pt x="50" y="343"/>
                      <a:pt x="45" y="349"/>
                    </a:cubicBezTo>
                    <a:cubicBezTo>
                      <a:pt x="39" y="356"/>
                      <a:pt x="34" y="364"/>
                      <a:pt x="31" y="373"/>
                    </a:cubicBezTo>
                    <a:cubicBezTo>
                      <a:pt x="29" y="377"/>
                      <a:pt x="29" y="379"/>
                      <a:pt x="34" y="381"/>
                    </a:cubicBezTo>
                    <a:cubicBezTo>
                      <a:pt x="38" y="382"/>
                      <a:pt x="42" y="383"/>
                      <a:pt x="46" y="382"/>
                    </a:cubicBezTo>
                    <a:cubicBezTo>
                      <a:pt x="53" y="381"/>
                      <a:pt x="59" y="378"/>
                      <a:pt x="64" y="374"/>
                    </a:cubicBezTo>
                    <a:cubicBezTo>
                      <a:pt x="69" y="371"/>
                      <a:pt x="73" y="367"/>
                      <a:pt x="78" y="363"/>
                    </a:cubicBezTo>
                    <a:cubicBezTo>
                      <a:pt x="81" y="361"/>
                      <a:pt x="83" y="359"/>
                      <a:pt x="87" y="358"/>
                    </a:cubicBezTo>
                    <a:cubicBezTo>
                      <a:pt x="97" y="356"/>
                      <a:pt x="106" y="351"/>
                      <a:pt x="114" y="346"/>
                    </a:cubicBezTo>
                    <a:cubicBezTo>
                      <a:pt x="119" y="343"/>
                      <a:pt x="123" y="340"/>
                      <a:pt x="127" y="338"/>
                    </a:cubicBezTo>
                    <a:cubicBezTo>
                      <a:pt x="131" y="335"/>
                      <a:pt x="133" y="331"/>
                      <a:pt x="133" y="325"/>
                    </a:cubicBezTo>
                    <a:cubicBezTo>
                      <a:pt x="132" y="304"/>
                      <a:pt x="132" y="282"/>
                      <a:pt x="132" y="260"/>
                    </a:cubicBezTo>
                    <a:cubicBezTo>
                      <a:pt x="132" y="259"/>
                      <a:pt x="132" y="257"/>
                      <a:pt x="132"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1" name="Freeform 12">
                <a:extLst>
                  <a:ext uri="{FF2B5EF4-FFF2-40B4-BE49-F238E27FC236}">
                    <a16:creationId xmlns:a16="http://schemas.microsoft.com/office/drawing/2014/main" id="{D829A78B-B6EB-4549-B14A-40D05309B0CA}"/>
                  </a:ext>
                </a:extLst>
              </p:cNvPr>
              <p:cNvSpPr>
                <a:spLocks/>
              </p:cNvSpPr>
              <p:nvPr/>
            </p:nvSpPr>
            <p:spPr bwMode="auto">
              <a:xfrm>
                <a:off x="5375547" y="2443057"/>
                <a:ext cx="650372" cy="900269"/>
              </a:xfrm>
              <a:custGeom>
                <a:avLst/>
                <a:gdLst>
                  <a:gd name="T0" fmla="*/ 34 w 229"/>
                  <a:gd name="T1" fmla="*/ 0 h 316"/>
                  <a:gd name="T2" fmla="*/ 37 w 229"/>
                  <a:gd name="T3" fmla="*/ 2 h 316"/>
                  <a:gd name="T4" fmla="*/ 69 w 229"/>
                  <a:gd name="T5" fmla="*/ 32 h 316"/>
                  <a:gd name="T6" fmla="*/ 73 w 229"/>
                  <a:gd name="T7" fmla="*/ 38 h 316"/>
                  <a:gd name="T8" fmla="*/ 99 w 229"/>
                  <a:gd name="T9" fmla="*/ 117 h 316"/>
                  <a:gd name="T10" fmla="*/ 101 w 229"/>
                  <a:gd name="T11" fmla="*/ 128 h 316"/>
                  <a:gd name="T12" fmla="*/ 112 w 229"/>
                  <a:gd name="T13" fmla="*/ 132 h 316"/>
                  <a:gd name="T14" fmla="*/ 120 w 229"/>
                  <a:gd name="T15" fmla="*/ 127 h 316"/>
                  <a:gd name="T16" fmla="*/ 145 w 229"/>
                  <a:gd name="T17" fmla="*/ 109 h 316"/>
                  <a:gd name="T18" fmla="*/ 148 w 229"/>
                  <a:gd name="T19" fmla="*/ 103 h 316"/>
                  <a:gd name="T20" fmla="*/ 148 w 229"/>
                  <a:gd name="T21" fmla="*/ 80 h 316"/>
                  <a:gd name="T22" fmla="*/ 159 w 229"/>
                  <a:gd name="T23" fmla="*/ 69 h 316"/>
                  <a:gd name="T24" fmla="*/ 162 w 229"/>
                  <a:gd name="T25" fmla="*/ 71 h 316"/>
                  <a:gd name="T26" fmla="*/ 164 w 229"/>
                  <a:gd name="T27" fmla="*/ 75 h 316"/>
                  <a:gd name="T28" fmla="*/ 171 w 229"/>
                  <a:gd name="T29" fmla="*/ 86 h 316"/>
                  <a:gd name="T30" fmla="*/ 204 w 229"/>
                  <a:gd name="T31" fmla="*/ 104 h 316"/>
                  <a:gd name="T32" fmla="*/ 209 w 229"/>
                  <a:gd name="T33" fmla="*/ 112 h 316"/>
                  <a:gd name="T34" fmla="*/ 169 w 229"/>
                  <a:gd name="T35" fmla="*/ 170 h 316"/>
                  <a:gd name="T36" fmla="*/ 128 w 229"/>
                  <a:gd name="T37" fmla="*/ 175 h 316"/>
                  <a:gd name="T38" fmla="*/ 114 w 229"/>
                  <a:gd name="T39" fmla="*/ 190 h 316"/>
                  <a:gd name="T40" fmla="*/ 115 w 229"/>
                  <a:gd name="T41" fmla="*/ 196 h 316"/>
                  <a:gd name="T42" fmla="*/ 115 w 229"/>
                  <a:gd name="T43" fmla="*/ 219 h 316"/>
                  <a:gd name="T44" fmla="*/ 109 w 229"/>
                  <a:gd name="T45" fmla="*/ 226 h 316"/>
                  <a:gd name="T46" fmla="*/ 89 w 229"/>
                  <a:gd name="T47" fmla="*/ 246 h 316"/>
                  <a:gd name="T48" fmla="*/ 95 w 229"/>
                  <a:gd name="T49" fmla="*/ 260 h 316"/>
                  <a:gd name="T50" fmla="*/ 113 w 229"/>
                  <a:gd name="T51" fmla="*/ 259 h 316"/>
                  <a:gd name="T52" fmla="*/ 148 w 229"/>
                  <a:gd name="T53" fmla="*/ 248 h 316"/>
                  <a:gd name="T54" fmla="*/ 170 w 229"/>
                  <a:gd name="T55" fmla="*/ 243 h 316"/>
                  <a:gd name="T56" fmla="*/ 187 w 229"/>
                  <a:gd name="T57" fmla="*/ 237 h 316"/>
                  <a:gd name="T58" fmla="*/ 212 w 229"/>
                  <a:gd name="T59" fmla="*/ 229 h 316"/>
                  <a:gd name="T60" fmla="*/ 220 w 229"/>
                  <a:gd name="T61" fmla="*/ 229 h 316"/>
                  <a:gd name="T62" fmla="*/ 227 w 229"/>
                  <a:gd name="T63" fmla="*/ 241 h 316"/>
                  <a:gd name="T64" fmla="*/ 214 w 229"/>
                  <a:gd name="T65" fmla="*/ 267 h 316"/>
                  <a:gd name="T66" fmla="*/ 203 w 229"/>
                  <a:gd name="T67" fmla="*/ 277 h 316"/>
                  <a:gd name="T68" fmla="*/ 174 w 229"/>
                  <a:gd name="T69" fmla="*/ 289 h 316"/>
                  <a:gd name="T70" fmla="*/ 140 w 229"/>
                  <a:gd name="T71" fmla="*/ 298 h 316"/>
                  <a:gd name="T72" fmla="*/ 127 w 229"/>
                  <a:gd name="T73" fmla="*/ 298 h 316"/>
                  <a:gd name="T74" fmla="*/ 116 w 229"/>
                  <a:gd name="T75" fmla="*/ 301 h 316"/>
                  <a:gd name="T76" fmla="*/ 55 w 229"/>
                  <a:gd name="T77" fmla="*/ 304 h 316"/>
                  <a:gd name="T78" fmla="*/ 44 w 229"/>
                  <a:gd name="T79" fmla="*/ 292 h 316"/>
                  <a:gd name="T80" fmla="*/ 27 w 229"/>
                  <a:gd name="T81" fmla="*/ 257 h 316"/>
                  <a:gd name="T82" fmla="*/ 25 w 229"/>
                  <a:gd name="T83" fmla="*/ 252 h 316"/>
                  <a:gd name="T84" fmla="*/ 18 w 229"/>
                  <a:gd name="T85" fmla="*/ 217 h 316"/>
                  <a:gd name="T86" fmla="*/ 18 w 229"/>
                  <a:gd name="T87" fmla="*/ 210 h 316"/>
                  <a:gd name="T88" fmla="*/ 1 w 229"/>
                  <a:gd name="T89" fmla="*/ 140 h 316"/>
                  <a:gd name="T90" fmla="*/ 0 w 229"/>
                  <a:gd name="T91" fmla="*/ 134 h 316"/>
                  <a:gd name="T92" fmla="*/ 18 w 229"/>
                  <a:gd name="T93" fmla="*/ 50 h 316"/>
                  <a:gd name="T94" fmla="*/ 32 w 229"/>
                  <a:gd name="T95" fmla="*/ 4 h 316"/>
                  <a:gd name="T96" fmla="*/ 34 w 229"/>
                  <a:gd name="T9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316">
                    <a:moveTo>
                      <a:pt x="34" y="0"/>
                    </a:moveTo>
                    <a:cubicBezTo>
                      <a:pt x="35" y="1"/>
                      <a:pt x="36" y="2"/>
                      <a:pt x="37" y="2"/>
                    </a:cubicBezTo>
                    <a:cubicBezTo>
                      <a:pt x="48" y="12"/>
                      <a:pt x="58" y="22"/>
                      <a:pt x="69" y="32"/>
                    </a:cubicBezTo>
                    <a:cubicBezTo>
                      <a:pt x="71" y="34"/>
                      <a:pt x="72" y="36"/>
                      <a:pt x="73" y="38"/>
                    </a:cubicBezTo>
                    <a:cubicBezTo>
                      <a:pt x="86" y="63"/>
                      <a:pt x="94" y="89"/>
                      <a:pt x="99" y="117"/>
                    </a:cubicBezTo>
                    <a:cubicBezTo>
                      <a:pt x="99" y="120"/>
                      <a:pt x="100" y="124"/>
                      <a:pt x="101" y="128"/>
                    </a:cubicBezTo>
                    <a:cubicBezTo>
                      <a:pt x="103" y="133"/>
                      <a:pt x="107" y="134"/>
                      <a:pt x="112" y="132"/>
                    </a:cubicBezTo>
                    <a:cubicBezTo>
                      <a:pt x="115" y="130"/>
                      <a:pt x="117" y="129"/>
                      <a:pt x="120" y="127"/>
                    </a:cubicBezTo>
                    <a:cubicBezTo>
                      <a:pt x="128" y="121"/>
                      <a:pt x="136" y="115"/>
                      <a:pt x="145" y="109"/>
                    </a:cubicBezTo>
                    <a:cubicBezTo>
                      <a:pt x="147" y="108"/>
                      <a:pt x="148" y="106"/>
                      <a:pt x="148" y="103"/>
                    </a:cubicBezTo>
                    <a:cubicBezTo>
                      <a:pt x="148" y="95"/>
                      <a:pt x="148" y="88"/>
                      <a:pt x="148" y="80"/>
                    </a:cubicBezTo>
                    <a:cubicBezTo>
                      <a:pt x="148" y="75"/>
                      <a:pt x="153" y="69"/>
                      <a:pt x="159" y="69"/>
                    </a:cubicBezTo>
                    <a:cubicBezTo>
                      <a:pt x="160" y="69"/>
                      <a:pt x="162" y="70"/>
                      <a:pt x="162" y="71"/>
                    </a:cubicBezTo>
                    <a:cubicBezTo>
                      <a:pt x="163" y="72"/>
                      <a:pt x="164" y="73"/>
                      <a:pt x="164" y="75"/>
                    </a:cubicBezTo>
                    <a:cubicBezTo>
                      <a:pt x="164" y="79"/>
                      <a:pt x="167" y="83"/>
                      <a:pt x="171" y="86"/>
                    </a:cubicBezTo>
                    <a:cubicBezTo>
                      <a:pt x="181" y="94"/>
                      <a:pt x="192" y="100"/>
                      <a:pt x="204" y="104"/>
                    </a:cubicBezTo>
                    <a:cubicBezTo>
                      <a:pt x="208" y="106"/>
                      <a:pt x="209" y="108"/>
                      <a:pt x="209" y="112"/>
                    </a:cubicBezTo>
                    <a:cubicBezTo>
                      <a:pt x="210" y="140"/>
                      <a:pt x="196" y="160"/>
                      <a:pt x="169" y="170"/>
                    </a:cubicBezTo>
                    <a:cubicBezTo>
                      <a:pt x="156" y="175"/>
                      <a:pt x="142" y="177"/>
                      <a:pt x="128" y="175"/>
                    </a:cubicBezTo>
                    <a:cubicBezTo>
                      <a:pt x="119" y="173"/>
                      <a:pt x="112" y="182"/>
                      <a:pt x="114" y="190"/>
                    </a:cubicBezTo>
                    <a:cubicBezTo>
                      <a:pt x="114" y="192"/>
                      <a:pt x="115" y="194"/>
                      <a:pt x="115" y="196"/>
                    </a:cubicBezTo>
                    <a:cubicBezTo>
                      <a:pt x="118" y="203"/>
                      <a:pt x="118" y="211"/>
                      <a:pt x="115" y="219"/>
                    </a:cubicBezTo>
                    <a:cubicBezTo>
                      <a:pt x="114" y="222"/>
                      <a:pt x="112" y="224"/>
                      <a:pt x="109" y="226"/>
                    </a:cubicBezTo>
                    <a:cubicBezTo>
                      <a:pt x="101" y="231"/>
                      <a:pt x="95" y="238"/>
                      <a:pt x="89" y="246"/>
                    </a:cubicBezTo>
                    <a:cubicBezTo>
                      <a:pt x="84" y="254"/>
                      <a:pt x="85" y="258"/>
                      <a:pt x="95" y="260"/>
                    </a:cubicBezTo>
                    <a:cubicBezTo>
                      <a:pt x="101" y="261"/>
                      <a:pt x="107" y="261"/>
                      <a:pt x="113" y="259"/>
                    </a:cubicBezTo>
                    <a:cubicBezTo>
                      <a:pt x="125" y="256"/>
                      <a:pt x="137" y="252"/>
                      <a:pt x="148" y="248"/>
                    </a:cubicBezTo>
                    <a:cubicBezTo>
                      <a:pt x="155" y="245"/>
                      <a:pt x="162" y="243"/>
                      <a:pt x="170" y="243"/>
                    </a:cubicBezTo>
                    <a:cubicBezTo>
                      <a:pt x="176" y="242"/>
                      <a:pt x="182" y="240"/>
                      <a:pt x="187" y="237"/>
                    </a:cubicBezTo>
                    <a:cubicBezTo>
                      <a:pt x="195" y="234"/>
                      <a:pt x="203" y="230"/>
                      <a:pt x="212" y="229"/>
                    </a:cubicBezTo>
                    <a:cubicBezTo>
                      <a:pt x="214" y="229"/>
                      <a:pt x="217" y="229"/>
                      <a:pt x="220" y="229"/>
                    </a:cubicBezTo>
                    <a:cubicBezTo>
                      <a:pt x="226" y="230"/>
                      <a:pt x="229" y="236"/>
                      <a:pt x="227" y="241"/>
                    </a:cubicBezTo>
                    <a:cubicBezTo>
                      <a:pt x="223" y="250"/>
                      <a:pt x="218" y="259"/>
                      <a:pt x="214" y="267"/>
                    </a:cubicBezTo>
                    <a:cubicBezTo>
                      <a:pt x="211" y="271"/>
                      <a:pt x="207" y="274"/>
                      <a:pt x="203" y="277"/>
                    </a:cubicBezTo>
                    <a:cubicBezTo>
                      <a:pt x="194" y="282"/>
                      <a:pt x="184" y="286"/>
                      <a:pt x="174" y="289"/>
                    </a:cubicBezTo>
                    <a:cubicBezTo>
                      <a:pt x="163" y="292"/>
                      <a:pt x="151" y="295"/>
                      <a:pt x="140" y="298"/>
                    </a:cubicBezTo>
                    <a:cubicBezTo>
                      <a:pt x="136" y="299"/>
                      <a:pt x="131" y="298"/>
                      <a:pt x="127" y="298"/>
                    </a:cubicBezTo>
                    <a:cubicBezTo>
                      <a:pt x="122" y="298"/>
                      <a:pt x="119" y="299"/>
                      <a:pt x="116" y="301"/>
                    </a:cubicBezTo>
                    <a:cubicBezTo>
                      <a:pt x="97" y="315"/>
                      <a:pt x="74" y="316"/>
                      <a:pt x="55" y="304"/>
                    </a:cubicBezTo>
                    <a:cubicBezTo>
                      <a:pt x="51" y="301"/>
                      <a:pt x="47" y="297"/>
                      <a:pt x="44" y="292"/>
                    </a:cubicBezTo>
                    <a:cubicBezTo>
                      <a:pt x="37" y="281"/>
                      <a:pt x="32" y="269"/>
                      <a:pt x="27" y="257"/>
                    </a:cubicBezTo>
                    <a:cubicBezTo>
                      <a:pt x="26" y="255"/>
                      <a:pt x="26" y="254"/>
                      <a:pt x="25" y="252"/>
                    </a:cubicBezTo>
                    <a:cubicBezTo>
                      <a:pt x="20" y="241"/>
                      <a:pt x="17" y="230"/>
                      <a:pt x="18" y="217"/>
                    </a:cubicBezTo>
                    <a:cubicBezTo>
                      <a:pt x="19" y="215"/>
                      <a:pt x="18" y="213"/>
                      <a:pt x="18" y="210"/>
                    </a:cubicBezTo>
                    <a:cubicBezTo>
                      <a:pt x="12" y="187"/>
                      <a:pt x="6" y="163"/>
                      <a:pt x="1" y="140"/>
                    </a:cubicBezTo>
                    <a:cubicBezTo>
                      <a:pt x="0" y="138"/>
                      <a:pt x="0" y="136"/>
                      <a:pt x="0" y="134"/>
                    </a:cubicBezTo>
                    <a:cubicBezTo>
                      <a:pt x="6" y="106"/>
                      <a:pt x="12" y="78"/>
                      <a:pt x="18" y="50"/>
                    </a:cubicBezTo>
                    <a:cubicBezTo>
                      <a:pt x="22" y="35"/>
                      <a:pt x="26" y="19"/>
                      <a:pt x="32" y="4"/>
                    </a:cubicBezTo>
                    <a:cubicBezTo>
                      <a:pt x="33" y="2"/>
                      <a:pt x="33" y="1"/>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2" name="Freeform 13">
                <a:extLst>
                  <a:ext uri="{FF2B5EF4-FFF2-40B4-BE49-F238E27FC236}">
                    <a16:creationId xmlns:a16="http://schemas.microsoft.com/office/drawing/2014/main" id="{E842F311-7DA4-44B7-A236-43EEB282428F}"/>
                  </a:ext>
                </a:extLst>
              </p:cNvPr>
              <p:cNvSpPr>
                <a:spLocks/>
              </p:cNvSpPr>
              <p:nvPr/>
            </p:nvSpPr>
            <p:spPr bwMode="auto">
              <a:xfrm>
                <a:off x="6355912" y="2792272"/>
                <a:ext cx="772117" cy="855416"/>
              </a:xfrm>
              <a:custGeom>
                <a:avLst/>
                <a:gdLst>
                  <a:gd name="T0" fmla="*/ 194 w 271"/>
                  <a:gd name="T1" fmla="*/ 98 h 300"/>
                  <a:gd name="T2" fmla="*/ 236 w 271"/>
                  <a:gd name="T3" fmla="*/ 96 h 300"/>
                  <a:gd name="T4" fmla="*/ 237 w 271"/>
                  <a:gd name="T5" fmla="*/ 111 h 300"/>
                  <a:gd name="T6" fmla="*/ 175 w 271"/>
                  <a:gd name="T7" fmla="*/ 150 h 300"/>
                  <a:gd name="T8" fmla="*/ 169 w 271"/>
                  <a:gd name="T9" fmla="*/ 195 h 300"/>
                  <a:gd name="T10" fmla="*/ 177 w 271"/>
                  <a:gd name="T11" fmla="*/ 299 h 300"/>
                  <a:gd name="T12" fmla="*/ 159 w 271"/>
                  <a:gd name="T13" fmla="*/ 285 h 300"/>
                  <a:gd name="T14" fmla="*/ 150 w 271"/>
                  <a:gd name="T15" fmla="*/ 266 h 300"/>
                  <a:gd name="T16" fmla="*/ 133 w 271"/>
                  <a:gd name="T17" fmla="*/ 260 h 300"/>
                  <a:gd name="T18" fmla="*/ 132 w 271"/>
                  <a:gd name="T19" fmla="*/ 243 h 300"/>
                  <a:gd name="T20" fmla="*/ 149 w 271"/>
                  <a:gd name="T21" fmla="*/ 232 h 300"/>
                  <a:gd name="T22" fmla="*/ 139 w 271"/>
                  <a:gd name="T23" fmla="*/ 197 h 300"/>
                  <a:gd name="T24" fmla="*/ 117 w 271"/>
                  <a:gd name="T25" fmla="*/ 216 h 300"/>
                  <a:gd name="T26" fmla="*/ 101 w 271"/>
                  <a:gd name="T27" fmla="*/ 235 h 300"/>
                  <a:gd name="T28" fmla="*/ 26 w 271"/>
                  <a:gd name="T29" fmla="*/ 293 h 300"/>
                  <a:gd name="T30" fmla="*/ 0 w 271"/>
                  <a:gd name="T31" fmla="*/ 243 h 300"/>
                  <a:gd name="T32" fmla="*/ 9 w 271"/>
                  <a:gd name="T33" fmla="*/ 237 h 300"/>
                  <a:gd name="T34" fmla="*/ 32 w 271"/>
                  <a:gd name="T35" fmla="*/ 234 h 300"/>
                  <a:gd name="T36" fmla="*/ 59 w 271"/>
                  <a:gd name="T37" fmla="*/ 219 h 300"/>
                  <a:gd name="T38" fmla="*/ 116 w 271"/>
                  <a:gd name="T39" fmla="*/ 185 h 300"/>
                  <a:gd name="T40" fmla="*/ 145 w 271"/>
                  <a:gd name="T41" fmla="*/ 155 h 300"/>
                  <a:gd name="T42" fmla="*/ 133 w 271"/>
                  <a:gd name="T43" fmla="*/ 142 h 300"/>
                  <a:gd name="T44" fmla="*/ 145 w 271"/>
                  <a:gd name="T45" fmla="*/ 112 h 300"/>
                  <a:gd name="T46" fmla="*/ 143 w 271"/>
                  <a:gd name="T47" fmla="*/ 104 h 300"/>
                  <a:gd name="T48" fmla="*/ 124 w 271"/>
                  <a:gd name="T49" fmla="*/ 108 h 300"/>
                  <a:gd name="T50" fmla="*/ 121 w 271"/>
                  <a:gd name="T51" fmla="*/ 140 h 300"/>
                  <a:gd name="T52" fmla="*/ 87 w 271"/>
                  <a:gd name="T53" fmla="*/ 188 h 300"/>
                  <a:gd name="T54" fmla="*/ 73 w 271"/>
                  <a:gd name="T55" fmla="*/ 176 h 300"/>
                  <a:gd name="T56" fmla="*/ 67 w 271"/>
                  <a:gd name="T57" fmla="*/ 159 h 300"/>
                  <a:gd name="T58" fmla="*/ 66 w 271"/>
                  <a:gd name="T59" fmla="*/ 63 h 300"/>
                  <a:gd name="T60" fmla="*/ 72 w 271"/>
                  <a:gd name="T61" fmla="*/ 47 h 300"/>
                  <a:gd name="T62" fmla="*/ 88 w 271"/>
                  <a:gd name="T63" fmla="*/ 55 h 300"/>
                  <a:gd name="T64" fmla="*/ 109 w 271"/>
                  <a:gd name="T65" fmla="*/ 63 h 300"/>
                  <a:gd name="T66" fmla="*/ 160 w 271"/>
                  <a:gd name="T67" fmla="*/ 28 h 300"/>
                  <a:gd name="T68" fmla="*/ 187 w 271"/>
                  <a:gd name="T69" fmla="*/ 16 h 300"/>
                  <a:gd name="T70" fmla="*/ 258 w 271"/>
                  <a:gd name="T71" fmla="*/ 4 h 300"/>
                  <a:gd name="T72" fmla="*/ 271 w 271"/>
                  <a:gd name="T73" fmla="*/ 16 h 300"/>
                  <a:gd name="T74" fmla="*/ 248 w 271"/>
                  <a:gd name="T75" fmla="*/ 37 h 300"/>
                  <a:gd name="T76" fmla="*/ 215 w 271"/>
                  <a:gd name="T77" fmla="*/ 67 h 300"/>
                  <a:gd name="T78" fmla="*/ 186 w 271"/>
                  <a:gd name="T79" fmla="*/ 9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300">
                    <a:moveTo>
                      <a:pt x="185" y="102"/>
                    </a:moveTo>
                    <a:cubicBezTo>
                      <a:pt x="188" y="101"/>
                      <a:pt x="191" y="99"/>
                      <a:pt x="194" y="98"/>
                    </a:cubicBezTo>
                    <a:cubicBezTo>
                      <a:pt x="200" y="94"/>
                      <a:pt x="206" y="91"/>
                      <a:pt x="213" y="90"/>
                    </a:cubicBezTo>
                    <a:cubicBezTo>
                      <a:pt x="221" y="89"/>
                      <a:pt x="229" y="92"/>
                      <a:pt x="236" y="96"/>
                    </a:cubicBezTo>
                    <a:cubicBezTo>
                      <a:pt x="237" y="97"/>
                      <a:pt x="238" y="98"/>
                      <a:pt x="239" y="99"/>
                    </a:cubicBezTo>
                    <a:cubicBezTo>
                      <a:pt x="242" y="103"/>
                      <a:pt x="242" y="108"/>
                      <a:pt x="237" y="111"/>
                    </a:cubicBezTo>
                    <a:cubicBezTo>
                      <a:pt x="220" y="127"/>
                      <a:pt x="200" y="139"/>
                      <a:pt x="179" y="148"/>
                    </a:cubicBezTo>
                    <a:cubicBezTo>
                      <a:pt x="178" y="149"/>
                      <a:pt x="176" y="149"/>
                      <a:pt x="175" y="150"/>
                    </a:cubicBezTo>
                    <a:cubicBezTo>
                      <a:pt x="167" y="153"/>
                      <a:pt x="164" y="159"/>
                      <a:pt x="163" y="168"/>
                    </a:cubicBezTo>
                    <a:cubicBezTo>
                      <a:pt x="163" y="177"/>
                      <a:pt x="165" y="187"/>
                      <a:pt x="169" y="195"/>
                    </a:cubicBezTo>
                    <a:cubicBezTo>
                      <a:pt x="182" y="226"/>
                      <a:pt x="186" y="259"/>
                      <a:pt x="185" y="292"/>
                    </a:cubicBezTo>
                    <a:cubicBezTo>
                      <a:pt x="185" y="298"/>
                      <a:pt x="183" y="300"/>
                      <a:pt x="177" y="299"/>
                    </a:cubicBezTo>
                    <a:cubicBezTo>
                      <a:pt x="171" y="299"/>
                      <a:pt x="165" y="297"/>
                      <a:pt x="161" y="292"/>
                    </a:cubicBezTo>
                    <a:cubicBezTo>
                      <a:pt x="159" y="290"/>
                      <a:pt x="159" y="287"/>
                      <a:pt x="159" y="285"/>
                    </a:cubicBezTo>
                    <a:cubicBezTo>
                      <a:pt x="159" y="284"/>
                      <a:pt x="159" y="282"/>
                      <a:pt x="159" y="281"/>
                    </a:cubicBezTo>
                    <a:cubicBezTo>
                      <a:pt x="159" y="274"/>
                      <a:pt x="156" y="269"/>
                      <a:pt x="150" y="266"/>
                    </a:cubicBezTo>
                    <a:cubicBezTo>
                      <a:pt x="146" y="263"/>
                      <a:pt x="141" y="262"/>
                      <a:pt x="136" y="260"/>
                    </a:cubicBezTo>
                    <a:cubicBezTo>
                      <a:pt x="135" y="260"/>
                      <a:pt x="134" y="260"/>
                      <a:pt x="133" y="260"/>
                    </a:cubicBezTo>
                    <a:cubicBezTo>
                      <a:pt x="129" y="258"/>
                      <a:pt x="126" y="255"/>
                      <a:pt x="126" y="252"/>
                    </a:cubicBezTo>
                    <a:cubicBezTo>
                      <a:pt x="125" y="248"/>
                      <a:pt x="128" y="244"/>
                      <a:pt x="132" y="243"/>
                    </a:cubicBezTo>
                    <a:cubicBezTo>
                      <a:pt x="134" y="242"/>
                      <a:pt x="136" y="242"/>
                      <a:pt x="138" y="242"/>
                    </a:cubicBezTo>
                    <a:cubicBezTo>
                      <a:pt x="144" y="241"/>
                      <a:pt x="147" y="238"/>
                      <a:pt x="149" y="232"/>
                    </a:cubicBezTo>
                    <a:cubicBezTo>
                      <a:pt x="153" y="220"/>
                      <a:pt x="151" y="208"/>
                      <a:pt x="144" y="197"/>
                    </a:cubicBezTo>
                    <a:cubicBezTo>
                      <a:pt x="142" y="195"/>
                      <a:pt x="141" y="195"/>
                      <a:pt x="139" y="197"/>
                    </a:cubicBezTo>
                    <a:cubicBezTo>
                      <a:pt x="138" y="197"/>
                      <a:pt x="137" y="198"/>
                      <a:pt x="136" y="199"/>
                    </a:cubicBezTo>
                    <a:cubicBezTo>
                      <a:pt x="129" y="205"/>
                      <a:pt x="123" y="210"/>
                      <a:pt x="117" y="216"/>
                    </a:cubicBezTo>
                    <a:cubicBezTo>
                      <a:pt x="112" y="220"/>
                      <a:pt x="108" y="225"/>
                      <a:pt x="105" y="231"/>
                    </a:cubicBezTo>
                    <a:cubicBezTo>
                      <a:pt x="104" y="232"/>
                      <a:pt x="103" y="233"/>
                      <a:pt x="101" y="235"/>
                    </a:cubicBezTo>
                    <a:cubicBezTo>
                      <a:pt x="84" y="253"/>
                      <a:pt x="66" y="270"/>
                      <a:pt x="48" y="288"/>
                    </a:cubicBezTo>
                    <a:cubicBezTo>
                      <a:pt x="41" y="296"/>
                      <a:pt x="35" y="297"/>
                      <a:pt x="26" y="293"/>
                    </a:cubicBezTo>
                    <a:cubicBezTo>
                      <a:pt x="20" y="291"/>
                      <a:pt x="16" y="287"/>
                      <a:pt x="13" y="282"/>
                    </a:cubicBezTo>
                    <a:cubicBezTo>
                      <a:pt x="4" y="271"/>
                      <a:pt x="1" y="257"/>
                      <a:pt x="0" y="243"/>
                    </a:cubicBezTo>
                    <a:cubicBezTo>
                      <a:pt x="0" y="240"/>
                      <a:pt x="1" y="239"/>
                      <a:pt x="3" y="239"/>
                    </a:cubicBezTo>
                    <a:cubicBezTo>
                      <a:pt x="5" y="238"/>
                      <a:pt x="7" y="237"/>
                      <a:pt x="9" y="237"/>
                    </a:cubicBezTo>
                    <a:cubicBezTo>
                      <a:pt x="13" y="235"/>
                      <a:pt x="16" y="235"/>
                      <a:pt x="20" y="237"/>
                    </a:cubicBezTo>
                    <a:cubicBezTo>
                      <a:pt x="24" y="239"/>
                      <a:pt x="28" y="238"/>
                      <a:pt x="32" y="234"/>
                    </a:cubicBezTo>
                    <a:cubicBezTo>
                      <a:pt x="34" y="233"/>
                      <a:pt x="37" y="231"/>
                      <a:pt x="39" y="230"/>
                    </a:cubicBezTo>
                    <a:cubicBezTo>
                      <a:pt x="46" y="226"/>
                      <a:pt x="52" y="222"/>
                      <a:pt x="59" y="219"/>
                    </a:cubicBezTo>
                    <a:cubicBezTo>
                      <a:pt x="60" y="218"/>
                      <a:pt x="62" y="217"/>
                      <a:pt x="63" y="216"/>
                    </a:cubicBezTo>
                    <a:cubicBezTo>
                      <a:pt x="81" y="206"/>
                      <a:pt x="98" y="195"/>
                      <a:pt x="116" y="185"/>
                    </a:cubicBezTo>
                    <a:cubicBezTo>
                      <a:pt x="122" y="181"/>
                      <a:pt x="128" y="177"/>
                      <a:pt x="134" y="172"/>
                    </a:cubicBezTo>
                    <a:cubicBezTo>
                      <a:pt x="139" y="168"/>
                      <a:pt x="143" y="163"/>
                      <a:pt x="145" y="155"/>
                    </a:cubicBezTo>
                    <a:cubicBezTo>
                      <a:pt x="143" y="155"/>
                      <a:pt x="142" y="154"/>
                      <a:pt x="140" y="154"/>
                    </a:cubicBezTo>
                    <a:cubicBezTo>
                      <a:pt x="134" y="152"/>
                      <a:pt x="132" y="148"/>
                      <a:pt x="133" y="142"/>
                    </a:cubicBezTo>
                    <a:cubicBezTo>
                      <a:pt x="134" y="140"/>
                      <a:pt x="135" y="137"/>
                      <a:pt x="136" y="135"/>
                    </a:cubicBezTo>
                    <a:cubicBezTo>
                      <a:pt x="139" y="127"/>
                      <a:pt x="142" y="119"/>
                      <a:pt x="145" y="112"/>
                    </a:cubicBezTo>
                    <a:cubicBezTo>
                      <a:pt x="145" y="111"/>
                      <a:pt x="146" y="110"/>
                      <a:pt x="146" y="109"/>
                    </a:cubicBezTo>
                    <a:cubicBezTo>
                      <a:pt x="147" y="105"/>
                      <a:pt x="146" y="104"/>
                      <a:pt x="143" y="104"/>
                    </a:cubicBezTo>
                    <a:cubicBezTo>
                      <a:pt x="140" y="104"/>
                      <a:pt x="138" y="104"/>
                      <a:pt x="135" y="105"/>
                    </a:cubicBezTo>
                    <a:cubicBezTo>
                      <a:pt x="132" y="106"/>
                      <a:pt x="128" y="107"/>
                      <a:pt x="124" y="108"/>
                    </a:cubicBezTo>
                    <a:cubicBezTo>
                      <a:pt x="122" y="109"/>
                      <a:pt x="121" y="111"/>
                      <a:pt x="121" y="113"/>
                    </a:cubicBezTo>
                    <a:cubicBezTo>
                      <a:pt x="121" y="122"/>
                      <a:pt x="121" y="131"/>
                      <a:pt x="121" y="140"/>
                    </a:cubicBezTo>
                    <a:cubicBezTo>
                      <a:pt x="121" y="142"/>
                      <a:pt x="120" y="144"/>
                      <a:pt x="119" y="146"/>
                    </a:cubicBezTo>
                    <a:cubicBezTo>
                      <a:pt x="108" y="160"/>
                      <a:pt x="98" y="174"/>
                      <a:pt x="87" y="188"/>
                    </a:cubicBezTo>
                    <a:cubicBezTo>
                      <a:pt x="87" y="189"/>
                      <a:pt x="86" y="189"/>
                      <a:pt x="86" y="190"/>
                    </a:cubicBezTo>
                    <a:cubicBezTo>
                      <a:pt x="81" y="185"/>
                      <a:pt x="77" y="181"/>
                      <a:pt x="73" y="176"/>
                    </a:cubicBezTo>
                    <a:cubicBezTo>
                      <a:pt x="70" y="173"/>
                      <a:pt x="69" y="170"/>
                      <a:pt x="69" y="166"/>
                    </a:cubicBezTo>
                    <a:cubicBezTo>
                      <a:pt x="68" y="164"/>
                      <a:pt x="68" y="161"/>
                      <a:pt x="67" y="159"/>
                    </a:cubicBezTo>
                    <a:cubicBezTo>
                      <a:pt x="58" y="138"/>
                      <a:pt x="57" y="117"/>
                      <a:pt x="63" y="95"/>
                    </a:cubicBezTo>
                    <a:cubicBezTo>
                      <a:pt x="67" y="84"/>
                      <a:pt x="67" y="74"/>
                      <a:pt x="66" y="63"/>
                    </a:cubicBezTo>
                    <a:cubicBezTo>
                      <a:pt x="66" y="60"/>
                      <a:pt x="66" y="57"/>
                      <a:pt x="66" y="54"/>
                    </a:cubicBezTo>
                    <a:cubicBezTo>
                      <a:pt x="66" y="50"/>
                      <a:pt x="68" y="47"/>
                      <a:pt x="72" y="47"/>
                    </a:cubicBezTo>
                    <a:cubicBezTo>
                      <a:pt x="75" y="46"/>
                      <a:pt x="78" y="47"/>
                      <a:pt x="80" y="48"/>
                    </a:cubicBezTo>
                    <a:cubicBezTo>
                      <a:pt x="83" y="50"/>
                      <a:pt x="85" y="52"/>
                      <a:pt x="88" y="55"/>
                    </a:cubicBezTo>
                    <a:cubicBezTo>
                      <a:pt x="90" y="57"/>
                      <a:pt x="91" y="59"/>
                      <a:pt x="93" y="61"/>
                    </a:cubicBezTo>
                    <a:cubicBezTo>
                      <a:pt x="99" y="66"/>
                      <a:pt x="103" y="67"/>
                      <a:pt x="109" y="63"/>
                    </a:cubicBezTo>
                    <a:cubicBezTo>
                      <a:pt x="117" y="58"/>
                      <a:pt x="125" y="53"/>
                      <a:pt x="133" y="48"/>
                    </a:cubicBezTo>
                    <a:cubicBezTo>
                      <a:pt x="142" y="41"/>
                      <a:pt x="151" y="35"/>
                      <a:pt x="160" y="28"/>
                    </a:cubicBezTo>
                    <a:cubicBezTo>
                      <a:pt x="163" y="25"/>
                      <a:pt x="167" y="24"/>
                      <a:pt x="171" y="23"/>
                    </a:cubicBezTo>
                    <a:cubicBezTo>
                      <a:pt x="177" y="23"/>
                      <a:pt x="182" y="20"/>
                      <a:pt x="187" y="16"/>
                    </a:cubicBezTo>
                    <a:cubicBezTo>
                      <a:pt x="196" y="6"/>
                      <a:pt x="208" y="2"/>
                      <a:pt x="221" y="1"/>
                    </a:cubicBezTo>
                    <a:cubicBezTo>
                      <a:pt x="233" y="0"/>
                      <a:pt x="246" y="0"/>
                      <a:pt x="258" y="4"/>
                    </a:cubicBezTo>
                    <a:cubicBezTo>
                      <a:pt x="261" y="5"/>
                      <a:pt x="264" y="7"/>
                      <a:pt x="267" y="9"/>
                    </a:cubicBezTo>
                    <a:cubicBezTo>
                      <a:pt x="270" y="10"/>
                      <a:pt x="271" y="13"/>
                      <a:pt x="271" y="16"/>
                    </a:cubicBezTo>
                    <a:cubicBezTo>
                      <a:pt x="271" y="18"/>
                      <a:pt x="271" y="19"/>
                      <a:pt x="269" y="21"/>
                    </a:cubicBezTo>
                    <a:cubicBezTo>
                      <a:pt x="262" y="26"/>
                      <a:pt x="255" y="31"/>
                      <a:pt x="248" y="37"/>
                    </a:cubicBezTo>
                    <a:cubicBezTo>
                      <a:pt x="240" y="43"/>
                      <a:pt x="232" y="50"/>
                      <a:pt x="226" y="58"/>
                    </a:cubicBezTo>
                    <a:cubicBezTo>
                      <a:pt x="223" y="62"/>
                      <a:pt x="219" y="65"/>
                      <a:pt x="215" y="67"/>
                    </a:cubicBezTo>
                    <a:cubicBezTo>
                      <a:pt x="213" y="68"/>
                      <a:pt x="212" y="69"/>
                      <a:pt x="211" y="70"/>
                    </a:cubicBezTo>
                    <a:cubicBezTo>
                      <a:pt x="202" y="79"/>
                      <a:pt x="194" y="87"/>
                      <a:pt x="186" y="95"/>
                    </a:cubicBezTo>
                    <a:cubicBezTo>
                      <a:pt x="184" y="97"/>
                      <a:pt x="183" y="99"/>
                      <a:pt x="1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3" name="Freeform 14">
                <a:extLst>
                  <a:ext uri="{FF2B5EF4-FFF2-40B4-BE49-F238E27FC236}">
                    <a16:creationId xmlns:a16="http://schemas.microsoft.com/office/drawing/2014/main" id="{170B97E9-7C5C-402F-9D53-9AA87182C27F}"/>
                  </a:ext>
                </a:extLst>
              </p:cNvPr>
              <p:cNvSpPr>
                <a:spLocks/>
              </p:cNvSpPr>
              <p:nvPr/>
            </p:nvSpPr>
            <p:spPr bwMode="auto">
              <a:xfrm>
                <a:off x="9143222" y="3099837"/>
                <a:ext cx="797747" cy="506201"/>
              </a:xfrm>
              <a:custGeom>
                <a:avLst/>
                <a:gdLst>
                  <a:gd name="T0" fmla="*/ 16 w 280"/>
                  <a:gd name="T1" fmla="*/ 133 h 178"/>
                  <a:gd name="T2" fmla="*/ 14 w 280"/>
                  <a:gd name="T3" fmla="*/ 124 h 178"/>
                  <a:gd name="T4" fmla="*/ 2 w 280"/>
                  <a:gd name="T5" fmla="*/ 103 h 178"/>
                  <a:gd name="T6" fmla="*/ 6 w 280"/>
                  <a:gd name="T7" fmla="*/ 81 h 178"/>
                  <a:gd name="T8" fmla="*/ 16 w 280"/>
                  <a:gd name="T9" fmla="*/ 77 h 178"/>
                  <a:gd name="T10" fmla="*/ 22 w 280"/>
                  <a:gd name="T11" fmla="*/ 77 h 178"/>
                  <a:gd name="T12" fmla="*/ 40 w 280"/>
                  <a:gd name="T13" fmla="*/ 71 h 178"/>
                  <a:gd name="T14" fmla="*/ 54 w 280"/>
                  <a:gd name="T15" fmla="*/ 64 h 178"/>
                  <a:gd name="T16" fmla="*/ 63 w 280"/>
                  <a:gd name="T17" fmla="*/ 61 h 178"/>
                  <a:gd name="T18" fmla="*/ 144 w 280"/>
                  <a:gd name="T19" fmla="*/ 25 h 178"/>
                  <a:gd name="T20" fmla="*/ 169 w 280"/>
                  <a:gd name="T21" fmla="*/ 16 h 178"/>
                  <a:gd name="T22" fmla="*/ 186 w 280"/>
                  <a:gd name="T23" fmla="*/ 13 h 178"/>
                  <a:gd name="T24" fmla="*/ 209 w 280"/>
                  <a:gd name="T25" fmla="*/ 9 h 178"/>
                  <a:gd name="T26" fmla="*/ 224 w 280"/>
                  <a:gd name="T27" fmla="*/ 3 h 178"/>
                  <a:gd name="T28" fmla="*/ 233 w 280"/>
                  <a:gd name="T29" fmla="*/ 0 h 178"/>
                  <a:gd name="T30" fmla="*/ 265 w 280"/>
                  <a:gd name="T31" fmla="*/ 5 h 178"/>
                  <a:gd name="T32" fmla="*/ 274 w 280"/>
                  <a:gd name="T33" fmla="*/ 29 h 178"/>
                  <a:gd name="T34" fmla="*/ 256 w 280"/>
                  <a:gd name="T35" fmla="*/ 50 h 178"/>
                  <a:gd name="T36" fmla="*/ 245 w 280"/>
                  <a:gd name="T37" fmla="*/ 53 h 178"/>
                  <a:gd name="T38" fmla="*/ 220 w 280"/>
                  <a:gd name="T39" fmla="*/ 56 h 178"/>
                  <a:gd name="T40" fmla="*/ 213 w 280"/>
                  <a:gd name="T41" fmla="*/ 58 h 178"/>
                  <a:gd name="T42" fmla="*/ 208 w 280"/>
                  <a:gd name="T43" fmla="*/ 67 h 178"/>
                  <a:gd name="T44" fmla="*/ 210 w 280"/>
                  <a:gd name="T45" fmla="*/ 76 h 178"/>
                  <a:gd name="T46" fmla="*/ 218 w 280"/>
                  <a:gd name="T47" fmla="*/ 92 h 178"/>
                  <a:gd name="T48" fmla="*/ 224 w 280"/>
                  <a:gd name="T49" fmla="*/ 115 h 178"/>
                  <a:gd name="T50" fmla="*/ 220 w 280"/>
                  <a:gd name="T51" fmla="*/ 146 h 178"/>
                  <a:gd name="T52" fmla="*/ 197 w 280"/>
                  <a:gd name="T53" fmla="*/ 163 h 178"/>
                  <a:gd name="T54" fmla="*/ 189 w 280"/>
                  <a:gd name="T55" fmla="*/ 163 h 178"/>
                  <a:gd name="T56" fmla="*/ 181 w 280"/>
                  <a:gd name="T57" fmla="*/ 167 h 178"/>
                  <a:gd name="T58" fmla="*/ 178 w 280"/>
                  <a:gd name="T59" fmla="*/ 170 h 178"/>
                  <a:gd name="T60" fmla="*/ 156 w 280"/>
                  <a:gd name="T61" fmla="*/ 175 h 178"/>
                  <a:gd name="T62" fmla="*/ 140 w 280"/>
                  <a:gd name="T63" fmla="*/ 166 h 178"/>
                  <a:gd name="T64" fmla="*/ 126 w 280"/>
                  <a:gd name="T65" fmla="*/ 162 h 178"/>
                  <a:gd name="T66" fmla="*/ 119 w 280"/>
                  <a:gd name="T67" fmla="*/ 160 h 178"/>
                  <a:gd name="T68" fmla="*/ 113 w 280"/>
                  <a:gd name="T69" fmla="*/ 150 h 178"/>
                  <a:gd name="T70" fmla="*/ 115 w 280"/>
                  <a:gd name="T71" fmla="*/ 147 h 178"/>
                  <a:gd name="T72" fmla="*/ 122 w 280"/>
                  <a:gd name="T73" fmla="*/ 147 h 178"/>
                  <a:gd name="T74" fmla="*/ 166 w 280"/>
                  <a:gd name="T75" fmla="*/ 141 h 178"/>
                  <a:gd name="T76" fmla="*/ 185 w 280"/>
                  <a:gd name="T77" fmla="*/ 129 h 178"/>
                  <a:gd name="T78" fmla="*/ 188 w 280"/>
                  <a:gd name="T79" fmla="*/ 120 h 178"/>
                  <a:gd name="T80" fmla="*/ 185 w 280"/>
                  <a:gd name="T81" fmla="*/ 92 h 178"/>
                  <a:gd name="T82" fmla="*/ 184 w 280"/>
                  <a:gd name="T83" fmla="*/ 77 h 178"/>
                  <a:gd name="T84" fmla="*/ 179 w 280"/>
                  <a:gd name="T85" fmla="*/ 71 h 178"/>
                  <a:gd name="T86" fmla="*/ 163 w 280"/>
                  <a:gd name="T87" fmla="*/ 75 h 178"/>
                  <a:gd name="T88" fmla="*/ 158 w 280"/>
                  <a:gd name="T89" fmla="*/ 79 h 178"/>
                  <a:gd name="T90" fmla="*/ 145 w 280"/>
                  <a:gd name="T91" fmla="*/ 82 h 178"/>
                  <a:gd name="T92" fmla="*/ 116 w 280"/>
                  <a:gd name="T93" fmla="*/ 91 h 178"/>
                  <a:gd name="T94" fmla="*/ 80 w 280"/>
                  <a:gd name="T95" fmla="*/ 118 h 178"/>
                  <a:gd name="T96" fmla="*/ 52 w 280"/>
                  <a:gd name="T97" fmla="*/ 135 h 178"/>
                  <a:gd name="T98" fmla="*/ 22 w 280"/>
                  <a:gd name="T99" fmla="*/ 136 h 178"/>
                  <a:gd name="T100" fmla="*/ 18 w 280"/>
                  <a:gd name="T101" fmla="*/ 134 h 178"/>
                  <a:gd name="T102" fmla="*/ 16 w 280"/>
                  <a:gd name="T103"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0" h="178">
                    <a:moveTo>
                      <a:pt x="16" y="133"/>
                    </a:moveTo>
                    <a:cubicBezTo>
                      <a:pt x="18" y="129"/>
                      <a:pt x="16" y="127"/>
                      <a:pt x="14" y="124"/>
                    </a:cubicBezTo>
                    <a:cubicBezTo>
                      <a:pt x="9" y="118"/>
                      <a:pt x="5" y="111"/>
                      <a:pt x="2" y="103"/>
                    </a:cubicBezTo>
                    <a:cubicBezTo>
                      <a:pt x="0" y="95"/>
                      <a:pt x="1" y="88"/>
                      <a:pt x="6" y="81"/>
                    </a:cubicBezTo>
                    <a:cubicBezTo>
                      <a:pt x="9" y="78"/>
                      <a:pt x="12" y="76"/>
                      <a:pt x="16" y="77"/>
                    </a:cubicBezTo>
                    <a:cubicBezTo>
                      <a:pt x="18" y="77"/>
                      <a:pt x="20" y="76"/>
                      <a:pt x="22" y="77"/>
                    </a:cubicBezTo>
                    <a:cubicBezTo>
                      <a:pt x="29" y="79"/>
                      <a:pt x="36" y="76"/>
                      <a:pt x="40" y="71"/>
                    </a:cubicBezTo>
                    <a:cubicBezTo>
                      <a:pt x="44" y="67"/>
                      <a:pt x="49" y="65"/>
                      <a:pt x="54" y="64"/>
                    </a:cubicBezTo>
                    <a:cubicBezTo>
                      <a:pt x="57" y="64"/>
                      <a:pt x="60" y="62"/>
                      <a:pt x="63" y="61"/>
                    </a:cubicBezTo>
                    <a:cubicBezTo>
                      <a:pt x="89" y="47"/>
                      <a:pt x="116" y="35"/>
                      <a:pt x="144" y="25"/>
                    </a:cubicBezTo>
                    <a:cubicBezTo>
                      <a:pt x="152" y="22"/>
                      <a:pt x="161" y="19"/>
                      <a:pt x="169" y="16"/>
                    </a:cubicBezTo>
                    <a:cubicBezTo>
                      <a:pt x="174" y="14"/>
                      <a:pt x="180" y="14"/>
                      <a:pt x="186" y="13"/>
                    </a:cubicBezTo>
                    <a:cubicBezTo>
                      <a:pt x="194" y="12"/>
                      <a:pt x="201" y="11"/>
                      <a:pt x="209" y="9"/>
                    </a:cubicBezTo>
                    <a:cubicBezTo>
                      <a:pt x="214" y="8"/>
                      <a:pt x="219" y="5"/>
                      <a:pt x="224" y="3"/>
                    </a:cubicBezTo>
                    <a:cubicBezTo>
                      <a:pt x="227" y="1"/>
                      <a:pt x="230" y="0"/>
                      <a:pt x="233" y="0"/>
                    </a:cubicBezTo>
                    <a:cubicBezTo>
                      <a:pt x="244" y="0"/>
                      <a:pt x="255" y="1"/>
                      <a:pt x="265" y="5"/>
                    </a:cubicBezTo>
                    <a:cubicBezTo>
                      <a:pt x="276" y="9"/>
                      <a:pt x="280" y="19"/>
                      <a:pt x="274" y="29"/>
                    </a:cubicBezTo>
                    <a:cubicBezTo>
                      <a:pt x="270" y="38"/>
                      <a:pt x="263" y="45"/>
                      <a:pt x="256" y="50"/>
                    </a:cubicBezTo>
                    <a:cubicBezTo>
                      <a:pt x="252" y="53"/>
                      <a:pt x="249" y="53"/>
                      <a:pt x="245" y="53"/>
                    </a:cubicBezTo>
                    <a:cubicBezTo>
                      <a:pt x="236" y="54"/>
                      <a:pt x="228" y="55"/>
                      <a:pt x="220" y="56"/>
                    </a:cubicBezTo>
                    <a:cubicBezTo>
                      <a:pt x="218" y="57"/>
                      <a:pt x="215" y="57"/>
                      <a:pt x="213" y="58"/>
                    </a:cubicBezTo>
                    <a:cubicBezTo>
                      <a:pt x="209" y="60"/>
                      <a:pt x="208" y="63"/>
                      <a:pt x="208" y="67"/>
                    </a:cubicBezTo>
                    <a:cubicBezTo>
                      <a:pt x="208" y="70"/>
                      <a:pt x="209" y="73"/>
                      <a:pt x="210" y="76"/>
                    </a:cubicBezTo>
                    <a:cubicBezTo>
                      <a:pt x="213" y="82"/>
                      <a:pt x="215" y="87"/>
                      <a:pt x="218" y="92"/>
                    </a:cubicBezTo>
                    <a:cubicBezTo>
                      <a:pt x="221" y="100"/>
                      <a:pt x="224" y="107"/>
                      <a:pt x="224" y="115"/>
                    </a:cubicBezTo>
                    <a:cubicBezTo>
                      <a:pt x="224" y="126"/>
                      <a:pt x="223" y="136"/>
                      <a:pt x="220" y="146"/>
                    </a:cubicBezTo>
                    <a:cubicBezTo>
                      <a:pt x="216" y="157"/>
                      <a:pt x="209" y="162"/>
                      <a:pt x="197" y="163"/>
                    </a:cubicBezTo>
                    <a:cubicBezTo>
                      <a:pt x="194" y="163"/>
                      <a:pt x="192" y="163"/>
                      <a:pt x="189" y="163"/>
                    </a:cubicBezTo>
                    <a:cubicBezTo>
                      <a:pt x="186" y="163"/>
                      <a:pt x="183" y="163"/>
                      <a:pt x="181" y="167"/>
                    </a:cubicBezTo>
                    <a:cubicBezTo>
                      <a:pt x="180" y="168"/>
                      <a:pt x="179" y="169"/>
                      <a:pt x="178" y="170"/>
                    </a:cubicBezTo>
                    <a:cubicBezTo>
                      <a:pt x="171" y="176"/>
                      <a:pt x="164" y="178"/>
                      <a:pt x="156" y="175"/>
                    </a:cubicBezTo>
                    <a:cubicBezTo>
                      <a:pt x="151" y="172"/>
                      <a:pt x="145" y="169"/>
                      <a:pt x="140" y="166"/>
                    </a:cubicBezTo>
                    <a:cubicBezTo>
                      <a:pt x="136" y="163"/>
                      <a:pt x="132" y="162"/>
                      <a:pt x="126" y="162"/>
                    </a:cubicBezTo>
                    <a:cubicBezTo>
                      <a:pt x="124" y="162"/>
                      <a:pt x="121" y="163"/>
                      <a:pt x="119" y="160"/>
                    </a:cubicBezTo>
                    <a:cubicBezTo>
                      <a:pt x="116" y="157"/>
                      <a:pt x="114" y="154"/>
                      <a:pt x="113" y="150"/>
                    </a:cubicBezTo>
                    <a:cubicBezTo>
                      <a:pt x="112" y="148"/>
                      <a:pt x="113" y="147"/>
                      <a:pt x="115" y="147"/>
                    </a:cubicBezTo>
                    <a:cubicBezTo>
                      <a:pt x="117" y="147"/>
                      <a:pt x="120" y="147"/>
                      <a:pt x="122" y="147"/>
                    </a:cubicBezTo>
                    <a:cubicBezTo>
                      <a:pt x="137" y="148"/>
                      <a:pt x="152" y="146"/>
                      <a:pt x="166" y="141"/>
                    </a:cubicBezTo>
                    <a:cubicBezTo>
                      <a:pt x="173" y="138"/>
                      <a:pt x="179" y="134"/>
                      <a:pt x="185" y="129"/>
                    </a:cubicBezTo>
                    <a:cubicBezTo>
                      <a:pt x="188" y="126"/>
                      <a:pt x="189" y="123"/>
                      <a:pt x="188" y="120"/>
                    </a:cubicBezTo>
                    <a:cubicBezTo>
                      <a:pt x="187" y="111"/>
                      <a:pt x="186" y="102"/>
                      <a:pt x="185" y="92"/>
                    </a:cubicBezTo>
                    <a:cubicBezTo>
                      <a:pt x="184" y="87"/>
                      <a:pt x="184" y="82"/>
                      <a:pt x="184" y="77"/>
                    </a:cubicBezTo>
                    <a:cubicBezTo>
                      <a:pt x="184" y="73"/>
                      <a:pt x="183" y="71"/>
                      <a:pt x="179" y="71"/>
                    </a:cubicBezTo>
                    <a:cubicBezTo>
                      <a:pt x="173" y="70"/>
                      <a:pt x="168" y="70"/>
                      <a:pt x="163" y="75"/>
                    </a:cubicBezTo>
                    <a:cubicBezTo>
                      <a:pt x="162" y="76"/>
                      <a:pt x="160" y="77"/>
                      <a:pt x="158" y="79"/>
                    </a:cubicBezTo>
                    <a:cubicBezTo>
                      <a:pt x="154" y="81"/>
                      <a:pt x="150" y="83"/>
                      <a:pt x="145" y="82"/>
                    </a:cubicBezTo>
                    <a:cubicBezTo>
                      <a:pt x="134" y="82"/>
                      <a:pt x="124" y="85"/>
                      <a:pt x="116" y="91"/>
                    </a:cubicBezTo>
                    <a:cubicBezTo>
                      <a:pt x="104" y="100"/>
                      <a:pt x="92" y="109"/>
                      <a:pt x="80" y="118"/>
                    </a:cubicBezTo>
                    <a:cubicBezTo>
                      <a:pt x="71" y="124"/>
                      <a:pt x="62" y="131"/>
                      <a:pt x="52" y="135"/>
                    </a:cubicBezTo>
                    <a:cubicBezTo>
                      <a:pt x="42" y="139"/>
                      <a:pt x="32" y="140"/>
                      <a:pt x="22" y="136"/>
                    </a:cubicBezTo>
                    <a:cubicBezTo>
                      <a:pt x="20" y="136"/>
                      <a:pt x="19" y="135"/>
                      <a:pt x="18" y="134"/>
                    </a:cubicBezTo>
                    <a:cubicBezTo>
                      <a:pt x="17" y="134"/>
                      <a:pt x="17" y="134"/>
                      <a:pt x="1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4" name="Freeform 15">
                <a:extLst>
                  <a:ext uri="{FF2B5EF4-FFF2-40B4-BE49-F238E27FC236}">
                    <a16:creationId xmlns:a16="http://schemas.microsoft.com/office/drawing/2014/main" id="{8F85E7F0-D6E4-48F0-A113-2A9E57A84215}"/>
                  </a:ext>
                </a:extLst>
              </p:cNvPr>
              <p:cNvSpPr>
                <a:spLocks/>
              </p:cNvSpPr>
              <p:nvPr/>
            </p:nvSpPr>
            <p:spPr bwMode="auto">
              <a:xfrm>
                <a:off x="6548140" y="2449465"/>
                <a:ext cx="605519" cy="323584"/>
              </a:xfrm>
              <a:custGeom>
                <a:avLst/>
                <a:gdLst>
                  <a:gd name="T0" fmla="*/ 197 w 212"/>
                  <a:gd name="T1" fmla="*/ 0 h 114"/>
                  <a:gd name="T2" fmla="*/ 205 w 212"/>
                  <a:gd name="T3" fmla="*/ 0 h 114"/>
                  <a:gd name="T4" fmla="*/ 211 w 212"/>
                  <a:gd name="T5" fmla="*/ 9 h 114"/>
                  <a:gd name="T6" fmla="*/ 191 w 212"/>
                  <a:gd name="T7" fmla="*/ 29 h 114"/>
                  <a:gd name="T8" fmla="*/ 187 w 212"/>
                  <a:gd name="T9" fmla="*/ 29 h 114"/>
                  <a:gd name="T10" fmla="*/ 174 w 212"/>
                  <a:gd name="T11" fmla="*/ 33 h 114"/>
                  <a:gd name="T12" fmla="*/ 132 w 212"/>
                  <a:gd name="T13" fmla="*/ 67 h 114"/>
                  <a:gd name="T14" fmla="*/ 109 w 212"/>
                  <a:gd name="T15" fmla="*/ 91 h 114"/>
                  <a:gd name="T16" fmla="*/ 71 w 212"/>
                  <a:gd name="T17" fmla="*/ 112 h 114"/>
                  <a:gd name="T18" fmla="*/ 40 w 212"/>
                  <a:gd name="T19" fmla="*/ 108 h 114"/>
                  <a:gd name="T20" fmla="*/ 9 w 212"/>
                  <a:gd name="T21" fmla="*/ 90 h 114"/>
                  <a:gd name="T22" fmla="*/ 8 w 212"/>
                  <a:gd name="T23" fmla="*/ 89 h 114"/>
                  <a:gd name="T24" fmla="*/ 11 w 212"/>
                  <a:gd name="T25" fmla="*/ 64 h 114"/>
                  <a:gd name="T26" fmla="*/ 15 w 212"/>
                  <a:gd name="T27" fmla="*/ 62 h 114"/>
                  <a:gd name="T28" fmla="*/ 114 w 212"/>
                  <a:gd name="T29" fmla="*/ 23 h 114"/>
                  <a:gd name="T30" fmla="*/ 130 w 212"/>
                  <a:gd name="T31" fmla="*/ 18 h 114"/>
                  <a:gd name="T32" fmla="*/ 164 w 212"/>
                  <a:gd name="T33" fmla="*/ 7 h 114"/>
                  <a:gd name="T34" fmla="*/ 197 w 212"/>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4">
                    <a:moveTo>
                      <a:pt x="197" y="0"/>
                    </a:moveTo>
                    <a:cubicBezTo>
                      <a:pt x="199" y="0"/>
                      <a:pt x="202" y="0"/>
                      <a:pt x="205" y="0"/>
                    </a:cubicBezTo>
                    <a:cubicBezTo>
                      <a:pt x="209" y="1"/>
                      <a:pt x="212" y="5"/>
                      <a:pt x="211" y="9"/>
                    </a:cubicBezTo>
                    <a:cubicBezTo>
                      <a:pt x="207" y="18"/>
                      <a:pt x="200" y="25"/>
                      <a:pt x="191" y="29"/>
                    </a:cubicBezTo>
                    <a:cubicBezTo>
                      <a:pt x="189" y="29"/>
                      <a:pt x="188" y="29"/>
                      <a:pt x="187" y="29"/>
                    </a:cubicBezTo>
                    <a:cubicBezTo>
                      <a:pt x="182" y="28"/>
                      <a:pt x="178" y="30"/>
                      <a:pt x="174" y="33"/>
                    </a:cubicBezTo>
                    <a:cubicBezTo>
                      <a:pt x="158" y="43"/>
                      <a:pt x="144" y="54"/>
                      <a:pt x="132" y="67"/>
                    </a:cubicBezTo>
                    <a:cubicBezTo>
                      <a:pt x="124" y="75"/>
                      <a:pt x="116" y="83"/>
                      <a:pt x="109" y="91"/>
                    </a:cubicBezTo>
                    <a:cubicBezTo>
                      <a:pt x="99" y="102"/>
                      <a:pt x="86" y="110"/>
                      <a:pt x="71" y="112"/>
                    </a:cubicBezTo>
                    <a:cubicBezTo>
                      <a:pt x="61" y="114"/>
                      <a:pt x="50" y="112"/>
                      <a:pt x="40" y="108"/>
                    </a:cubicBezTo>
                    <a:cubicBezTo>
                      <a:pt x="29" y="104"/>
                      <a:pt x="19" y="98"/>
                      <a:pt x="9" y="90"/>
                    </a:cubicBezTo>
                    <a:cubicBezTo>
                      <a:pt x="9" y="90"/>
                      <a:pt x="9" y="89"/>
                      <a:pt x="8" y="89"/>
                    </a:cubicBezTo>
                    <a:cubicBezTo>
                      <a:pt x="0" y="81"/>
                      <a:pt x="2" y="70"/>
                      <a:pt x="11" y="64"/>
                    </a:cubicBezTo>
                    <a:cubicBezTo>
                      <a:pt x="12" y="63"/>
                      <a:pt x="14" y="63"/>
                      <a:pt x="15" y="62"/>
                    </a:cubicBezTo>
                    <a:cubicBezTo>
                      <a:pt x="48" y="49"/>
                      <a:pt x="81" y="36"/>
                      <a:pt x="114" y="23"/>
                    </a:cubicBezTo>
                    <a:cubicBezTo>
                      <a:pt x="119" y="21"/>
                      <a:pt x="125" y="19"/>
                      <a:pt x="130" y="18"/>
                    </a:cubicBezTo>
                    <a:cubicBezTo>
                      <a:pt x="142" y="15"/>
                      <a:pt x="153" y="12"/>
                      <a:pt x="164" y="7"/>
                    </a:cubicBezTo>
                    <a:cubicBezTo>
                      <a:pt x="175" y="2"/>
                      <a:pt x="186" y="0"/>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5" name="Freeform 16">
                <a:extLst>
                  <a:ext uri="{FF2B5EF4-FFF2-40B4-BE49-F238E27FC236}">
                    <a16:creationId xmlns:a16="http://schemas.microsoft.com/office/drawing/2014/main" id="{9AA89938-51FC-49D9-8A20-AE9CA39EDED4}"/>
                  </a:ext>
                </a:extLst>
              </p:cNvPr>
              <p:cNvSpPr>
                <a:spLocks/>
              </p:cNvSpPr>
              <p:nvPr/>
            </p:nvSpPr>
            <p:spPr bwMode="auto">
              <a:xfrm>
                <a:off x="6746776" y="2048989"/>
                <a:ext cx="323584" cy="358826"/>
              </a:xfrm>
              <a:custGeom>
                <a:avLst/>
                <a:gdLst>
                  <a:gd name="T0" fmla="*/ 114 w 114"/>
                  <a:gd name="T1" fmla="*/ 70 h 126"/>
                  <a:gd name="T2" fmla="*/ 101 w 114"/>
                  <a:gd name="T3" fmla="*/ 91 h 126"/>
                  <a:gd name="T4" fmla="*/ 78 w 114"/>
                  <a:gd name="T5" fmla="*/ 97 h 126"/>
                  <a:gd name="T6" fmla="*/ 58 w 114"/>
                  <a:gd name="T7" fmla="*/ 106 h 126"/>
                  <a:gd name="T8" fmla="*/ 40 w 114"/>
                  <a:gd name="T9" fmla="*/ 121 h 126"/>
                  <a:gd name="T10" fmla="*/ 31 w 114"/>
                  <a:gd name="T11" fmla="*/ 125 h 126"/>
                  <a:gd name="T12" fmla="*/ 23 w 114"/>
                  <a:gd name="T13" fmla="*/ 122 h 126"/>
                  <a:gd name="T14" fmla="*/ 23 w 114"/>
                  <a:gd name="T15" fmla="*/ 112 h 126"/>
                  <a:gd name="T16" fmla="*/ 26 w 114"/>
                  <a:gd name="T17" fmla="*/ 68 h 126"/>
                  <a:gd name="T18" fmla="*/ 16 w 114"/>
                  <a:gd name="T19" fmla="*/ 50 h 126"/>
                  <a:gd name="T20" fmla="*/ 11 w 114"/>
                  <a:gd name="T21" fmla="*/ 39 h 126"/>
                  <a:gd name="T22" fmla="*/ 3 w 114"/>
                  <a:gd name="T23" fmla="*/ 21 h 126"/>
                  <a:gd name="T24" fmla="*/ 3 w 114"/>
                  <a:gd name="T25" fmla="*/ 6 h 126"/>
                  <a:gd name="T26" fmla="*/ 12 w 114"/>
                  <a:gd name="T27" fmla="*/ 0 h 126"/>
                  <a:gd name="T28" fmla="*/ 18 w 114"/>
                  <a:gd name="T29" fmla="*/ 1 h 126"/>
                  <a:gd name="T30" fmla="*/ 50 w 114"/>
                  <a:gd name="T31" fmla="*/ 12 h 126"/>
                  <a:gd name="T32" fmla="*/ 86 w 114"/>
                  <a:gd name="T33" fmla="*/ 31 h 126"/>
                  <a:gd name="T34" fmla="*/ 106 w 114"/>
                  <a:gd name="T35" fmla="*/ 48 h 126"/>
                  <a:gd name="T36" fmla="*/ 114 w 114"/>
                  <a:gd name="T3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6">
                    <a:moveTo>
                      <a:pt x="114" y="70"/>
                    </a:moveTo>
                    <a:cubicBezTo>
                      <a:pt x="114" y="79"/>
                      <a:pt x="109" y="86"/>
                      <a:pt x="101" y="91"/>
                    </a:cubicBezTo>
                    <a:cubicBezTo>
                      <a:pt x="94" y="95"/>
                      <a:pt x="86" y="97"/>
                      <a:pt x="78" y="97"/>
                    </a:cubicBezTo>
                    <a:cubicBezTo>
                      <a:pt x="64" y="97"/>
                      <a:pt x="66" y="98"/>
                      <a:pt x="58" y="106"/>
                    </a:cubicBezTo>
                    <a:cubicBezTo>
                      <a:pt x="52" y="111"/>
                      <a:pt x="46" y="116"/>
                      <a:pt x="40" y="121"/>
                    </a:cubicBezTo>
                    <a:cubicBezTo>
                      <a:pt x="38" y="123"/>
                      <a:pt x="35" y="124"/>
                      <a:pt x="31" y="125"/>
                    </a:cubicBezTo>
                    <a:cubicBezTo>
                      <a:pt x="28" y="126"/>
                      <a:pt x="25" y="125"/>
                      <a:pt x="23" y="122"/>
                    </a:cubicBezTo>
                    <a:cubicBezTo>
                      <a:pt x="22" y="118"/>
                      <a:pt x="21" y="115"/>
                      <a:pt x="23" y="112"/>
                    </a:cubicBezTo>
                    <a:cubicBezTo>
                      <a:pt x="33" y="98"/>
                      <a:pt x="33" y="83"/>
                      <a:pt x="26" y="68"/>
                    </a:cubicBezTo>
                    <a:cubicBezTo>
                      <a:pt x="23" y="61"/>
                      <a:pt x="19" y="56"/>
                      <a:pt x="16" y="50"/>
                    </a:cubicBezTo>
                    <a:cubicBezTo>
                      <a:pt x="14" y="46"/>
                      <a:pt x="12" y="43"/>
                      <a:pt x="11" y="39"/>
                    </a:cubicBezTo>
                    <a:cubicBezTo>
                      <a:pt x="9" y="33"/>
                      <a:pt x="7" y="27"/>
                      <a:pt x="3" y="21"/>
                    </a:cubicBezTo>
                    <a:cubicBezTo>
                      <a:pt x="0" y="17"/>
                      <a:pt x="0" y="12"/>
                      <a:pt x="3" y="6"/>
                    </a:cubicBezTo>
                    <a:cubicBezTo>
                      <a:pt x="5" y="2"/>
                      <a:pt x="8" y="0"/>
                      <a:pt x="12" y="0"/>
                    </a:cubicBezTo>
                    <a:cubicBezTo>
                      <a:pt x="14" y="0"/>
                      <a:pt x="16" y="1"/>
                      <a:pt x="18" y="1"/>
                    </a:cubicBezTo>
                    <a:cubicBezTo>
                      <a:pt x="29" y="3"/>
                      <a:pt x="40" y="7"/>
                      <a:pt x="50" y="12"/>
                    </a:cubicBezTo>
                    <a:cubicBezTo>
                      <a:pt x="62" y="19"/>
                      <a:pt x="74" y="25"/>
                      <a:pt x="86" y="31"/>
                    </a:cubicBezTo>
                    <a:cubicBezTo>
                      <a:pt x="94" y="36"/>
                      <a:pt x="101" y="41"/>
                      <a:pt x="106" y="48"/>
                    </a:cubicBezTo>
                    <a:cubicBezTo>
                      <a:pt x="111" y="54"/>
                      <a:pt x="114" y="61"/>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6" name="Freeform 24">
                <a:extLst>
                  <a:ext uri="{FF2B5EF4-FFF2-40B4-BE49-F238E27FC236}">
                    <a16:creationId xmlns:a16="http://schemas.microsoft.com/office/drawing/2014/main" id="{1DA43A21-B3DE-46D7-8042-B68A4F8A950B}"/>
                  </a:ext>
                </a:extLst>
              </p:cNvPr>
              <p:cNvSpPr>
                <a:spLocks/>
              </p:cNvSpPr>
              <p:nvPr/>
            </p:nvSpPr>
            <p:spPr bwMode="auto">
              <a:xfrm>
                <a:off x="9216909" y="2378981"/>
                <a:ext cx="317177" cy="429310"/>
              </a:xfrm>
              <a:custGeom>
                <a:avLst/>
                <a:gdLst>
                  <a:gd name="T0" fmla="*/ 111 w 111"/>
                  <a:gd name="T1" fmla="*/ 118 h 150"/>
                  <a:gd name="T2" fmla="*/ 108 w 111"/>
                  <a:gd name="T3" fmla="*/ 125 h 150"/>
                  <a:gd name="T4" fmla="*/ 94 w 111"/>
                  <a:gd name="T5" fmla="*/ 142 h 150"/>
                  <a:gd name="T6" fmla="*/ 80 w 111"/>
                  <a:gd name="T7" fmla="*/ 149 h 150"/>
                  <a:gd name="T8" fmla="*/ 72 w 111"/>
                  <a:gd name="T9" fmla="*/ 144 h 150"/>
                  <a:gd name="T10" fmla="*/ 66 w 111"/>
                  <a:gd name="T11" fmla="*/ 117 h 150"/>
                  <a:gd name="T12" fmla="*/ 59 w 111"/>
                  <a:gd name="T13" fmla="*/ 90 h 150"/>
                  <a:gd name="T14" fmla="*/ 50 w 111"/>
                  <a:gd name="T15" fmla="*/ 75 h 150"/>
                  <a:gd name="T16" fmla="*/ 19 w 111"/>
                  <a:gd name="T17" fmla="*/ 40 h 150"/>
                  <a:gd name="T18" fmla="*/ 6 w 111"/>
                  <a:gd name="T19" fmla="*/ 27 h 150"/>
                  <a:gd name="T20" fmla="*/ 0 w 111"/>
                  <a:gd name="T21" fmla="*/ 10 h 150"/>
                  <a:gd name="T22" fmla="*/ 0 w 111"/>
                  <a:gd name="T23" fmla="*/ 8 h 150"/>
                  <a:gd name="T24" fmla="*/ 9 w 111"/>
                  <a:gd name="T25" fmla="*/ 2 h 150"/>
                  <a:gd name="T26" fmla="*/ 18 w 111"/>
                  <a:gd name="T27" fmla="*/ 7 h 150"/>
                  <a:gd name="T28" fmla="*/ 27 w 111"/>
                  <a:gd name="T29" fmla="*/ 15 h 150"/>
                  <a:gd name="T30" fmla="*/ 44 w 111"/>
                  <a:gd name="T31" fmla="*/ 26 h 150"/>
                  <a:gd name="T32" fmla="*/ 85 w 111"/>
                  <a:gd name="T33" fmla="*/ 57 h 150"/>
                  <a:gd name="T34" fmla="*/ 110 w 111"/>
                  <a:gd name="T35" fmla="*/ 114 h 150"/>
                  <a:gd name="T36" fmla="*/ 110 w 111"/>
                  <a:gd name="T37" fmla="*/ 117 h 150"/>
                  <a:gd name="T38" fmla="*/ 111 w 111"/>
                  <a:gd name="T39" fmla="*/ 11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50">
                    <a:moveTo>
                      <a:pt x="111" y="118"/>
                    </a:moveTo>
                    <a:cubicBezTo>
                      <a:pt x="110" y="120"/>
                      <a:pt x="109" y="123"/>
                      <a:pt x="108" y="125"/>
                    </a:cubicBezTo>
                    <a:cubicBezTo>
                      <a:pt x="103" y="131"/>
                      <a:pt x="99" y="136"/>
                      <a:pt x="94" y="142"/>
                    </a:cubicBezTo>
                    <a:cubicBezTo>
                      <a:pt x="90" y="146"/>
                      <a:pt x="86" y="148"/>
                      <a:pt x="80" y="149"/>
                    </a:cubicBezTo>
                    <a:cubicBezTo>
                      <a:pt x="75" y="150"/>
                      <a:pt x="73" y="149"/>
                      <a:pt x="72" y="144"/>
                    </a:cubicBezTo>
                    <a:cubicBezTo>
                      <a:pt x="70" y="135"/>
                      <a:pt x="68" y="126"/>
                      <a:pt x="66" y="117"/>
                    </a:cubicBezTo>
                    <a:cubicBezTo>
                      <a:pt x="64" y="108"/>
                      <a:pt x="63" y="99"/>
                      <a:pt x="59" y="90"/>
                    </a:cubicBezTo>
                    <a:cubicBezTo>
                      <a:pt x="57" y="85"/>
                      <a:pt x="54" y="80"/>
                      <a:pt x="50" y="75"/>
                    </a:cubicBezTo>
                    <a:cubicBezTo>
                      <a:pt x="40" y="63"/>
                      <a:pt x="29" y="51"/>
                      <a:pt x="19" y="40"/>
                    </a:cubicBezTo>
                    <a:cubicBezTo>
                      <a:pt x="15" y="35"/>
                      <a:pt x="11" y="31"/>
                      <a:pt x="6" y="27"/>
                    </a:cubicBezTo>
                    <a:cubicBezTo>
                      <a:pt x="1" y="22"/>
                      <a:pt x="0" y="17"/>
                      <a:pt x="0" y="10"/>
                    </a:cubicBezTo>
                    <a:cubicBezTo>
                      <a:pt x="0" y="9"/>
                      <a:pt x="0" y="9"/>
                      <a:pt x="0" y="8"/>
                    </a:cubicBezTo>
                    <a:cubicBezTo>
                      <a:pt x="2" y="1"/>
                      <a:pt x="3" y="0"/>
                      <a:pt x="9" y="2"/>
                    </a:cubicBezTo>
                    <a:cubicBezTo>
                      <a:pt x="12" y="4"/>
                      <a:pt x="15" y="5"/>
                      <a:pt x="18" y="7"/>
                    </a:cubicBezTo>
                    <a:cubicBezTo>
                      <a:pt x="21" y="10"/>
                      <a:pt x="24" y="12"/>
                      <a:pt x="27" y="15"/>
                    </a:cubicBezTo>
                    <a:cubicBezTo>
                      <a:pt x="32" y="20"/>
                      <a:pt x="38" y="24"/>
                      <a:pt x="44" y="26"/>
                    </a:cubicBezTo>
                    <a:cubicBezTo>
                      <a:pt x="61" y="33"/>
                      <a:pt x="74" y="43"/>
                      <a:pt x="85" y="57"/>
                    </a:cubicBezTo>
                    <a:cubicBezTo>
                      <a:pt x="98" y="73"/>
                      <a:pt x="107" y="92"/>
                      <a:pt x="110" y="114"/>
                    </a:cubicBezTo>
                    <a:cubicBezTo>
                      <a:pt x="110" y="115"/>
                      <a:pt x="110" y="116"/>
                      <a:pt x="110" y="117"/>
                    </a:cubicBezTo>
                    <a:cubicBezTo>
                      <a:pt x="110" y="117"/>
                      <a:pt x="110" y="118"/>
                      <a:pt x="1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7" name="Freeform 26">
                <a:extLst>
                  <a:ext uri="{FF2B5EF4-FFF2-40B4-BE49-F238E27FC236}">
                    <a16:creationId xmlns:a16="http://schemas.microsoft.com/office/drawing/2014/main" id="{6DFF31B1-CB8C-4F29-A011-B6B43254D88F}"/>
                  </a:ext>
                </a:extLst>
              </p:cNvPr>
              <p:cNvSpPr>
                <a:spLocks/>
              </p:cNvSpPr>
              <p:nvPr/>
            </p:nvSpPr>
            <p:spPr bwMode="auto">
              <a:xfrm>
                <a:off x="7022303" y="3189544"/>
                <a:ext cx="230674" cy="281935"/>
              </a:xfrm>
              <a:custGeom>
                <a:avLst/>
                <a:gdLst>
                  <a:gd name="T0" fmla="*/ 0 w 81"/>
                  <a:gd name="T1" fmla="*/ 18 h 99"/>
                  <a:gd name="T2" fmla="*/ 1 w 81"/>
                  <a:gd name="T3" fmla="*/ 9 h 99"/>
                  <a:gd name="T4" fmla="*/ 11 w 81"/>
                  <a:gd name="T5" fmla="*/ 1 h 99"/>
                  <a:gd name="T6" fmla="*/ 50 w 81"/>
                  <a:gd name="T7" fmla="*/ 12 h 99"/>
                  <a:gd name="T8" fmla="*/ 78 w 81"/>
                  <a:gd name="T9" fmla="*/ 44 h 99"/>
                  <a:gd name="T10" fmla="*/ 80 w 81"/>
                  <a:gd name="T11" fmla="*/ 51 h 99"/>
                  <a:gd name="T12" fmla="*/ 77 w 81"/>
                  <a:gd name="T13" fmla="*/ 79 h 99"/>
                  <a:gd name="T14" fmla="*/ 43 w 81"/>
                  <a:gd name="T15" fmla="*/ 92 h 99"/>
                  <a:gd name="T16" fmla="*/ 30 w 81"/>
                  <a:gd name="T17" fmla="*/ 81 h 99"/>
                  <a:gd name="T18" fmla="*/ 12 w 81"/>
                  <a:gd name="T19" fmla="*/ 60 h 99"/>
                  <a:gd name="T20" fmla="*/ 1 w 81"/>
                  <a:gd name="T21" fmla="*/ 24 h 99"/>
                  <a:gd name="T22" fmla="*/ 1 w 81"/>
                  <a:gd name="T23" fmla="*/ 18 h 99"/>
                  <a:gd name="T24" fmla="*/ 0 w 81"/>
                  <a:gd name="T25"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99">
                    <a:moveTo>
                      <a:pt x="0" y="18"/>
                    </a:moveTo>
                    <a:cubicBezTo>
                      <a:pt x="1" y="15"/>
                      <a:pt x="1" y="12"/>
                      <a:pt x="1" y="9"/>
                    </a:cubicBezTo>
                    <a:cubicBezTo>
                      <a:pt x="2" y="4"/>
                      <a:pt x="5" y="1"/>
                      <a:pt x="11" y="1"/>
                    </a:cubicBezTo>
                    <a:cubicBezTo>
                      <a:pt x="25" y="0"/>
                      <a:pt x="39" y="2"/>
                      <a:pt x="50" y="12"/>
                    </a:cubicBezTo>
                    <a:cubicBezTo>
                      <a:pt x="62" y="21"/>
                      <a:pt x="70" y="32"/>
                      <a:pt x="78" y="44"/>
                    </a:cubicBezTo>
                    <a:cubicBezTo>
                      <a:pt x="79" y="46"/>
                      <a:pt x="80" y="49"/>
                      <a:pt x="80" y="51"/>
                    </a:cubicBezTo>
                    <a:cubicBezTo>
                      <a:pt x="81" y="61"/>
                      <a:pt x="80" y="70"/>
                      <a:pt x="77" y="79"/>
                    </a:cubicBezTo>
                    <a:cubicBezTo>
                      <a:pt x="74" y="89"/>
                      <a:pt x="57" y="99"/>
                      <a:pt x="43" y="92"/>
                    </a:cubicBezTo>
                    <a:cubicBezTo>
                      <a:pt x="38" y="89"/>
                      <a:pt x="33" y="86"/>
                      <a:pt x="30" y="81"/>
                    </a:cubicBezTo>
                    <a:cubicBezTo>
                      <a:pt x="24" y="74"/>
                      <a:pt x="18" y="67"/>
                      <a:pt x="12" y="60"/>
                    </a:cubicBezTo>
                    <a:cubicBezTo>
                      <a:pt x="4" y="49"/>
                      <a:pt x="2" y="37"/>
                      <a:pt x="1" y="24"/>
                    </a:cubicBezTo>
                    <a:cubicBezTo>
                      <a:pt x="1" y="22"/>
                      <a:pt x="1" y="20"/>
                      <a:pt x="1" y="18"/>
                    </a:cubicBezTo>
                    <a:cubicBezTo>
                      <a:pt x="1" y="18"/>
                      <a:pt x="1"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8" name="Freeform 28">
                <a:extLst>
                  <a:ext uri="{FF2B5EF4-FFF2-40B4-BE49-F238E27FC236}">
                    <a16:creationId xmlns:a16="http://schemas.microsoft.com/office/drawing/2014/main" id="{B14ACCE6-5193-44FD-9E60-94C9373CFBD8}"/>
                  </a:ext>
                </a:extLst>
              </p:cNvPr>
              <p:cNvSpPr>
                <a:spLocks/>
              </p:cNvSpPr>
              <p:nvPr/>
            </p:nvSpPr>
            <p:spPr bwMode="auto">
              <a:xfrm>
                <a:off x="8502460" y="3122264"/>
                <a:ext cx="246693" cy="285139"/>
              </a:xfrm>
              <a:custGeom>
                <a:avLst/>
                <a:gdLst>
                  <a:gd name="T0" fmla="*/ 38 w 87"/>
                  <a:gd name="T1" fmla="*/ 100 h 100"/>
                  <a:gd name="T2" fmla="*/ 27 w 87"/>
                  <a:gd name="T3" fmla="*/ 98 h 100"/>
                  <a:gd name="T4" fmla="*/ 22 w 87"/>
                  <a:gd name="T5" fmla="*/ 91 h 100"/>
                  <a:gd name="T6" fmla="*/ 17 w 87"/>
                  <a:gd name="T7" fmla="*/ 65 h 100"/>
                  <a:gd name="T8" fmla="*/ 1 w 87"/>
                  <a:gd name="T9" fmla="*/ 16 h 100"/>
                  <a:gd name="T10" fmla="*/ 0 w 87"/>
                  <a:gd name="T11" fmla="*/ 4 h 100"/>
                  <a:gd name="T12" fmla="*/ 4 w 87"/>
                  <a:gd name="T13" fmla="*/ 0 h 100"/>
                  <a:gd name="T14" fmla="*/ 12 w 87"/>
                  <a:gd name="T15" fmla="*/ 0 h 100"/>
                  <a:gd name="T16" fmla="*/ 20 w 87"/>
                  <a:gd name="T17" fmla="*/ 4 h 100"/>
                  <a:gd name="T18" fmla="*/ 31 w 87"/>
                  <a:gd name="T19" fmla="*/ 12 h 100"/>
                  <a:gd name="T20" fmla="*/ 65 w 87"/>
                  <a:gd name="T21" fmla="*/ 41 h 100"/>
                  <a:gd name="T22" fmla="*/ 78 w 87"/>
                  <a:gd name="T23" fmla="*/ 56 h 100"/>
                  <a:gd name="T24" fmla="*/ 73 w 87"/>
                  <a:gd name="T25" fmla="*/ 87 h 100"/>
                  <a:gd name="T26" fmla="*/ 38 w 87"/>
                  <a:gd name="T2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0">
                    <a:moveTo>
                      <a:pt x="38" y="100"/>
                    </a:moveTo>
                    <a:cubicBezTo>
                      <a:pt x="34" y="99"/>
                      <a:pt x="31" y="99"/>
                      <a:pt x="27" y="98"/>
                    </a:cubicBezTo>
                    <a:cubicBezTo>
                      <a:pt x="24" y="97"/>
                      <a:pt x="22" y="94"/>
                      <a:pt x="22" y="91"/>
                    </a:cubicBezTo>
                    <a:cubicBezTo>
                      <a:pt x="23" y="81"/>
                      <a:pt x="20" y="73"/>
                      <a:pt x="17" y="65"/>
                    </a:cubicBezTo>
                    <a:cubicBezTo>
                      <a:pt x="11" y="49"/>
                      <a:pt x="4" y="33"/>
                      <a:pt x="1" y="16"/>
                    </a:cubicBezTo>
                    <a:cubicBezTo>
                      <a:pt x="0" y="12"/>
                      <a:pt x="0" y="8"/>
                      <a:pt x="0" y="4"/>
                    </a:cubicBezTo>
                    <a:cubicBezTo>
                      <a:pt x="0" y="2"/>
                      <a:pt x="2" y="0"/>
                      <a:pt x="4" y="0"/>
                    </a:cubicBezTo>
                    <a:cubicBezTo>
                      <a:pt x="7" y="0"/>
                      <a:pt x="10" y="0"/>
                      <a:pt x="12" y="0"/>
                    </a:cubicBezTo>
                    <a:cubicBezTo>
                      <a:pt x="15" y="1"/>
                      <a:pt x="18" y="2"/>
                      <a:pt x="20" y="4"/>
                    </a:cubicBezTo>
                    <a:cubicBezTo>
                      <a:pt x="24" y="7"/>
                      <a:pt x="28" y="9"/>
                      <a:pt x="31" y="12"/>
                    </a:cubicBezTo>
                    <a:cubicBezTo>
                      <a:pt x="42" y="22"/>
                      <a:pt x="54" y="31"/>
                      <a:pt x="65" y="41"/>
                    </a:cubicBezTo>
                    <a:cubicBezTo>
                      <a:pt x="70" y="45"/>
                      <a:pt x="74" y="51"/>
                      <a:pt x="78" y="56"/>
                    </a:cubicBezTo>
                    <a:cubicBezTo>
                      <a:pt x="87" y="69"/>
                      <a:pt x="85" y="78"/>
                      <a:pt x="73" y="87"/>
                    </a:cubicBezTo>
                    <a:cubicBezTo>
                      <a:pt x="64" y="95"/>
                      <a:pt x="50" y="100"/>
                      <a:pt x="38"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9" name="Freeform 36">
                <a:extLst>
                  <a:ext uri="{FF2B5EF4-FFF2-40B4-BE49-F238E27FC236}">
                    <a16:creationId xmlns:a16="http://schemas.microsoft.com/office/drawing/2014/main" id="{F6CDB00C-7145-4426-A859-8B3F49920A82}"/>
                  </a:ext>
                </a:extLst>
              </p:cNvPr>
              <p:cNvSpPr>
                <a:spLocks/>
              </p:cNvSpPr>
              <p:nvPr/>
            </p:nvSpPr>
            <p:spPr bwMode="auto">
              <a:xfrm>
                <a:off x="9207298" y="2724992"/>
                <a:ext cx="128152" cy="246693"/>
              </a:xfrm>
              <a:custGeom>
                <a:avLst/>
                <a:gdLst>
                  <a:gd name="T0" fmla="*/ 6 w 44"/>
                  <a:gd name="T1" fmla="*/ 57 h 87"/>
                  <a:gd name="T2" fmla="*/ 2 w 44"/>
                  <a:gd name="T3" fmla="*/ 8 h 87"/>
                  <a:gd name="T4" fmla="*/ 3 w 44"/>
                  <a:gd name="T5" fmla="*/ 2 h 87"/>
                  <a:gd name="T6" fmla="*/ 10 w 44"/>
                  <a:gd name="T7" fmla="*/ 2 h 87"/>
                  <a:gd name="T8" fmla="*/ 15 w 44"/>
                  <a:gd name="T9" fmla="*/ 6 h 87"/>
                  <a:gd name="T10" fmla="*/ 29 w 44"/>
                  <a:gd name="T11" fmla="*/ 22 h 87"/>
                  <a:gd name="T12" fmla="*/ 39 w 44"/>
                  <a:gd name="T13" fmla="*/ 36 h 87"/>
                  <a:gd name="T14" fmla="*/ 43 w 44"/>
                  <a:gd name="T15" fmla="*/ 52 h 87"/>
                  <a:gd name="T16" fmla="*/ 38 w 44"/>
                  <a:gd name="T17" fmla="*/ 74 h 87"/>
                  <a:gd name="T18" fmla="*/ 16 w 44"/>
                  <a:gd name="T19" fmla="*/ 87 h 87"/>
                  <a:gd name="T20" fmla="*/ 8 w 44"/>
                  <a:gd name="T21" fmla="*/ 81 h 87"/>
                  <a:gd name="T22" fmla="*/ 6 w 44"/>
                  <a:gd name="T23" fmla="*/ 65 h 87"/>
                  <a:gd name="T24" fmla="*/ 6 w 44"/>
                  <a:gd name="T2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7">
                    <a:moveTo>
                      <a:pt x="6" y="57"/>
                    </a:moveTo>
                    <a:cubicBezTo>
                      <a:pt x="7" y="39"/>
                      <a:pt x="5" y="23"/>
                      <a:pt x="2" y="8"/>
                    </a:cubicBezTo>
                    <a:cubicBezTo>
                      <a:pt x="1" y="6"/>
                      <a:pt x="0" y="3"/>
                      <a:pt x="3" y="2"/>
                    </a:cubicBezTo>
                    <a:cubicBezTo>
                      <a:pt x="5" y="0"/>
                      <a:pt x="7" y="0"/>
                      <a:pt x="10" y="2"/>
                    </a:cubicBezTo>
                    <a:cubicBezTo>
                      <a:pt x="12" y="3"/>
                      <a:pt x="14" y="4"/>
                      <a:pt x="15" y="6"/>
                    </a:cubicBezTo>
                    <a:cubicBezTo>
                      <a:pt x="20" y="11"/>
                      <a:pt x="25" y="17"/>
                      <a:pt x="29" y="22"/>
                    </a:cubicBezTo>
                    <a:cubicBezTo>
                      <a:pt x="33" y="27"/>
                      <a:pt x="36" y="32"/>
                      <a:pt x="39" y="36"/>
                    </a:cubicBezTo>
                    <a:cubicBezTo>
                      <a:pt x="42" y="41"/>
                      <a:pt x="44" y="46"/>
                      <a:pt x="43" y="52"/>
                    </a:cubicBezTo>
                    <a:cubicBezTo>
                      <a:pt x="42" y="59"/>
                      <a:pt x="41" y="67"/>
                      <a:pt x="38" y="74"/>
                    </a:cubicBezTo>
                    <a:cubicBezTo>
                      <a:pt x="33" y="83"/>
                      <a:pt x="27" y="87"/>
                      <a:pt x="16" y="87"/>
                    </a:cubicBezTo>
                    <a:cubicBezTo>
                      <a:pt x="12" y="87"/>
                      <a:pt x="10" y="85"/>
                      <a:pt x="8" y="81"/>
                    </a:cubicBezTo>
                    <a:cubicBezTo>
                      <a:pt x="6" y="76"/>
                      <a:pt x="6" y="71"/>
                      <a:pt x="6" y="65"/>
                    </a:cubicBezTo>
                    <a:cubicBezTo>
                      <a:pt x="6" y="62"/>
                      <a:pt x="6" y="59"/>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4" name="组合 123">
              <a:extLst>
                <a:ext uri="{FF2B5EF4-FFF2-40B4-BE49-F238E27FC236}">
                  <a16:creationId xmlns:a16="http://schemas.microsoft.com/office/drawing/2014/main" id="{E14EA76D-2E8A-4D79-AD0E-2D65074F86B6}"/>
                </a:ext>
              </a:extLst>
            </p:cNvPr>
            <p:cNvGrpSpPr/>
            <p:nvPr userDrawn="1"/>
          </p:nvGrpSpPr>
          <p:grpSpPr>
            <a:xfrm>
              <a:off x="9556201" y="498129"/>
              <a:ext cx="588050" cy="586680"/>
              <a:chOff x="2105799" y="20055838"/>
              <a:chExt cx="6748090" cy="6732363"/>
            </a:xfrm>
            <a:solidFill>
              <a:schemeClr val="accent1">
                <a:alpha val="80000"/>
              </a:schemeClr>
            </a:solidFill>
          </p:grpSpPr>
          <p:sp>
            <p:nvSpPr>
              <p:cNvPr id="125" name="Freeform 8">
                <a:extLst>
                  <a:ext uri="{FF2B5EF4-FFF2-40B4-BE49-F238E27FC236}">
                    <a16:creationId xmlns:a16="http://schemas.microsoft.com/office/drawing/2014/main" id="{FC735164-8305-4898-8587-92D4181A886B}"/>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6" name="Freeform 42">
                <a:extLst>
                  <a:ext uri="{FF2B5EF4-FFF2-40B4-BE49-F238E27FC236}">
                    <a16:creationId xmlns:a16="http://schemas.microsoft.com/office/drawing/2014/main" id="{23AA2149-2C7A-434E-8E58-7FF8833789C6}"/>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7" name="Freeform 43">
                <a:extLst>
                  <a:ext uri="{FF2B5EF4-FFF2-40B4-BE49-F238E27FC236}">
                    <a16:creationId xmlns:a16="http://schemas.microsoft.com/office/drawing/2014/main" id="{DADC64E0-1756-4B00-B739-1AE2D64609EB}"/>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8" name="Freeform 44">
                <a:extLst>
                  <a:ext uri="{FF2B5EF4-FFF2-40B4-BE49-F238E27FC236}">
                    <a16:creationId xmlns:a16="http://schemas.microsoft.com/office/drawing/2014/main" id="{02AD4B8E-9C4D-4F37-AAC6-126B7F819AAC}"/>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9" name="Freeform 45">
                <a:extLst>
                  <a:ext uri="{FF2B5EF4-FFF2-40B4-BE49-F238E27FC236}">
                    <a16:creationId xmlns:a16="http://schemas.microsoft.com/office/drawing/2014/main" id="{F2C56637-AD32-41CD-B904-7FDE5C590999}"/>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0" name="Freeform 46">
                <a:extLst>
                  <a:ext uri="{FF2B5EF4-FFF2-40B4-BE49-F238E27FC236}">
                    <a16:creationId xmlns:a16="http://schemas.microsoft.com/office/drawing/2014/main" id="{F032975D-CF69-4B09-BA05-72D320787553}"/>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1" name="Freeform 47">
                <a:extLst>
                  <a:ext uri="{FF2B5EF4-FFF2-40B4-BE49-F238E27FC236}">
                    <a16:creationId xmlns:a16="http://schemas.microsoft.com/office/drawing/2014/main" id="{6B6AC068-0EBD-48BD-AE1C-D7481884A830}"/>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2" name="Freeform 48">
                <a:extLst>
                  <a:ext uri="{FF2B5EF4-FFF2-40B4-BE49-F238E27FC236}">
                    <a16:creationId xmlns:a16="http://schemas.microsoft.com/office/drawing/2014/main" id="{ACE3F796-5431-4E6C-AC15-7A788620661A}"/>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3" name="Freeform 49">
                <a:extLst>
                  <a:ext uri="{FF2B5EF4-FFF2-40B4-BE49-F238E27FC236}">
                    <a16:creationId xmlns:a16="http://schemas.microsoft.com/office/drawing/2014/main" id="{74BEA9AB-D681-42C2-B138-90AE983F451A}"/>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4" name="Freeform 50">
                <a:extLst>
                  <a:ext uri="{FF2B5EF4-FFF2-40B4-BE49-F238E27FC236}">
                    <a16:creationId xmlns:a16="http://schemas.microsoft.com/office/drawing/2014/main" id="{B4841AFA-06F6-4DE5-A44B-C6843FC702AD}"/>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5" name="Freeform 51">
                <a:extLst>
                  <a:ext uri="{FF2B5EF4-FFF2-40B4-BE49-F238E27FC236}">
                    <a16:creationId xmlns:a16="http://schemas.microsoft.com/office/drawing/2014/main" id="{5C773B7E-DC0A-4C6F-81E7-947211B53E3A}"/>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6" name="Freeform 52">
                <a:extLst>
                  <a:ext uri="{FF2B5EF4-FFF2-40B4-BE49-F238E27FC236}">
                    <a16:creationId xmlns:a16="http://schemas.microsoft.com/office/drawing/2014/main" id="{B85BE9AC-6F60-4FB5-8137-FF34C3DC57D8}"/>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7" name="Freeform 53">
                <a:extLst>
                  <a:ext uri="{FF2B5EF4-FFF2-40B4-BE49-F238E27FC236}">
                    <a16:creationId xmlns:a16="http://schemas.microsoft.com/office/drawing/2014/main" id="{8F1A2BEF-DE60-43BE-9443-E64E95C8AB6F}"/>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8" name="Freeform 54">
                <a:extLst>
                  <a:ext uri="{FF2B5EF4-FFF2-40B4-BE49-F238E27FC236}">
                    <a16:creationId xmlns:a16="http://schemas.microsoft.com/office/drawing/2014/main" id="{854BFC4C-273E-4CD3-AA7A-F6841F6A1E71}"/>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9" name="Freeform 55">
                <a:extLst>
                  <a:ext uri="{FF2B5EF4-FFF2-40B4-BE49-F238E27FC236}">
                    <a16:creationId xmlns:a16="http://schemas.microsoft.com/office/drawing/2014/main" id="{539B124B-7DF4-4150-9E44-C8FF73B41E51}"/>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0" name="Freeform 56">
                <a:extLst>
                  <a:ext uri="{FF2B5EF4-FFF2-40B4-BE49-F238E27FC236}">
                    <a16:creationId xmlns:a16="http://schemas.microsoft.com/office/drawing/2014/main" id="{67B36885-76BA-4B87-9989-58BAB32207E3}"/>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1" name="Freeform 57">
                <a:extLst>
                  <a:ext uri="{FF2B5EF4-FFF2-40B4-BE49-F238E27FC236}">
                    <a16:creationId xmlns:a16="http://schemas.microsoft.com/office/drawing/2014/main" id="{4018EAC7-7004-4BD9-9402-D3B0CA3BFADB}"/>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2" name="Freeform 58">
                <a:extLst>
                  <a:ext uri="{FF2B5EF4-FFF2-40B4-BE49-F238E27FC236}">
                    <a16:creationId xmlns:a16="http://schemas.microsoft.com/office/drawing/2014/main" id="{35BAD759-B240-4EB7-9681-EBBBFAC24096}"/>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3" name="Freeform 59">
                <a:extLst>
                  <a:ext uri="{FF2B5EF4-FFF2-40B4-BE49-F238E27FC236}">
                    <a16:creationId xmlns:a16="http://schemas.microsoft.com/office/drawing/2014/main" id="{8E8CE081-A623-4054-907F-BB84B3247BC2}"/>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4" name="Freeform 60">
                <a:extLst>
                  <a:ext uri="{FF2B5EF4-FFF2-40B4-BE49-F238E27FC236}">
                    <a16:creationId xmlns:a16="http://schemas.microsoft.com/office/drawing/2014/main" id="{404E5F0E-9B1C-4DFA-8827-BB06ABFB6B59}"/>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5" name="Freeform 61">
                <a:extLst>
                  <a:ext uri="{FF2B5EF4-FFF2-40B4-BE49-F238E27FC236}">
                    <a16:creationId xmlns:a16="http://schemas.microsoft.com/office/drawing/2014/main" id="{203E702D-7AE6-4B01-B868-0C7BE3CB52D1}"/>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6" name="Freeform 62">
                <a:extLst>
                  <a:ext uri="{FF2B5EF4-FFF2-40B4-BE49-F238E27FC236}">
                    <a16:creationId xmlns:a16="http://schemas.microsoft.com/office/drawing/2014/main" id="{00A3E78C-A2CF-4F84-BD83-F8BEF41AD07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7" name="Freeform 71">
                <a:extLst>
                  <a:ext uri="{FF2B5EF4-FFF2-40B4-BE49-F238E27FC236}">
                    <a16:creationId xmlns:a16="http://schemas.microsoft.com/office/drawing/2014/main" id="{0265EC9A-215C-4451-94F2-BA2294AE20B1}"/>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grpSp>
      </p:grpSp>
      <p:sp>
        <p:nvSpPr>
          <p:cNvPr id="57" name="灯片编号占位符 8">
            <a:extLst>
              <a:ext uri="{FF2B5EF4-FFF2-40B4-BE49-F238E27FC236}">
                <a16:creationId xmlns:a16="http://schemas.microsoft.com/office/drawing/2014/main" id="{EA30CFCD-47F5-4BDB-9235-4899110ACBB2}"/>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a:t>&lt; </a:t>
            </a:r>
            <a:fld id="{A548B57D-AE10-4CF7-A9DF-59FEFA91B28E}" type="slidenum">
              <a:rPr lang="zh-CN" altLang="en-US" smtClean="0"/>
              <a:pPr/>
              <a:t>‹#›</a:t>
            </a:fld>
            <a:r>
              <a:rPr lang="zh-CN" altLang="en-US"/>
              <a:t> </a:t>
            </a:r>
            <a:r>
              <a:rPr lang="en-US" altLang="zh-CN"/>
              <a:t>&gt;</a:t>
            </a:r>
            <a:endParaRPr lang="zh-CN" altLang="en-US" dirty="0"/>
          </a:p>
        </p:txBody>
      </p:sp>
    </p:spTree>
    <p:extLst>
      <p:ext uri="{BB962C8B-B14F-4D97-AF65-F5344CB8AC3E}">
        <p14:creationId xmlns:p14="http://schemas.microsoft.com/office/powerpoint/2010/main" val="1131119114"/>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cSld name="全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380107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图片占位1">
    <p:spTree>
      <p:nvGrpSpPr>
        <p:cNvPr id="1" name=""/>
        <p:cNvGrpSpPr/>
        <p:nvPr/>
      </p:nvGrpSpPr>
      <p:grpSpPr>
        <a:xfrm>
          <a:off x="0" y="0"/>
          <a:ext cx="0" cy="0"/>
          <a:chOff x="0" y="0"/>
          <a:chExt cx="0" cy="0"/>
        </a:xfrm>
      </p:grpSpPr>
      <p:grpSp>
        <p:nvGrpSpPr>
          <p:cNvPr id="121" name="组合 120">
            <a:extLst>
              <a:ext uri="{FF2B5EF4-FFF2-40B4-BE49-F238E27FC236}">
                <a16:creationId xmlns:a16="http://schemas.microsoft.com/office/drawing/2014/main" id="{752A13C3-8076-4A3B-9E60-2D71D978B1DC}"/>
              </a:ext>
            </a:extLst>
          </p:cNvPr>
          <p:cNvGrpSpPr/>
          <p:nvPr userDrawn="1"/>
        </p:nvGrpSpPr>
        <p:grpSpPr>
          <a:xfrm>
            <a:off x="10177780" y="329882"/>
            <a:ext cx="1512002" cy="444892"/>
            <a:chOff x="9556201" y="498129"/>
            <a:chExt cx="1993881" cy="586680"/>
          </a:xfrm>
        </p:grpSpPr>
        <p:grpSp>
          <p:nvGrpSpPr>
            <p:cNvPr id="122" name="组合 121">
              <a:extLst>
                <a:ext uri="{FF2B5EF4-FFF2-40B4-BE49-F238E27FC236}">
                  <a16:creationId xmlns:a16="http://schemas.microsoft.com/office/drawing/2014/main" id="{E27C398B-69FE-4C31-9C38-8ADE52CE9B05}"/>
                </a:ext>
              </a:extLst>
            </p:cNvPr>
            <p:cNvGrpSpPr/>
            <p:nvPr userDrawn="1"/>
          </p:nvGrpSpPr>
          <p:grpSpPr>
            <a:xfrm>
              <a:off x="10239376" y="968937"/>
              <a:ext cx="1307697" cy="96254"/>
              <a:chOff x="4616246" y="3878362"/>
              <a:chExt cx="5571416" cy="410087"/>
            </a:xfrm>
            <a:solidFill>
              <a:schemeClr val="tx1">
                <a:alpha val="80000"/>
              </a:schemeClr>
            </a:solidFill>
          </p:grpSpPr>
          <p:sp>
            <p:nvSpPr>
              <p:cNvPr id="160" name="Freeform 17">
                <a:extLst>
                  <a:ext uri="{FF2B5EF4-FFF2-40B4-BE49-F238E27FC236}">
                    <a16:creationId xmlns:a16="http://schemas.microsoft.com/office/drawing/2014/main" id="{E5B0E9AD-0A05-4036-8DA1-C7E6733E9DF1}"/>
                  </a:ext>
                </a:extLst>
              </p:cNvPr>
              <p:cNvSpPr>
                <a:spLocks noEditPoints="1"/>
              </p:cNvSpPr>
              <p:nvPr/>
            </p:nvSpPr>
            <p:spPr bwMode="auto">
              <a:xfrm>
                <a:off x="8617798" y="3887973"/>
                <a:ext cx="362030" cy="387660"/>
              </a:xfrm>
              <a:custGeom>
                <a:avLst/>
                <a:gdLst>
                  <a:gd name="T0" fmla="*/ 34 w 127"/>
                  <a:gd name="T1" fmla="*/ 71 h 136"/>
                  <a:gd name="T2" fmla="*/ 34 w 127"/>
                  <a:gd name="T3" fmla="*/ 81 h 136"/>
                  <a:gd name="T4" fmla="*/ 34 w 127"/>
                  <a:gd name="T5" fmla="*/ 114 h 136"/>
                  <a:gd name="T6" fmla="*/ 35 w 127"/>
                  <a:gd name="T7" fmla="*/ 122 h 136"/>
                  <a:gd name="T8" fmla="*/ 40 w 127"/>
                  <a:gd name="T9" fmla="*/ 127 h 136"/>
                  <a:gd name="T10" fmla="*/ 49 w 127"/>
                  <a:gd name="T11" fmla="*/ 128 h 136"/>
                  <a:gd name="T12" fmla="*/ 49 w 127"/>
                  <a:gd name="T13" fmla="*/ 135 h 136"/>
                  <a:gd name="T14" fmla="*/ 1 w 127"/>
                  <a:gd name="T15" fmla="*/ 135 h 136"/>
                  <a:gd name="T16" fmla="*/ 0 w 127"/>
                  <a:gd name="T17" fmla="*/ 132 h 136"/>
                  <a:gd name="T18" fmla="*/ 0 w 127"/>
                  <a:gd name="T19" fmla="*/ 128 h 136"/>
                  <a:gd name="T20" fmla="*/ 9 w 127"/>
                  <a:gd name="T21" fmla="*/ 127 h 136"/>
                  <a:gd name="T22" fmla="*/ 16 w 127"/>
                  <a:gd name="T23" fmla="*/ 120 h 136"/>
                  <a:gd name="T24" fmla="*/ 17 w 127"/>
                  <a:gd name="T25" fmla="*/ 111 h 136"/>
                  <a:gd name="T26" fmla="*/ 17 w 127"/>
                  <a:gd name="T27" fmla="*/ 22 h 136"/>
                  <a:gd name="T28" fmla="*/ 16 w 127"/>
                  <a:gd name="T29" fmla="*/ 15 h 136"/>
                  <a:gd name="T30" fmla="*/ 9 w 127"/>
                  <a:gd name="T31" fmla="*/ 9 h 136"/>
                  <a:gd name="T32" fmla="*/ 0 w 127"/>
                  <a:gd name="T33" fmla="*/ 8 h 136"/>
                  <a:gd name="T34" fmla="*/ 0 w 127"/>
                  <a:gd name="T35" fmla="*/ 1 h 136"/>
                  <a:gd name="T36" fmla="*/ 4 w 127"/>
                  <a:gd name="T37" fmla="*/ 0 h 136"/>
                  <a:gd name="T38" fmla="*/ 71 w 127"/>
                  <a:gd name="T39" fmla="*/ 0 h 136"/>
                  <a:gd name="T40" fmla="*/ 94 w 127"/>
                  <a:gd name="T41" fmla="*/ 4 h 136"/>
                  <a:gd name="T42" fmla="*/ 116 w 127"/>
                  <a:gd name="T43" fmla="*/ 32 h 136"/>
                  <a:gd name="T44" fmla="*/ 97 w 127"/>
                  <a:gd name="T45" fmla="*/ 66 h 136"/>
                  <a:gd name="T46" fmla="*/ 80 w 127"/>
                  <a:gd name="T47" fmla="*/ 70 h 136"/>
                  <a:gd name="T48" fmla="*/ 71 w 127"/>
                  <a:gd name="T49" fmla="*/ 71 h 136"/>
                  <a:gd name="T50" fmla="*/ 73 w 127"/>
                  <a:gd name="T51" fmla="*/ 75 h 136"/>
                  <a:gd name="T52" fmla="*/ 104 w 127"/>
                  <a:gd name="T53" fmla="*/ 114 h 136"/>
                  <a:gd name="T54" fmla="*/ 105 w 127"/>
                  <a:gd name="T55" fmla="*/ 116 h 136"/>
                  <a:gd name="T56" fmla="*/ 127 w 127"/>
                  <a:gd name="T57" fmla="*/ 128 h 136"/>
                  <a:gd name="T58" fmla="*/ 127 w 127"/>
                  <a:gd name="T59" fmla="*/ 135 h 136"/>
                  <a:gd name="T60" fmla="*/ 116 w 127"/>
                  <a:gd name="T61" fmla="*/ 135 h 136"/>
                  <a:gd name="T62" fmla="*/ 102 w 127"/>
                  <a:gd name="T63" fmla="*/ 136 h 136"/>
                  <a:gd name="T64" fmla="*/ 96 w 127"/>
                  <a:gd name="T65" fmla="*/ 132 h 136"/>
                  <a:gd name="T66" fmla="*/ 59 w 127"/>
                  <a:gd name="T67" fmla="*/ 82 h 136"/>
                  <a:gd name="T68" fmla="*/ 52 w 127"/>
                  <a:gd name="T69" fmla="*/ 73 h 136"/>
                  <a:gd name="T70" fmla="*/ 49 w 127"/>
                  <a:gd name="T71" fmla="*/ 71 h 136"/>
                  <a:gd name="T72" fmla="*/ 34 w 127"/>
                  <a:gd name="T73" fmla="*/ 71 h 136"/>
                  <a:gd name="T74" fmla="*/ 34 w 127"/>
                  <a:gd name="T75" fmla="*/ 61 h 136"/>
                  <a:gd name="T76" fmla="*/ 36 w 127"/>
                  <a:gd name="T77" fmla="*/ 62 h 136"/>
                  <a:gd name="T78" fmla="*/ 66 w 127"/>
                  <a:gd name="T79" fmla="*/ 62 h 136"/>
                  <a:gd name="T80" fmla="*/ 82 w 127"/>
                  <a:gd name="T81" fmla="*/ 59 h 136"/>
                  <a:gd name="T82" fmla="*/ 96 w 127"/>
                  <a:gd name="T83" fmla="*/ 44 h 136"/>
                  <a:gd name="T84" fmla="*/ 96 w 127"/>
                  <a:gd name="T85" fmla="*/ 29 h 136"/>
                  <a:gd name="T86" fmla="*/ 81 w 127"/>
                  <a:gd name="T87" fmla="*/ 12 h 136"/>
                  <a:gd name="T88" fmla="*/ 70 w 127"/>
                  <a:gd name="T89" fmla="*/ 11 h 136"/>
                  <a:gd name="T90" fmla="*/ 37 w 127"/>
                  <a:gd name="T91" fmla="*/ 11 h 136"/>
                  <a:gd name="T92" fmla="*/ 34 w 127"/>
                  <a:gd name="T93" fmla="*/ 11 h 136"/>
                  <a:gd name="T94" fmla="*/ 34 w 127"/>
                  <a:gd name="T95"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36">
                    <a:moveTo>
                      <a:pt x="34" y="71"/>
                    </a:moveTo>
                    <a:cubicBezTo>
                      <a:pt x="34" y="75"/>
                      <a:pt x="34" y="78"/>
                      <a:pt x="34" y="81"/>
                    </a:cubicBezTo>
                    <a:cubicBezTo>
                      <a:pt x="34" y="92"/>
                      <a:pt x="34" y="103"/>
                      <a:pt x="34" y="114"/>
                    </a:cubicBezTo>
                    <a:cubicBezTo>
                      <a:pt x="34" y="117"/>
                      <a:pt x="34" y="119"/>
                      <a:pt x="35" y="122"/>
                    </a:cubicBezTo>
                    <a:cubicBezTo>
                      <a:pt x="35" y="125"/>
                      <a:pt x="37" y="127"/>
                      <a:pt x="40" y="127"/>
                    </a:cubicBezTo>
                    <a:cubicBezTo>
                      <a:pt x="43" y="127"/>
                      <a:pt x="46" y="128"/>
                      <a:pt x="49" y="128"/>
                    </a:cubicBezTo>
                    <a:cubicBezTo>
                      <a:pt x="49" y="130"/>
                      <a:pt x="49" y="133"/>
                      <a:pt x="49" y="135"/>
                    </a:cubicBezTo>
                    <a:cubicBezTo>
                      <a:pt x="33" y="135"/>
                      <a:pt x="17" y="135"/>
                      <a:pt x="1" y="135"/>
                    </a:cubicBezTo>
                    <a:cubicBezTo>
                      <a:pt x="0" y="134"/>
                      <a:pt x="0" y="133"/>
                      <a:pt x="0" y="132"/>
                    </a:cubicBezTo>
                    <a:cubicBezTo>
                      <a:pt x="0" y="131"/>
                      <a:pt x="0" y="130"/>
                      <a:pt x="0" y="128"/>
                    </a:cubicBezTo>
                    <a:cubicBezTo>
                      <a:pt x="3" y="128"/>
                      <a:pt x="6" y="128"/>
                      <a:pt x="9" y="127"/>
                    </a:cubicBezTo>
                    <a:cubicBezTo>
                      <a:pt x="14" y="126"/>
                      <a:pt x="15" y="125"/>
                      <a:pt x="16" y="120"/>
                    </a:cubicBezTo>
                    <a:cubicBezTo>
                      <a:pt x="16" y="117"/>
                      <a:pt x="17" y="114"/>
                      <a:pt x="17" y="111"/>
                    </a:cubicBezTo>
                    <a:cubicBezTo>
                      <a:pt x="17" y="81"/>
                      <a:pt x="17" y="52"/>
                      <a:pt x="17" y="22"/>
                    </a:cubicBezTo>
                    <a:cubicBezTo>
                      <a:pt x="17" y="20"/>
                      <a:pt x="16" y="17"/>
                      <a:pt x="16" y="15"/>
                    </a:cubicBezTo>
                    <a:cubicBezTo>
                      <a:pt x="15" y="11"/>
                      <a:pt x="13" y="9"/>
                      <a:pt x="9" y="9"/>
                    </a:cubicBezTo>
                    <a:cubicBezTo>
                      <a:pt x="6" y="8"/>
                      <a:pt x="3" y="8"/>
                      <a:pt x="0" y="8"/>
                    </a:cubicBezTo>
                    <a:cubicBezTo>
                      <a:pt x="0" y="5"/>
                      <a:pt x="0" y="3"/>
                      <a:pt x="0" y="1"/>
                    </a:cubicBezTo>
                    <a:cubicBezTo>
                      <a:pt x="2" y="1"/>
                      <a:pt x="3" y="0"/>
                      <a:pt x="4" y="0"/>
                    </a:cubicBezTo>
                    <a:cubicBezTo>
                      <a:pt x="26" y="0"/>
                      <a:pt x="49" y="0"/>
                      <a:pt x="71" y="0"/>
                    </a:cubicBezTo>
                    <a:cubicBezTo>
                      <a:pt x="79" y="0"/>
                      <a:pt x="86" y="1"/>
                      <a:pt x="94" y="4"/>
                    </a:cubicBezTo>
                    <a:cubicBezTo>
                      <a:pt x="108" y="9"/>
                      <a:pt x="115" y="18"/>
                      <a:pt x="116" y="32"/>
                    </a:cubicBezTo>
                    <a:cubicBezTo>
                      <a:pt x="117" y="48"/>
                      <a:pt x="110" y="60"/>
                      <a:pt x="97" y="66"/>
                    </a:cubicBezTo>
                    <a:cubicBezTo>
                      <a:pt x="91" y="68"/>
                      <a:pt x="86" y="70"/>
                      <a:pt x="80" y="70"/>
                    </a:cubicBezTo>
                    <a:cubicBezTo>
                      <a:pt x="77" y="70"/>
                      <a:pt x="74" y="71"/>
                      <a:pt x="71" y="71"/>
                    </a:cubicBezTo>
                    <a:cubicBezTo>
                      <a:pt x="72" y="73"/>
                      <a:pt x="73" y="74"/>
                      <a:pt x="73" y="75"/>
                    </a:cubicBezTo>
                    <a:cubicBezTo>
                      <a:pt x="84" y="88"/>
                      <a:pt x="94" y="101"/>
                      <a:pt x="104" y="114"/>
                    </a:cubicBezTo>
                    <a:cubicBezTo>
                      <a:pt x="105" y="115"/>
                      <a:pt x="105" y="115"/>
                      <a:pt x="105" y="116"/>
                    </a:cubicBezTo>
                    <a:cubicBezTo>
                      <a:pt x="111" y="122"/>
                      <a:pt x="117" y="128"/>
                      <a:pt x="127" y="128"/>
                    </a:cubicBezTo>
                    <a:cubicBezTo>
                      <a:pt x="127" y="130"/>
                      <a:pt x="127" y="133"/>
                      <a:pt x="127" y="135"/>
                    </a:cubicBezTo>
                    <a:cubicBezTo>
                      <a:pt x="124" y="135"/>
                      <a:pt x="120" y="135"/>
                      <a:pt x="116" y="135"/>
                    </a:cubicBezTo>
                    <a:cubicBezTo>
                      <a:pt x="111" y="135"/>
                      <a:pt x="107" y="135"/>
                      <a:pt x="102" y="136"/>
                    </a:cubicBezTo>
                    <a:cubicBezTo>
                      <a:pt x="99" y="136"/>
                      <a:pt x="97" y="134"/>
                      <a:pt x="96" y="132"/>
                    </a:cubicBezTo>
                    <a:cubicBezTo>
                      <a:pt x="83" y="115"/>
                      <a:pt x="71" y="99"/>
                      <a:pt x="59" y="82"/>
                    </a:cubicBezTo>
                    <a:cubicBezTo>
                      <a:pt x="57" y="79"/>
                      <a:pt x="54" y="76"/>
                      <a:pt x="52" y="73"/>
                    </a:cubicBezTo>
                    <a:cubicBezTo>
                      <a:pt x="51" y="72"/>
                      <a:pt x="50" y="71"/>
                      <a:pt x="49" y="71"/>
                    </a:cubicBezTo>
                    <a:cubicBezTo>
                      <a:pt x="44" y="71"/>
                      <a:pt x="39" y="71"/>
                      <a:pt x="34" y="71"/>
                    </a:cubicBezTo>
                    <a:close/>
                    <a:moveTo>
                      <a:pt x="34" y="61"/>
                    </a:moveTo>
                    <a:cubicBezTo>
                      <a:pt x="35" y="62"/>
                      <a:pt x="36" y="62"/>
                      <a:pt x="36" y="62"/>
                    </a:cubicBezTo>
                    <a:cubicBezTo>
                      <a:pt x="46" y="62"/>
                      <a:pt x="56" y="62"/>
                      <a:pt x="66" y="62"/>
                    </a:cubicBezTo>
                    <a:cubicBezTo>
                      <a:pt x="72" y="61"/>
                      <a:pt x="77" y="60"/>
                      <a:pt x="82" y="59"/>
                    </a:cubicBezTo>
                    <a:cubicBezTo>
                      <a:pt x="90" y="56"/>
                      <a:pt x="94" y="51"/>
                      <a:pt x="96" y="44"/>
                    </a:cubicBezTo>
                    <a:cubicBezTo>
                      <a:pt x="96" y="39"/>
                      <a:pt x="97" y="34"/>
                      <a:pt x="96" y="29"/>
                    </a:cubicBezTo>
                    <a:cubicBezTo>
                      <a:pt x="95" y="20"/>
                      <a:pt x="90" y="15"/>
                      <a:pt x="81" y="12"/>
                    </a:cubicBezTo>
                    <a:cubicBezTo>
                      <a:pt x="77" y="11"/>
                      <a:pt x="74" y="11"/>
                      <a:pt x="70" y="11"/>
                    </a:cubicBezTo>
                    <a:cubicBezTo>
                      <a:pt x="59" y="10"/>
                      <a:pt x="48" y="11"/>
                      <a:pt x="37" y="11"/>
                    </a:cubicBezTo>
                    <a:cubicBezTo>
                      <a:pt x="36" y="11"/>
                      <a:pt x="35" y="11"/>
                      <a:pt x="34" y="11"/>
                    </a:cubicBezTo>
                    <a:cubicBezTo>
                      <a:pt x="34" y="28"/>
                      <a:pt x="34" y="44"/>
                      <a:pt x="34"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1" name="Freeform 18">
                <a:extLst>
                  <a:ext uri="{FF2B5EF4-FFF2-40B4-BE49-F238E27FC236}">
                    <a16:creationId xmlns:a16="http://schemas.microsoft.com/office/drawing/2014/main" id="{029271E6-BD5F-4E7D-809E-C4511BA4F756}"/>
                  </a:ext>
                </a:extLst>
              </p:cNvPr>
              <p:cNvSpPr>
                <a:spLocks/>
              </p:cNvSpPr>
              <p:nvPr/>
            </p:nvSpPr>
            <p:spPr bwMode="auto">
              <a:xfrm>
                <a:off x="5333898" y="3887973"/>
                <a:ext cx="362030" cy="384457"/>
              </a:xfrm>
              <a:custGeom>
                <a:avLst/>
                <a:gdLst>
                  <a:gd name="T0" fmla="*/ 50 w 127"/>
                  <a:gd name="T1" fmla="*/ 70 h 135"/>
                  <a:gd name="T2" fmla="*/ 34 w 127"/>
                  <a:gd name="T3" fmla="*/ 87 h 135"/>
                  <a:gd name="T4" fmla="*/ 33 w 127"/>
                  <a:gd name="T5" fmla="*/ 90 h 135"/>
                  <a:gd name="T6" fmla="*/ 33 w 127"/>
                  <a:gd name="T7" fmla="*/ 116 h 135"/>
                  <a:gd name="T8" fmla="*/ 34 w 127"/>
                  <a:gd name="T9" fmla="*/ 120 h 135"/>
                  <a:gd name="T10" fmla="*/ 41 w 127"/>
                  <a:gd name="T11" fmla="*/ 127 h 135"/>
                  <a:gd name="T12" fmla="*/ 49 w 127"/>
                  <a:gd name="T13" fmla="*/ 128 h 135"/>
                  <a:gd name="T14" fmla="*/ 49 w 127"/>
                  <a:gd name="T15" fmla="*/ 135 h 135"/>
                  <a:gd name="T16" fmla="*/ 0 w 127"/>
                  <a:gd name="T17" fmla="*/ 135 h 135"/>
                  <a:gd name="T18" fmla="*/ 0 w 127"/>
                  <a:gd name="T19" fmla="*/ 128 h 135"/>
                  <a:gd name="T20" fmla="*/ 7 w 127"/>
                  <a:gd name="T21" fmla="*/ 128 h 135"/>
                  <a:gd name="T22" fmla="*/ 16 w 127"/>
                  <a:gd name="T23" fmla="*/ 118 h 135"/>
                  <a:gd name="T24" fmla="*/ 16 w 127"/>
                  <a:gd name="T25" fmla="*/ 111 h 135"/>
                  <a:gd name="T26" fmla="*/ 16 w 127"/>
                  <a:gd name="T27" fmla="*/ 24 h 135"/>
                  <a:gd name="T28" fmla="*/ 16 w 127"/>
                  <a:gd name="T29" fmla="*/ 16 h 135"/>
                  <a:gd name="T30" fmla="*/ 8 w 127"/>
                  <a:gd name="T31" fmla="*/ 9 h 135"/>
                  <a:gd name="T32" fmla="*/ 0 w 127"/>
                  <a:gd name="T33" fmla="*/ 8 h 135"/>
                  <a:gd name="T34" fmla="*/ 0 w 127"/>
                  <a:gd name="T35" fmla="*/ 1 h 135"/>
                  <a:gd name="T36" fmla="*/ 49 w 127"/>
                  <a:gd name="T37" fmla="*/ 1 h 135"/>
                  <a:gd name="T38" fmla="*/ 50 w 127"/>
                  <a:gd name="T39" fmla="*/ 8 h 135"/>
                  <a:gd name="T40" fmla="*/ 41 w 127"/>
                  <a:gd name="T41" fmla="*/ 9 h 135"/>
                  <a:gd name="T42" fmla="*/ 34 w 127"/>
                  <a:gd name="T43" fmla="*/ 16 h 135"/>
                  <a:gd name="T44" fmla="*/ 33 w 127"/>
                  <a:gd name="T45" fmla="*/ 23 h 135"/>
                  <a:gd name="T46" fmla="*/ 33 w 127"/>
                  <a:gd name="T47" fmla="*/ 70 h 135"/>
                  <a:gd name="T48" fmla="*/ 33 w 127"/>
                  <a:gd name="T49" fmla="*/ 73 h 135"/>
                  <a:gd name="T50" fmla="*/ 36 w 127"/>
                  <a:gd name="T51" fmla="*/ 71 h 135"/>
                  <a:gd name="T52" fmla="*/ 83 w 127"/>
                  <a:gd name="T53" fmla="*/ 19 h 135"/>
                  <a:gd name="T54" fmla="*/ 86 w 127"/>
                  <a:gd name="T55" fmla="*/ 14 h 135"/>
                  <a:gd name="T56" fmla="*/ 84 w 127"/>
                  <a:gd name="T57" fmla="*/ 9 h 135"/>
                  <a:gd name="T58" fmla="*/ 76 w 127"/>
                  <a:gd name="T59" fmla="*/ 8 h 135"/>
                  <a:gd name="T60" fmla="*/ 76 w 127"/>
                  <a:gd name="T61" fmla="*/ 1 h 135"/>
                  <a:gd name="T62" fmla="*/ 122 w 127"/>
                  <a:gd name="T63" fmla="*/ 1 h 135"/>
                  <a:gd name="T64" fmla="*/ 122 w 127"/>
                  <a:gd name="T65" fmla="*/ 8 h 135"/>
                  <a:gd name="T66" fmla="*/ 118 w 127"/>
                  <a:gd name="T67" fmla="*/ 8 h 135"/>
                  <a:gd name="T68" fmla="*/ 99 w 127"/>
                  <a:gd name="T69" fmla="*/ 18 h 135"/>
                  <a:gd name="T70" fmla="*/ 77 w 127"/>
                  <a:gd name="T71" fmla="*/ 41 h 135"/>
                  <a:gd name="T72" fmla="*/ 62 w 127"/>
                  <a:gd name="T73" fmla="*/ 57 h 135"/>
                  <a:gd name="T74" fmla="*/ 64 w 127"/>
                  <a:gd name="T75" fmla="*/ 61 h 135"/>
                  <a:gd name="T76" fmla="*/ 102 w 127"/>
                  <a:gd name="T77" fmla="*/ 113 h 135"/>
                  <a:gd name="T78" fmla="*/ 108 w 127"/>
                  <a:gd name="T79" fmla="*/ 120 h 135"/>
                  <a:gd name="T80" fmla="*/ 123 w 127"/>
                  <a:gd name="T81" fmla="*/ 127 h 135"/>
                  <a:gd name="T82" fmla="*/ 127 w 127"/>
                  <a:gd name="T83" fmla="*/ 128 h 135"/>
                  <a:gd name="T84" fmla="*/ 127 w 127"/>
                  <a:gd name="T85" fmla="*/ 135 h 135"/>
                  <a:gd name="T86" fmla="*/ 73 w 127"/>
                  <a:gd name="T87" fmla="*/ 135 h 135"/>
                  <a:gd name="T88" fmla="*/ 73 w 127"/>
                  <a:gd name="T89" fmla="*/ 128 h 135"/>
                  <a:gd name="T90" fmla="*/ 80 w 127"/>
                  <a:gd name="T91" fmla="*/ 127 h 135"/>
                  <a:gd name="T92" fmla="*/ 84 w 127"/>
                  <a:gd name="T93" fmla="*/ 120 h 135"/>
                  <a:gd name="T94" fmla="*/ 82 w 127"/>
                  <a:gd name="T95" fmla="*/ 115 h 135"/>
                  <a:gd name="T96" fmla="*/ 51 w 127"/>
                  <a:gd name="T97" fmla="*/ 72 h 135"/>
                  <a:gd name="T98" fmla="*/ 50 w 127"/>
                  <a:gd name="T99"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5">
                    <a:moveTo>
                      <a:pt x="50" y="70"/>
                    </a:moveTo>
                    <a:cubicBezTo>
                      <a:pt x="44" y="76"/>
                      <a:pt x="39" y="81"/>
                      <a:pt x="34" y="87"/>
                    </a:cubicBezTo>
                    <a:cubicBezTo>
                      <a:pt x="33" y="88"/>
                      <a:pt x="33" y="89"/>
                      <a:pt x="33" y="90"/>
                    </a:cubicBezTo>
                    <a:cubicBezTo>
                      <a:pt x="33" y="99"/>
                      <a:pt x="33" y="107"/>
                      <a:pt x="33" y="116"/>
                    </a:cubicBezTo>
                    <a:cubicBezTo>
                      <a:pt x="33" y="117"/>
                      <a:pt x="33" y="118"/>
                      <a:pt x="34" y="120"/>
                    </a:cubicBezTo>
                    <a:cubicBezTo>
                      <a:pt x="35" y="125"/>
                      <a:pt x="36" y="126"/>
                      <a:pt x="41" y="127"/>
                    </a:cubicBezTo>
                    <a:cubicBezTo>
                      <a:pt x="44" y="127"/>
                      <a:pt x="46" y="128"/>
                      <a:pt x="49" y="128"/>
                    </a:cubicBezTo>
                    <a:cubicBezTo>
                      <a:pt x="49" y="130"/>
                      <a:pt x="49" y="133"/>
                      <a:pt x="49" y="135"/>
                    </a:cubicBezTo>
                    <a:cubicBezTo>
                      <a:pt x="33" y="135"/>
                      <a:pt x="17" y="135"/>
                      <a:pt x="0" y="135"/>
                    </a:cubicBezTo>
                    <a:cubicBezTo>
                      <a:pt x="0" y="133"/>
                      <a:pt x="0" y="131"/>
                      <a:pt x="0" y="128"/>
                    </a:cubicBezTo>
                    <a:cubicBezTo>
                      <a:pt x="2" y="128"/>
                      <a:pt x="5" y="128"/>
                      <a:pt x="7" y="128"/>
                    </a:cubicBezTo>
                    <a:cubicBezTo>
                      <a:pt x="14" y="127"/>
                      <a:pt x="16" y="125"/>
                      <a:pt x="16" y="118"/>
                    </a:cubicBezTo>
                    <a:cubicBezTo>
                      <a:pt x="16" y="115"/>
                      <a:pt x="16" y="113"/>
                      <a:pt x="16" y="111"/>
                    </a:cubicBezTo>
                    <a:cubicBezTo>
                      <a:pt x="16" y="82"/>
                      <a:pt x="16" y="53"/>
                      <a:pt x="16" y="24"/>
                    </a:cubicBezTo>
                    <a:cubicBezTo>
                      <a:pt x="16" y="21"/>
                      <a:pt x="16" y="18"/>
                      <a:pt x="16" y="16"/>
                    </a:cubicBezTo>
                    <a:cubicBezTo>
                      <a:pt x="15" y="11"/>
                      <a:pt x="13" y="9"/>
                      <a:pt x="8" y="9"/>
                    </a:cubicBezTo>
                    <a:cubicBezTo>
                      <a:pt x="5" y="8"/>
                      <a:pt x="3" y="8"/>
                      <a:pt x="0" y="8"/>
                    </a:cubicBezTo>
                    <a:cubicBezTo>
                      <a:pt x="0" y="5"/>
                      <a:pt x="0" y="3"/>
                      <a:pt x="0" y="1"/>
                    </a:cubicBezTo>
                    <a:cubicBezTo>
                      <a:pt x="4" y="0"/>
                      <a:pt x="40" y="0"/>
                      <a:pt x="49" y="1"/>
                    </a:cubicBezTo>
                    <a:cubicBezTo>
                      <a:pt x="49" y="3"/>
                      <a:pt x="50" y="5"/>
                      <a:pt x="50" y="8"/>
                    </a:cubicBezTo>
                    <a:cubicBezTo>
                      <a:pt x="47" y="8"/>
                      <a:pt x="44" y="8"/>
                      <a:pt x="41" y="9"/>
                    </a:cubicBezTo>
                    <a:cubicBezTo>
                      <a:pt x="37" y="9"/>
                      <a:pt x="34" y="11"/>
                      <a:pt x="34" y="16"/>
                    </a:cubicBezTo>
                    <a:cubicBezTo>
                      <a:pt x="33" y="18"/>
                      <a:pt x="33" y="20"/>
                      <a:pt x="33" y="23"/>
                    </a:cubicBezTo>
                    <a:cubicBezTo>
                      <a:pt x="33" y="39"/>
                      <a:pt x="33" y="54"/>
                      <a:pt x="33" y="70"/>
                    </a:cubicBezTo>
                    <a:cubicBezTo>
                      <a:pt x="33" y="71"/>
                      <a:pt x="33" y="72"/>
                      <a:pt x="33" y="73"/>
                    </a:cubicBezTo>
                    <a:cubicBezTo>
                      <a:pt x="35" y="72"/>
                      <a:pt x="36" y="72"/>
                      <a:pt x="36" y="71"/>
                    </a:cubicBezTo>
                    <a:cubicBezTo>
                      <a:pt x="52" y="54"/>
                      <a:pt x="67" y="37"/>
                      <a:pt x="83" y="19"/>
                    </a:cubicBezTo>
                    <a:cubicBezTo>
                      <a:pt x="84" y="18"/>
                      <a:pt x="85" y="16"/>
                      <a:pt x="86" y="14"/>
                    </a:cubicBezTo>
                    <a:cubicBezTo>
                      <a:pt x="88" y="12"/>
                      <a:pt x="87" y="10"/>
                      <a:pt x="84" y="9"/>
                    </a:cubicBezTo>
                    <a:cubicBezTo>
                      <a:pt x="81" y="8"/>
                      <a:pt x="79" y="8"/>
                      <a:pt x="76" y="8"/>
                    </a:cubicBezTo>
                    <a:cubicBezTo>
                      <a:pt x="76" y="5"/>
                      <a:pt x="76" y="3"/>
                      <a:pt x="76" y="1"/>
                    </a:cubicBezTo>
                    <a:cubicBezTo>
                      <a:pt x="79" y="0"/>
                      <a:pt x="114" y="0"/>
                      <a:pt x="122" y="1"/>
                    </a:cubicBezTo>
                    <a:cubicBezTo>
                      <a:pt x="122" y="3"/>
                      <a:pt x="122" y="5"/>
                      <a:pt x="122" y="8"/>
                    </a:cubicBezTo>
                    <a:cubicBezTo>
                      <a:pt x="121" y="8"/>
                      <a:pt x="120" y="8"/>
                      <a:pt x="118" y="8"/>
                    </a:cubicBezTo>
                    <a:cubicBezTo>
                      <a:pt x="111" y="9"/>
                      <a:pt x="104" y="12"/>
                      <a:pt x="99" y="18"/>
                    </a:cubicBezTo>
                    <a:cubicBezTo>
                      <a:pt x="92" y="25"/>
                      <a:pt x="85" y="33"/>
                      <a:pt x="77" y="41"/>
                    </a:cubicBezTo>
                    <a:cubicBezTo>
                      <a:pt x="72" y="46"/>
                      <a:pt x="67" y="52"/>
                      <a:pt x="62" y="57"/>
                    </a:cubicBezTo>
                    <a:cubicBezTo>
                      <a:pt x="63" y="58"/>
                      <a:pt x="64" y="59"/>
                      <a:pt x="64" y="61"/>
                    </a:cubicBezTo>
                    <a:cubicBezTo>
                      <a:pt x="77" y="78"/>
                      <a:pt x="90" y="95"/>
                      <a:pt x="102" y="113"/>
                    </a:cubicBezTo>
                    <a:cubicBezTo>
                      <a:pt x="104" y="115"/>
                      <a:pt x="106" y="118"/>
                      <a:pt x="108" y="120"/>
                    </a:cubicBezTo>
                    <a:cubicBezTo>
                      <a:pt x="112" y="124"/>
                      <a:pt x="117" y="127"/>
                      <a:pt x="123" y="127"/>
                    </a:cubicBezTo>
                    <a:cubicBezTo>
                      <a:pt x="124" y="128"/>
                      <a:pt x="125" y="128"/>
                      <a:pt x="127" y="128"/>
                    </a:cubicBezTo>
                    <a:cubicBezTo>
                      <a:pt x="127" y="130"/>
                      <a:pt x="127" y="133"/>
                      <a:pt x="127" y="135"/>
                    </a:cubicBezTo>
                    <a:cubicBezTo>
                      <a:pt x="109" y="135"/>
                      <a:pt x="91" y="135"/>
                      <a:pt x="73" y="135"/>
                    </a:cubicBezTo>
                    <a:cubicBezTo>
                      <a:pt x="73" y="133"/>
                      <a:pt x="73" y="131"/>
                      <a:pt x="73" y="128"/>
                    </a:cubicBezTo>
                    <a:cubicBezTo>
                      <a:pt x="75" y="128"/>
                      <a:pt x="78" y="128"/>
                      <a:pt x="80" y="127"/>
                    </a:cubicBezTo>
                    <a:cubicBezTo>
                      <a:pt x="85" y="127"/>
                      <a:pt x="86" y="125"/>
                      <a:pt x="84" y="120"/>
                    </a:cubicBezTo>
                    <a:cubicBezTo>
                      <a:pt x="84" y="118"/>
                      <a:pt x="83" y="117"/>
                      <a:pt x="82" y="115"/>
                    </a:cubicBezTo>
                    <a:cubicBezTo>
                      <a:pt x="72" y="101"/>
                      <a:pt x="61" y="86"/>
                      <a:pt x="51" y="72"/>
                    </a:cubicBezTo>
                    <a:cubicBezTo>
                      <a:pt x="51" y="71"/>
                      <a:pt x="50" y="71"/>
                      <a:pt x="50" y="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2" name="Freeform 19">
                <a:extLst>
                  <a:ext uri="{FF2B5EF4-FFF2-40B4-BE49-F238E27FC236}">
                    <a16:creationId xmlns:a16="http://schemas.microsoft.com/office/drawing/2014/main" id="{F0E374B4-1D8A-4254-9BF8-9478B61B7867}"/>
                  </a:ext>
                </a:extLst>
              </p:cNvPr>
              <p:cNvSpPr>
                <a:spLocks/>
              </p:cNvSpPr>
              <p:nvPr/>
            </p:nvSpPr>
            <p:spPr bwMode="auto">
              <a:xfrm>
                <a:off x="7278607" y="3887973"/>
                <a:ext cx="358826" cy="384457"/>
              </a:xfrm>
              <a:custGeom>
                <a:avLst/>
                <a:gdLst>
                  <a:gd name="T0" fmla="*/ 28 w 126"/>
                  <a:gd name="T1" fmla="*/ 16 h 135"/>
                  <a:gd name="T2" fmla="*/ 28 w 126"/>
                  <a:gd name="T3" fmla="*/ 20 h 135"/>
                  <a:gd name="T4" fmla="*/ 28 w 126"/>
                  <a:gd name="T5" fmla="*/ 109 h 135"/>
                  <a:gd name="T6" fmla="*/ 28 w 126"/>
                  <a:gd name="T7" fmla="*/ 119 h 135"/>
                  <a:gd name="T8" fmla="*/ 37 w 126"/>
                  <a:gd name="T9" fmla="*/ 127 h 135"/>
                  <a:gd name="T10" fmla="*/ 44 w 126"/>
                  <a:gd name="T11" fmla="*/ 128 h 135"/>
                  <a:gd name="T12" fmla="*/ 44 w 126"/>
                  <a:gd name="T13" fmla="*/ 135 h 135"/>
                  <a:gd name="T14" fmla="*/ 0 w 126"/>
                  <a:gd name="T15" fmla="*/ 135 h 135"/>
                  <a:gd name="T16" fmla="*/ 0 w 126"/>
                  <a:gd name="T17" fmla="*/ 128 h 135"/>
                  <a:gd name="T18" fmla="*/ 8 w 126"/>
                  <a:gd name="T19" fmla="*/ 127 h 135"/>
                  <a:gd name="T20" fmla="*/ 16 w 126"/>
                  <a:gd name="T21" fmla="*/ 120 h 135"/>
                  <a:gd name="T22" fmla="*/ 16 w 126"/>
                  <a:gd name="T23" fmla="*/ 113 h 135"/>
                  <a:gd name="T24" fmla="*/ 16 w 126"/>
                  <a:gd name="T25" fmla="*/ 19 h 135"/>
                  <a:gd name="T26" fmla="*/ 16 w 126"/>
                  <a:gd name="T27" fmla="*/ 15 h 135"/>
                  <a:gd name="T28" fmla="*/ 9 w 126"/>
                  <a:gd name="T29" fmla="*/ 9 h 135"/>
                  <a:gd name="T30" fmla="*/ 5 w 126"/>
                  <a:gd name="T31" fmla="*/ 8 h 135"/>
                  <a:gd name="T32" fmla="*/ 1 w 126"/>
                  <a:gd name="T33" fmla="*/ 8 h 135"/>
                  <a:gd name="T34" fmla="*/ 1 w 126"/>
                  <a:gd name="T35" fmla="*/ 1 h 135"/>
                  <a:gd name="T36" fmla="*/ 40 w 126"/>
                  <a:gd name="T37" fmla="*/ 1 h 135"/>
                  <a:gd name="T38" fmla="*/ 98 w 126"/>
                  <a:gd name="T39" fmla="*/ 100 h 135"/>
                  <a:gd name="T40" fmla="*/ 99 w 126"/>
                  <a:gd name="T41" fmla="*/ 100 h 135"/>
                  <a:gd name="T42" fmla="*/ 99 w 126"/>
                  <a:gd name="T43" fmla="*/ 96 h 135"/>
                  <a:gd name="T44" fmla="*/ 99 w 126"/>
                  <a:gd name="T45" fmla="*/ 24 h 135"/>
                  <a:gd name="T46" fmla="*/ 98 w 126"/>
                  <a:gd name="T47" fmla="*/ 16 h 135"/>
                  <a:gd name="T48" fmla="*/ 90 w 126"/>
                  <a:gd name="T49" fmla="*/ 9 h 135"/>
                  <a:gd name="T50" fmla="*/ 83 w 126"/>
                  <a:gd name="T51" fmla="*/ 8 h 135"/>
                  <a:gd name="T52" fmla="*/ 83 w 126"/>
                  <a:gd name="T53" fmla="*/ 1 h 135"/>
                  <a:gd name="T54" fmla="*/ 126 w 126"/>
                  <a:gd name="T55" fmla="*/ 1 h 135"/>
                  <a:gd name="T56" fmla="*/ 126 w 126"/>
                  <a:gd name="T57" fmla="*/ 8 h 135"/>
                  <a:gd name="T58" fmla="*/ 119 w 126"/>
                  <a:gd name="T59" fmla="*/ 9 h 135"/>
                  <a:gd name="T60" fmla="*/ 111 w 126"/>
                  <a:gd name="T61" fmla="*/ 16 h 135"/>
                  <a:gd name="T62" fmla="*/ 110 w 126"/>
                  <a:gd name="T63" fmla="*/ 27 h 135"/>
                  <a:gd name="T64" fmla="*/ 110 w 126"/>
                  <a:gd name="T65" fmla="*/ 129 h 135"/>
                  <a:gd name="T66" fmla="*/ 110 w 126"/>
                  <a:gd name="T67" fmla="*/ 135 h 135"/>
                  <a:gd name="T68" fmla="*/ 99 w 126"/>
                  <a:gd name="T69" fmla="*/ 135 h 135"/>
                  <a:gd name="T70" fmla="*/ 29 w 126"/>
                  <a:gd name="T71" fmla="*/ 15 h 135"/>
                  <a:gd name="T72" fmla="*/ 28 w 126"/>
                  <a:gd name="T73" fmla="*/ 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35">
                    <a:moveTo>
                      <a:pt x="28" y="16"/>
                    </a:moveTo>
                    <a:cubicBezTo>
                      <a:pt x="28" y="17"/>
                      <a:pt x="28" y="19"/>
                      <a:pt x="28" y="20"/>
                    </a:cubicBezTo>
                    <a:cubicBezTo>
                      <a:pt x="28" y="50"/>
                      <a:pt x="28" y="79"/>
                      <a:pt x="28" y="109"/>
                    </a:cubicBezTo>
                    <a:cubicBezTo>
                      <a:pt x="28" y="112"/>
                      <a:pt x="28" y="115"/>
                      <a:pt x="28" y="119"/>
                    </a:cubicBezTo>
                    <a:cubicBezTo>
                      <a:pt x="29" y="124"/>
                      <a:pt x="31" y="126"/>
                      <a:pt x="37" y="127"/>
                    </a:cubicBezTo>
                    <a:cubicBezTo>
                      <a:pt x="39" y="127"/>
                      <a:pt x="41" y="128"/>
                      <a:pt x="44" y="128"/>
                    </a:cubicBezTo>
                    <a:cubicBezTo>
                      <a:pt x="44" y="130"/>
                      <a:pt x="44" y="133"/>
                      <a:pt x="44" y="135"/>
                    </a:cubicBezTo>
                    <a:cubicBezTo>
                      <a:pt x="29" y="135"/>
                      <a:pt x="15" y="135"/>
                      <a:pt x="0" y="135"/>
                    </a:cubicBezTo>
                    <a:cubicBezTo>
                      <a:pt x="0" y="133"/>
                      <a:pt x="0" y="131"/>
                      <a:pt x="0" y="128"/>
                    </a:cubicBezTo>
                    <a:cubicBezTo>
                      <a:pt x="3" y="128"/>
                      <a:pt x="5" y="127"/>
                      <a:pt x="8" y="127"/>
                    </a:cubicBezTo>
                    <a:cubicBezTo>
                      <a:pt x="12" y="127"/>
                      <a:pt x="15" y="124"/>
                      <a:pt x="16" y="120"/>
                    </a:cubicBezTo>
                    <a:cubicBezTo>
                      <a:pt x="16" y="118"/>
                      <a:pt x="16" y="115"/>
                      <a:pt x="16" y="113"/>
                    </a:cubicBezTo>
                    <a:cubicBezTo>
                      <a:pt x="16" y="82"/>
                      <a:pt x="16" y="50"/>
                      <a:pt x="16" y="19"/>
                    </a:cubicBezTo>
                    <a:cubicBezTo>
                      <a:pt x="16" y="18"/>
                      <a:pt x="16" y="17"/>
                      <a:pt x="16" y="15"/>
                    </a:cubicBezTo>
                    <a:cubicBezTo>
                      <a:pt x="16" y="11"/>
                      <a:pt x="14" y="9"/>
                      <a:pt x="9" y="9"/>
                    </a:cubicBezTo>
                    <a:cubicBezTo>
                      <a:pt x="8" y="8"/>
                      <a:pt x="7" y="8"/>
                      <a:pt x="5" y="8"/>
                    </a:cubicBezTo>
                    <a:cubicBezTo>
                      <a:pt x="4" y="8"/>
                      <a:pt x="2" y="8"/>
                      <a:pt x="1" y="8"/>
                    </a:cubicBezTo>
                    <a:cubicBezTo>
                      <a:pt x="1" y="5"/>
                      <a:pt x="1" y="3"/>
                      <a:pt x="1" y="1"/>
                    </a:cubicBezTo>
                    <a:cubicBezTo>
                      <a:pt x="14" y="1"/>
                      <a:pt x="27" y="1"/>
                      <a:pt x="40" y="1"/>
                    </a:cubicBezTo>
                    <a:cubicBezTo>
                      <a:pt x="59" y="34"/>
                      <a:pt x="79" y="67"/>
                      <a:pt x="98" y="100"/>
                    </a:cubicBezTo>
                    <a:cubicBezTo>
                      <a:pt x="98" y="100"/>
                      <a:pt x="99" y="100"/>
                      <a:pt x="99" y="100"/>
                    </a:cubicBezTo>
                    <a:cubicBezTo>
                      <a:pt x="99" y="99"/>
                      <a:pt x="99" y="97"/>
                      <a:pt x="99" y="96"/>
                    </a:cubicBezTo>
                    <a:cubicBezTo>
                      <a:pt x="99" y="72"/>
                      <a:pt x="99" y="48"/>
                      <a:pt x="99" y="24"/>
                    </a:cubicBezTo>
                    <a:cubicBezTo>
                      <a:pt x="99" y="21"/>
                      <a:pt x="99" y="19"/>
                      <a:pt x="98" y="16"/>
                    </a:cubicBezTo>
                    <a:cubicBezTo>
                      <a:pt x="97" y="12"/>
                      <a:pt x="94" y="9"/>
                      <a:pt x="90" y="9"/>
                    </a:cubicBezTo>
                    <a:cubicBezTo>
                      <a:pt x="88" y="8"/>
                      <a:pt x="86" y="8"/>
                      <a:pt x="83" y="8"/>
                    </a:cubicBezTo>
                    <a:cubicBezTo>
                      <a:pt x="83" y="5"/>
                      <a:pt x="83" y="3"/>
                      <a:pt x="83" y="1"/>
                    </a:cubicBezTo>
                    <a:cubicBezTo>
                      <a:pt x="87" y="0"/>
                      <a:pt x="115" y="0"/>
                      <a:pt x="126" y="1"/>
                    </a:cubicBezTo>
                    <a:cubicBezTo>
                      <a:pt x="126" y="3"/>
                      <a:pt x="126" y="5"/>
                      <a:pt x="126" y="8"/>
                    </a:cubicBezTo>
                    <a:cubicBezTo>
                      <a:pt x="124" y="8"/>
                      <a:pt x="122" y="8"/>
                      <a:pt x="119" y="9"/>
                    </a:cubicBezTo>
                    <a:cubicBezTo>
                      <a:pt x="115" y="9"/>
                      <a:pt x="112" y="12"/>
                      <a:pt x="111" y="16"/>
                    </a:cubicBezTo>
                    <a:cubicBezTo>
                      <a:pt x="111" y="20"/>
                      <a:pt x="110" y="23"/>
                      <a:pt x="110" y="27"/>
                    </a:cubicBezTo>
                    <a:cubicBezTo>
                      <a:pt x="110" y="61"/>
                      <a:pt x="110" y="95"/>
                      <a:pt x="110" y="129"/>
                    </a:cubicBezTo>
                    <a:cubicBezTo>
                      <a:pt x="110" y="131"/>
                      <a:pt x="110" y="133"/>
                      <a:pt x="110" y="135"/>
                    </a:cubicBezTo>
                    <a:cubicBezTo>
                      <a:pt x="106" y="135"/>
                      <a:pt x="103" y="135"/>
                      <a:pt x="99" y="135"/>
                    </a:cubicBezTo>
                    <a:cubicBezTo>
                      <a:pt x="76" y="95"/>
                      <a:pt x="52" y="55"/>
                      <a:pt x="29" y="15"/>
                    </a:cubicBezTo>
                    <a:cubicBezTo>
                      <a:pt x="28" y="15"/>
                      <a:pt x="28" y="15"/>
                      <a:pt x="28"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3" name="Freeform 20">
                <a:extLst>
                  <a:ext uri="{FF2B5EF4-FFF2-40B4-BE49-F238E27FC236}">
                    <a16:creationId xmlns:a16="http://schemas.microsoft.com/office/drawing/2014/main" id="{AFBC22B1-E0E5-491D-8D3A-0CADD301B3F1}"/>
                  </a:ext>
                </a:extLst>
              </p:cNvPr>
              <p:cNvSpPr>
                <a:spLocks/>
              </p:cNvSpPr>
              <p:nvPr/>
            </p:nvSpPr>
            <p:spPr bwMode="auto">
              <a:xfrm>
                <a:off x="8233341" y="3887973"/>
                <a:ext cx="352419" cy="384457"/>
              </a:xfrm>
              <a:custGeom>
                <a:avLst/>
                <a:gdLst>
                  <a:gd name="T0" fmla="*/ 0 w 124"/>
                  <a:gd name="T1" fmla="*/ 8 h 135"/>
                  <a:gd name="T2" fmla="*/ 0 w 124"/>
                  <a:gd name="T3" fmla="*/ 1 h 135"/>
                  <a:gd name="T4" fmla="*/ 105 w 124"/>
                  <a:gd name="T5" fmla="*/ 1 h 135"/>
                  <a:gd name="T6" fmla="*/ 117 w 124"/>
                  <a:gd name="T7" fmla="*/ 35 h 135"/>
                  <a:gd name="T8" fmla="*/ 110 w 124"/>
                  <a:gd name="T9" fmla="*/ 39 h 135"/>
                  <a:gd name="T10" fmla="*/ 107 w 124"/>
                  <a:gd name="T11" fmla="*/ 33 h 135"/>
                  <a:gd name="T12" fmla="*/ 78 w 124"/>
                  <a:gd name="T13" fmla="*/ 11 h 135"/>
                  <a:gd name="T14" fmla="*/ 34 w 124"/>
                  <a:gd name="T15" fmla="*/ 11 h 135"/>
                  <a:gd name="T16" fmla="*/ 34 w 124"/>
                  <a:gd name="T17" fmla="*/ 61 h 135"/>
                  <a:gd name="T18" fmla="*/ 55 w 124"/>
                  <a:gd name="T19" fmla="*/ 60 h 135"/>
                  <a:gd name="T20" fmla="*/ 69 w 124"/>
                  <a:gd name="T21" fmla="*/ 45 h 135"/>
                  <a:gd name="T22" fmla="*/ 70 w 124"/>
                  <a:gd name="T23" fmla="*/ 36 h 135"/>
                  <a:gd name="T24" fmla="*/ 78 w 124"/>
                  <a:gd name="T25" fmla="*/ 36 h 135"/>
                  <a:gd name="T26" fmla="*/ 78 w 124"/>
                  <a:gd name="T27" fmla="*/ 95 h 135"/>
                  <a:gd name="T28" fmla="*/ 74 w 124"/>
                  <a:gd name="T29" fmla="*/ 95 h 135"/>
                  <a:gd name="T30" fmla="*/ 70 w 124"/>
                  <a:gd name="T31" fmla="*/ 95 h 135"/>
                  <a:gd name="T32" fmla="*/ 70 w 124"/>
                  <a:gd name="T33" fmla="*/ 88 h 135"/>
                  <a:gd name="T34" fmla="*/ 68 w 124"/>
                  <a:gd name="T35" fmla="*/ 81 h 135"/>
                  <a:gd name="T36" fmla="*/ 58 w 124"/>
                  <a:gd name="T37" fmla="*/ 71 h 135"/>
                  <a:gd name="T38" fmla="*/ 34 w 124"/>
                  <a:gd name="T39" fmla="*/ 70 h 135"/>
                  <a:gd name="T40" fmla="*/ 33 w 124"/>
                  <a:gd name="T41" fmla="*/ 74 h 135"/>
                  <a:gd name="T42" fmla="*/ 33 w 124"/>
                  <a:gd name="T43" fmla="*/ 115 h 135"/>
                  <a:gd name="T44" fmla="*/ 43 w 124"/>
                  <a:gd name="T45" fmla="*/ 125 h 135"/>
                  <a:gd name="T46" fmla="*/ 69 w 124"/>
                  <a:gd name="T47" fmla="*/ 125 h 135"/>
                  <a:gd name="T48" fmla="*/ 112 w 124"/>
                  <a:gd name="T49" fmla="*/ 97 h 135"/>
                  <a:gd name="T50" fmla="*/ 115 w 124"/>
                  <a:gd name="T51" fmla="*/ 90 h 135"/>
                  <a:gd name="T52" fmla="*/ 124 w 124"/>
                  <a:gd name="T53" fmla="*/ 93 h 135"/>
                  <a:gd name="T54" fmla="*/ 109 w 124"/>
                  <a:gd name="T55" fmla="*/ 135 h 135"/>
                  <a:gd name="T56" fmla="*/ 0 w 124"/>
                  <a:gd name="T57" fmla="*/ 135 h 135"/>
                  <a:gd name="T58" fmla="*/ 0 w 124"/>
                  <a:gd name="T59" fmla="*/ 128 h 135"/>
                  <a:gd name="T60" fmla="*/ 8 w 124"/>
                  <a:gd name="T61" fmla="*/ 127 h 135"/>
                  <a:gd name="T62" fmla="*/ 15 w 124"/>
                  <a:gd name="T63" fmla="*/ 120 h 135"/>
                  <a:gd name="T64" fmla="*/ 16 w 124"/>
                  <a:gd name="T65" fmla="*/ 113 h 135"/>
                  <a:gd name="T66" fmla="*/ 16 w 124"/>
                  <a:gd name="T67" fmla="*/ 21 h 135"/>
                  <a:gd name="T68" fmla="*/ 16 w 124"/>
                  <a:gd name="T69" fmla="*/ 16 h 135"/>
                  <a:gd name="T70" fmla="*/ 8 w 124"/>
                  <a:gd name="T71" fmla="*/ 9 h 135"/>
                  <a:gd name="T72" fmla="*/ 4 w 124"/>
                  <a:gd name="T73" fmla="*/ 8 h 135"/>
                  <a:gd name="T74" fmla="*/ 0 w 124"/>
                  <a:gd name="T75"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35">
                    <a:moveTo>
                      <a:pt x="0" y="8"/>
                    </a:moveTo>
                    <a:cubicBezTo>
                      <a:pt x="0" y="5"/>
                      <a:pt x="0" y="3"/>
                      <a:pt x="0" y="1"/>
                    </a:cubicBezTo>
                    <a:cubicBezTo>
                      <a:pt x="3" y="0"/>
                      <a:pt x="98" y="0"/>
                      <a:pt x="105" y="1"/>
                    </a:cubicBezTo>
                    <a:cubicBezTo>
                      <a:pt x="109" y="12"/>
                      <a:pt x="113" y="24"/>
                      <a:pt x="117" y="35"/>
                    </a:cubicBezTo>
                    <a:cubicBezTo>
                      <a:pt x="115" y="37"/>
                      <a:pt x="112" y="38"/>
                      <a:pt x="110" y="39"/>
                    </a:cubicBezTo>
                    <a:cubicBezTo>
                      <a:pt x="109" y="36"/>
                      <a:pt x="108" y="35"/>
                      <a:pt x="107" y="33"/>
                    </a:cubicBezTo>
                    <a:cubicBezTo>
                      <a:pt x="101" y="20"/>
                      <a:pt x="92" y="13"/>
                      <a:pt x="78" y="11"/>
                    </a:cubicBezTo>
                    <a:cubicBezTo>
                      <a:pt x="63" y="10"/>
                      <a:pt x="48" y="11"/>
                      <a:pt x="34" y="11"/>
                    </a:cubicBezTo>
                    <a:cubicBezTo>
                      <a:pt x="33" y="15"/>
                      <a:pt x="33" y="55"/>
                      <a:pt x="34" y="61"/>
                    </a:cubicBezTo>
                    <a:cubicBezTo>
                      <a:pt x="41" y="61"/>
                      <a:pt x="48" y="61"/>
                      <a:pt x="55" y="60"/>
                    </a:cubicBezTo>
                    <a:cubicBezTo>
                      <a:pt x="64" y="59"/>
                      <a:pt x="68" y="54"/>
                      <a:pt x="69" y="45"/>
                    </a:cubicBezTo>
                    <a:cubicBezTo>
                      <a:pt x="70" y="42"/>
                      <a:pt x="70" y="39"/>
                      <a:pt x="70" y="36"/>
                    </a:cubicBezTo>
                    <a:cubicBezTo>
                      <a:pt x="73" y="36"/>
                      <a:pt x="75" y="36"/>
                      <a:pt x="78" y="36"/>
                    </a:cubicBezTo>
                    <a:cubicBezTo>
                      <a:pt x="78" y="56"/>
                      <a:pt x="78" y="75"/>
                      <a:pt x="78" y="95"/>
                    </a:cubicBezTo>
                    <a:cubicBezTo>
                      <a:pt x="77" y="95"/>
                      <a:pt x="76" y="95"/>
                      <a:pt x="74" y="95"/>
                    </a:cubicBezTo>
                    <a:cubicBezTo>
                      <a:pt x="73" y="95"/>
                      <a:pt x="72" y="95"/>
                      <a:pt x="70" y="95"/>
                    </a:cubicBezTo>
                    <a:cubicBezTo>
                      <a:pt x="70" y="93"/>
                      <a:pt x="70" y="90"/>
                      <a:pt x="70" y="88"/>
                    </a:cubicBezTo>
                    <a:cubicBezTo>
                      <a:pt x="69" y="86"/>
                      <a:pt x="69" y="83"/>
                      <a:pt x="68" y="81"/>
                    </a:cubicBezTo>
                    <a:cubicBezTo>
                      <a:pt x="67" y="75"/>
                      <a:pt x="64" y="72"/>
                      <a:pt x="58" y="71"/>
                    </a:cubicBezTo>
                    <a:cubicBezTo>
                      <a:pt x="50" y="69"/>
                      <a:pt x="42" y="70"/>
                      <a:pt x="34" y="70"/>
                    </a:cubicBezTo>
                    <a:cubicBezTo>
                      <a:pt x="33" y="72"/>
                      <a:pt x="33" y="73"/>
                      <a:pt x="33" y="74"/>
                    </a:cubicBezTo>
                    <a:cubicBezTo>
                      <a:pt x="33" y="88"/>
                      <a:pt x="33" y="102"/>
                      <a:pt x="33" y="115"/>
                    </a:cubicBezTo>
                    <a:cubicBezTo>
                      <a:pt x="33" y="124"/>
                      <a:pt x="34" y="125"/>
                      <a:pt x="43" y="125"/>
                    </a:cubicBezTo>
                    <a:cubicBezTo>
                      <a:pt x="52" y="125"/>
                      <a:pt x="60" y="125"/>
                      <a:pt x="69" y="125"/>
                    </a:cubicBezTo>
                    <a:cubicBezTo>
                      <a:pt x="89" y="125"/>
                      <a:pt x="104" y="115"/>
                      <a:pt x="112" y="97"/>
                    </a:cubicBezTo>
                    <a:cubicBezTo>
                      <a:pt x="113" y="95"/>
                      <a:pt x="114" y="93"/>
                      <a:pt x="115" y="90"/>
                    </a:cubicBezTo>
                    <a:cubicBezTo>
                      <a:pt x="118" y="91"/>
                      <a:pt x="121" y="92"/>
                      <a:pt x="124" y="93"/>
                    </a:cubicBezTo>
                    <a:cubicBezTo>
                      <a:pt x="119" y="108"/>
                      <a:pt x="114" y="121"/>
                      <a:pt x="109" y="135"/>
                    </a:cubicBezTo>
                    <a:cubicBezTo>
                      <a:pt x="73" y="135"/>
                      <a:pt x="37" y="135"/>
                      <a:pt x="0" y="135"/>
                    </a:cubicBezTo>
                    <a:cubicBezTo>
                      <a:pt x="0" y="133"/>
                      <a:pt x="0" y="131"/>
                      <a:pt x="0" y="128"/>
                    </a:cubicBezTo>
                    <a:cubicBezTo>
                      <a:pt x="3" y="128"/>
                      <a:pt x="6" y="128"/>
                      <a:pt x="8" y="127"/>
                    </a:cubicBezTo>
                    <a:cubicBezTo>
                      <a:pt x="13" y="126"/>
                      <a:pt x="15" y="125"/>
                      <a:pt x="15" y="120"/>
                    </a:cubicBezTo>
                    <a:cubicBezTo>
                      <a:pt x="16" y="118"/>
                      <a:pt x="16" y="115"/>
                      <a:pt x="16" y="113"/>
                    </a:cubicBezTo>
                    <a:cubicBezTo>
                      <a:pt x="16" y="82"/>
                      <a:pt x="16" y="52"/>
                      <a:pt x="16" y="21"/>
                    </a:cubicBezTo>
                    <a:cubicBezTo>
                      <a:pt x="16" y="20"/>
                      <a:pt x="16" y="18"/>
                      <a:pt x="16" y="16"/>
                    </a:cubicBezTo>
                    <a:cubicBezTo>
                      <a:pt x="15" y="11"/>
                      <a:pt x="13" y="9"/>
                      <a:pt x="8" y="9"/>
                    </a:cubicBezTo>
                    <a:cubicBezTo>
                      <a:pt x="7" y="9"/>
                      <a:pt x="6" y="8"/>
                      <a:pt x="4" y="8"/>
                    </a:cubicBezTo>
                    <a:cubicBezTo>
                      <a:pt x="3" y="8"/>
                      <a:pt x="2" y="8"/>
                      <a:pt x="0"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4" name="Freeform 21">
                <a:extLst>
                  <a:ext uri="{FF2B5EF4-FFF2-40B4-BE49-F238E27FC236}">
                    <a16:creationId xmlns:a16="http://schemas.microsoft.com/office/drawing/2014/main" id="{52A94EBF-BEA5-40C1-BA72-F097DF0149EB}"/>
                  </a:ext>
                </a:extLst>
              </p:cNvPr>
              <p:cNvSpPr>
                <a:spLocks/>
              </p:cNvSpPr>
              <p:nvPr/>
            </p:nvSpPr>
            <p:spPr bwMode="auto">
              <a:xfrm>
                <a:off x="4949441" y="3891177"/>
                <a:ext cx="352419" cy="381253"/>
              </a:xfrm>
              <a:custGeom>
                <a:avLst/>
                <a:gdLst>
                  <a:gd name="T0" fmla="*/ 33 w 123"/>
                  <a:gd name="T1" fmla="*/ 60 h 134"/>
                  <a:gd name="T2" fmla="*/ 55 w 123"/>
                  <a:gd name="T3" fmla="*/ 59 h 134"/>
                  <a:gd name="T4" fmla="*/ 68 w 123"/>
                  <a:gd name="T5" fmla="*/ 45 h 134"/>
                  <a:gd name="T6" fmla="*/ 70 w 123"/>
                  <a:gd name="T7" fmla="*/ 35 h 134"/>
                  <a:gd name="T8" fmla="*/ 77 w 123"/>
                  <a:gd name="T9" fmla="*/ 35 h 134"/>
                  <a:gd name="T10" fmla="*/ 77 w 123"/>
                  <a:gd name="T11" fmla="*/ 94 h 134"/>
                  <a:gd name="T12" fmla="*/ 75 w 123"/>
                  <a:gd name="T13" fmla="*/ 94 h 134"/>
                  <a:gd name="T14" fmla="*/ 70 w 123"/>
                  <a:gd name="T15" fmla="*/ 94 h 134"/>
                  <a:gd name="T16" fmla="*/ 69 w 123"/>
                  <a:gd name="T17" fmla="*/ 83 h 134"/>
                  <a:gd name="T18" fmla="*/ 54 w 123"/>
                  <a:gd name="T19" fmla="*/ 69 h 134"/>
                  <a:gd name="T20" fmla="*/ 33 w 123"/>
                  <a:gd name="T21" fmla="*/ 69 h 134"/>
                  <a:gd name="T22" fmla="*/ 33 w 123"/>
                  <a:gd name="T23" fmla="*/ 73 h 134"/>
                  <a:gd name="T24" fmla="*/ 33 w 123"/>
                  <a:gd name="T25" fmla="*/ 114 h 134"/>
                  <a:gd name="T26" fmla="*/ 43 w 123"/>
                  <a:gd name="T27" fmla="*/ 124 h 134"/>
                  <a:gd name="T28" fmla="*/ 68 w 123"/>
                  <a:gd name="T29" fmla="*/ 124 h 134"/>
                  <a:gd name="T30" fmla="*/ 112 w 123"/>
                  <a:gd name="T31" fmla="*/ 96 h 134"/>
                  <a:gd name="T32" fmla="*/ 115 w 123"/>
                  <a:gd name="T33" fmla="*/ 90 h 134"/>
                  <a:gd name="T34" fmla="*/ 115 w 123"/>
                  <a:gd name="T35" fmla="*/ 90 h 134"/>
                  <a:gd name="T36" fmla="*/ 123 w 123"/>
                  <a:gd name="T37" fmla="*/ 92 h 134"/>
                  <a:gd name="T38" fmla="*/ 109 w 123"/>
                  <a:gd name="T39" fmla="*/ 134 h 134"/>
                  <a:gd name="T40" fmla="*/ 0 w 123"/>
                  <a:gd name="T41" fmla="*/ 134 h 134"/>
                  <a:gd name="T42" fmla="*/ 0 w 123"/>
                  <a:gd name="T43" fmla="*/ 127 h 134"/>
                  <a:gd name="T44" fmla="*/ 8 w 123"/>
                  <a:gd name="T45" fmla="*/ 126 h 134"/>
                  <a:gd name="T46" fmla="*/ 15 w 123"/>
                  <a:gd name="T47" fmla="*/ 120 h 134"/>
                  <a:gd name="T48" fmla="*/ 16 w 123"/>
                  <a:gd name="T49" fmla="*/ 113 h 134"/>
                  <a:gd name="T50" fmla="*/ 16 w 123"/>
                  <a:gd name="T51" fmla="*/ 20 h 134"/>
                  <a:gd name="T52" fmla="*/ 5 w 123"/>
                  <a:gd name="T53" fmla="*/ 7 h 134"/>
                  <a:gd name="T54" fmla="*/ 0 w 123"/>
                  <a:gd name="T55" fmla="*/ 7 h 134"/>
                  <a:gd name="T56" fmla="*/ 0 w 123"/>
                  <a:gd name="T57" fmla="*/ 0 h 134"/>
                  <a:gd name="T58" fmla="*/ 105 w 123"/>
                  <a:gd name="T59" fmla="*/ 0 h 134"/>
                  <a:gd name="T60" fmla="*/ 117 w 123"/>
                  <a:gd name="T61" fmla="*/ 35 h 134"/>
                  <a:gd name="T62" fmla="*/ 109 w 123"/>
                  <a:gd name="T63" fmla="*/ 38 h 134"/>
                  <a:gd name="T64" fmla="*/ 107 w 123"/>
                  <a:gd name="T65" fmla="*/ 34 h 134"/>
                  <a:gd name="T66" fmla="*/ 105 w 123"/>
                  <a:gd name="T67" fmla="*/ 29 h 134"/>
                  <a:gd name="T68" fmla="*/ 78 w 123"/>
                  <a:gd name="T69" fmla="*/ 11 h 134"/>
                  <a:gd name="T70" fmla="*/ 42 w 123"/>
                  <a:gd name="T71" fmla="*/ 10 h 134"/>
                  <a:gd name="T72" fmla="*/ 33 w 123"/>
                  <a:gd name="T73" fmla="*/ 10 h 134"/>
                  <a:gd name="T74" fmla="*/ 33 w 123"/>
                  <a:gd name="T75" fmla="*/ 6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4">
                    <a:moveTo>
                      <a:pt x="33" y="60"/>
                    </a:moveTo>
                    <a:cubicBezTo>
                      <a:pt x="41" y="60"/>
                      <a:pt x="48" y="61"/>
                      <a:pt x="55" y="59"/>
                    </a:cubicBezTo>
                    <a:cubicBezTo>
                      <a:pt x="63" y="57"/>
                      <a:pt x="67" y="53"/>
                      <a:pt x="68" y="45"/>
                    </a:cubicBezTo>
                    <a:cubicBezTo>
                      <a:pt x="69" y="42"/>
                      <a:pt x="69" y="39"/>
                      <a:pt x="70" y="35"/>
                    </a:cubicBezTo>
                    <a:cubicBezTo>
                      <a:pt x="72" y="35"/>
                      <a:pt x="75" y="35"/>
                      <a:pt x="77" y="35"/>
                    </a:cubicBezTo>
                    <a:cubicBezTo>
                      <a:pt x="77" y="55"/>
                      <a:pt x="77" y="74"/>
                      <a:pt x="77" y="94"/>
                    </a:cubicBezTo>
                    <a:cubicBezTo>
                      <a:pt x="76" y="94"/>
                      <a:pt x="75" y="94"/>
                      <a:pt x="75" y="94"/>
                    </a:cubicBezTo>
                    <a:cubicBezTo>
                      <a:pt x="73" y="94"/>
                      <a:pt x="71" y="94"/>
                      <a:pt x="70" y="94"/>
                    </a:cubicBezTo>
                    <a:cubicBezTo>
                      <a:pt x="69" y="90"/>
                      <a:pt x="69" y="86"/>
                      <a:pt x="69" y="83"/>
                    </a:cubicBezTo>
                    <a:cubicBezTo>
                      <a:pt x="67" y="74"/>
                      <a:pt x="63" y="70"/>
                      <a:pt x="54" y="69"/>
                    </a:cubicBezTo>
                    <a:cubicBezTo>
                      <a:pt x="47" y="69"/>
                      <a:pt x="40" y="69"/>
                      <a:pt x="33" y="69"/>
                    </a:cubicBezTo>
                    <a:cubicBezTo>
                      <a:pt x="33" y="71"/>
                      <a:pt x="33" y="72"/>
                      <a:pt x="33" y="73"/>
                    </a:cubicBezTo>
                    <a:cubicBezTo>
                      <a:pt x="33" y="87"/>
                      <a:pt x="33" y="101"/>
                      <a:pt x="33" y="114"/>
                    </a:cubicBezTo>
                    <a:cubicBezTo>
                      <a:pt x="33" y="123"/>
                      <a:pt x="34" y="124"/>
                      <a:pt x="43" y="124"/>
                    </a:cubicBezTo>
                    <a:cubicBezTo>
                      <a:pt x="51" y="124"/>
                      <a:pt x="60" y="124"/>
                      <a:pt x="68" y="124"/>
                    </a:cubicBezTo>
                    <a:cubicBezTo>
                      <a:pt x="89" y="124"/>
                      <a:pt x="103" y="114"/>
                      <a:pt x="112" y="96"/>
                    </a:cubicBezTo>
                    <a:cubicBezTo>
                      <a:pt x="113" y="94"/>
                      <a:pt x="114" y="92"/>
                      <a:pt x="115" y="90"/>
                    </a:cubicBezTo>
                    <a:cubicBezTo>
                      <a:pt x="115" y="90"/>
                      <a:pt x="115" y="90"/>
                      <a:pt x="115" y="90"/>
                    </a:cubicBezTo>
                    <a:cubicBezTo>
                      <a:pt x="118" y="90"/>
                      <a:pt x="120" y="91"/>
                      <a:pt x="123" y="92"/>
                    </a:cubicBezTo>
                    <a:cubicBezTo>
                      <a:pt x="118" y="107"/>
                      <a:pt x="113" y="120"/>
                      <a:pt x="109" y="134"/>
                    </a:cubicBezTo>
                    <a:cubicBezTo>
                      <a:pt x="72" y="134"/>
                      <a:pt x="36" y="134"/>
                      <a:pt x="0" y="134"/>
                    </a:cubicBezTo>
                    <a:cubicBezTo>
                      <a:pt x="0" y="132"/>
                      <a:pt x="0" y="130"/>
                      <a:pt x="0" y="127"/>
                    </a:cubicBezTo>
                    <a:cubicBezTo>
                      <a:pt x="2" y="127"/>
                      <a:pt x="5" y="126"/>
                      <a:pt x="8" y="126"/>
                    </a:cubicBezTo>
                    <a:cubicBezTo>
                      <a:pt x="12" y="126"/>
                      <a:pt x="14" y="124"/>
                      <a:pt x="15" y="120"/>
                    </a:cubicBezTo>
                    <a:cubicBezTo>
                      <a:pt x="15" y="118"/>
                      <a:pt x="16" y="115"/>
                      <a:pt x="16" y="113"/>
                    </a:cubicBezTo>
                    <a:cubicBezTo>
                      <a:pt x="16" y="82"/>
                      <a:pt x="16" y="51"/>
                      <a:pt x="16" y="20"/>
                    </a:cubicBezTo>
                    <a:cubicBezTo>
                      <a:pt x="16" y="10"/>
                      <a:pt x="14" y="8"/>
                      <a:pt x="5" y="7"/>
                    </a:cubicBezTo>
                    <a:cubicBezTo>
                      <a:pt x="3" y="7"/>
                      <a:pt x="1" y="7"/>
                      <a:pt x="0" y="7"/>
                    </a:cubicBezTo>
                    <a:cubicBezTo>
                      <a:pt x="0" y="4"/>
                      <a:pt x="0" y="2"/>
                      <a:pt x="0" y="0"/>
                    </a:cubicBezTo>
                    <a:cubicBezTo>
                      <a:pt x="34" y="0"/>
                      <a:pt x="69" y="0"/>
                      <a:pt x="105" y="0"/>
                    </a:cubicBezTo>
                    <a:cubicBezTo>
                      <a:pt x="109" y="11"/>
                      <a:pt x="112" y="22"/>
                      <a:pt x="117" y="35"/>
                    </a:cubicBezTo>
                    <a:cubicBezTo>
                      <a:pt x="114" y="36"/>
                      <a:pt x="112" y="37"/>
                      <a:pt x="109" y="38"/>
                    </a:cubicBezTo>
                    <a:cubicBezTo>
                      <a:pt x="108" y="36"/>
                      <a:pt x="108" y="35"/>
                      <a:pt x="107" y="34"/>
                    </a:cubicBezTo>
                    <a:cubicBezTo>
                      <a:pt x="107" y="32"/>
                      <a:pt x="106" y="31"/>
                      <a:pt x="105" y="29"/>
                    </a:cubicBezTo>
                    <a:cubicBezTo>
                      <a:pt x="100" y="18"/>
                      <a:pt x="90" y="11"/>
                      <a:pt x="78" y="11"/>
                    </a:cubicBezTo>
                    <a:cubicBezTo>
                      <a:pt x="66" y="10"/>
                      <a:pt x="54" y="10"/>
                      <a:pt x="42" y="10"/>
                    </a:cubicBezTo>
                    <a:cubicBezTo>
                      <a:pt x="39" y="10"/>
                      <a:pt x="36" y="10"/>
                      <a:pt x="33" y="10"/>
                    </a:cubicBezTo>
                    <a:cubicBezTo>
                      <a:pt x="33" y="26"/>
                      <a:pt x="33" y="43"/>
                      <a:pt x="33" y="6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5" name="Freeform 22">
                <a:extLst>
                  <a:ext uri="{FF2B5EF4-FFF2-40B4-BE49-F238E27FC236}">
                    <a16:creationId xmlns:a16="http://schemas.microsoft.com/office/drawing/2014/main" id="{13446D84-1439-4CA9-B653-7FB33B0DC865}"/>
                  </a:ext>
                </a:extLst>
              </p:cNvPr>
              <p:cNvSpPr>
                <a:spLocks/>
              </p:cNvSpPr>
              <p:nvPr/>
            </p:nvSpPr>
            <p:spPr bwMode="auto">
              <a:xfrm>
                <a:off x="5897767" y="3891177"/>
                <a:ext cx="358826" cy="381253"/>
              </a:xfrm>
              <a:custGeom>
                <a:avLst/>
                <a:gdLst>
                  <a:gd name="T0" fmla="*/ 43 w 126"/>
                  <a:gd name="T1" fmla="*/ 134 h 134"/>
                  <a:gd name="T2" fmla="*/ 0 w 126"/>
                  <a:gd name="T3" fmla="*/ 134 h 134"/>
                  <a:gd name="T4" fmla="*/ 0 w 126"/>
                  <a:gd name="T5" fmla="*/ 127 h 134"/>
                  <a:gd name="T6" fmla="*/ 7 w 126"/>
                  <a:gd name="T7" fmla="*/ 126 h 134"/>
                  <a:gd name="T8" fmla="*/ 16 w 126"/>
                  <a:gd name="T9" fmla="*/ 118 h 134"/>
                  <a:gd name="T10" fmla="*/ 16 w 126"/>
                  <a:gd name="T11" fmla="*/ 110 h 134"/>
                  <a:gd name="T12" fmla="*/ 16 w 126"/>
                  <a:gd name="T13" fmla="*/ 18 h 134"/>
                  <a:gd name="T14" fmla="*/ 5 w 126"/>
                  <a:gd name="T15" fmla="*/ 7 h 134"/>
                  <a:gd name="T16" fmla="*/ 0 w 126"/>
                  <a:gd name="T17" fmla="*/ 7 h 134"/>
                  <a:gd name="T18" fmla="*/ 0 w 126"/>
                  <a:gd name="T19" fmla="*/ 0 h 134"/>
                  <a:gd name="T20" fmla="*/ 40 w 126"/>
                  <a:gd name="T21" fmla="*/ 0 h 134"/>
                  <a:gd name="T22" fmla="*/ 98 w 126"/>
                  <a:gd name="T23" fmla="*/ 100 h 134"/>
                  <a:gd name="T24" fmla="*/ 99 w 126"/>
                  <a:gd name="T25" fmla="*/ 96 h 134"/>
                  <a:gd name="T26" fmla="*/ 99 w 126"/>
                  <a:gd name="T27" fmla="*/ 24 h 134"/>
                  <a:gd name="T28" fmla="*/ 98 w 126"/>
                  <a:gd name="T29" fmla="*/ 17 h 134"/>
                  <a:gd name="T30" fmla="*/ 89 w 126"/>
                  <a:gd name="T31" fmla="*/ 7 h 134"/>
                  <a:gd name="T32" fmla="*/ 83 w 126"/>
                  <a:gd name="T33" fmla="*/ 7 h 134"/>
                  <a:gd name="T34" fmla="*/ 83 w 126"/>
                  <a:gd name="T35" fmla="*/ 4 h 134"/>
                  <a:gd name="T36" fmla="*/ 83 w 126"/>
                  <a:gd name="T37" fmla="*/ 0 h 134"/>
                  <a:gd name="T38" fmla="*/ 125 w 126"/>
                  <a:gd name="T39" fmla="*/ 0 h 134"/>
                  <a:gd name="T40" fmla="*/ 126 w 126"/>
                  <a:gd name="T41" fmla="*/ 3 h 134"/>
                  <a:gd name="T42" fmla="*/ 126 w 126"/>
                  <a:gd name="T43" fmla="*/ 7 h 134"/>
                  <a:gd name="T44" fmla="*/ 120 w 126"/>
                  <a:gd name="T45" fmla="*/ 7 h 134"/>
                  <a:gd name="T46" fmla="*/ 110 w 126"/>
                  <a:gd name="T47" fmla="*/ 16 h 134"/>
                  <a:gd name="T48" fmla="*/ 110 w 126"/>
                  <a:gd name="T49" fmla="*/ 26 h 134"/>
                  <a:gd name="T50" fmla="*/ 110 w 126"/>
                  <a:gd name="T51" fmla="*/ 128 h 134"/>
                  <a:gd name="T52" fmla="*/ 110 w 126"/>
                  <a:gd name="T53" fmla="*/ 134 h 134"/>
                  <a:gd name="T54" fmla="*/ 98 w 126"/>
                  <a:gd name="T55" fmla="*/ 134 h 134"/>
                  <a:gd name="T56" fmla="*/ 28 w 126"/>
                  <a:gd name="T57" fmla="*/ 14 h 134"/>
                  <a:gd name="T58" fmla="*/ 28 w 126"/>
                  <a:gd name="T59" fmla="*/ 14 h 134"/>
                  <a:gd name="T60" fmla="*/ 27 w 126"/>
                  <a:gd name="T61" fmla="*/ 17 h 134"/>
                  <a:gd name="T62" fmla="*/ 27 w 126"/>
                  <a:gd name="T63" fmla="*/ 110 h 134"/>
                  <a:gd name="T64" fmla="*/ 28 w 126"/>
                  <a:gd name="T65" fmla="*/ 118 h 134"/>
                  <a:gd name="T66" fmla="*/ 36 w 126"/>
                  <a:gd name="T67" fmla="*/ 126 h 134"/>
                  <a:gd name="T68" fmla="*/ 43 w 126"/>
                  <a:gd name="T69" fmla="*/ 127 h 134"/>
                  <a:gd name="T70" fmla="*/ 43 w 126"/>
                  <a:gd name="T7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 h="134">
                    <a:moveTo>
                      <a:pt x="43" y="134"/>
                    </a:moveTo>
                    <a:cubicBezTo>
                      <a:pt x="29" y="134"/>
                      <a:pt x="14" y="134"/>
                      <a:pt x="0" y="134"/>
                    </a:cubicBezTo>
                    <a:cubicBezTo>
                      <a:pt x="0" y="132"/>
                      <a:pt x="0" y="130"/>
                      <a:pt x="0" y="127"/>
                    </a:cubicBezTo>
                    <a:cubicBezTo>
                      <a:pt x="2" y="127"/>
                      <a:pt x="5" y="127"/>
                      <a:pt x="7" y="126"/>
                    </a:cubicBezTo>
                    <a:cubicBezTo>
                      <a:pt x="13" y="125"/>
                      <a:pt x="15" y="123"/>
                      <a:pt x="16" y="118"/>
                    </a:cubicBezTo>
                    <a:cubicBezTo>
                      <a:pt x="16" y="115"/>
                      <a:pt x="16" y="113"/>
                      <a:pt x="16" y="110"/>
                    </a:cubicBezTo>
                    <a:cubicBezTo>
                      <a:pt x="16" y="80"/>
                      <a:pt x="16" y="49"/>
                      <a:pt x="16" y="18"/>
                    </a:cubicBezTo>
                    <a:cubicBezTo>
                      <a:pt x="16" y="9"/>
                      <a:pt x="14" y="8"/>
                      <a:pt x="5" y="7"/>
                    </a:cubicBezTo>
                    <a:cubicBezTo>
                      <a:pt x="4" y="7"/>
                      <a:pt x="2" y="7"/>
                      <a:pt x="0" y="7"/>
                    </a:cubicBezTo>
                    <a:cubicBezTo>
                      <a:pt x="0" y="4"/>
                      <a:pt x="0" y="2"/>
                      <a:pt x="0" y="0"/>
                    </a:cubicBezTo>
                    <a:cubicBezTo>
                      <a:pt x="13" y="0"/>
                      <a:pt x="26" y="0"/>
                      <a:pt x="40" y="0"/>
                    </a:cubicBezTo>
                    <a:cubicBezTo>
                      <a:pt x="59" y="33"/>
                      <a:pt x="78" y="66"/>
                      <a:pt x="98" y="100"/>
                    </a:cubicBezTo>
                    <a:cubicBezTo>
                      <a:pt x="98" y="98"/>
                      <a:pt x="99" y="97"/>
                      <a:pt x="99" y="96"/>
                    </a:cubicBezTo>
                    <a:cubicBezTo>
                      <a:pt x="99" y="72"/>
                      <a:pt x="99" y="48"/>
                      <a:pt x="99" y="24"/>
                    </a:cubicBezTo>
                    <a:cubicBezTo>
                      <a:pt x="99" y="22"/>
                      <a:pt x="99" y="19"/>
                      <a:pt x="98" y="17"/>
                    </a:cubicBezTo>
                    <a:cubicBezTo>
                      <a:pt x="97" y="11"/>
                      <a:pt x="95" y="8"/>
                      <a:pt x="89" y="7"/>
                    </a:cubicBezTo>
                    <a:cubicBezTo>
                      <a:pt x="87" y="7"/>
                      <a:pt x="85" y="7"/>
                      <a:pt x="83" y="7"/>
                    </a:cubicBezTo>
                    <a:cubicBezTo>
                      <a:pt x="83" y="6"/>
                      <a:pt x="83" y="5"/>
                      <a:pt x="83" y="4"/>
                    </a:cubicBezTo>
                    <a:cubicBezTo>
                      <a:pt x="83" y="2"/>
                      <a:pt x="83" y="1"/>
                      <a:pt x="83" y="0"/>
                    </a:cubicBezTo>
                    <a:cubicBezTo>
                      <a:pt x="97" y="0"/>
                      <a:pt x="111" y="0"/>
                      <a:pt x="125" y="0"/>
                    </a:cubicBezTo>
                    <a:cubicBezTo>
                      <a:pt x="125" y="1"/>
                      <a:pt x="126" y="2"/>
                      <a:pt x="126" y="3"/>
                    </a:cubicBezTo>
                    <a:cubicBezTo>
                      <a:pt x="126" y="4"/>
                      <a:pt x="126" y="5"/>
                      <a:pt x="126" y="7"/>
                    </a:cubicBezTo>
                    <a:cubicBezTo>
                      <a:pt x="124" y="7"/>
                      <a:pt x="122" y="7"/>
                      <a:pt x="120" y="7"/>
                    </a:cubicBezTo>
                    <a:cubicBezTo>
                      <a:pt x="114" y="8"/>
                      <a:pt x="111" y="11"/>
                      <a:pt x="110" y="16"/>
                    </a:cubicBezTo>
                    <a:cubicBezTo>
                      <a:pt x="110" y="20"/>
                      <a:pt x="110" y="23"/>
                      <a:pt x="110" y="26"/>
                    </a:cubicBezTo>
                    <a:cubicBezTo>
                      <a:pt x="110" y="60"/>
                      <a:pt x="110" y="94"/>
                      <a:pt x="110" y="128"/>
                    </a:cubicBezTo>
                    <a:cubicBezTo>
                      <a:pt x="110" y="130"/>
                      <a:pt x="110" y="132"/>
                      <a:pt x="110" y="134"/>
                    </a:cubicBezTo>
                    <a:cubicBezTo>
                      <a:pt x="106" y="134"/>
                      <a:pt x="102" y="134"/>
                      <a:pt x="98" y="134"/>
                    </a:cubicBezTo>
                    <a:cubicBezTo>
                      <a:pt x="75" y="94"/>
                      <a:pt x="52" y="54"/>
                      <a:pt x="28" y="14"/>
                    </a:cubicBezTo>
                    <a:cubicBezTo>
                      <a:pt x="28" y="14"/>
                      <a:pt x="28" y="14"/>
                      <a:pt x="28" y="14"/>
                    </a:cubicBezTo>
                    <a:cubicBezTo>
                      <a:pt x="27" y="15"/>
                      <a:pt x="27" y="16"/>
                      <a:pt x="27" y="17"/>
                    </a:cubicBezTo>
                    <a:cubicBezTo>
                      <a:pt x="27" y="48"/>
                      <a:pt x="27" y="79"/>
                      <a:pt x="27" y="110"/>
                    </a:cubicBezTo>
                    <a:cubicBezTo>
                      <a:pt x="27" y="113"/>
                      <a:pt x="27" y="116"/>
                      <a:pt x="28" y="118"/>
                    </a:cubicBezTo>
                    <a:cubicBezTo>
                      <a:pt x="29" y="123"/>
                      <a:pt x="31" y="125"/>
                      <a:pt x="36" y="126"/>
                    </a:cubicBezTo>
                    <a:cubicBezTo>
                      <a:pt x="38" y="126"/>
                      <a:pt x="41" y="127"/>
                      <a:pt x="43" y="127"/>
                    </a:cubicBezTo>
                    <a:cubicBezTo>
                      <a:pt x="43" y="129"/>
                      <a:pt x="43" y="132"/>
                      <a:pt x="43"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6" name="Freeform 23">
                <a:extLst>
                  <a:ext uri="{FF2B5EF4-FFF2-40B4-BE49-F238E27FC236}">
                    <a16:creationId xmlns:a16="http://schemas.microsoft.com/office/drawing/2014/main" id="{E2D267E0-CB35-4383-8A83-2AE643C7ECFF}"/>
                  </a:ext>
                </a:extLst>
              </p:cNvPr>
              <p:cNvSpPr>
                <a:spLocks/>
              </p:cNvSpPr>
              <p:nvPr/>
            </p:nvSpPr>
            <p:spPr bwMode="auto">
              <a:xfrm>
                <a:off x="6285428" y="3878362"/>
                <a:ext cx="397272" cy="410087"/>
              </a:xfrm>
              <a:custGeom>
                <a:avLst/>
                <a:gdLst>
                  <a:gd name="T0" fmla="*/ 87 w 139"/>
                  <a:gd name="T1" fmla="*/ 79 h 144"/>
                  <a:gd name="T2" fmla="*/ 87 w 139"/>
                  <a:gd name="T3" fmla="*/ 71 h 144"/>
                  <a:gd name="T4" fmla="*/ 139 w 139"/>
                  <a:gd name="T5" fmla="*/ 71 h 144"/>
                  <a:gd name="T6" fmla="*/ 139 w 139"/>
                  <a:gd name="T7" fmla="*/ 79 h 144"/>
                  <a:gd name="T8" fmla="*/ 133 w 139"/>
                  <a:gd name="T9" fmla="*/ 79 h 144"/>
                  <a:gd name="T10" fmla="*/ 124 w 139"/>
                  <a:gd name="T11" fmla="*/ 88 h 144"/>
                  <a:gd name="T12" fmla="*/ 124 w 139"/>
                  <a:gd name="T13" fmla="*/ 95 h 144"/>
                  <a:gd name="T14" fmla="*/ 124 w 139"/>
                  <a:gd name="T15" fmla="*/ 134 h 144"/>
                  <a:gd name="T16" fmla="*/ 124 w 139"/>
                  <a:gd name="T17" fmla="*/ 139 h 144"/>
                  <a:gd name="T18" fmla="*/ 115 w 139"/>
                  <a:gd name="T19" fmla="*/ 139 h 144"/>
                  <a:gd name="T20" fmla="*/ 110 w 139"/>
                  <a:gd name="T21" fmla="*/ 128 h 144"/>
                  <a:gd name="T22" fmla="*/ 105 w 139"/>
                  <a:gd name="T23" fmla="*/ 131 h 144"/>
                  <a:gd name="T24" fmla="*/ 56 w 139"/>
                  <a:gd name="T25" fmla="*/ 141 h 144"/>
                  <a:gd name="T26" fmla="*/ 10 w 139"/>
                  <a:gd name="T27" fmla="*/ 103 h 144"/>
                  <a:gd name="T28" fmla="*/ 15 w 139"/>
                  <a:gd name="T29" fmla="*/ 33 h 144"/>
                  <a:gd name="T30" fmla="*/ 56 w 139"/>
                  <a:gd name="T31" fmla="*/ 3 h 144"/>
                  <a:gd name="T32" fmla="*/ 99 w 139"/>
                  <a:gd name="T33" fmla="*/ 11 h 144"/>
                  <a:gd name="T34" fmla="*/ 102 w 139"/>
                  <a:gd name="T35" fmla="*/ 13 h 144"/>
                  <a:gd name="T36" fmla="*/ 105 w 139"/>
                  <a:gd name="T37" fmla="*/ 5 h 144"/>
                  <a:gd name="T38" fmla="*/ 112 w 139"/>
                  <a:gd name="T39" fmla="*/ 5 h 144"/>
                  <a:gd name="T40" fmla="*/ 122 w 139"/>
                  <a:gd name="T41" fmla="*/ 46 h 144"/>
                  <a:gd name="T42" fmla="*/ 114 w 139"/>
                  <a:gd name="T43" fmla="*/ 49 h 144"/>
                  <a:gd name="T44" fmla="*/ 112 w 139"/>
                  <a:gd name="T45" fmla="*/ 44 h 144"/>
                  <a:gd name="T46" fmla="*/ 100 w 139"/>
                  <a:gd name="T47" fmla="*/ 25 h 144"/>
                  <a:gd name="T48" fmla="*/ 42 w 139"/>
                  <a:gd name="T49" fmla="*/ 23 h 144"/>
                  <a:gd name="T50" fmla="*/ 24 w 139"/>
                  <a:gd name="T51" fmla="*/ 62 h 144"/>
                  <a:gd name="T52" fmla="*/ 34 w 139"/>
                  <a:gd name="T53" fmla="*/ 109 h 144"/>
                  <a:gd name="T54" fmla="*/ 77 w 139"/>
                  <a:gd name="T55" fmla="*/ 131 h 144"/>
                  <a:gd name="T56" fmla="*/ 101 w 139"/>
                  <a:gd name="T57" fmla="*/ 120 h 144"/>
                  <a:gd name="T58" fmla="*/ 106 w 139"/>
                  <a:gd name="T59" fmla="*/ 109 h 144"/>
                  <a:gd name="T60" fmla="*/ 106 w 139"/>
                  <a:gd name="T61" fmla="*/ 90 h 144"/>
                  <a:gd name="T62" fmla="*/ 96 w 139"/>
                  <a:gd name="T63" fmla="*/ 79 h 144"/>
                  <a:gd name="T64" fmla="*/ 87 w 139"/>
                  <a:gd name="T65"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144">
                    <a:moveTo>
                      <a:pt x="87" y="79"/>
                    </a:moveTo>
                    <a:cubicBezTo>
                      <a:pt x="87" y="76"/>
                      <a:pt x="87" y="74"/>
                      <a:pt x="87" y="71"/>
                    </a:cubicBezTo>
                    <a:cubicBezTo>
                      <a:pt x="105" y="71"/>
                      <a:pt x="122" y="71"/>
                      <a:pt x="139" y="71"/>
                    </a:cubicBezTo>
                    <a:cubicBezTo>
                      <a:pt x="139" y="74"/>
                      <a:pt x="139" y="76"/>
                      <a:pt x="139" y="79"/>
                    </a:cubicBezTo>
                    <a:cubicBezTo>
                      <a:pt x="137" y="79"/>
                      <a:pt x="135" y="79"/>
                      <a:pt x="133" y="79"/>
                    </a:cubicBezTo>
                    <a:cubicBezTo>
                      <a:pt x="127" y="79"/>
                      <a:pt x="125" y="81"/>
                      <a:pt x="124" y="88"/>
                    </a:cubicBezTo>
                    <a:cubicBezTo>
                      <a:pt x="124" y="90"/>
                      <a:pt x="124" y="93"/>
                      <a:pt x="124" y="95"/>
                    </a:cubicBezTo>
                    <a:cubicBezTo>
                      <a:pt x="124" y="108"/>
                      <a:pt x="124" y="121"/>
                      <a:pt x="124" y="134"/>
                    </a:cubicBezTo>
                    <a:cubicBezTo>
                      <a:pt x="124" y="135"/>
                      <a:pt x="124" y="137"/>
                      <a:pt x="124" y="139"/>
                    </a:cubicBezTo>
                    <a:cubicBezTo>
                      <a:pt x="121" y="139"/>
                      <a:pt x="118" y="139"/>
                      <a:pt x="115" y="139"/>
                    </a:cubicBezTo>
                    <a:cubicBezTo>
                      <a:pt x="113" y="136"/>
                      <a:pt x="112" y="132"/>
                      <a:pt x="110" y="128"/>
                    </a:cubicBezTo>
                    <a:cubicBezTo>
                      <a:pt x="108" y="129"/>
                      <a:pt x="107" y="130"/>
                      <a:pt x="105" y="131"/>
                    </a:cubicBezTo>
                    <a:cubicBezTo>
                      <a:pt x="90" y="140"/>
                      <a:pt x="74" y="144"/>
                      <a:pt x="56" y="141"/>
                    </a:cubicBezTo>
                    <a:cubicBezTo>
                      <a:pt x="34" y="137"/>
                      <a:pt x="18" y="124"/>
                      <a:pt x="10" y="103"/>
                    </a:cubicBezTo>
                    <a:cubicBezTo>
                      <a:pt x="0" y="79"/>
                      <a:pt x="1" y="55"/>
                      <a:pt x="15" y="33"/>
                    </a:cubicBezTo>
                    <a:cubicBezTo>
                      <a:pt x="24" y="17"/>
                      <a:pt x="38" y="6"/>
                      <a:pt x="56" y="3"/>
                    </a:cubicBezTo>
                    <a:cubicBezTo>
                      <a:pt x="71" y="0"/>
                      <a:pt x="86" y="2"/>
                      <a:pt x="99" y="11"/>
                    </a:cubicBezTo>
                    <a:cubicBezTo>
                      <a:pt x="100" y="12"/>
                      <a:pt x="101" y="12"/>
                      <a:pt x="102" y="13"/>
                    </a:cubicBezTo>
                    <a:cubicBezTo>
                      <a:pt x="103" y="10"/>
                      <a:pt x="104" y="7"/>
                      <a:pt x="105" y="5"/>
                    </a:cubicBezTo>
                    <a:cubicBezTo>
                      <a:pt x="107" y="5"/>
                      <a:pt x="109" y="5"/>
                      <a:pt x="112" y="5"/>
                    </a:cubicBezTo>
                    <a:cubicBezTo>
                      <a:pt x="115" y="18"/>
                      <a:pt x="119" y="32"/>
                      <a:pt x="122" y="46"/>
                    </a:cubicBezTo>
                    <a:cubicBezTo>
                      <a:pt x="120" y="47"/>
                      <a:pt x="117" y="48"/>
                      <a:pt x="114" y="49"/>
                    </a:cubicBezTo>
                    <a:cubicBezTo>
                      <a:pt x="114" y="47"/>
                      <a:pt x="113" y="45"/>
                      <a:pt x="112" y="44"/>
                    </a:cubicBezTo>
                    <a:cubicBezTo>
                      <a:pt x="109" y="37"/>
                      <a:pt x="105" y="30"/>
                      <a:pt x="100" y="25"/>
                    </a:cubicBezTo>
                    <a:cubicBezTo>
                      <a:pt x="84" y="8"/>
                      <a:pt x="59" y="7"/>
                      <a:pt x="42" y="23"/>
                    </a:cubicBezTo>
                    <a:cubicBezTo>
                      <a:pt x="31" y="34"/>
                      <a:pt x="25" y="47"/>
                      <a:pt x="24" y="62"/>
                    </a:cubicBezTo>
                    <a:cubicBezTo>
                      <a:pt x="22" y="79"/>
                      <a:pt x="25" y="95"/>
                      <a:pt x="34" y="109"/>
                    </a:cubicBezTo>
                    <a:cubicBezTo>
                      <a:pt x="44" y="125"/>
                      <a:pt x="59" y="132"/>
                      <a:pt x="77" y="131"/>
                    </a:cubicBezTo>
                    <a:cubicBezTo>
                      <a:pt x="86" y="130"/>
                      <a:pt x="94" y="127"/>
                      <a:pt x="101" y="120"/>
                    </a:cubicBezTo>
                    <a:cubicBezTo>
                      <a:pt x="104" y="117"/>
                      <a:pt x="106" y="114"/>
                      <a:pt x="106" y="109"/>
                    </a:cubicBezTo>
                    <a:cubicBezTo>
                      <a:pt x="106" y="103"/>
                      <a:pt x="107" y="96"/>
                      <a:pt x="106" y="90"/>
                    </a:cubicBezTo>
                    <a:cubicBezTo>
                      <a:pt x="106" y="82"/>
                      <a:pt x="104" y="81"/>
                      <a:pt x="96" y="79"/>
                    </a:cubicBezTo>
                    <a:cubicBezTo>
                      <a:pt x="94" y="79"/>
                      <a:pt x="91" y="79"/>
                      <a:pt x="87"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7" name="Freeform 25">
                <a:extLst>
                  <a:ext uri="{FF2B5EF4-FFF2-40B4-BE49-F238E27FC236}">
                    <a16:creationId xmlns:a16="http://schemas.microsoft.com/office/drawing/2014/main" id="{42C70476-1D30-4F1C-8855-748E43ECBF5C}"/>
                  </a:ext>
                </a:extLst>
              </p:cNvPr>
              <p:cNvSpPr>
                <a:spLocks/>
              </p:cNvSpPr>
              <p:nvPr/>
            </p:nvSpPr>
            <p:spPr bwMode="auto">
              <a:xfrm>
                <a:off x="9005458" y="3884769"/>
                <a:ext cx="323584" cy="397272"/>
              </a:xfrm>
              <a:custGeom>
                <a:avLst/>
                <a:gdLst>
                  <a:gd name="T0" fmla="*/ 103 w 113"/>
                  <a:gd name="T1" fmla="*/ 44 h 140"/>
                  <a:gd name="T2" fmla="*/ 95 w 113"/>
                  <a:gd name="T3" fmla="*/ 46 h 140"/>
                  <a:gd name="T4" fmla="*/ 92 w 113"/>
                  <a:gd name="T5" fmla="*/ 41 h 140"/>
                  <a:gd name="T6" fmla="*/ 72 w 113"/>
                  <a:gd name="T7" fmla="*/ 18 h 140"/>
                  <a:gd name="T8" fmla="*/ 38 w 113"/>
                  <a:gd name="T9" fmla="*/ 12 h 140"/>
                  <a:gd name="T10" fmla="*/ 25 w 113"/>
                  <a:gd name="T11" fmla="*/ 19 h 140"/>
                  <a:gd name="T12" fmla="*/ 26 w 113"/>
                  <a:gd name="T13" fmla="*/ 44 h 140"/>
                  <a:gd name="T14" fmla="*/ 42 w 113"/>
                  <a:gd name="T15" fmla="*/ 53 h 140"/>
                  <a:gd name="T16" fmla="*/ 70 w 113"/>
                  <a:gd name="T17" fmla="*/ 62 h 140"/>
                  <a:gd name="T18" fmla="*/ 90 w 113"/>
                  <a:gd name="T19" fmla="*/ 70 h 140"/>
                  <a:gd name="T20" fmla="*/ 97 w 113"/>
                  <a:gd name="T21" fmla="*/ 125 h 140"/>
                  <a:gd name="T22" fmla="*/ 56 w 113"/>
                  <a:gd name="T23" fmla="*/ 140 h 140"/>
                  <a:gd name="T24" fmla="*/ 25 w 113"/>
                  <a:gd name="T25" fmla="*/ 128 h 140"/>
                  <a:gd name="T26" fmla="*/ 21 w 113"/>
                  <a:gd name="T27" fmla="*/ 125 h 140"/>
                  <a:gd name="T28" fmla="*/ 16 w 113"/>
                  <a:gd name="T29" fmla="*/ 137 h 140"/>
                  <a:gd name="T30" fmla="*/ 10 w 113"/>
                  <a:gd name="T31" fmla="*/ 137 h 140"/>
                  <a:gd name="T32" fmla="*/ 1 w 113"/>
                  <a:gd name="T33" fmla="*/ 89 h 140"/>
                  <a:gd name="T34" fmla="*/ 10 w 113"/>
                  <a:gd name="T35" fmla="*/ 87 h 140"/>
                  <a:gd name="T36" fmla="*/ 13 w 113"/>
                  <a:gd name="T37" fmla="*/ 95 h 140"/>
                  <a:gd name="T38" fmla="*/ 36 w 113"/>
                  <a:gd name="T39" fmla="*/ 122 h 140"/>
                  <a:gd name="T40" fmla="*/ 69 w 113"/>
                  <a:gd name="T41" fmla="*/ 128 h 140"/>
                  <a:gd name="T42" fmla="*/ 85 w 113"/>
                  <a:gd name="T43" fmla="*/ 119 h 140"/>
                  <a:gd name="T44" fmla="*/ 81 w 113"/>
                  <a:gd name="T45" fmla="*/ 86 h 140"/>
                  <a:gd name="T46" fmla="*/ 63 w 113"/>
                  <a:gd name="T47" fmla="*/ 79 h 140"/>
                  <a:gd name="T48" fmla="*/ 38 w 113"/>
                  <a:gd name="T49" fmla="*/ 71 h 140"/>
                  <a:gd name="T50" fmla="*/ 19 w 113"/>
                  <a:gd name="T51" fmla="*/ 62 h 140"/>
                  <a:gd name="T52" fmla="*/ 15 w 113"/>
                  <a:gd name="T53" fmla="*/ 13 h 140"/>
                  <a:gd name="T54" fmla="*/ 51 w 113"/>
                  <a:gd name="T55" fmla="*/ 0 h 140"/>
                  <a:gd name="T56" fmla="*/ 81 w 113"/>
                  <a:gd name="T57" fmla="*/ 10 h 140"/>
                  <a:gd name="T58" fmla="*/ 82 w 113"/>
                  <a:gd name="T59" fmla="*/ 11 h 140"/>
                  <a:gd name="T60" fmla="*/ 83 w 113"/>
                  <a:gd name="T61" fmla="*/ 11 h 140"/>
                  <a:gd name="T62" fmla="*/ 87 w 113"/>
                  <a:gd name="T63" fmla="*/ 2 h 140"/>
                  <a:gd name="T64" fmla="*/ 93 w 113"/>
                  <a:gd name="T65" fmla="*/ 2 h 140"/>
                  <a:gd name="T66" fmla="*/ 103 w 113"/>
                  <a:gd name="T67"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 h="140">
                    <a:moveTo>
                      <a:pt x="103" y="44"/>
                    </a:moveTo>
                    <a:cubicBezTo>
                      <a:pt x="100" y="45"/>
                      <a:pt x="98" y="45"/>
                      <a:pt x="95" y="46"/>
                    </a:cubicBezTo>
                    <a:cubicBezTo>
                      <a:pt x="94" y="44"/>
                      <a:pt x="93" y="43"/>
                      <a:pt x="92" y="41"/>
                    </a:cubicBezTo>
                    <a:cubicBezTo>
                      <a:pt x="87" y="32"/>
                      <a:pt x="81" y="24"/>
                      <a:pt x="72" y="18"/>
                    </a:cubicBezTo>
                    <a:cubicBezTo>
                      <a:pt x="61" y="11"/>
                      <a:pt x="50" y="9"/>
                      <a:pt x="38" y="12"/>
                    </a:cubicBezTo>
                    <a:cubicBezTo>
                      <a:pt x="33" y="13"/>
                      <a:pt x="28" y="16"/>
                      <a:pt x="25" y="19"/>
                    </a:cubicBezTo>
                    <a:cubicBezTo>
                      <a:pt x="18" y="27"/>
                      <a:pt x="19" y="38"/>
                      <a:pt x="26" y="44"/>
                    </a:cubicBezTo>
                    <a:cubicBezTo>
                      <a:pt x="31" y="49"/>
                      <a:pt x="36" y="51"/>
                      <a:pt x="42" y="53"/>
                    </a:cubicBezTo>
                    <a:cubicBezTo>
                      <a:pt x="51" y="56"/>
                      <a:pt x="61" y="59"/>
                      <a:pt x="70" y="62"/>
                    </a:cubicBezTo>
                    <a:cubicBezTo>
                      <a:pt x="77" y="64"/>
                      <a:pt x="84" y="67"/>
                      <a:pt x="90" y="70"/>
                    </a:cubicBezTo>
                    <a:cubicBezTo>
                      <a:pt x="113" y="83"/>
                      <a:pt x="112" y="111"/>
                      <a:pt x="97" y="125"/>
                    </a:cubicBezTo>
                    <a:cubicBezTo>
                      <a:pt x="85" y="137"/>
                      <a:pt x="71" y="140"/>
                      <a:pt x="56" y="140"/>
                    </a:cubicBezTo>
                    <a:cubicBezTo>
                      <a:pt x="44" y="139"/>
                      <a:pt x="34" y="135"/>
                      <a:pt x="25" y="128"/>
                    </a:cubicBezTo>
                    <a:cubicBezTo>
                      <a:pt x="24" y="127"/>
                      <a:pt x="23" y="126"/>
                      <a:pt x="21" y="125"/>
                    </a:cubicBezTo>
                    <a:cubicBezTo>
                      <a:pt x="19" y="129"/>
                      <a:pt x="18" y="133"/>
                      <a:pt x="16" y="137"/>
                    </a:cubicBezTo>
                    <a:cubicBezTo>
                      <a:pt x="14" y="137"/>
                      <a:pt x="12" y="137"/>
                      <a:pt x="10" y="137"/>
                    </a:cubicBezTo>
                    <a:cubicBezTo>
                      <a:pt x="7" y="121"/>
                      <a:pt x="4" y="105"/>
                      <a:pt x="1" y="89"/>
                    </a:cubicBezTo>
                    <a:cubicBezTo>
                      <a:pt x="4" y="88"/>
                      <a:pt x="7" y="88"/>
                      <a:pt x="10" y="87"/>
                    </a:cubicBezTo>
                    <a:cubicBezTo>
                      <a:pt x="11" y="90"/>
                      <a:pt x="12" y="93"/>
                      <a:pt x="13" y="95"/>
                    </a:cubicBezTo>
                    <a:cubicBezTo>
                      <a:pt x="18" y="106"/>
                      <a:pt x="26" y="116"/>
                      <a:pt x="36" y="122"/>
                    </a:cubicBezTo>
                    <a:cubicBezTo>
                      <a:pt x="46" y="129"/>
                      <a:pt x="57" y="131"/>
                      <a:pt x="69" y="128"/>
                    </a:cubicBezTo>
                    <a:cubicBezTo>
                      <a:pt x="75" y="127"/>
                      <a:pt x="80" y="123"/>
                      <a:pt x="85" y="119"/>
                    </a:cubicBezTo>
                    <a:cubicBezTo>
                      <a:pt x="94" y="110"/>
                      <a:pt x="94" y="93"/>
                      <a:pt x="81" y="86"/>
                    </a:cubicBezTo>
                    <a:cubicBezTo>
                      <a:pt x="75" y="83"/>
                      <a:pt x="69" y="81"/>
                      <a:pt x="63" y="79"/>
                    </a:cubicBezTo>
                    <a:cubicBezTo>
                      <a:pt x="55" y="76"/>
                      <a:pt x="46" y="74"/>
                      <a:pt x="38" y="71"/>
                    </a:cubicBezTo>
                    <a:cubicBezTo>
                      <a:pt x="31" y="69"/>
                      <a:pt x="25" y="66"/>
                      <a:pt x="19" y="62"/>
                    </a:cubicBezTo>
                    <a:cubicBezTo>
                      <a:pt x="1" y="51"/>
                      <a:pt x="0" y="27"/>
                      <a:pt x="15" y="13"/>
                    </a:cubicBezTo>
                    <a:cubicBezTo>
                      <a:pt x="25" y="3"/>
                      <a:pt x="37" y="0"/>
                      <a:pt x="51" y="0"/>
                    </a:cubicBezTo>
                    <a:cubicBezTo>
                      <a:pt x="62" y="0"/>
                      <a:pt x="72" y="3"/>
                      <a:pt x="81" y="10"/>
                    </a:cubicBezTo>
                    <a:cubicBezTo>
                      <a:pt x="81" y="10"/>
                      <a:pt x="81" y="11"/>
                      <a:pt x="82" y="11"/>
                    </a:cubicBezTo>
                    <a:cubicBezTo>
                      <a:pt x="82" y="11"/>
                      <a:pt x="82" y="11"/>
                      <a:pt x="83" y="11"/>
                    </a:cubicBezTo>
                    <a:cubicBezTo>
                      <a:pt x="84" y="8"/>
                      <a:pt x="85" y="5"/>
                      <a:pt x="87" y="2"/>
                    </a:cubicBezTo>
                    <a:cubicBezTo>
                      <a:pt x="89" y="2"/>
                      <a:pt x="91" y="2"/>
                      <a:pt x="93" y="2"/>
                    </a:cubicBezTo>
                    <a:cubicBezTo>
                      <a:pt x="96" y="16"/>
                      <a:pt x="100" y="30"/>
                      <a:pt x="103"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8" name="Freeform 27">
                <a:extLst>
                  <a:ext uri="{FF2B5EF4-FFF2-40B4-BE49-F238E27FC236}">
                    <a16:creationId xmlns:a16="http://schemas.microsoft.com/office/drawing/2014/main" id="{4136D2AD-C6EE-4398-B384-19DEE0F1B390}"/>
                  </a:ext>
                </a:extLst>
              </p:cNvPr>
              <p:cNvSpPr>
                <a:spLocks noEditPoints="1"/>
              </p:cNvSpPr>
              <p:nvPr/>
            </p:nvSpPr>
            <p:spPr bwMode="auto">
              <a:xfrm>
                <a:off x="4616246" y="3887973"/>
                <a:ext cx="323584" cy="384457"/>
              </a:xfrm>
              <a:custGeom>
                <a:avLst/>
                <a:gdLst>
                  <a:gd name="T0" fmla="*/ 33 w 113"/>
                  <a:gd name="T1" fmla="*/ 78 h 135"/>
                  <a:gd name="T2" fmla="*/ 33 w 113"/>
                  <a:gd name="T3" fmla="*/ 82 h 135"/>
                  <a:gd name="T4" fmla="*/ 33 w 113"/>
                  <a:gd name="T5" fmla="*/ 114 h 135"/>
                  <a:gd name="T6" fmla="*/ 33 w 113"/>
                  <a:gd name="T7" fmla="*/ 118 h 135"/>
                  <a:gd name="T8" fmla="*/ 43 w 113"/>
                  <a:gd name="T9" fmla="*/ 128 h 135"/>
                  <a:gd name="T10" fmla="*/ 49 w 113"/>
                  <a:gd name="T11" fmla="*/ 128 h 135"/>
                  <a:gd name="T12" fmla="*/ 49 w 113"/>
                  <a:gd name="T13" fmla="*/ 135 h 135"/>
                  <a:gd name="T14" fmla="*/ 0 w 113"/>
                  <a:gd name="T15" fmla="*/ 135 h 135"/>
                  <a:gd name="T16" fmla="*/ 0 w 113"/>
                  <a:gd name="T17" fmla="*/ 128 h 135"/>
                  <a:gd name="T18" fmla="*/ 8 w 113"/>
                  <a:gd name="T19" fmla="*/ 127 h 135"/>
                  <a:gd name="T20" fmla="*/ 15 w 113"/>
                  <a:gd name="T21" fmla="*/ 120 h 135"/>
                  <a:gd name="T22" fmla="*/ 15 w 113"/>
                  <a:gd name="T23" fmla="*/ 114 h 135"/>
                  <a:gd name="T24" fmla="*/ 15 w 113"/>
                  <a:gd name="T25" fmla="*/ 21 h 135"/>
                  <a:gd name="T26" fmla="*/ 15 w 113"/>
                  <a:gd name="T27" fmla="*/ 14 h 135"/>
                  <a:gd name="T28" fmla="*/ 9 w 113"/>
                  <a:gd name="T29" fmla="*/ 9 h 135"/>
                  <a:gd name="T30" fmla="*/ 0 w 113"/>
                  <a:gd name="T31" fmla="*/ 8 h 135"/>
                  <a:gd name="T32" fmla="*/ 0 w 113"/>
                  <a:gd name="T33" fmla="*/ 1 h 135"/>
                  <a:gd name="T34" fmla="*/ 4 w 113"/>
                  <a:gd name="T35" fmla="*/ 0 h 135"/>
                  <a:gd name="T36" fmla="*/ 56 w 113"/>
                  <a:gd name="T37" fmla="*/ 0 h 135"/>
                  <a:gd name="T38" fmla="*/ 73 w 113"/>
                  <a:gd name="T39" fmla="*/ 1 h 135"/>
                  <a:gd name="T40" fmla="*/ 106 w 113"/>
                  <a:gd name="T41" fmla="*/ 50 h 135"/>
                  <a:gd name="T42" fmla="*/ 78 w 113"/>
                  <a:gd name="T43" fmla="*/ 76 h 135"/>
                  <a:gd name="T44" fmla="*/ 55 w 113"/>
                  <a:gd name="T45" fmla="*/ 78 h 135"/>
                  <a:gd name="T46" fmla="*/ 33 w 113"/>
                  <a:gd name="T47" fmla="*/ 78 h 135"/>
                  <a:gd name="T48" fmla="*/ 33 w 113"/>
                  <a:gd name="T49" fmla="*/ 68 h 135"/>
                  <a:gd name="T50" fmla="*/ 67 w 113"/>
                  <a:gd name="T51" fmla="*/ 67 h 135"/>
                  <a:gd name="T52" fmla="*/ 85 w 113"/>
                  <a:gd name="T53" fmla="*/ 52 h 135"/>
                  <a:gd name="T54" fmla="*/ 87 w 113"/>
                  <a:gd name="T55" fmla="*/ 29 h 135"/>
                  <a:gd name="T56" fmla="*/ 66 w 113"/>
                  <a:gd name="T57" fmla="*/ 11 h 135"/>
                  <a:gd name="T58" fmla="*/ 34 w 113"/>
                  <a:gd name="T59" fmla="*/ 11 h 135"/>
                  <a:gd name="T60" fmla="*/ 33 w 113"/>
                  <a:gd name="T61" fmla="*/ 11 h 135"/>
                  <a:gd name="T62" fmla="*/ 33 w 113"/>
                  <a:gd name="T63"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35">
                    <a:moveTo>
                      <a:pt x="33" y="78"/>
                    </a:moveTo>
                    <a:cubicBezTo>
                      <a:pt x="33" y="80"/>
                      <a:pt x="33" y="81"/>
                      <a:pt x="33" y="82"/>
                    </a:cubicBezTo>
                    <a:cubicBezTo>
                      <a:pt x="33" y="93"/>
                      <a:pt x="33" y="103"/>
                      <a:pt x="33" y="114"/>
                    </a:cubicBezTo>
                    <a:cubicBezTo>
                      <a:pt x="33" y="115"/>
                      <a:pt x="33" y="117"/>
                      <a:pt x="33" y="118"/>
                    </a:cubicBezTo>
                    <a:cubicBezTo>
                      <a:pt x="34" y="125"/>
                      <a:pt x="35" y="127"/>
                      <a:pt x="43" y="128"/>
                    </a:cubicBezTo>
                    <a:cubicBezTo>
                      <a:pt x="45" y="128"/>
                      <a:pt x="47" y="128"/>
                      <a:pt x="49" y="128"/>
                    </a:cubicBezTo>
                    <a:cubicBezTo>
                      <a:pt x="49" y="130"/>
                      <a:pt x="49" y="133"/>
                      <a:pt x="49" y="135"/>
                    </a:cubicBezTo>
                    <a:cubicBezTo>
                      <a:pt x="33" y="135"/>
                      <a:pt x="16" y="135"/>
                      <a:pt x="0" y="135"/>
                    </a:cubicBezTo>
                    <a:cubicBezTo>
                      <a:pt x="0" y="133"/>
                      <a:pt x="0" y="131"/>
                      <a:pt x="0" y="128"/>
                    </a:cubicBezTo>
                    <a:cubicBezTo>
                      <a:pt x="2" y="128"/>
                      <a:pt x="5" y="128"/>
                      <a:pt x="8" y="127"/>
                    </a:cubicBezTo>
                    <a:cubicBezTo>
                      <a:pt x="13" y="126"/>
                      <a:pt x="14" y="125"/>
                      <a:pt x="15" y="120"/>
                    </a:cubicBezTo>
                    <a:cubicBezTo>
                      <a:pt x="15" y="118"/>
                      <a:pt x="15" y="116"/>
                      <a:pt x="15" y="114"/>
                    </a:cubicBezTo>
                    <a:cubicBezTo>
                      <a:pt x="16" y="83"/>
                      <a:pt x="16" y="52"/>
                      <a:pt x="15" y="21"/>
                    </a:cubicBezTo>
                    <a:cubicBezTo>
                      <a:pt x="15" y="19"/>
                      <a:pt x="15" y="16"/>
                      <a:pt x="15" y="14"/>
                    </a:cubicBezTo>
                    <a:cubicBezTo>
                      <a:pt x="14" y="11"/>
                      <a:pt x="12" y="9"/>
                      <a:pt x="9" y="9"/>
                    </a:cubicBezTo>
                    <a:cubicBezTo>
                      <a:pt x="6" y="8"/>
                      <a:pt x="3" y="8"/>
                      <a:pt x="0" y="8"/>
                    </a:cubicBezTo>
                    <a:cubicBezTo>
                      <a:pt x="0" y="5"/>
                      <a:pt x="0" y="3"/>
                      <a:pt x="0" y="1"/>
                    </a:cubicBezTo>
                    <a:cubicBezTo>
                      <a:pt x="1" y="0"/>
                      <a:pt x="3" y="0"/>
                      <a:pt x="4" y="0"/>
                    </a:cubicBezTo>
                    <a:cubicBezTo>
                      <a:pt x="21" y="0"/>
                      <a:pt x="39" y="0"/>
                      <a:pt x="56" y="0"/>
                    </a:cubicBezTo>
                    <a:cubicBezTo>
                      <a:pt x="62" y="0"/>
                      <a:pt x="68" y="1"/>
                      <a:pt x="73" y="1"/>
                    </a:cubicBezTo>
                    <a:cubicBezTo>
                      <a:pt x="98" y="4"/>
                      <a:pt x="113" y="26"/>
                      <a:pt x="106" y="50"/>
                    </a:cubicBezTo>
                    <a:cubicBezTo>
                      <a:pt x="102" y="64"/>
                      <a:pt x="93" y="73"/>
                      <a:pt x="78" y="76"/>
                    </a:cubicBezTo>
                    <a:cubicBezTo>
                      <a:pt x="70" y="77"/>
                      <a:pt x="63" y="77"/>
                      <a:pt x="55" y="78"/>
                    </a:cubicBezTo>
                    <a:cubicBezTo>
                      <a:pt x="48" y="78"/>
                      <a:pt x="41" y="78"/>
                      <a:pt x="33" y="78"/>
                    </a:cubicBezTo>
                    <a:close/>
                    <a:moveTo>
                      <a:pt x="33" y="68"/>
                    </a:moveTo>
                    <a:cubicBezTo>
                      <a:pt x="45" y="67"/>
                      <a:pt x="56" y="68"/>
                      <a:pt x="67" y="67"/>
                    </a:cubicBezTo>
                    <a:cubicBezTo>
                      <a:pt x="76" y="66"/>
                      <a:pt x="82" y="60"/>
                      <a:pt x="85" y="52"/>
                    </a:cubicBezTo>
                    <a:cubicBezTo>
                      <a:pt x="89" y="45"/>
                      <a:pt x="89" y="37"/>
                      <a:pt x="87" y="29"/>
                    </a:cubicBezTo>
                    <a:cubicBezTo>
                      <a:pt x="84" y="19"/>
                      <a:pt x="78" y="12"/>
                      <a:pt x="66" y="11"/>
                    </a:cubicBezTo>
                    <a:cubicBezTo>
                      <a:pt x="56" y="11"/>
                      <a:pt x="45" y="11"/>
                      <a:pt x="34" y="11"/>
                    </a:cubicBezTo>
                    <a:cubicBezTo>
                      <a:pt x="34" y="11"/>
                      <a:pt x="34" y="11"/>
                      <a:pt x="33" y="11"/>
                    </a:cubicBezTo>
                    <a:cubicBezTo>
                      <a:pt x="33" y="30"/>
                      <a:pt x="33" y="48"/>
                      <a:pt x="3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9" name="Freeform 29">
                <a:extLst>
                  <a:ext uri="{FF2B5EF4-FFF2-40B4-BE49-F238E27FC236}">
                    <a16:creationId xmlns:a16="http://schemas.microsoft.com/office/drawing/2014/main" id="{26056B2E-6223-4FEE-8248-F2EA17DBAF5B}"/>
                  </a:ext>
                </a:extLst>
              </p:cNvPr>
              <p:cNvSpPr>
                <a:spLocks/>
              </p:cNvSpPr>
              <p:nvPr/>
            </p:nvSpPr>
            <p:spPr bwMode="auto">
              <a:xfrm>
                <a:off x="6858909" y="3891177"/>
                <a:ext cx="381253" cy="394068"/>
              </a:xfrm>
              <a:custGeom>
                <a:avLst/>
                <a:gdLst>
                  <a:gd name="T0" fmla="*/ 49 w 133"/>
                  <a:gd name="T1" fmla="*/ 0 h 138"/>
                  <a:gd name="T2" fmla="*/ 49 w 133"/>
                  <a:gd name="T3" fmla="*/ 7 h 138"/>
                  <a:gd name="T4" fmla="*/ 41 w 133"/>
                  <a:gd name="T5" fmla="*/ 8 h 138"/>
                  <a:gd name="T6" fmla="*/ 34 w 133"/>
                  <a:gd name="T7" fmla="*/ 15 h 138"/>
                  <a:gd name="T8" fmla="*/ 33 w 133"/>
                  <a:gd name="T9" fmla="*/ 23 h 138"/>
                  <a:gd name="T10" fmla="*/ 33 w 133"/>
                  <a:gd name="T11" fmla="*/ 83 h 138"/>
                  <a:gd name="T12" fmla="*/ 34 w 133"/>
                  <a:gd name="T13" fmla="*/ 96 h 138"/>
                  <a:gd name="T14" fmla="*/ 60 w 133"/>
                  <a:gd name="T15" fmla="*/ 124 h 138"/>
                  <a:gd name="T16" fmla="*/ 100 w 133"/>
                  <a:gd name="T17" fmla="*/ 110 h 138"/>
                  <a:gd name="T18" fmla="*/ 106 w 133"/>
                  <a:gd name="T19" fmla="*/ 94 h 138"/>
                  <a:gd name="T20" fmla="*/ 107 w 133"/>
                  <a:gd name="T21" fmla="*/ 80 h 138"/>
                  <a:gd name="T22" fmla="*/ 107 w 133"/>
                  <a:gd name="T23" fmla="*/ 24 h 138"/>
                  <a:gd name="T24" fmla="*/ 106 w 133"/>
                  <a:gd name="T25" fmla="*/ 15 h 138"/>
                  <a:gd name="T26" fmla="*/ 97 w 133"/>
                  <a:gd name="T27" fmla="*/ 8 h 138"/>
                  <a:gd name="T28" fmla="*/ 91 w 133"/>
                  <a:gd name="T29" fmla="*/ 7 h 138"/>
                  <a:gd name="T30" fmla="*/ 91 w 133"/>
                  <a:gd name="T31" fmla="*/ 0 h 138"/>
                  <a:gd name="T32" fmla="*/ 133 w 133"/>
                  <a:gd name="T33" fmla="*/ 0 h 138"/>
                  <a:gd name="T34" fmla="*/ 133 w 133"/>
                  <a:gd name="T35" fmla="*/ 7 h 138"/>
                  <a:gd name="T36" fmla="*/ 126 w 133"/>
                  <a:gd name="T37" fmla="*/ 8 h 138"/>
                  <a:gd name="T38" fmla="*/ 118 w 133"/>
                  <a:gd name="T39" fmla="*/ 15 h 138"/>
                  <a:gd name="T40" fmla="*/ 118 w 133"/>
                  <a:gd name="T41" fmla="*/ 25 h 138"/>
                  <a:gd name="T42" fmla="*/ 117 w 133"/>
                  <a:gd name="T43" fmla="*/ 88 h 138"/>
                  <a:gd name="T44" fmla="*/ 114 w 133"/>
                  <a:gd name="T45" fmla="*/ 105 h 138"/>
                  <a:gd name="T46" fmla="*/ 74 w 133"/>
                  <a:gd name="T47" fmla="*/ 136 h 138"/>
                  <a:gd name="T48" fmla="*/ 35 w 133"/>
                  <a:gd name="T49" fmla="*/ 127 h 138"/>
                  <a:gd name="T50" fmla="*/ 17 w 133"/>
                  <a:gd name="T51" fmla="*/ 96 h 138"/>
                  <a:gd name="T52" fmla="*/ 16 w 133"/>
                  <a:gd name="T53" fmla="*/ 83 h 138"/>
                  <a:gd name="T54" fmla="*/ 16 w 133"/>
                  <a:gd name="T55" fmla="*/ 25 h 138"/>
                  <a:gd name="T56" fmla="*/ 16 w 133"/>
                  <a:gd name="T57" fmla="*/ 15 h 138"/>
                  <a:gd name="T58" fmla="*/ 8 w 133"/>
                  <a:gd name="T59" fmla="*/ 8 h 138"/>
                  <a:gd name="T60" fmla="*/ 0 w 133"/>
                  <a:gd name="T61" fmla="*/ 7 h 138"/>
                  <a:gd name="T62" fmla="*/ 0 w 133"/>
                  <a:gd name="T63" fmla="*/ 0 h 138"/>
                  <a:gd name="T64" fmla="*/ 49 w 133"/>
                  <a:gd name="T6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8">
                    <a:moveTo>
                      <a:pt x="49" y="0"/>
                    </a:moveTo>
                    <a:cubicBezTo>
                      <a:pt x="49" y="2"/>
                      <a:pt x="49" y="4"/>
                      <a:pt x="49" y="7"/>
                    </a:cubicBezTo>
                    <a:cubicBezTo>
                      <a:pt x="46" y="7"/>
                      <a:pt x="44" y="7"/>
                      <a:pt x="41" y="8"/>
                    </a:cubicBezTo>
                    <a:cubicBezTo>
                      <a:pt x="36" y="8"/>
                      <a:pt x="34" y="10"/>
                      <a:pt x="34" y="15"/>
                    </a:cubicBezTo>
                    <a:cubicBezTo>
                      <a:pt x="33" y="17"/>
                      <a:pt x="33" y="20"/>
                      <a:pt x="33" y="23"/>
                    </a:cubicBezTo>
                    <a:cubicBezTo>
                      <a:pt x="33" y="43"/>
                      <a:pt x="33" y="63"/>
                      <a:pt x="33" y="83"/>
                    </a:cubicBezTo>
                    <a:cubicBezTo>
                      <a:pt x="33" y="87"/>
                      <a:pt x="33" y="92"/>
                      <a:pt x="34" y="96"/>
                    </a:cubicBezTo>
                    <a:cubicBezTo>
                      <a:pt x="36" y="112"/>
                      <a:pt x="46" y="120"/>
                      <a:pt x="60" y="124"/>
                    </a:cubicBezTo>
                    <a:cubicBezTo>
                      <a:pt x="76" y="128"/>
                      <a:pt x="89" y="123"/>
                      <a:pt x="100" y="110"/>
                    </a:cubicBezTo>
                    <a:cubicBezTo>
                      <a:pt x="104" y="106"/>
                      <a:pt x="105" y="100"/>
                      <a:pt x="106" y="94"/>
                    </a:cubicBezTo>
                    <a:cubicBezTo>
                      <a:pt x="106" y="90"/>
                      <a:pt x="106" y="85"/>
                      <a:pt x="107" y="80"/>
                    </a:cubicBezTo>
                    <a:cubicBezTo>
                      <a:pt x="107" y="62"/>
                      <a:pt x="107" y="43"/>
                      <a:pt x="107" y="24"/>
                    </a:cubicBezTo>
                    <a:cubicBezTo>
                      <a:pt x="107" y="21"/>
                      <a:pt x="106" y="18"/>
                      <a:pt x="106" y="15"/>
                    </a:cubicBezTo>
                    <a:cubicBezTo>
                      <a:pt x="105" y="10"/>
                      <a:pt x="103" y="8"/>
                      <a:pt x="97" y="8"/>
                    </a:cubicBezTo>
                    <a:cubicBezTo>
                      <a:pt x="95" y="7"/>
                      <a:pt x="93" y="7"/>
                      <a:pt x="91" y="7"/>
                    </a:cubicBezTo>
                    <a:cubicBezTo>
                      <a:pt x="91" y="4"/>
                      <a:pt x="91" y="2"/>
                      <a:pt x="91" y="0"/>
                    </a:cubicBezTo>
                    <a:cubicBezTo>
                      <a:pt x="105" y="0"/>
                      <a:pt x="119" y="0"/>
                      <a:pt x="133" y="0"/>
                    </a:cubicBezTo>
                    <a:cubicBezTo>
                      <a:pt x="133" y="2"/>
                      <a:pt x="133" y="4"/>
                      <a:pt x="133" y="7"/>
                    </a:cubicBezTo>
                    <a:cubicBezTo>
                      <a:pt x="131" y="7"/>
                      <a:pt x="128" y="7"/>
                      <a:pt x="126" y="8"/>
                    </a:cubicBezTo>
                    <a:cubicBezTo>
                      <a:pt x="121" y="8"/>
                      <a:pt x="119" y="11"/>
                      <a:pt x="118" y="15"/>
                    </a:cubicBezTo>
                    <a:cubicBezTo>
                      <a:pt x="118" y="18"/>
                      <a:pt x="118" y="22"/>
                      <a:pt x="118" y="25"/>
                    </a:cubicBezTo>
                    <a:cubicBezTo>
                      <a:pt x="117" y="46"/>
                      <a:pt x="118" y="67"/>
                      <a:pt x="117" y="88"/>
                    </a:cubicBezTo>
                    <a:cubicBezTo>
                      <a:pt x="117" y="94"/>
                      <a:pt x="116" y="99"/>
                      <a:pt x="114" y="105"/>
                    </a:cubicBezTo>
                    <a:cubicBezTo>
                      <a:pt x="108" y="124"/>
                      <a:pt x="94" y="134"/>
                      <a:pt x="74" y="136"/>
                    </a:cubicBezTo>
                    <a:cubicBezTo>
                      <a:pt x="60" y="138"/>
                      <a:pt x="47" y="135"/>
                      <a:pt x="35" y="127"/>
                    </a:cubicBezTo>
                    <a:cubicBezTo>
                      <a:pt x="24" y="120"/>
                      <a:pt x="18" y="109"/>
                      <a:pt x="17" y="96"/>
                    </a:cubicBezTo>
                    <a:cubicBezTo>
                      <a:pt x="16" y="92"/>
                      <a:pt x="16" y="87"/>
                      <a:pt x="16" y="83"/>
                    </a:cubicBezTo>
                    <a:cubicBezTo>
                      <a:pt x="16" y="64"/>
                      <a:pt x="16" y="45"/>
                      <a:pt x="16" y="25"/>
                    </a:cubicBezTo>
                    <a:cubicBezTo>
                      <a:pt x="16" y="22"/>
                      <a:pt x="16" y="18"/>
                      <a:pt x="16" y="15"/>
                    </a:cubicBezTo>
                    <a:cubicBezTo>
                      <a:pt x="15" y="10"/>
                      <a:pt x="13" y="8"/>
                      <a:pt x="8" y="8"/>
                    </a:cubicBezTo>
                    <a:cubicBezTo>
                      <a:pt x="5" y="7"/>
                      <a:pt x="3" y="7"/>
                      <a:pt x="0" y="7"/>
                    </a:cubicBezTo>
                    <a:cubicBezTo>
                      <a:pt x="0" y="4"/>
                      <a:pt x="0" y="2"/>
                      <a:pt x="0" y="0"/>
                    </a:cubicBezTo>
                    <a:cubicBezTo>
                      <a:pt x="16" y="0"/>
                      <a:pt x="32" y="0"/>
                      <a:pt x="49"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0" name="Freeform 30">
                <a:extLst>
                  <a:ext uri="{FF2B5EF4-FFF2-40B4-BE49-F238E27FC236}">
                    <a16:creationId xmlns:a16="http://schemas.microsoft.com/office/drawing/2014/main" id="{006B390B-42C2-4B79-90D3-881CC2CFDCE9}"/>
                  </a:ext>
                </a:extLst>
              </p:cNvPr>
              <p:cNvSpPr>
                <a:spLocks/>
              </p:cNvSpPr>
              <p:nvPr/>
            </p:nvSpPr>
            <p:spPr bwMode="auto">
              <a:xfrm>
                <a:off x="7832866" y="3891177"/>
                <a:ext cx="378049" cy="390864"/>
              </a:xfrm>
              <a:custGeom>
                <a:avLst/>
                <a:gdLst>
                  <a:gd name="T0" fmla="*/ 73 w 133"/>
                  <a:gd name="T1" fmla="*/ 137 h 137"/>
                  <a:gd name="T2" fmla="*/ 64 w 133"/>
                  <a:gd name="T3" fmla="*/ 137 h 137"/>
                  <a:gd name="T4" fmla="*/ 58 w 133"/>
                  <a:gd name="T5" fmla="*/ 133 h 137"/>
                  <a:gd name="T6" fmla="*/ 39 w 133"/>
                  <a:gd name="T7" fmla="*/ 80 h 137"/>
                  <a:gd name="T8" fmla="*/ 17 w 133"/>
                  <a:gd name="T9" fmla="*/ 23 h 137"/>
                  <a:gd name="T10" fmla="*/ 13 w 133"/>
                  <a:gd name="T11" fmla="*/ 14 h 137"/>
                  <a:gd name="T12" fmla="*/ 4 w 133"/>
                  <a:gd name="T13" fmla="*/ 7 h 137"/>
                  <a:gd name="T14" fmla="*/ 0 w 133"/>
                  <a:gd name="T15" fmla="*/ 7 h 137"/>
                  <a:gd name="T16" fmla="*/ 0 w 133"/>
                  <a:gd name="T17" fmla="*/ 0 h 137"/>
                  <a:gd name="T18" fmla="*/ 47 w 133"/>
                  <a:gd name="T19" fmla="*/ 0 h 137"/>
                  <a:gd name="T20" fmla="*/ 47 w 133"/>
                  <a:gd name="T21" fmla="*/ 7 h 137"/>
                  <a:gd name="T22" fmla="*/ 39 w 133"/>
                  <a:gd name="T23" fmla="*/ 8 h 137"/>
                  <a:gd name="T24" fmla="*/ 34 w 133"/>
                  <a:gd name="T25" fmla="*/ 15 h 137"/>
                  <a:gd name="T26" fmla="*/ 35 w 133"/>
                  <a:gd name="T27" fmla="*/ 20 h 137"/>
                  <a:gd name="T28" fmla="*/ 68 w 133"/>
                  <a:gd name="T29" fmla="*/ 112 h 137"/>
                  <a:gd name="T30" fmla="*/ 70 w 133"/>
                  <a:gd name="T31" fmla="*/ 116 h 137"/>
                  <a:gd name="T32" fmla="*/ 72 w 133"/>
                  <a:gd name="T33" fmla="*/ 113 h 137"/>
                  <a:gd name="T34" fmla="*/ 106 w 133"/>
                  <a:gd name="T35" fmla="*/ 18 h 137"/>
                  <a:gd name="T36" fmla="*/ 106 w 133"/>
                  <a:gd name="T37" fmla="*/ 16 h 137"/>
                  <a:gd name="T38" fmla="*/ 101 w 133"/>
                  <a:gd name="T39" fmla="*/ 7 h 137"/>
                  <a:gd name="T40" fmla="*/ 94 w 133"/>
                  <a:gd name="T41" fmla="*/ 7 h 137"/>
                  <a:gd name="T42" fmla="*/ 94 w 133"/>
                  <a:gd name="T43" fmla="*/ 0 h 137"/>
                  <a:gd name="T44" fmla="*/ 133 w 133"/>
                  <a:gd name="T45" fmla="*/ 0 h 137"/>
                  <a:gd name="T46" fmla="*/ 133 w 133"/>
                  <a:gd name="T47" fmla="*/ 7 h 137"/>
                  <a:gd name="T48" fmla="*/ 130 w 133"/>
                  <a:gd name="T49" fmla="*/ 7 h 137"/>
                  <a:gd name="T50" fmla="*/ 119 w 133"/>
                  <a:gd name="T51" fmla="*/ 16 h 137"/>
                  <a:gd name="T52" fmla="*/ 110 w 133"/>
                  <a:gd name="T53" fmla="*/ 38 h 137"/>
                  <a:gd name="T54" fmla="*/ 74 w 133"/>
                  <a:gd name="T55" fmla="*/ 133 h 137"/>
                  <a:gd name="T56" fmla="*/ 73 w 133"/>
                  <a:gd name="T5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7">
                    <a:moveTo>
                      <a:pt x="73" y="137"/>
                    </a:moveTo>
                    <a:cubicBezTo>
                      <a:pt x="69" y="137"/>
                      <a:pt x="66" y="137"/>
                      <a:pt x="64" y="137"/>
                    </a:cubicBezTo>
                    <a:cubicBezTo>
                      <a:pt x="61" y="137"/>
                      <a:pt x="59" y="136"/>
                      <a:pt x="58" y="133"/>
                    </a:cubicBezTo>
                    <a:cubicBezTo>
                      <a:pt x="52" y="115"/>
                      <a:pt x="45" y="98"/>
                      <a:pt x="39" y="80"/>
                    </a:cubicBezTo>
                    <a:cubicBezTo>
                      <a:pt x="31" y="61"/>
                      <a:pt x="24" y="42"/>
                      <a:pt x="17" y="23"/>
                    </a:cubicBezTo>
                    <a:cubicBezTo>
                      <a:pt x="16" y="20"/>
                      <a:pt x="15" y="17"/>
                      <a:pt x="13" y="14"/>
                    </a:cubicBezTo>
                    <a:cubicBezTo>
                      <a:pt x="11" y="10"/>
                      <a:pt x="8" y="8"/>
                      <a:pt x="4" y="7"/>
                    </a:cubicBezTo>
                    <a:cubicBezTo>
                      <a:pt x="3" y="7"/>
                      <a:pt x="2" y="7"/>
                      <a:pt x="0" y="7"/>
                    </a:cubicBezTo>
                    <a:cubicBezTo>
                      <a:pt x="0" y="4"/>
                      <a:pt x="0" y="2"/>
                      <a:pt x="0" y="0"/>
                    </a:cubicBezTo>
                    <a:cubicBezTo>
                      <a:pt x="16" y="0"/>
                      <a:pt x="31" y="0"/>
                      <a:pt x="47" y="0"/>
                    </a:cubicBezTo>
                    <a:cubicBezTo>
                      <a:pt x="47" y="2"/>
                      <a:pt x="47" y="4"/>
                      <a:pt x="47" y="7"/>
                    </a:cubicBezTo>
                    <a:cubicBezTo>
                      <a:pt x="44" y="7"/>
                      <a:pt x="42" y="7"/>
                      <a:pt x="39" y="8"/>
                    </a:cubicBezTo>
                    <a:cubicBezTo>
                      <a:pt x="34" y="8"/>
                      <a:pt x="33" y="10"/>
                      <a:pt x="34" y="15"/>
                    </a:cubicBezTo>
                    <a:cubicBezTo>
                      <a:pt x="34" y="17"/>
                      <a:pt x="35" y="19"/>
                      <a:pt x="35" y="20"/>
                    </a:cubicBezTo>
                    <a:cubicBezTo>
                      <a:pt x="46" y="51"/>
                      <a:pt x="57" y="81"/>
                      <a:pt x="68" y="112"/>
                    </a:cubicBezTo>
                    <a:cubicBezTo>
                      <a:pt x="69" y="113"/>
                      <a:pt x="69" y="114"/>
                      <a:pt x="70" y="116"/>
                    </a:cubicBezTo>
                    <a:cubicBezTo>
                      <a:pt x="71" y="114"/>
                      <a:pt x="71" y="113"/>
                      <a:pt x="72" y="113"/>
                    </a:cubicBezTo>
                    <a:cubicBezTo>
                      <a:pt x="83" y="81"/>
                      <a:pt x="94" y="50"/>
                      <a:pt x="106" y="18"/>
                    </a:cubicBezTo>
                    <a:cubicBezTo>
                      <a:pt x="106" y="17"/>
                      <a:pt x="106" y="17"/>
                      <a:pt x="106" y="16"/>
                    </a:cubicBezTo>
                    <a:cubicBezTo>
                      <a:pt x="107" y="10"/>
                      <a:pt x="106" y="8"/>
                      <a:pt x="101" y="7"/>
                    </a:cubicBezTo>
                    <a:cubicBezTo>
                      <a:pt x="98" y="7"/>
                      <a:pt x="96" y="7"/>
                      <a:pt x="94" y="7"/>
                    </a:cubicBezTo>
                    <a:cubicBezTo>
                      <a:pt x="94" y="4"/>
                      <a:pt x="94" y="2"/>
                      <a:pt x="94" y="0"/>
                    </a:cubicBezTo>
                    <a:cubicBezTo>
                      <a:pt x="106" y="0"/>
                      <a:pt x="119" y="0"/>
                      <a:pt x="133" y="0"/>
                    </a:cubicBezTo>
                    <a:cubicBezTo>
                      <a:pt x="133" y="2"/>
                      <a:pt x="133" y="4"/>
                      <a:pt x="133" y="7"/>
                    </a:cubicBezTo>
                    <a:cubicBezTo>
                      <a:pt x="132" y="7"/>
                      <a:pt x="131" y="7"/>
                      <a:pt x="130" y="7"/>
                    </a:cubicBezTo>
                    <a:cubicBezTo>
                      <a:pt x="124" y="8"/>
                      <a:pt x="121" y="11"/>
                      <a:pt x="119" y="16"/>
                    </a:cubicBezTo>
                    <a:cubicBezTo>
                      <a:pt x="116" y="24"/>
                      <a:pt x="113" y="31"/>
                      <a:pt x="110" y="38"/>
                    </a:cubicBezTo>
                    <a:cubicBezTo>
                      <a:pt x="98" y="70"/>
                      <a:pt x="86" y="101"/>
                      <a:pt x="74" y="133"/>
                    </a:cubicBezTo>
                    <a:cubicBezTo>
                      <a:pt x="74" y="134"/>
                      <a:pt x="73" y="135"/>
                      <a:pt x="73" y="1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1" name="Freeform 31">
                <a:extLst>
                  <a:ext uri="{FF2B5EF4-FFF2-40B4-BE49-F238E27FC236}">
                    <a16:creationId xmlns:a16="http://schemas.microsoft.com/office/drawing/2014/main" id="{50061FAB-489C-4780-AFC9-07435CFCBEA5}"/>
                  </a:ext>
                </a:extLst>
              </p:cNvPr>
              <p:cNvSpPr>
                <a:spLocks/>
              </p:cNvSpPr>
              <p:nvPr/>
            </p:nvSpPr>
            <p:spPr bwMode="auto">
              <a:xfrm>
                <a:off x="9844855" y="3891177"/>
                <a:ext cx="342807" cy="384457"/>
              </a:xfrm>
              <a:custGeom>
                <a:avLst/>
                <a:gdLst>
                  <a:gd name="T0" fmla="*/ 85 w 120"/>
                  <a:gd name="T1" fmla="*/ 127 h 135"/>
                  <a:gd name="T2" fmla="*/ 85 w 120"/>
                  <a:gd name="T3" fmla="*/ 134 h 135"/>
                  <a:gd name="T4" fmla="*/ 35 w 120"/>
                  <a:gd name="T5" fmla="*/ 134 h 135"/>
                  <a:gd name="T6" fmla="*/ 35 w 120"/>
                  <a:gd name="T7" fmla="*/ 127 h 135"/>
                  <a:gd name="T8" fmla="*/ 44 w 120"/>
                  <a:gd name="T9" fmla="*/ 126 h 135"/>
                  <a:gd name="T10" fmla="*/ 50 w 120"/>
                  <a:gd name="T11" fmla="*/ 120 h 135"/>
                  <a:gd name="T12" fmla="*/ 51 w 120"/>
                  <a:gd name="T13" fmla="*/ 113 h 135"/>
                  <a:gd name="T14" fmla="*/ 51 w 120"/>
                  <a:gd name="T15" fmla="*/ 85 h 135"/>
                  <a:gd name="T16" fmla="*/ 50 w 120"/>
                  <a:gd name="T17" fmla="*/ 79 h 135"/>
                  <a:gd name="T18" fmla="*/ 17 w 120"/>
                  <a:gd name="T19" fmla="*/ 19 h 135"/>
                  <a:gd name="T20" fmla="*/ 15 w 120"/>
                  <a:gd name="T21" fmla="*/ 15 h 135"/>
                  <a:gd name="T22" fmla="*/ 3 w 120"/>
                  <a:gd name="T23" fmla="*/ 7 h 135"/>
                  <a:gd name="T24" fmla="*/ 0 w 120"/>
                  <a:gd name="T25" fmla="*/ 7 h 135"/>
                  <a:gd name="T26" fmla="*/ 0 w 120"/>
                  <a:gd name="T27" fmla="*/ 0 h 135"/>
                  <a:gd name="T28" fmla="*/ 48 w 120"/>
                  <a:gd name="T29" fmla="*/ 0 h 135"/>
                  <a:gd name="T30" fmla="*/ 48 w 120"/>
                  <a:gd name="T31" fmla="*/ 7 h 135"/>
                  <a:gd name="T32" fmla="*/ 40 w 120"/>
                  <a:gd name="T33" fmla="*/ 7 h 135"/>
                  <a:gd name="T34" fmla="*/ 36 w 120"/>
                  <a:gd name="T35" fmla="*/ 14 h 135"/>
                  <a:gd name="T36" fmla="*/ 37 w 120"/>
                  <a:gd name="T37" fmla="*/ 18 h 135"/>
                  <a:gd name="T38" fmla="*/ 61 w 120"/>
                  <a:gd name="T39" fmla="*/ 64 h 135"/>
                  <a:gd name="T40" fmla="*/ 63 w 120"/>
                  <a:gd name="T41" fmla="*/ 68 h 135"/>
                  <a:gd name="T42" fmla="*/ 66 w 120"/>
                  <a:gd name="T43" fmla="*/ 64 h 135"/>
                  <a:gd name="T44" fmla="*/ 91 w 120"/>
                  <a:gd name="T45" fmla="*/ 18 h 135"/>
                  <a:gd name="T46" fmla="*/ 93 w 120"/>
                  <a:gd name="T47" fmla="*/ 12 h 135"/>
                  <a:gd name="T48" fmla="*/ 90 w 120"/>
                  <a:gd name="T49" fmla="*/ 8 h 135"/>
                  <a:gd name="T50" fmla="*/ 81 w 120"/>
                  <a:gd name="T51" fmla="*/ 7 h 135"/>
                  <a:gd name="T52" fmla="*/ 81 w 120"/>
                  <a:gd name="T53" fmla="*/ 0 h 135"/>
                  <a:gd name="T54" fmla="*/ 120 w 120"/>
                  <a:gd name="T55" fmla="*/ 0 h 135"/>
                  <a:gd name="T56" fmla="*/ 120 w 120"/>
                  <a:gd name="T57" fmla="*/ 7 h 135"/>
                  <a:gd name="T58" fmla="*/ 115 w 120"/>
                  <a:gd name="T59" fmla="*/ 8 h 135"/>
                  <a:gd name="T60" fmla="*/ 108 w 120"/>
                  <a:gd name="T61" fmla="*/ 12 h 135"/>
                  <a:gd name="T62" fmla="*/ 103 w 120"/>
                  <a:gd name="T63" fmla="*/ 19 h 135"/>
                  <a:gd name="T64" fmla="*/ 71 w 120"/>
                  <a:gd name="T65" fmla="*/ 75 h 135"/>
                  <a:gd name="T66" fmla="*/ 69 w 120"/>
                  <a:gd name="T67" fmla="*/ 82 h 135"/>
                  <a:gd name="T68" fmla="*/ 69 w 120"/>
                  <a:gd name="T69" fmla="*/ 111 h 135"/>
                  <a:gd name="T70" fmla="*/ 69 w 120"/>
                  <a:gd name="T71" fmla="*/ 118 h 135"/>
                  <a:gd name="T72" fmla="*/ 77 w 120"/>
                  <a:gd name="T73" fmla="*/ 126 h 135"/>
                  <a:gd name="T74" fmla="*/ 85 w 120"/>
                  <a:gd name="T75"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35">
                    <a:moveTo>
                      <a:pt x="85" y="127"/>
                    </a:moveTo>
                    <a:cubicBezTo>
                      <a:pt x="85" y="130"/>
                      <a:pt x="85" y="132"/>
                      <a:pt x="85" y="134"/>
                    </a:cubicBezTo>
                    <a:cubicBezTo>
                      <a:pt x="81" y="135"/>
                      <a:pt x="44" y="135"/>
                      <a:pt x="35" y="134"/>
                    </a:cubicBezTo>
                    <a:cubicBezTo>
                      <a:pt x="35" y="132"/>
                      <a:pt x="35" y="130"/>
                      <a:pt x="35" y="127"/>
                    </a:cubicBezTo>
                    <a:cubicBezTo>
                      <a:pt x="38" y="127"/>
                      <a:pt x="41" y="126"/>
                      <a:pt x="44" y="126"/>
                    </a:cubicBezTo>
                    <a:cubicBezTo>
                      <a:pt x="48" y="126"/>
                      <a:pt x="50" y="124"/>
                      <a:pt x="50" y="120"/>
                    </a:cubicBezTo>
                    <a:cubicBezTo>
                      <a:pt x="51" y="118"/>
                      <a:pt x="51" y="115"/>
                      <a:pt x="51" y="113"/>
                    </a:cubicBezTo>
                    <a:cubicBezTo>
                      <a:pt x="51" y="104"/>
                      <a:pt x="51" y="95"/>
                      <a:pt x="51" y="85"/>
                    </a:cubicBezTo>
                    <a:cubicBezTo>
                      <a:pt x="51" y="83"/>
                      <a:pt x="51" y="81"/>
                      <a:pt x="50" y="79"/>
                    </a:cubicBezTo>
                    <a:cubicBezTo>
                      <a:pt x="39" y="59"/>
                      <a:pt x="28" y="39"/>
                      <a:pt x="17" y="19"/>
                    </a:cubicBezTo>
                    <a:cubicBezTo>
                      <a:pt x="16" y="17"/>
                      <a:pt x="15" y="16"/>
                      <a:pt x="15" y="15"/>
                    </a:cubicBezTo>
                    <a:cubicBezTo>
                      <a:pt x="12" y="10"/>
                      <a:pt x="9" y="7"/>
                      <a:pt x="3" y="7"/>
                    </a:cubicBezTo>
                    <a:cubicBezTo>
                      <a:pt x="2" y="7"/>
                      <a:pt x="1" y="7"/>
                      <a:pt x="0" y="7"/>
                    </a:cubicBezTo>
                    <a:cubicBezTo>
                      <a:pt x="0" y="4"/>
                      <a:pt x="0" y="2"/>
                      <a:pt x="0" y="0"/>
                    </a:cubicBezTo>
                    <a:cubicBezTo>
                      <a:pt x="16" y="0"/>
                      <a:pt x="31" y="0"/>
                      <a:pt x="48" y="0"/>
                    </a:cubicBezTo>
                    <a:cubicBezTo>
                      <a:pt x="48" y="2"/>
                      <a:pt x="48" y="4"/>
                      <a:pt x="48" y="7"/>
                    </a:cubicBezTo>
                    <a:cubicBezTo>
                      <a:pt x="45" y="7"/>
                      <a:pt x="42" y="7"/>
                      <a:pt x="40" y="7"/>
                    </a:cubicBezTo>
                    <a:cubicBezTo>
                      <a:pt x="35" y="8"/>
                      <a:pt x="34" y="10"/>
                      <a:pt x="36" y="14"/>
                    </a:cubicBezTo>
                    <a:cubicBezTo>
                      <a:pt x="36" y="15"/>
                      <a:pt x="37" y="17"/>
                      <a:pt x="37" y="18"/>
                    </a:cubicBezTo>
                    <a:cubicBezTo>
                      <a:pt x="45" y="33"/>
                      <a:pt x="53" y="49"/>
                      <a:pt x="61" y="64"/>
                    </a:cubicBezTo>
                    <a:cubicBezTo>
                      <a:pt x="61" y="65"/>
                      <a:pt x="62" y="66"/>
                      <a:pt x="63" y="68"/>
                    </a:cubicBezTo>
                    <a:cubicBezTo>
                      <a:pt x="64" y="66"/>
                      <a:pt x="65" y="65"/>
                      <a:pt x="66" y="64"/>
                    </a:cubicBezTo>
                    <a:cubicBezTo>
                      <a:pt x="74" y="49"/>
                      <a:pt x="82" y="34"/>
                      <a:pt x="91" y="18"/>
                    </a:cubicBezTo>
                    <a:cubicBezTo>
                      <a:pt x="92" y="16"/>
                      <a:pt x="93" y="14"/>
                      <a:pt x="93" y="12"/>
                    </a:cubicBezTo>
                    <a:cubicBezTo>
                      <a:pt x="94" y="9"/>
                      <a:pt x="93" y="8"/>
                      <a:pt x="90" y="8"/>
                    </a:cubicBezTo>
                    <a:cubicBezTo>
                      <a:pt x="87" y="7"/>
                      <a:pt x="85" y="7"/>
                      <a:pt x="81" y="7"/>
                    </a:cubicBezTo>
                    <a:cubicBezTo>
                      <a:pt x="81" y="4"/>
                      <a:pt x="81" y="2"/>
                      <a:pt x="81" y="0"/>
                    </a:cubicBezTo>
                    <a:cubicBezTo>
                      <a:pt x="94" y="0"/>
                      <a:pt x="107" y="0"/>
                      <a:pt x="120" y="0"/>
                    </a:cubicBezTo>
                    <a:cubicBezTo>
                      <a:pt x="120" y="2"/>
                      <a:pt x="120" y="4"/>
                      <a:pt x="120" y="7"/>
                    </a:cubicBezTo>
                    <a:cubicBezTo>
                      <a:pt x="119" y="7"/>
                      <a:pt x="117" y="7"/>
                      <a:pt x="115" y="8"/>
                    </a:cubicBezTo>
                    <a:cubicBezTo>
                      <a:pt x="112" y="8"/>
                      <a:pt x="109" y="9"/>
                      <a:pt x="108" y="12"/>
                    </a:cubicBezTo>
                    <a:cubicBezTo>
                      <a:pt x="106" y="14"/>
                      <a:pt x="104" y="17"/>
                      <a:pt x="103" y="19"/>
                    </a:cubicBezTo>
                    <a:cubicBezTo>
                      <a:pt x="92" y="38"/>
                      <a:pt x="81" y="56"/>
                      <a:pt x="71" y="75"/>
                    </a:cubicBezTo>
                    <a:cubicBezTo>
                      <a:pt x="69" y="77"/>
                      <a:pt x="68" y="80"/>
                      <a:pt x="69" y="82"/>
                    </a:cubicBezTo>
                    <a:cubicBezTo>
                      <a:pt x="69" y="92"/>
                      <a:pt x="69" y="102"/>
                      <a:pt x="69" y="111"/>
                    </a:cubicBezTo>
                    <a:cubicBezTo>
                      <a:pt x="69" y="114"/>
                      <a:pt x="69" y="116"/>
                      <a:pt x="69" y="118"/>
                    </a:cubicBezTo>
                    <a:cubicBezTo>
                      <a:pt x="70" y="124"/>
                      <a:pt x="71" y="125"/>
                      <a:pt x="77" y="126"/>
                    </a:cubicBezTo>
                    <a:cubicBezTo>
                      <a:pt x="80" y="126"/>
                      <a:pt x="82" y="127"/>
                      <a:pt x="85"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2" name="Freeform 32">
                <a:extLst>
                  <a:ext uri="{FF2B5EF4-FFF2-40B4-BE49-F238E27FC236}">
                    <a16:creationId xmlns:a16="http://schemas.microsoft.com/office/drawing/2014/main" id="{D30E14B5-5B2E-42F0-B3FB-A799A167FB3B}"/>
                  </a:ext>
                </a:extLst>
              </p:cNvPr>
              <p:cNvSpPr>
                <a:spLocks/>
              </p:cNvSpPr>
              <p:nvPr/>
            </p:nvSpPr>
            <p:spPr bwMode="auto">
              <a:xfrm>
                <a:off x="9514863" y="3878362"/>
                <a:ext cx="329992" cy="394068"/>
              </a:xfrm>
              <a:custGeom>
                <a:avLst/>
                <a:gdLst>
                  <a:gd name="T0" fmla="*/ 108 w 116"/>
                  <a:gd name="T1" fmla="*/ 42 h 139"/>
                  <a:gd name="T2" fmla="*/ 102 w 116"/>
                  <a:gd name="T3" fmla="*/ 29 h 139"/>
                  <a:gd name="T4" fmla="*/ 72 w 116"/>
                  <a:gd name="T5" fmla="*/ 14 h 139"/>
                  <a:gd name="T6" fmla="*/ 67 w 116"/>
                  <a:gd name="T7" fmla="*/ 18 h 139"/>
                  <a:gd name="T8" fmla="*/ 66 w 116"/>
                  <a:gd name="T9" fmla="*/ 24 h 139"/>
                  <a:gd name="T10" fmla="*/ 66 w 116"/>
                  <a:gd name="T11" fmla="*/ 115 h 139"/>
                  <a:gd name="T12" fmla="*/ 67 w 116"/>
                  <a:gd name="T13" fmla="*/ 123 h 139"/>
                  <a:gd name="T14" fmla="*/ 75 w 116"/>
                  <a:gd name="T15" fmla="*/ 131 h 139"/>
                  <a:gd name="T16" fmla="*/ 83 w 116"/>
                  <a:gd name="T17" fmla="*/ 132 h 139"/>
                  <a:gd name="T18" fmla="*/ 83 w 116"/>
                  <a:gd name="T19" fmla="*/ 139 h 139"/>
                  <a:gd name="T20" fmla="*/ 33 w 116"/>
                  <a:gd name="T21" fmla="*/ 139 h 139"/>
                  <a:gd name="T22" fmla="*/ 33 w 116"/>
                  <a:gd name="T23" fmla="*/ 132 h 139"/>
                  <a:gd name="T24" fmla="*/ 41 w 116"/>
                  <a:gd name="T25" fmla="*/ 131 h 139"/>
                  <a:gd name="T26" fmla="*/ 49 w 116"/>
                  <a:gd name="T27" fmla="*/ 123 h 139"/>
                  <a:gd name="T28" fmla="*/ 49 w 116"/>
                  <a:gd name="T29" fmla="*/ 118 h 139"/>
                  <a:gd name="T30" fmla="*/ 49 w 116"/>
                  <a:gd name="T31" fmla="*/ 22 h 139"/>
                  <a:gd name="T32" fmla="*/ 41 w 116"/>
                  <a:gd name="T33" fmla="*/ 14 h 139"/>
                  <a:gd name="T34" fmla="*/ 32 w 116"/>
                  <a:gd name="T35" fmla="*/ 15 h 139"/>
                  <a:gd name="T36" fmla="*/ 18 w 116"/>
                  <a:gd name="T37" fmla="*/ 23 h 139"/>
                  <a:gd name="T38" fmla="*/ 11 w 116"/>
                  <a:gd name="T39" fmla="*/ 36 h 139"/>
                  <a:gd name="T40" fmla="*/ 8 w 116"/>
                  <a:gd name="T41" fmla="*/ 42 h 139"/>
                  <a:gd name="T42" fmla="*/ 0 w 116"/>
                  <a:gd name="T43" fmla="*/ 39 h 139"/>
                  <a:gd name="T44" fmla="*/ 13 w 116"/>
                  <a:gd name="T45" fmla="*/ 0 h 139"/>
                  <a:gd name="T46" fmla="*/ 19 w 116"/>
                  <a:gd name="T47" fmla="*/ 0 h 139"/>
                  <a:gd name="T48" fmla="*/ 21 w 116"/>
                  <a:gd name="T49" fmla="*/ 4 h 139"/>
                  <a:gd name="T50" fmla="*/ 95 w 116"/>
                  <a:gd name="T51" fmla="*/ 4 h 139"/>
                  <a:gd name="T52" fmla="*/ 97 w 116"/>
                  <a:gd name="T53" fmla="*/ 0 h 139"/>
                  <a:gd name="T54" fmla="*/ 103 w 116"/>
                  <a:gd name="T55" fmla="*/ 0 h 139"/>
                  <a:gd name="T56" fmla="*/ 116 w 116"/>
                  <a:gd name="T57" fmla="*/ 39 h 139"/>
                  <a:gd name="T58" fmla="*/ 108 w 116"/>
                  <a:gd name="T59"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39">
                    <a:moveTo>
                      <a:pt x="108" y="42"/>
                    </a:moveTo>
                    <a:cubicBezTo>
                      <a:pt x="106" y="37"/>
                      <a:pt x="104" y="33"/>
                      <a:pt x="102" y="29"/>
                    </a:cubicBezTo>
                    <a:cubicBezTo>
                      <a:pt x="96" y="17"/>
                      <a:pt x="85" y="13"/>
                      <a:pt x="72" y="14"/>
                    </a:cubicBezTo>
                    <a:cubicBezTo>
                      <a:pt x="68" y="14"/>
                      <a:pt x="67" y="15"/>
                      <a:pt x="67" y="18"/>
                    </a:cubicBezTo>
                    <a:cubicBezTo>
                      <a:pt x="66" y="20"/>
                      <a:pt x="66" y="22"/>
                      <a:pt x="66" y="24"/>
                    </a:cubicBezTo>
                    <a:cubicBezTo>
                      <a:pt x="66" y="54"/>
                      <a:pt x="66" y="85"/>
                      <a:pt x="66" y="115"/>
                    </a:cubicBezTo>
                    <a:cubicBezTo>
                      <a:pt x="66" y="118"/>
                      <a:pt x="67" y="120"/>
                      <a:pt x="67" y="123"/>
                    </a:cubicBezTo>
                    <a:cubicBezTo>
                      <a:pt x="68" y="128"/>
                      <a:pt x="70" y="130"/>
                      <a:pt x="75" y="131"/>
                    </a:cubicBezTo>
                    <a:cubicBezTo>
                      <a:pt x="78" y="131"/>
                      <a:pt x="80" y="132"/>
                      <a:pt x="83" y="132"/>
                    </a:cubicBezTo>
                    <a:cubicBezTo>
                      <a:pt x="83" y="134"/>
                      <a:pt x="83" y="137"/>
                      <a:pt x="83" y="139"/>
                    </a:cubicBezTo>
                    <a:cubicBezTo>
                      <a:pt x="66" y="139"/>
                      <a:pt x="50" y="139"/>
                      <a:pt x="33" y="139"/>
                    </a:cubicBezTo>
                    <a:cubicBezTo>
                      <a:pt x="33" y="137"/>
                      <a:pt x="33" y="135"/>
                      <a:pt x="33" y="132"/>
                    </a:cubicBezTo>
                    <a:cubicBezTo>
                      <a:pt x="36" y="132"/>
                      <a:pt x="39" y="131"/>
                      <a:pt x="41" y="131"/>
                    </a:cubicBezTo>
                    <a:cubicBezTo>
                      <a:pt x="47" y="130"/>
                      <a:pt x="49" y="128"/>
                      <a:pt x="49" y="123"/>
                    </a:cubicBezTo>
                    <a:cubicBezTo>
                      <a:pt x="49" y="121"/>
                      <a:pt x="49" y="120"/>
                      <a:pt x="49" y="118"/>
                    </a:cubicBezTo>
                    <a:cubicBezTo>
                      <a:pt x="49" y="86"/>
                      <a:pt x="49" y="54"/>
                      <a:pt x="49" y="22"/>
                    </a:cubicBezTo>
                    <a:cubicBezTo>
                      <a:pt x="49" y="14"/>
                      <a:pt x="49" y="13"/>
                      <a:pt x="41" y="14"/>
                    </a:cubicBezTo>
                    <a:cubicBezTo>
                      <a:pt x="38" y="14"/>
                      <a:pt x="35" y="14"/>
                      <a:pt x="32" y="15"/>
                    </a:cubicBezTo>
                    <a:cubicBezTo>
                      <a:pt x="26" y="16"/>
                      <a:pt x="21" y="18"/>
                      <a:pt x="18" y="23"/>
                    </a:cubicBezTo>
                    <a:cubicBezTo>
                      <a:pt x="15" y="27"/>
                      <a:pt x="13" y="32"/>
                      <a:pt x="11" y="36"/>
                    </a:cubicBezTo>
                    <a:cubicBezTo>
                      <a:pt x="10" y="38"/>
                      <a:pt x="9" y="40"/>
                      <a:pt x="8" y="42"/>
                    </a:cubicBezTo>
                    <a:cubicBezTo>
                      <a:pt x="5" y="41"/>
                      <a:pt x="3" y="40"/>
                      <a:pt x="0" y="39"/>
                    </a:cubicBezTo>
                    <a:cubicBezTo>
                      <a:pt x="5" y="26"/>
                      <a:pt x="9" y="13"/>
                      <a:pt x="13" y="0"/>
                    </a:cubicBezTo>
                    <a:cubicBezTo>
                      <a:pt x="15" y="0"/>
                      <a:pt x="17" y="0"/>
                      <a:pt x="19" y="0"/>
                    </a:cubicBezTo>
                    <a:cubicBezTo>
                      <a:pt x="20" y="1"/>
                      <a:pt x="20" y="3"/>
                      <a:pt x="21" y="4"/>
                    </a:cubicBezTo>
                    <a:cubicBezTo>
                      <a:pt x="46" y="4"/>
                      <a:pt x="70" y="4"/>
                      <a:pt x="95" y="4"/>
                    </a:cubicBezTo>
                    <a:cubicBezTo>
                      <a:pt x="95" y="3"/>
                      <a:pt x="96" y="1"/>
                      <a:pt x="97" y="0"/>
                    </a:cubicBezTo>
                    <a:cubicBezTo>
                      <a:pt x="98" y="0"/>
                      <a:pt x="100" y="0"/>
                      <a:pt x="103" y="0"/>
                    </a:cubicBezTo>
                    <a:cubicBezTo>
                      <a:pt x="107" y="13"/>
                      <a:pt x="112" y="26"/>
                      <a:pt x="116" y="39"/>
                    </a:cubicBezTo>
                    <a:cubicBezTo>
                      <a:pt x="113" y="40"/>
                      <a:pt x="111" y="41"/>
                      <a:pt x="108" y="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3" name="Freeform 33">
                <a:extLst>
                  <a:ext uri="{FF2B5EF4-FFF2-40B4-BE49-F238E27FC236}">
                    <a16:creationId xmlns:a16="http://schemas.microsoft.com/office/drawing/2014/main" id="{80557463-D295-47EE-83FE-4E7C2CFE5CA8}"/>
                  </a:ext>
                </a:extLst>
              </p:cNvPr>
              <p:cNvSpPr>
                <a:spLocks/>
              </p:cNvSpPr>
              <p:nvPr/>
            </p:nvSpPr>
            <p:spPr bwMode="auto">
              <a:xfrm>
                <a:off x="5715150" y="3891177"/>
                <a:ext cx="140967" cy="381253"/>
              </a:xfrm>
              <a:custGeom>
                <a:avLst/>
                <a:gdLst>
                  <a:gd name="T0" fmla="*/ 0 w 50"/>
                  <a:gd name="T1" fmla="*/ 134 h 134"/>
                  <a:gd name="T2" fmla="*/ 0 w 50"/>
                  <a:gd name="T3" fmla="*/ 127 h 134"/>
                  <a:gd name="T4" fmla="*/ 9 w 50"/>
                  <a:gd name="T5" fmla="*/ 126 h 134"/>
                  <a:gd name="T6" fmla="*/ 16 w 50"/>
                  <a:gd name="T7" fmla="*/ 119 h 134"/>
                  <a:gd name="T8" fmla="*/ 16 w 50"/>
                  <a:gd name="T9" fmla="*/ 113 h 134"/>
                  <a:gd name="T10" fmla="*/ 16 w 50"/>
                  <a:gd name="T11" fmla="*/ 21 h 134"/>
                  <a:gd name="T12" fmla="*/ 16 w 50"/>
                  <a:gd name="T13" fmla="*/ 13 h 134"/>
                  <a:gd name="T14" fmla="*/ 9 w 50"/>
                  <a:gd name="T15" fmla="*/ 8 h 134"/>
                  <a:gd name="T16" fmla="*/ 1 w 50"/>
                  <a:gd name="T17" fmla="*/ 7 h 134"/>
                  <a:gd name="T18" fmla="*/ 1 w 50"/>
                  <a:gd name="T19" fmla="*/ 0 h 134"/>
                  <a:gd name="T20" fmla="*/ 49 w 50"/>
                  <a:gd name="T21" fmla="*/ 0 h 134"/>
                  <a:gd name="T22" fmla="*/ 49 w 50"/>
                  <a:gd name="T23" fmla="*/ 7 h 134"/>
                  <a:gd name="T24" fmla="*/ 42 w 50"/>
                  <a:gd name="T25" fmla="*/ 8 h 134"/>
                  <a:gd name="T26" fmla="*/ 34 w 50"/>
                  <a:gd name="T27" fmla="*/ 15 h 134"/>
                  <a:gd name="T28" fmla="*/ 33 w 50"/>
                  <a:gd name="T29" fmla="*/ 23 h 134"/>
                  <a:gd name="T30" fmla="*/ 33 w 50"/>
                  <a:gd name="T31" fmla="*/ 113 h 134"/>
                  <a:gd name="T32" fmla="*/ 46 w 50"/>
                  <a:gd name="T33" fmla="*/ 127 h 134"/>
                  <a:gd name="T34" fmla="*/ 49 w 50"/>
                  <a:gd name="T35" fmla="*/ 127 h 134"/>
                  <a:gd name="T36" fmla="*/ 50 w 50"/>
                  <a:gd name="T37" fmla="*/ 131 h 134"/>
                  <a:gd name="T38" fmla="*/ 49 w 50"/>
                  <a:gd name="T39" fmla="*/ 134 h 134"/>
                  <a:gd name="T40" fmla="*/ 0 w 50"/>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4">
                    <a:moveTo>
                      <a:pt x="0" y="134"/>
                    </a:moveTo>
                    <a:cubicBezTo>
                      <a:pt x="0" y="132"/>
                      <a:pt x="0" y="130"/>
                      <a:pt x="0" y="127"/>
                    </a:cubicBezTo>
                    <a:cubicBezTo>
                      <a:pt x="3" y="127"/>
                      <a:pt x="6" y="127"/>
                      <a:pt x="9" y="126"/>
                    </a:cubicBezTo>
                    <a:cubicBezTo>
                      <a:pt x="13" y="125"/>
                      <a:pt x="15" y="124"/>
                      <a:pt x="16" y="119"/>
                    </a:cubicBezTo>
                    <a:cubicBezTo>
                      <a:pt x="16" y="117"/>
                      <a:pt x="16" y="115"/>
                      <a:pt x="16" y="113"/>
                    </a:cubicBezTo>
                    <a:cubicBezTo>
                      <a:pt x="16" y="82"/>
                      <a:pt x="16" y="52"/>
                      <a:pt x="16" y="21"/>
                    </a:cubicBezTo>
                    <a:cubicBezTo>
                      <a:pt x="16" y="18"/>
                      <a:pt x="16" y="16"/>
                      <a:pt x="16" y="13"/>
                    </a:cubicBezTo>
                    <a:cubicBezTo>
                      <a:pt x="15" y="10"/>
                      <a:pt x="13" y="8"/>
                      <a:pt x="9" y="8"/>
                    </a:cubicBezTo>
                    <a:cubicBezTo>
                      <a:pt x="6" y="7"/>
                      <a:pt x="4" y="7"/>
                      <a:pt x="1" y="7"/>
                    </a:cubicBezTo>
                    <a:cubicBezTo>
                      <a:pt x="1" y="4"/>
                      <a:pt x="1" y="2"/>
                      <a:pt x="1" y="0"/>
                    </a:cubicBezTo>
                    <a:cubicBezTo>
                      <a:pt x="17" y="0"/>
                      <a:pt x="33" y="0"/>
                      <a:pt x="49" y="0"/>
                    </a:cubicBezTo>
                    <a:cubicBezTo>
                      <a:pt x="49" y="2"/>
                      <a:pt x="49" y="4"/>
                      <a:pt x="49" y="7"/>
                    </a:cubicBezTo>
                    <a:cubicBezTo>
                      <a:pt x="47" y="7"/>
                      <a:pt x="44" y="7"/>
                      <a:pt x="42" y="8"/>
                    </a:cubicBezTo>
                    <a:cubicBezTo>
                      <a:pt x="38" y="8"/>
                      <a:pt x="35" y="10"/>
                      <a:pt x="34" y="15"/>
                    </a:cubicBezTo>
                    <a:cubicBezTo>
                      <a:pt x="34" y="17"/>
                      <a:pt x="33" y="20"/>
                      <a:pt x="33" y="23"/>
                    </a:cubicBezTo>
                    <a:cubicBezTo>
                      <a:pt x="33" y="53"/>
                      <a:pt x="33" y="83"/>
                      <a:pt x="33" y="113"/>
                    </a:cubicBezTo>
                    <a:cubicBezTo>
                      <a:pt x="33" y="124"/>
                      <a:pt x="36" y="126"/>
                      <a:pt x="46" y="127"/>
                    </a:cubicBezTo>
                    <a:cubicBezTo>
                      <a:pt x="47" y="127"/>
                      <a:pt x="48" y="127"/>
                      <a:pt x="49" y="127"/>
                    </a:cubicBezTo>
                    <a:cubicBezTo>
                      <a:pt x="49" y="128"/>
                      <a:pt x="50" y="129"/>
                      <a:pt x="50" y="131"/>
                    </a:cubicBezTo>
                    <a:cubicBezTo>
                      <a:pt x="50" y="132"/>
                      <a:pt x="49" y="133"/>
                      <a:pt x="49" y="134"/>
                    </a:cubicBezTo>
                    <a:cubicBezTo>
                      <a:pt x="33" y="134"/>
                      <a:pt x="17" y="134"/>
                      <a:pt x="0"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4" name="Freeform 34">
                <a:extLst>
                  <a:ext uri="{FF2B5EF4-FFF2-40B4-BE49-F238E27FC236}">
                    <a16:creationId xmlns:a16="http://schemas.microsoft.com/office/drawing/2014/main" id="{59C332FA-9D18-4C13-8F66-7832ED72F4F6}"/>
                  </a:ext>
                </a:extLst>
              </p:cNvPr>
              <p:cNvSpPr>
                <a:spLocks/>
              </p:cNvSpPr>
              <p:nvPr/>
            </p:nvSpPr>
            <p:spPr bwMode="auto">
              <a:xfrm>
                <a:off x="9354673" y="3891177"/>
                <a:ext cx="137764" cy="384457"/>
              </a:xfrm>
              <a:custGeom>
                <a:avLst/>
                <a:gdLst>
                  <a:gd name="T0" fmla="*/ 0 w 49"/>
                  <a:gd name="T1" fmla="*/ 7 h 135"/>
                  <a:gd name="T2" fmla="*/ 0 w 49"/>
                  <a:gd name="T3" fmla="*/ 0 h 135"/>
                  <a:gd name="T4" fmla="*/ 49 w 49"/>
                  <a:gd name="T5" fmla="*/ 0 h 135"/>
                  <a:gd name="T6" fmla="*/ 49 w 49"/>
                  <a:gd name="T7" fmla="*/ 7 h 135"/>
                  <a:gd name="T8" fmla="*/ 42 w 49"/>
                  <a:gd name="T9" fmla="*/ 8 h 135"/>
                  <a:gd name="T10" fmla="*/ 34 w 49"/>
                  <a:gd name="T11" fmla="*/ 15 h 135"/>
                  <a:gd name="T12" fmla="*/ 33 w 49"/>
                  <a:gd name="T13" fmla="*/ 23 h 135"/>
                  <a:gd name="T14" fmla="*/ 33 w 49"/>
                  <a:gd name="T15" fmla="*/ 113 h 135"/>
                  <a:gd name="T16" fmla="*/ 46 w 49"/>
                  <a:gd name="T17" fmla="*/ 127 h 135"/>
                  <a:gd name="T18" fmla="*/ 49 w 49"/>
                  <a:gd name="T19" fmla="*/ 127 h 135"/>
                  <a:gd name="T20" fmla="*/ 49 w 49"/>
                  <a:gd name="T21" fmla="*/ 134 h 135"/>
                  <a:gd name="T22" fmla="*/ 0 w 49"/>
                  <a:gd name="T23" fmla="*/ 134 h 135"/>
                  <a:gd name="T24" fmla="*/ 0 w 49"/>
                  <a:gd name="T25" fmla="*/ 127 h 135"/>
                  <a:gd name="T26" fmla="*/ 7 w 49"/>
                  <a:gd name="T27" fmla="*/ 126 h 135"/>
                  <a:gd name="T28" fmla="*/ 16 w 49"/>
                  <a:gd name="T29" fmla="*/ 118 h 135"/>
                  <a:gd name="T30" fmla="*/ 16 w 49"/>
                  <a:gd name="T31" fmla="*/ 113 h 135"/>
                  <a:gd name="T32" fmla="*/ 16 w 49"/>
                  <a:gd name="T33" fmla="*/ 20 h 135"/>
                  <a:gd name="T34" fmla="*/ 15 w 49"/>
                  <a:gd name="T35" fmla="*/ 13 h 135"/>
                  <a:gd name="T36" fmla="*/ 9 w 49"/>
                  <a:gd name="T37" fmla="*/ 8 h 135"/>
                  <a:gd name="T38" fmla="*/ 0 w 49"/>
                  <a:gd name="T39"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35">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5" y="10"/>
                      <a:pt x="34" y="15"/>
                    </a:cubicBezTo>
                    <a:cubicBezTo>
                      <a:pt x="33" y="18"/>
                      <a:pt x="33" y="20"/>
                      <a:pt x="33" y="23"/>
                    </a:cubicBezTo>
                    <a:cubicBezTo>
                      <a:pt x="33" y="53"/>
                      <a:pt x="33" y="83"/>
                      <a:pt x="33" y="113"/>
                    </a:cubicBezTo>
                    <a:cubicBezTo>
                      <a:pt x="33" y="124"/>
                      <a:pt x="35" y="126"/>
                      <a:pt x="46" y="127"/>
                    </a:cubicBezTo>
                    <a:cubicBezTo>
                      <a:pt x="47" y="127"/>
                      <a:pt x="48" y="127"/>
                      <a:pt x="49" y="127"/>
                    </a:cubicBezTo>
                    <a:cubicBezTo>
                      <a:pt x="49" y="129"/>
                      <a:pt x="49" y="132"/>
                      <a:pt x="49" y="134"/>
                    </a:cubicBezTo>
                    <a:cubicBezTo>
                      <a:pt x="45" y="135"/>
                      <a:pt x="9" y="135"/>
                      <a:pt x="0" y="134"/>
                    </a:cubicBezTo>
                    <a:cubicBezTo>
                      <a:pt x="0" y="132"/>
                      <a:pt x="0" y="130"/>
                      <a:pt x="0" y="127"/>
                    </a:cubicBezTo>
                    <a:cubicBezTo>
                      <a:pt x="3" y="127"/>
                      <a:pt x="5" y="127"/>
                      <a:pt x="7" y="126"/>
                    </a:cubicBezTo>
                    <a:cubicBezTo>
                      <a:pt x="13" y="126"/>
                      <a:pt x="15" y="124"/>
                      <a:pt x="16" y="118"/>
                    </a:cubicBezTo>
                    <a:cubicBezTo>
                      <a:pt x="16" y="117"/>
                      <a:pt x="16" y="115"/>
                      <a:pt x="16" y="113"/>
                    </a:cubicBezTo>
                    <a:cubicBezTo>
                      <a:pt x="16" y="82"/>
                      <a:pt x="16" y="51"/>
                      <a:pt x="16" y="20"/>
                    </a:cubicBezTo>
                    <a:cubicBezTo>
                      <a:pt x="16" y="18"/>
                      <a:pt x="15" y="16"/>
                      <a:pt x="15" y="13"/>
                    </a:cubicBezTo>
                    <a:cubicBezTo>
                      <a:pt x="14" y="10"/>
                      <a:pt x="12" y="8"/>
                      <a:pt x="9" y="8"/>
                    </a:cubicBezTo>
                    <a:cubicBezTo>
                      <a:pt x="6"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5" name="Freeform 35">
                <a:extLst>
                  <a:ext uri="{FF2B5EF4-FFF2-40B4-BE49-F238E27FC236}">
                    <a16:creationId xmlns:a16="http://schemas.microsoft.com/office/drawing/2014/main" id="{65E12940-8A45-4E0C-84AF-6AA4577F53A2}"/>
                  </a:ext>
                </a:extLst>
              </p:cNvPr>
              <p:cNvSpPr>
                <a:spLocks/>
              </p:cNvSpPr>
              <p:nvPr/>
            </p:nvSpPr>
            <p:spPr bwMode="auto">
              <a:xfrm>
                <a:off x="7675879" y="3891177"/>
                <a:ext cx="137764" cy="381253"/>
              </a:xfrm>
              <a:custGeom>
                <a:avLst/>
                <a:gdLst>
                  <a:gd name="T0" fmla="*/ 0 w 49"/>
                  <a:gd name="T1" fmla="*/ 7 h 134"/>
                  <a:gd name="T2" fmla="*/ 0 w 49"/>
                  <a:gd name="T3" fmla="*/ 0 h 134"/>
                  <a:gd name="T4" fmla="*/ 49 w 49"/>
                  <a:gd name="T5" fmla="*/ 0 h 134"/>
                  <a:gd name="T6" fmla="*/ 49 w 49"/>
                  <a:gd name="T7" fmla="*/ 7 h 134"/>
                  <a:gd name="T8" fmla="*/ 42 w 49"/>
                  <a:gd name="T9" fmla="*/ 8 h 134"/>
                  <a:gd name="T10" fmla="*/ 34 w 49"/>
                  <a:gd name="T11" fmla="*/ 15 h 134"/>
                  <a:gd name="T12" fmla="*/ 33 w 49"/>
                  <a:gd name="T13" fmla="*/ 23 h 134"/>
                  <a:gd name="T14" fmla="*/ 33 w 49"/>
                  <a:gd name="T15" fmla="*/ 112 h 134"/>
                  <a:gd name="T16" fmla="*/ 34 w 49"/>
                  <a:gd name="T17" fmla="*/ 120 h 134"/>
                  <a:gd name="T18" fmla="*/ 40 w 49"/>
                  <a:gd name="T19" fmla="*/ 126 h 134"/>
                  <a:gd name="T20" fmla="*/ 49 w 49"/>
                  <a:gd name="T21" fmla="*/ 127 h 134"/>
                  <a:gd name="T22" fmla="*/ 49 w 49"/>
                  <a:gd name="T23" fmla="*/ 134 h 134"/>
                  <a:gd name="T24" fmla="*/ 0 w 49"/>
                  <a:gd name="T25" fmla="*/ 134 h 134"/>
                  <a:gd name="T26" fmla="*/ 0 w 49"/>
                  <a:gd name="T27" fmla="*/ 127 h 134"/>
                  <a:gd name="T28" fmla="*/ 8 w 49"/>
                  <a:gd name="T29" fmla="*/ 126 h 134"/>
                  <a:gd name="T30" fmla="*/ 15 w 49"/>
                  <a:gd name="T31" fmla="*/ 119 h 134"/>
                  <a:gd name="T32" fmla="*/ 16 w 49"/>
                  <a:gd name="T33" fmla="*/ 110 h 134"/>
                  <a:gd name="T34" fmla="*/ 16 w 49"/>
                  <a:gd name="T35" fmla="*/ 25 h 134"/>
                  <a:gd name="T36" fmla="*/ 15 w 49"/>
                  <a:gd name="T37" fmla="*/ 15 h 134"/>
                  <a:gd name="T38" fmla="*/ 8 w 49"/>
                  <a:gd name="T39" fmla="*/ 8 h 134"/>
                  <a:gd name="T40" fmla="*/ 0 w 49"/>
                  <a:gd name="T41"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4">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4" y="10"/>
                      <a:pt x="34" y="15"/>
                    </a:cubicBezTo>
                    <a:cubicBezTo>
                      <a:pt x="33" y="18"/>
                      <a:pt x="33" y="21"/>
                      <a:pt x="33" y="23"/>
                    </a:cubicBezTo>
                    <a:cubicBezTo>
                      <a:pt x="33" y="53"/>
                      <a:pt x="33" y="83"/>
                      <a:pt x="33" y="112"/>
                    </a:cubicBezTo>
                    <a:cubicBezTo>
                      <a:pt x="33" y="115"/>
                      <a:pt x="33" y="118"/>
                      <a:pt x="34" y="120"/>
                    </a:cubicBezTo>
                    <a:cubicBezTo>
                      <a:pt x="34" y="124"/>
                      <a:pt x="36" y="126"/>
                      <a:pt x="40" y="126"/>
                    </a:cubicBezTo>
                    <a:cubicBezTo>
                      <a:pt x="43" y="126"/>
                      <a:pt x="45" y="127"/>
                      <a:pt x="49" y="127"/>
                    </a:cubicBezTo>
                    <a:cubicBezTo>
                      <a:pt x="49" y="129"/>
                      <a:pt x="49" y="132"/>
                      <a:pt x="49" y="134"/>
                    </a:cubicBezTo>
                    <a:cubicBezTo>
                      <a:pt x="33" y="134"/>
                      <a:pt x="16" y="134"/>
                      <a:pt x="0" y="134"/>
                    </a:cubicBezTo>
                    <a:cubicBezTo>
                      <a:pt x="0" y="132"/>
                      <a:pt x="0" y="130"/>
                      <a:pt x="0" y="127"/>
                    </a:cubicBezTo>
                    <a:cubicBezTo>
                      <a:pt x="3" y="127"/>
                      <a:pt x="6" y="127"/>
                      <a:pt x="8" y="126"/>
                    </a:cubicBezTo>
                    <a:cubicBezTo>
                      <a:pt x="13" y="125"/>
                      <a:pt x="15" y="123"/>
                      <a:pt x="15" y="119"/>
                    </a:cubicBezTo>
                    <a:cubicBezTo>
                      <a:pt x="16" y="116"/>
                      <a:pt x="16" y="113"/>
                      <a:pt x="16" y="110"/>
                    </a:cubicBezTo>
                    <a:cubicBezTo>
                      <a:pt x="16" y="81"/>
                      <a:pt x="16" y="53"/>
                      <a:pt x="16" y="25"/>
                    </a:cubicBezTo>
                    <a:cubicBezTo>
                      <a:pt x="16" y="21"/>
                      <a:pt x="16" y="18"/>
                      <a:pt x="15" y="15"/>
                    </a:cubicBezTo>
                    <a:cubicBezTo>
                      <a:pt x="15" y="10"/>
                      <a:pt x="13" y="8"/>
                      <a:pt x="8" y="8"/>
                    </a:cubicBezTo>
                    <a:cubicBezTo>
                      <a:pt x="5"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3" name="组合 122">
              <a:extLst>
                <a:ext uri="{FF2B5EF4-FFF2-40B4-BE49-F238E27FC236}">
                  <a16:creationId xmlns:a16="http://schemas.microsoft.com/office/drawing/2014/main" id="{F4DC8654-6333-43BF-BBD2-8CC0F92462C8}"/>
                </a:ext>
              </a:extLst>
            </p:cNvPr>
            <p:cNvGrpSpPr/>
            <p:nvPr userDrawn="1"/>
          </p:nvGrpSpPr>
          <p:grpSpPr>
            <a:xfrm>
              <a:off x="10237120" y="539555"/>
              <a:ext cx="1312962" cy="375239"/>
              <a:chOff x="4606634" y="2048989"/>
              <a:chExt cx="5593843" cy="1598699"/>
            </a:xfrm>
            <a:solidFill>
              <a:schemeClr val="accent1">
                <a:alpha val="80000"/>
              </a:schemeClr>
            </a:solidFill>
          </p:grpSpPr>
          <p:sp>
            <p:nvSpPr>
              <p:cNvPr id="148" name="Freeform 9">
                <a:extLst>
                  <a:ext uri="{FF2B5EF4-FFF2-40B4-BE49-F238E27FC236}">
                    <a16:creationId xmlns:a16="http://schemas.microsoft.com/office/drawing/2014/main" id="{1BD02196-28F9-45E0-99D4-C63C486392BF}"/>
                  </a:ext>
                </a:extLst>
              </p:cNvPr>
              <p:cNvSpPr>
                <a:spLocks noEditPoints="1"/>
              </p:cNvSpPr>
              <p:nvPr/>
            </p:nvSpPr>
            <p:spPr bwMode="auto">
              <a:xfrm>
                <a:off x="9274578" y="2071415"/>
                <a:ext cx="925899" cy="1034829"/>
              </a:xfrm>
              <a:custGeom>
                <a:avLst/>
                <a:gdLst>
                  <a:gd name="T0" fmla="*/ 324 w 325"/>
                  <a:gd name="T1" fmla="*/ 106 h 363"/>
                  <a:gd name="T2" fmla="*/ 283 w 325"/>
                  <a:gd name="T3" fmla="*/ 179 h 363"/>
                  <a:gd name="T4" fmla="*/ 247 w 325"/>
                  <a:gd name="T5" fmla="*/ 214 h 363"/>
                  <a:gd name="T6" fmla="*/ 241 w 325"/>
                  <a:gd name="T7" fmla="*/ 228 h 363"/>
                  <a:gd name="T8" fmla="*/ 271 w 325"/>
                  <a:gd name="T9" fmla="*/ 230 h 363"/>
                  <a:gd name="T10" fmla="*/ 282 w 325"/>
                  <a:gd name="T11" fmla="*/ 240 h 363"/>
                  <a:gd name="T12" fmla="*/ 269 w 325"/>
                  <a:gd name="T13" fmla="*/ 277 h 363"/>
                  <a:gd name="T14" fmla="*/ 223 w 325"/>
                  <a:gd name="T15" fmla="*/ 316 h 363"/>
                  <a:gd name="T16" fmla="*/ 176 w 325"/>
                  <a:gd name="T17" fmla="*/ 340 h 363"/>
                  <a:gd name="T18" fmla="*/ 160 w 325"/>
                  <a:gd name="T19" fmla="*/ 339 h 363"/>
                  <a:gd name="T20" fmla="*/ 165 w 325"/>
                  <a:gd name="T21" fmla="*/ 329 h 363"/>
                  <a:gd name="T22" fmla="*/ 195 w 325"/>
                  <a:gd name="T23" fmla="*/ 302 h 363"/>
                  <a:gd name="T24" fmla="*/ 214 w 325"/>
                  <a:gd name="T25" fmla="*/ 282 h 363"/>
                  <a:gd name="T26" fmla="*/ 223 w 325"/>
                  <a:gd name="T27" fmla="*/ 265 h 363"/>
                  <a:gd name="T28" fmla="*/ 220 w 325"/>
                  <a:gd name="T29" fmla="*/ 257 h 363"/>
                  <a:gd name="T30" fmla="*/ 179 w 325"/>
                  <a:gd name="T31" fmla="*/ 289 h 363"/>
                  <a:gd name="T32" fmla="*/ 106 w 325"/>
                  <a:gd name="T33" fmla="*/ 335 h 363"/>
                  <a:gd name="T34" fmla="*/ 20 w 325"/>
                  <a:gd name="T35" fmla="*/ 363 h 363"/>
                  <a:gd name="T36" fmla="*/ 4 w 325"/>
                  <a:gd name="T37" fmla="*/ 360 h 363"/>
                  <a:gd name="T38" fmla="*/ 78 w 325"/>
                  <a:gd name="T39" fmla="*/ 306 h 363"/>
                  <a:gd name="T40" fmla="*/ 102 w 325"/>
                  <a:gd name="T41" fmla="*/ 295 h 363"/>
                  <a:gd name="T42" fmla="*/ 208 w 325"/>
                  <a:gd name="T43" fmla="*/ 238 h 363"/>
                  <a:gd name="T44" fmla="*/ 207 w 325"/>
                  <a:gd name="T45" fmla="*/ 232 h 363"/>
                  <a:gd name="T46" fmla="*/ 171 w 325"/>
                  <a:gd name="T47" fmla="*/ 243 h 363"/>
                  <a:gd name="T48" fmla="*/ 163 w 325"/>
                  <a:gd name="T49" fmla="*/ 239 h 363"/>
                  <a:gd name="T50" fmla="*/ 170 w 325"/>
                  <a:gd name="T51" fmla="*/ 226 h 363"/>
                  <a:gd name="T52" fmla="*/ 154 w 325"/>
                  <a:gd name="T53" fmla="*/ 206 h 363"/>
                  <a:gd name="T54" fmla="*/ 122 w 325"/>
                  <a:gd name="T55" fmla="*/ 224 h 363"/>
                  <a:gd name="T56" fmla="*/ 99 w 325"/>
                  <a:gd name="T57" fmla="*/ 236 h 363"/>
                  <a:gd name="T58" fmla="*/ 100 w 325"/>
                  <a:gd name="T59" fmla="*/ 222 h 363"/>
                  <a:gd name="T60" fmla="*/ 116 w 325"/>
                  <a:gd name="T61" fmla="*/ 204 h 363"/>
                  <a:gd name="T62" fmla="*/ 118 w 325"/>
                  <a:gd name="T63" fmla="*/ 183 h 363"/>
                  <a:gd name="T64" fmla="*/ 116 w 325"/>
                  <a:gd name="T65" fmla="*/ 174 h 363"/>
                  <a:gd name="T66" fmla="*/ 143 w 325"/>
                  <a:gd name="T67" fmla="*/ 167 h 363"/>
                  <a:gd name="T68" fmla="*/ 158 w 325"/>
                  <a:gd name="T69" fmla="*/ 145 h 363"/>
                  <a:gd name="T70" fmla="*/ 147 w 325"/>
                  <a:gd name="T71" fmla="*/ 144 h 363"/>
                  <a:gd name="T72" fmla="*/ 132 w 325"/>
                  <a:gd name="T73" fmla="*/ 141 h 363"/>
                  <a:gd name="T74" fmla="*/ 141 w 325"/>
                  <a:gd name="T75" fmla="*/ 129 h 363"/>
                  <a:gd name="T76" fmla="*/ 140 w 325"/>
                  <a:gd name="T77" fmla="*/ 115 h 363"/>
                  <a:gd name="T78" fmla="*/ 112 w 325"/>
                  <a:gd name="T79" fmla="*/ 96 h 363"/>
                  <a:gd name="T80" fmla="*/ 127 w 325"/>
                  <a:gd name="T81" fmla="*/ 92 h 363"/>
                  <a:gd name="T82" fmla="*/ 167 w 325"/>
                  <a:gd name="T83" fmla="*/ 81 h 363"/>
                  <a:gd name="T84" fmla="*/ 203 w 325"/>
                  <a:gd name="T85" fmla="*/ 36 h 363"/>
                  <a:gd name="T86" fmla="*/ 204 w 325"/>
                  <a:gd name="T87" fmla="*/ 10 h 363"/>
                  <a:gd name="T88" fmla="*/ 216 w 325"/>
                  <a:gd name="T89" fmla="*/ 3 h 363"/>
                  <a:gd name="T90" fmla="*/ 224 w 325"/>
                  <a:gd name="T91" fmla="*/ 56 h 363"/>
                  <a:gd name="T92" fmla="*/ 205 w 325"/>
                  <a:gd name="T93" fmla="*/ 91 h 363"/>
                  <a:gd name="T94" fmla="*/ 208 w 325"/>
                  <a:gd name="T95" fmla="*/ 105 h 363"/>
                  <a:gd name="T96" fmla="*/ 267 w 325"/>
                  <a:gd name="T97" fmla="*/ 87 h 363"/>
                  <a:gd name="T98" fmla="*/ 297 w 325"/>
                  <a:gd name="T99" fmla="*/ 85 h 363"/>
                  <a:gd name="T100" fmla="*/ 309 w 325"/>
                  <a:gd name="T101" fmla="*/ 86 h 363"/>
                  <a:gd name="T102" fmla="*/ 325 w 325"/>
                  <a:gd name="T103" fmla="*/ 104 h 363"/>
                  <a:gd name="T104" fmla="*/ 198 w 325"/>
                  <a:gd name="T105" fmla="*/ 126 h 363"/>
                  <a:gd name="T106" fmla="*/ 164 w 325"/>
                  <a:gd name="T107" fmla="*/ 175 h 363"/>
                  <a:gd name="T108" fmla="*/ 181 w 325"/>
                  <a:gd name="T109" fmla="*/ 191 h 363"/>
                  <a:gd name="T110" fmla="*/ 186 w 325"/>
                  <a:gd name="T111" fmla="*/ 173 h 363"/>
                  <a:gd name="T112" fmla="*/ 199 w 325"/>
                  <a:gd name="T113" fmla="*/ 170 h 363"/>
                  <a:gd name="T114" fmla="*/ 206 w 325"/>
                  <a:gd name="T115" fmla="*/ 204 h 363"/>
                  <a:gd name="T116" fmla="*/ 217 w 325"/>
                  <a:gd name="T117" fmla="*/ 206 h 363"/>
                  <a:gd name="T118" fmla="*/ 229 w 325"/>
                  <a:gd name="T119" fmla="*/ 188 h 363"/>
                  <a:gd name="T120" fmla="*/ 261 w 325"/>
                  <a:gd name="T121" fmla="*/ 141 h 363"/>
                  <a:gd name="T122" fmla="*/ 250 w 325"/>
                  <a:gd name="T123" fmla="*/ 134 h 363"/>
                  <a:gd name="T124" fmla="*/ 206 w 325"/>
                  <a:gd name="T125" fmla="*/ 12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 h="363">
                    <a:moveTo>
                      <a:pt x="325" y="104"/>
                    </a:moveTo>
                    <a:cubicBezTo>
                      <a:pt x="325" y="104"/>
                      <a:pt x="324" y="105"/>
                      <a:pt x="324" y="106"/>
                    </a:cubicBezTo>
                    <a:cubicBezTo>
                      <a:pt x="323" y="108"/>
                      <a:pt x="323" y="111"/>
                      <a:pt x="322" y="114"/>
                    </a:cubicBezTo>
                    <a:cubicBezTo>
                      <a:pt x="312" y="138"/>
                      <a:pt x="300" y="160"/>
                      <a:pt x="283" y="179"/>
                    </a:cubicBezTo>
                    <a:cubicBezTo>
                      <a:pt x="275" y="188"/>
                      <a:pt x="267" y="197"/>
                      <a:pt x="259" y="205"/>
                    </a:cubicBezTo>
                    <a:cubicBezTo>
                      <a:pt x="255" y="209"/>
                      <a:pt x="251" y="211"/>
                      <a:pt x="247" y="214"/>
                    </a:cubicBezTo>
                    <a:cubicBezTo>
                      <a:pt x="244" y="217"/>
                      <a:pt x="241" y="219"/>
                      <a:pt x="239" y="223"/>
                    </a:cubicBezTo>
                    <a:cubicBezTo>
                      <a:pt x="237" y="226"/>
                      <a:pt x="238" y="227"/>
                      <a:pt x="241" y="228"/>
                    </a:cubicBezTo>
                    <a:cubicBezTo>
                      <a:pt x="243" y="228"/>
                      <a:pt x="245" y="228"/>
                      <a:pt x="246" y="228"/>
                    </a:cubicBezTo>
                    <a:cubicBezTo>
                      <a:pt x="255" y="229"/>
                      <a:pt x="263" y="230"/>
                      <a:pt x="271" y="230"/>
                    </a:cubicBezTo>
                    <a:cubicBezTo>
                      <a:pt x="272" y="230"/>
                      <a:pt x="274" y="231"/>
                      <a:pt x="275" y="231"/>
                    </a:cubicBezTo>
                    <a:cubicBezTo>
                      <a:pt x="280" y="233"/>
                      <a:pt x="282" y="235"/>
                      <a:pt x="282" y="240"/>
                    </a:cubicBezTo>
                    <a:cubicBezTo>
                      <a:pt x="283" y="247"/>
                      <a:pt x="282" y="253"/>
                      <a:pt x="279" y="259"/>
                    </a:cubicBezTo>
                    <a:cubicBezTo>
                      <a:pt x="277" y="265"/>
                      <a:pt x="273" y="271"/>
                      <a:pt x="269" y="277"/>
                    </a:cubicBezTo>
                    <a:cubicBezTo>
                      <a:pt x="260" y="289"/>
                      <a:pt x="248" y="298"/>
                      <a:pt x="237" y="307"/>
                    </a:cubicBezTo>
                    <a:cubicBezTo>
                      <a:pt x="233" y="311"/>
                      <a:pt x="228" y="314"/>
                      <a:pt x="223" y="316"/>
                    </a:cubicBezTo>
                    <a:cubicBezTo>
                      <a:pt x="213" y="321"/>
                      <a:pt x="203" y="327"/>
                      <a:pt x="193" y="332"/>
                    </a:cubicBezTo>
                    <a:cubicBezTo>
                      <a:pt x="187" y="334"/>
                      <a:pt x="182" y="337"/>
                      <a:pt x="176" y="340"/>
                    </a:cubicBezTo>
                    <a:cubicBezTo>
                      <a:pt x="173" y="341"/>
                      <a:pt x="169" y="341"/>
                      <a:pt x="166" y="342"/>
                    </a:cubicBezTo>
                    <a:cubicBezTo>
                      <a:pt x="164" y="342"/>
                      <a:pt x="161" y="341"/>
                      <a:pt x="160" y="339"/>
                    </a:cubicBezTo>
                    <a:cubicBezTo>
                      <a:pt x="159" y="337"/>
                      <a:pt x="160" y="335"/>
                      <a:pt x="162" y="333"/>
                    </a:cubicBezTo>
                    <a:cubicBezTo>
                      <a:pt x="163" y="332"/>
                      <a:pt x="164" y="330"/>
                      <a:pt x="165" y="329"/>
                    </a:cubicBezTo>
                    <a:cubicBezTo>
                      <a:pt x="173" y="323"/>
                      <a:pt x="181" y="316"/>
                      <a:pt x="189" y="310"/>
                    </a:cubicBezTo>
                    <a:cubicBezTo>
                      <a:pt x="192" y="307"/>
                      <a:pt x="194" y="305"/>
                      <a:pt x="195" y="302"/>
                    </a:cubicBezTo>
                    <a:cubicBezTo>
                      <a:pt x="196" y="300"/>
                      <a:pt x="198" y="297"/>
                      <a:pt x="200" y="295"/>
                    </a:cubicBezTo>
                    <a:cubicBezTo>
                      <a:pt x="205" y="291"/>
                      <a:pt x="210" y="287"/>
                      <a:pt x="214" y="282"/>
                    </a:cubicBezTo>
                    <a:cubicBezTo>
                      <a:pt x="217" y="280"/>
                      <a:pt x="218" y="278"/>
                      <a:pt x="219" y="275"/>
                    </a:cubicBezTo>
                    <a:cubicBezTo>
                      <a:pt x="219" y="271"/>
                      <a:pt x="221" y="268"/>
                      <a:pt x="223" y="265"/>
                    </a:cubicBezTo>
                    <a:cubicBezTo>
                      <a:pt x="225" y="263"/>
                      <a:pt x="227" y="261"/>
                      <a:pt x="229" y="259"/>
                    </a:cubicBezTo>
                    <a:cubicBezTo>
                      <a:pt x="227" y="256"/>
                      <a:pt x="224" y="256"/>
                      <a:pt x="220" y="257"/>
                    </a:cubicBezTo>
                    <a:cubicBezTo>
                      <a:pt x="212" y="260"/>
                      <a:pt x="205" y="264"/>
                      <a:pt x="199" y="270"/>
                    </a:cubicBezTo>
                    <a:cubicBezTo>
                      <a:pt x="192" y="276"/>
                      <a:pt x="186" y="282"/>
                      <a:pt x="179" y="289"/>
                    </a:cubicBezTo>
                    <a:cubicBezTo>
                      <a:pt x="169" y="299"/>
                      <a:pt x="157" y="307"/>
                      <a:pt x="144" y="314"/>
                    </a:cubicBezTo>
                    <a:cubicBezTo>
                      <a:pt x="131" y="320"/>
                      <a:pt x="119" y="328"/>
                      <a:pt x="106" y="335"/>
                    </a:cubicBezTo>
                    <a:cubicBezTo>
                      <a:pt x="89" y="344"/>
                      <a:pt x="72" y="352"/>
                      <a:pt x="53" y="357"/>
                    </a:cubicBezTo>
                    <a:cubicBezTo>
                      <a:pt x="43" y="361"/>
                      <a:pt x="32" y="363"/>
                      <a:pt x="20" y="363"/>
                    </a:cubicBezTo>
                    <a:cubicBezTo>
                      <a:pt x="16" y="362"/>
                      <a:pt x="12" y="361"/>
                      <a:pt x="7" y="361"/>
                    </a:cubicBezTo>
                    <a:cubicBezTo>
                      <a:pt x="6" y="361"/>
                      <a:pt x="5" y="360"/>
                      <a:pt x="4" y="360"/>
                    </a:cubicBezTo>
                    <a:cubicBezTo>
                      <a:pt x="0" y="358"/>
                      <a:pt x="0" y="355"/>
                      <a:pt x="4" y="352"/>
                    </a:cubicBezTo>
                    <a:cubicBezTo>
                      <a:pt x="28" y="337"/>
                      <a:pt x="53" y="321"/>
                      <a:pt x="78" y="306"/>
                    </a:cubicBezTo>
                    <a:cubicBezTo>
                      <a:pt x="84" y="302"/>
                      <a:pt x="91" y="298"/>
                      <a:pt x="98" y="297"/>
                    </a:cubicBezTo>
                    <a:cubicBezTo>
                      <a:pt x="100" y="296"/>
                      <a:pt x="101" y="295"/>
                      <a:pt x="102" y="295"/>
                    </a:cubicBezTo>
                    <a:cubicBezTo>
                      <a:pt x="135" y="275"/>
                      <a:pt x="169" y="257"/>
                      <a:pt x="204" y="241"/>
                    </a:cubicBezTo>
                    <a:cubicBezTo>
                      <a:pt x="205" y="240"/>
                      <a:pt x="207" y="239"/>
                      <a:pt x="208" y="238"/>
                    </a:cubicBezTo>
                    <a:cubicBezTo>
                      <a:pt x="209" y="237"/>
                      <a:pt x="210" y="235"/>
                      <a:pt x="210" y="234"/>
                    </a:cubicBezTo>
                    <a:cubicBezTo>
                      <a:pt x="210" y="233"/>
                      <a:pt x="208" y="232"/>
                      <a:pt x="207" y="232"/>
                    </a:cubicBezTo>
                    <a:cubicBezTo>
                      <a:pt x="201" y="231"/>
                      <a:pt x="196" y="233"/>
                      <a:pt x="190" y="235"/>
                    </a:cubicBezTo>
                    <a:cubicBezTo>
                      <a:pt x="184" y="238"/>
                      <a:pt x="178" y="240"/>
                      <a:pt x="171" y="243"/>
                    </a:cubicBezTo>
                    <a:cubicBezTo>
                      <a:pt x="170" y="243"/>
                      <a:pt x="169" y="244"/>
                      <a:pt x="168" y="244"/>
                    </a:cubicBezTo>
                    <a:cubicBezTo>
                      <a:pt x="164" y="244"/>
                      <a:pt x="163" y="244"/>
                      <a:pt x="163" y="239"/>
                    </a:cubicBezTo>
                    <a:cubicBezTo>
                      <a:pt x="163" y="236"/>
                      <a:pt x="164" y="233"/>
                      <a:pt x="166" y="231"/>
                    </a:cubicBezTo>
                    <a:cubicBezTo>
                      <a:pt x="167" y="229"/>
                      <a:pt x="169" y="228"/>
                      <a:pt x="170" y="226"/>
                    </a:cubicBezTo>
                    <a:cubicBezTo>
                      <a:pt x="172" y="222"/>
                      <a:pt x="172" y="218"/>
                      <a:pt x="168" y="215"/>
                    </a:cubicBezTo>
                    <a:cubicBezTo>
                      <a:pt x="164" y="212"/>
                      <a:pt x="159" y="209"/>
                      <a:pt x="154" y="206"/>
                    </a:cubicBezTo>
                    <a:cubicBezTo>
                      <a:pt x="148" y="203"/>
                      <a:pt x="143" y="205"/>
                      <a:pt x="138" y="210"/>
                    </a:cubicBezTo>
                    <a:cubicBezTo>
                      <a:pt x="133" y="215"/>
                      <a:pt x="128" y="219"/>
                      <a:pt x="122" y="224"/>
                    </a:cubicBezTo>
                    <a:cubicBezTo>
                      <a:pt x="118" y="228"/>
                      <a:pt x="112" y="231"/>
                      <a:pt x="107" y="235"/>
                    </a:cubicBezTo>
                    <a:cubicBezTo>
                      <a:pt x="105" y="236"/>
                      <a:pt x="102" y="238"/>
                      <a:pt x="99" y="236"/>
                    </a:cubicBezTo>
                    <a:cubicBezTo>
                      <a:pt x="97" y="234"/>
                      <a:pt x="97" y="231"/>
                      <a:pt x="98" y="229"/>
                    </a:cubicBezTo>
                    <a:cubicBezTo>
                      <a:pt x="98" y="226"/>
                      <a:pt x="99" y="224"/>
                      <a:pt x="100" y="222"/>
                    </a:cubicBezTo>
                    <a:cubicBezTo>
                      <a:pt x="102" y="219"/>
                      <a:pt x="105" y="217"/>
                      <a:pt x="107" y="214"/>
                    </a:cubicBezTo>
                    <a:cubicBezTo>
                      <a:pt x="110" y="211"/>
                      <a:pt x="113" y="208"/>
                      <a:pt x="116" y="204"/>
                    </a:cubicBezTo>
                    <a:cubicBezTo>
                      <a:pt x="118" y="202"/>
                      <a:pt x="119" y="198"/>
                      <a:pt x="120" y="195"/>
                    </a:cubicBezTo>
                    <a:cubicBezTo>
                      <a:pt x="122" y="191"/>
                      <a:pt x="122" y="187"/>
                      <a:pt x="118" y="183"/>
                    </a:cubicBezTo>
                    <a:cubicBezTo>
                      <a:pt x="116" y="182"/>
                      <a:pt x="115" y="181"/>
                      <a:pt x="115" y="179"/>
                    </a:cubicBezTo>
                    <a:cubicBezTo>
                      <a:pt x="113" y="177"/>
                      <a:pt x="113" y="175"/>
                      <a:pt x="116" y="174"/>
                    </a:cubicBezTo>
                    <a:cubicBezTo>
                      <a:pt x="123" y="173"/>
                      <a:pt x="130" y="171"/>
                      <a:pt x="137" y="170"/>
                    </a:cubicBezTo>
                    <a:cubicBezTo>
                      <a:pt x="140" y="170"/>
                      <a:pt x="141" y="169"/>
                      <a:pt x="143" y="167"/>
                    </a:cubicBezTo>
                    <a:cubicBezTo>
                      <a:pt x="146" y="163"/>
                      <a:pt x="150" y="159"/>
                      <a:pt x="153" y="155"/>
                    </a:cubicBezTo>
                    <a:cubicBezTo>
                      <a:pt x="155" y="152"/>
                      <a:pt x="157" y="149"/>
                      <a:pt x="158" y="145"/>
                    </a:cubicBezTo>
                    <a:cubicBezTo>
                      <a:pt x="159" y="141"/>
                      <a:pt x="157" y="140"/>
                      <a:pt x="154" y="141"/>
                    </a:cubicBezTo>
                    <a:cubicBezTo>
                      <a:pt x="151" y="141"/>
                      <a:pt x="149" y="142"/>
                      <a:pt x="147" y="144"/>
                    </a:cubicBezTo>
                    <a:cubicBezTo>
                      <a:pt x="144" y="146"/>
                      <a:pt x="140" y="146"/>
                      <a:pt x="137" y="145"/>
                    </a:cubicBezTo>
                    <a:cubicBezTo>
                      <a:pt x="134" y="145"/>
                      <a:pt x="133" y="144"/>
                      <a:pt x="132" y="141"/>
                    </a:cubicBezTo>
                    <a:cubicBezTo>
                      <a:pt x="132" y="139"/>
                      <a:pt x="132" y="137"/>
                      <a:pt x="134" y="135"/>
                    </a:cubicBezTo>
                    <a:cubicBezTo>
                      <a:pt x="137" y="133"/>
                      <a:pt x="139" y="131"/>
                      <a:pt x="141" y="129"/>
                    </a:cubicBezTo>
                    <a:cubicBezTo>
                      <a:pt x="143" y="126"/>
                      <a:pt x="144" y="123"/>
                      <a:pt x="144" y="119"/>
                    </a:cubicBezTo>
                    <a:cubicBezTo>
                      <a:pt x="144" y="116"/>
                      <a:pt x="143" y="115"/>
                      <a:pt x="140" y="115"/>
                    </a:cubicBezTo>
                    <a:cubicBezTo>
                      <a:pt x="136" y="115"/>
                      <a:pt x="132" y="115"/>
                      <a:pt x="129" y="114"/>
                    </a:cubicBezTo>
                    <a:cubicBezTo>
                      <a:pt x="119" y="112"/>
                      <a:pt x="114" y="106"/>
                      <a:pt x="112" y="96"/>
                    </a:cubicBezTo>
                    <a:cubicBezTo>
                      <a:pt x="112" y="91"/>
                      <a:pt x="113" y="90"/>
                      <a:pt x="118" y="91"/>
                    </a:cubicBezTo>
                    <a:cubicBezTo>
                      <a:pt x="121" y="91"/>
                      <a:pt x="124" y="91"/>
                      <a:pt x="127" y="92"/>
                    </a:cubicBezTo>
                    <a:cubicBezTo>
                      <a:pt x="137" y="93"/>
                      <a:pt x="146" y="92"/>
                      <a:pt x="155" y="86"/>
                    </a:cubicBezTo>
                    <a:cubicBezTo>
                      <a:pt x="158" y="83"/>
                      <a:pt x="163" y="82"/>
                      <a:pt x="167" y="81"/>
                    </a:cubicBezTo>
                    <a:cubicBezTo>
                      <a:pt x="174" y="79"/>
                      <a:pt x="180" y="76"/>
                      <a:pt x="184" y="70"/>
                    </a:cubicBezTo>
                    <a:cubicBezTo>
                      <a:pt x="193" y="60"/>
                      <a:pt x="200" y="49"/>
                      <a:pt x="203" y="36"/>
                    </a:cubicBezTo>
                    <a:cubicBezTo>
                      <a:pt x="204" y="30"/>
                      <a:pt x="205" y="23"/>
                      <a:pt x="205" y="17"/>
                    </a:cubicBezTo>
                    <a:cubicBezTo>
                      <a:pt x="204" y="15"/>
                      <a:pt x="204" y="13"/>
                      <a:pt x="204" y="10"/>
                    </a:cubicBezTo>
                    <a:cubicBezTo>
                      <a:pt x="204" y="7"/>
                      <a:pt x="204" y="4"/>
                      <a:pt x="207" y="2"/>
                    </a:cubicBezTo>
                    <a:cubicBezTo>
                      <a:pt x="211" y="0"/>
                      <a:pt x="213" y="2"/>
                      <a:pt x="216" y="3"/>
                    </a:cubicBezTo>
                    <a:cubicBezTo>
                      <a:pt x="230" y="11"/>
                      <a:pt x="236" y="28"/>
                      <a:pt x="230" y="43"/>
                    </a:cubicBezTo>
                    <a:cubicBezTo>
                      <a:pt x="229" y="48"/>
                      <a:pt x="226" y="52"/>
                      <a:pt x="224" y="56"/>
                    </a:cubicBezTo>
                    <a:cubicBezTo>
                      <a:pt x="219" y="64"/>
                      <a:pt x="214" y="72"/>
                      <a:pt x="209" y="80"/>
                    </a:cubicBezTo>
                    <a:cubicBezTo>
                      <a:pt x="207" y="83"/>
                      <a:pt x="206" y="87"/>
                      <a:pt x="205" y="91"/>
                    </a:cubicBezTo>
                    <a:cubicBezTo>
                      <a:pt x="204" y="93"/>
                      <a:pt x="203" y="95"/>
                      <a:pt x="203" y="98"/>
                    </a:cubicBezTo>
                    <a:cubicBezTo>
                      <a:pt x="203" y="102"/>
                      <a:pt x="205" y="104"/>
                      <a:pt x="208" y="105"/>
                    </a:cubicBezTo>
                    <a:cubicBezTo>
                      <a:pt x="213" y="106"/>
                      <a:pt x="217" y="105"/>
                      <a:pt x="221" y="104"/>
                    </a:cubicBezTo>
                    <a:cubicBezTo>
                      <a:pt x="236" y="97"/>
                      <a:pt x="251" y="91"/>
                      <a:pt x="267" y="87"/>
                    </a:cubicBezTo>
                    <a:cubicBezTo>
                      <a:pt x="274" y="85"/>
                      <a:pt x="280" y="84"/>
                      <a:pt x="287" y="82"/>
                    </a:cubicBezTo>
                    <a:cubicBezTo>
                      <a:pt x="290" y="82"/>
                      <a:pt x="294" y="82"/>
                      <a:pt x="297" y="85"/>
                    </a:cubicBezTo>
                    <a:cubicBezTo>
                      <a:pt x="299" y="86"/>
                      <a:pt x="301" y="86"/>
                      <a:pt x="304" y="86"/>
                    </a:cubicBezTo>
                    <a:cubicBezTo>
                      <a:pt x="305" y="87"/>
                      <a:pt x="307" y="86"/>
                      <a:pt x="309" y="86"/>
                    </a:cubicBezTo>
                    <a:cubicBezTo>
                      <a:pt x="317" y="86"/>
                      <a:pt x="323" y="89"/>
                      <a:pt x="325" y="97"/>
                    </a:cubicBezTo>
                    <a:cubicBezTo>
                      <a:pt x="325" y="99"/>
                      <a:pt x="325" y="101"/>
                      <a:pt x="325" y="104"/>
                    </a:cubicBezTo>
                    <a:close/>
                    <a:moveTo>
                      <a:pt x="206" y="122"/>
                    </a:moveTo>
                    <a:cubicBezTo>
                      <a:pt x="203" y="122"/>
                      <a:pt x="200" y="123"/>
                      <a:pt x="198" y="126"/>
                    </a:cubicBezTo>
                    <a:cubicBezTo>
                      <a:pt x="189" y="138"/>
                      <a:pt x="179" y="150"/>
                      <a:pt x="169" y="162"/>
                    </a:cubicBezTo>
                    <a:cubicBezTo>
                      <a:pt x="166" y="166"/>
                      <a:pt x="164" y="170"/>
                      <a:pt x="164" y="175"/>
                    </a:cubicBezTo>
                    <a:cubicBezTo>
                      <a:pt x="162" y="184"/>
                      <a:pt x="165" y="188"/>
                      <a:pt x="173" y="193"/>
                    </a:cubicBezTo>
                    <a:cubicBezTo>
                      <a:pt x="176" y="195"/>
                      <a:pt x="179" y="194"/>
                      <a:pt x="181" y="191"/>
                    </a:cubicBezTo>
                    <a:cubicBezTo>
                      <a:pt x="183" y="188"/>
                      <a:pt x="183" y="186"/>
                      <a:pt x="184" y="183"/>
                    </a:cubicBezTo>
                    <a:cubicBezTo>
                      <a:pt x="185" y="180"/>
                      <a:pt x="185" y="176"/>
                      <a:pt x="186" y="173"/>
                    </a:cubicBezTo>
                    <a:cubicBezTo>
                      <a:pt x="187" y="171"/>
                      <a:pt x="188" y="168"/>
                      <a:pt x="190" y="167"/>
                    </a:cubicBezTo>
                    <a:cubicBezTo>
                      <a:pt x="194" y="164"/>
                      <a:pt x="197" y="165"/>
                      <a:pt x="199" y="170"/>
                    </a:cubicBezTo>
                    <a:cubicBezTo>
                      <a:pt x="199" y="171"/>
                      <a:pt x="199" y="171"/>
                      <a:pt x="199" y="172"/>
                    </a:cubicBezTo>
                    <a:cubicBezTo>
                      <a:pt x="202" y="183"/>
                      <a:pt x="205" y="193"/>
                      <a:pt x="206" y="204"/>
                    </a:cubicBezTo>
                    <a:cubicBezTo>
                      <a:pt x="206" y="206"/>
                      <a:pt x="207" y="209"/>
                      <a:pt x="210" y="210"/>
                    </a:cubicBezTo>
                    <a:cubicBezTo>
                      <a:pt x="214" y="210"/>
                      <a:pt x="215" y="208"/>
                      <a:pt x="217" y="206"/>
                    </a:cubicBezTo>
                    <a:cubicBezTo>
                      <a:pt x="217" y="205"/>
                      <a:pt x="217" y="205"/>
                      <a:pt x="218" y="204"/>
                    </a:cubicBezTo>
                    <a:cubicBezTo>
                      <a:pt x="221" y="199"/>
                      <a:pt x="225" y="193"/>
                      <a:pt x="229" y="188"/>
                    </a:cubicBezTo>
                    <a:cubicBezTo>
                      <a:pt x="237" y="177"/>
                      <a:pt x="246" y="167"/>
                      <a:pt x="255" y="157"/>
                    </a:cubicBezTo>
                    <a:cubicBezTo>
                      <a:pt x="259" y="152"/>
                      <a:pt x="261" y="147"/>
                      <a:pt x="261" y="141"/>
                    </a:cubicBezTo>
                    <a:cubicBezTo>
                      <a:pt x="261" y="137"/>
                      <a:pt x="259" y="135"/>
                      <a:pt x="255" y="134"/>
                    </a:cubicBezTo>
                    <a:cubicBezTo>
                      <a:pt x="253" y="134"/>
                      <a:pt x="251" y="134"/>
                      <a:pt x="250" y="134"/>
                    </a:cubicBezTo>
                    <a:cubicBezTo>
                      <a:pt x="240" y="131"/>
                      <a:pt x="231" y="129"/>
                      <a:pt x="221" y="126"/>
                    </a:cubicBezTo>
                    <a:cubicBezTo>
                      <a:pt x="216" y="125"/>
                      <a:pt x="211" y="123"/>
                      <a:pt x="206"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9" name="Freeform 10">
                <a:extLst>
                  <a:ext uri="{FF2B5EF4-FFF2-40B4-BE49-F238E27FC236}">
                    <a16:creationId xmlns:a16="http://schemas.microsoft.com/office/drawing/2014/main" id="{F635BA25-F85D-4FD0-B0FF-9852A3FB35CC}"/>
                  </a:ext>
                </a:extLst>
              </p:cNvPr>
              <p:cNvSpPr>
                <a:spLocks/>
              </p:cNvSpPr>
              <p:nvPr/>
            </p:nvSpPr>
            <p:spPr bwMode="auto">
              <a:xfrm>
                <a:off x="7550931" y="2257236"/>
                <a:ext cx="1089293" cy="1169389"/>
              </a:xfrm>
              <a:custGeom>
                <a:avLst/>
                <a:gdLst>
                  <a:gd name="T0" fmla="*/ 83 w 383"/>
                  <a:gd name="T1" fmla="*/ 410 h 411"/>
                  <a:gd name="T2" fmla="*/ 111 w 383"/>
                  <a:gd name="T3" fmla="*/ 380 h 411"/>
                  <a:gd name="T4" fmla="*/ 136 w 383"/>
                  <a:gd name="T5" fmla="*/ 371 h 411"/>
                  <a:gd name="T6" fmla="*/ 198 w 383"/>
                  <a:gd name="T7" fmla="*/ 294 h 411"/>
                  <a:gd name="T8" fmla="*/ 201 w 383"/>
                  <a:gd name="T9" fmla="*/ 280 h 411"/>
                  <a:gd name="T10" fmla="*/ 197 w 383"/>
                  <a:gd name="T11" fmla="*/ 274 h 411"/>
                  <a:gd name="T12" fmla="*/ 166 w 383"/>
                  <a:gd name="T13" fmla="*/ 283 h 411"/>
                  <a:gd name="T14" fmla="*/ 144 w 383"/>
                  <a:gd name="T15" fmla="*/ 291 h 411"/>
                  <a:gd name="T16" fmla="*/ 123 w 383"/>
                  <a:gd name="T17" fmla="*/ 305 h 411"/>
                  <a:gd name="T18" fmla="*/ 62 w 383"/>
                  <a:gd name="T19" fmla="*/ 344 h 411"/>
                  <a:gd name="T20" fmla="*/ 34 w 383"/>
                  <a:gd name="T21" fmla="*/ 353 h 411"/>
                  <a:gd name="T22" fmla="*/ 9 w 383"/>
                  <a:gd name="T23" fmla="*/ 344 h 411"/>
                  <a:gd name="T24" fmla="*/ 1 w 383"/>
                  <a:gd name="T25" fmla="*/ 322 h 411"/>
                  <a:gd name="T26" fmla="*/ 0 w 383"/>
                  <a:gd name="T27" fmla="*/ 288 h 411"/>
                  <a:gd name="T28" fmla="*/ 1 w 383"/>
                  <a:gd name="T29" fmla="*/ 283 h 411"/>
                  <a:gd name="T30" fmla="*/ 6 w 383"/>
                  <a:gd name="T31" fmla="*/ 282 h 411"/>
                  <a:gd name="T32" fmla="*/ 8 w 383"/>
                  <a:gd name="T33" fmla="*/ 285 h 411"/>
                  <a:gd name="T34" fmla="*/ 10 w 383"/>
                  <a:gd name="T35" fmla="*/ 290 h 411"/>
                  <a:gd name="T36" fmla="*/ 32 w 383"/>
                  <a:gd name="T37" fmla="*/ 298 h 411"/>
                  <a:gd name="T38" fmla="*/ 46 w 383"/>
                  <a:gd name="T39" fmla="*/ 293 h 411"/>
                  <a:gd name="T40" fmla="*/ 53 w 383"/>
                  <a:gd name="T41" fmla="*/ 291 h 411"/>
                  <a:gd name="T42" fmla="*/ 65 w 383"/>
                  <a:gd name="T43" fmla="*/ 288 h 411"/>
                  <a:gd name="T44" fmla="*/ 100 w 383"/>
                  <a:gd name="T45" fmla="*/ 268 h 411"/>
                  <a:gd name="T46" fmla="*/ 156 w 383"/>
                  <a:gd name="T47" fmla="*/ 244 h 411"/>
                  <a:gd name="T48" fmla="*/ 197 w 383"/>
                  <a:gd name="T49" fmla="*/ 229 h 411"/>
                  <a:gd name="T50" fmla="*/ 203 w 383"/>
                  <a:gd name="T51" fmla="*/ 226 h 411"/>
                  <a:gd name="T52" fmla="*/ 219 w 383"/>
                  <a:gd name="T53" fmla="*/ 204 h 411"/>
                  <a:gd name="T54" fmla="*/ 222 w 383"/>
                  <a:gd name="T55" fmla="*/ 124 h 411"/>
                  <a:gd name="T56" fmla="*/ 210 w 383"/>
                  <a:gd name="T57" fmla="*/ 69 h 411"/>
                  <a:gd name="T58" fmla="*/ 197 w 383"/>
                  <a:gd name="T59" fmla="*/ 36 h 411"/>
                  <a:gd name="T60" fmla="*/ 194 w 383"/>
                  <a:gd name="T61" fmla="*/ 10 h 411"/>
                  <a:gd name="T62" fmla="*/ 205 w 383"/>
                  <a:gd name="T63" fmla="*/ 2 h 411"/>
                  <a:gd name="T64" fmla="*/ 230 w 383"/>
                  <a:gd name="T65" fmla="*/ 7 h 411"/>
                  <a:gd name="T66" fmla="*/ 237 w 383"/>
                  <a:gd name="T67" fmla="*/ 10 h 411"/>
                  <a:gd name="T68" fmla="*/ 248 w 383"/>
                  <a:gd name="T69" fmla="*/ 19 h 411"/>
                  <a:gd name="T70" fmla="*/ 265 w 383"/>
                  <a:gd name="T71" fmla="*/ 29 h 411"/>
                  <a:gd name="T72" fmla="*/ 280 w 383"/>
                  <a:gd name="T73" fmla="*/ 49 h 411"/>
                  <a:gd name="T74" fmla="*/ 278 w 383"/>
                  <a:gd name="T75" fmla="*/ 66 h 411"/>
                  <a:gd name="T76" fmla="*/ 273 w 383"/>
                  <a:gd name="T77" fmla="*/ 72 h 411"/>
                  <a:gd name="T78" fmla="*/ 270 w 383"/>
                  <a:gd name="T79" fmla="*/ 77 h 411"/>
                  <a:gd name="T80" fmla="*/ 271 w 383"/>
                  <a:gd name="T81" fmla="*/ 158 h 411"/>
                  <a:gd name="T82" fmla="*/ 273 w 383"/>
                  <a:gd name="T83" fmla="*/ 179 h 411"/>
                  <a:gd name="T84" fmla="*/ 278 w 383"/>
                  <a:gd name="T85" fmla="*/ 182 h 411"/>
                  <a:gd name="T86" fmla="*/ 313 w 383"/>
                  <a:gd name="T87" fmla="*/ 160 h 411"/>
                  <a:gd name="T88" fmla="*/ 325 w 383"/>
                  <a:gd name="T89" fmla="*/ 144 h 411"/>
                  <a:gd name="T90" fmla="*/ 341 w 383"/>
                  <a:gd name="T91" fmla="*/ 128 h 411"/>
                  <a:gd name="T92" fmla="*/ 369 w 383"/>
                  <a:gd name="T93" fmla="*/ 122 h 411"/>
                  <a:gd name="T94" fmla="*/ 380 w 383"/>
                  <a:gd name="T95" fmla="*/ 141 h 411"/>
                  <a:gd name="T96" fmla="*/ 372 w 383"/>
                  <a:gd name="T97" fmla="*/ 154 h 411"/>
                  <a:gd name="T98" fmla="*/ 355 w 383"/>
                  <a:gd name="T99" fmla="*/ 169 h 411"/>
                  <a:gd name="T100" fmla="*/ 314 w 383"/>
                  <a:gd name="T101" fmla="*/ 199 h 411"/>
                  <a:gd name="T102" fmla="*/ 275 w 383"/>
                  <a:gd name="T103" fmla="*/ 229 h 411"/>
                  <a:gd name="T104" fmla="*/ 271 w 383"/>
                  <a:gd name="T105" fmla="*/ 238 h 411"/>
                  <a:gd name="T106" fmla="*/ 254 w 383"/>
                  <a:gd name="T107" fmla="*/ 310 h 411"/>
                  <a:gd name="T108" fmla="*/ 250 w 383"/>
                  <a:gd name="T109" fmla="*/ 320 h 411"/>
                  <a:gd name="T110" fmla="*/ 247 w 383"/>
                  <a:gd name="T111" fmla="*/ 325 h 411"/>
                  <a:gd name="T112" fmla="*/ 173 w 383"/>
                  <a:gd name="T113" fmla="*/ 386 h 411"/>
                  <a:gd name="T114" fmla="*/ 95 w 383"/>
                  <a:gd name="T115" fmla="*/ 410 h 411"/>
                  <a:gd name="T116" fmla="*/ 88 w 383"/>
                  <a:gd name="T117" fmla="*/ 411 h 411"/>
                  <a:gd name="T118" fmla="*/ 83 w 383"/>
                  <a:gd name="T119" fmla="*/ 4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3" h="411">
                    <a:moveTo>
                      <a:pt x="83" y="410"/>
                    </a:moveTo>
                    <a:cubicBezTo>
                      <a:pt x="89" y="396"/>
                      <a:pt x="96" y="385"/>
                      <a:pt x="111" y="380"/>
                    </a:cubicBezTo>
                    <a:cubicBezTo>
                      <a:pt x="120" y="378"/>
                      <a:pt x="128" y="375"/>
                      <a:pt x="136" y="371"/>
                    </a:cubicBezTo>
                    <a:cubicBezTo>
                      <a:pt x="168" y="355"/>
                      <a:pt x="188" y="328"/>
                      <a:pt x="198" y="294"/>
                    </a:cubicBezTo>
                    <a:cubicBezTo>
                      <a:pt x="199" y="289"/>
                      <a:pt x="200" y="284"/>
                      <a:pt x="201" y="280"/>
                    </a:cubicBezTo>
                    <a:cubicBezTo>
                      <a:pt x="202" y="275"/>
                      <a:pt x="201" y="274"/>
                      <a:pt x="197" y="274"/>
                    </a:cubicBezTo>
                    <a:cubicBezTo>
                      <a:pt x="186" y="275"/>
                      <a:pt x="176" y="278"/>
                      <a:pt x="166" y="283"/>
                    </a:cubicBezTo>
                    <a:cubicBezTo>
                      <a:pt x="159" y="286"/>
                      <a:pt x="152" y="289"/>
                      <a:pt x="144" y="291"/>
                    </a:cubicBezTo>
                    <a:cubicBezTo>
                      <a:pt x="136" y="294"/>
                      <a:pt x="130" y="300"/>
                      <a:pt x="123" y="305"/>
                    </a:cubicBezTo>
                    <a:cubicBezTo>
                      <a:pt x="105" y="321"/>
                      <a:pt x="84" y="334"/>
                      <a:pt x="62" y="344"/>
                    </a:cubicBezTo>
                    <a:cubicBezTo>
                      <a:pt x="53" y="348"/>
                      <a:pt x="43" y="351"/>
                      <a:pt x="34" y="353"/>
                    </a:cubicBezTo>
                    <a:cubicBezTo>
                      <a:pt x="24" y="356"/>
                      <a:pt x="15" y="352"/>
                      <a:pt x="9" y="344"/>
                    </a:cubicBezTo>
                    <a:cubicBezTo>
                      <a:pt x="4" y="338"/>
                      <a:pt x="1" y="330"/>
                      <a:pt x="1" y="322"/>
                    </a:cubicBezTo>
                    <a:cubicBezTo>
                      <a:pt x="1" y="310"/>
                      <a:pt x="0" y="299"/>
                      <a:pt x="0" y="288"/>
                    </a:cubicBezTo>
                    <a:cubicBezTo>
                      <a:pt x="0" y="286"/>
                      <a:pt x="0" y="284"/>
                      <a:pt x="1" y="283"/>
                    </a:cubicBezTo>
                    <a:cubicBezTo>
                      <a:pt x="1" y="280"/>
                      <a:pt x="4" y="279"/>
                      <a:pt x="6" y="282"/>
                    </a:cubicBezTo>
                    <a:cubicBezTo>
                      <a:pt x="7" y="283"/>
                      <a:pt x="7" y="284"/>
                      <a:pt x="8" y="285"/>
                    </a:cubicBezTo>
                    <a:cubicBezTo>
                      <a:pt x="9" y="286"/>
                      <a:pt x="9" y="288"/>
                      <a:pt x="10" y="290"/>
                    </a:cubicBezTo>
                    <a:cubicBezTo>
                      <a:pt x="16" y="297"/>
                      <a:pt x="23" y="301"/>
                      <a:pt x="32" y="298"/>
                    </a:cubicBezTo>
                    <a:cubicBezTo>
                      <a:pt x="37" y="297"/>
                      <a:pt x="41" y="295"/>
                      <a:pt x="46" y="293"/>
                    </a:cubicBezTo>
                    <a:cubicBezTo>
                      <a:pt x="48" y="292"/>
                      <a:pt x="51" y="291"/>
                      <a:pt x="53" y="291"/>
                    </a:cubicBezTo>
                    <a:cubicBezTo>
                      <a:pt x="58" y="292"/>
                      <a:pt x="61" y="290"/>
                      <a:pt x="65" y="288"/>
                    </a:cubicBezTo>
                    <a:cubicBezTo>
                      <a:pt x="77" y="282"/>
                      <a:pt x="89" y="275"/>
                      <a:pt x="100" y="268"/>
                    </a:cubicBezTo>
                    <a:cubicBezTo>
                      <a:pt x="118" y="258"/>
                      <a:pt x="137" y="251"/>
                      <a:pt x="156" y="244"/>
                    </a:cubicBezTo>
                    <a:cubicBezTo>
                      <a:pt x="169" y="239"/>
                      <a:pt x="183" y="234"/>
                      <a:pt x="197" y="229"/>
                    </a:cubicBezTo>
                    <a:cubicBezTo>
                      <a:pt x="199" y="228"/>
                      <a:pt x="201" y="227"/>
                      <a:pt x="203" y="226"/>
                    </a:cubicBezTo>
                    <a:cubicBezTo>
                      <a:pt x="212" y="222"/>
                      <a:pt x="218" y="215"/>
                      <a:pt x="219" y="204"/>
                    </a:cubicBezTo>
                    <a:cubicBezTo>
                      <a:pt x="221" y="178"/>
                      <a:pt x="223" y="151"/>
                      <a:pt x="222" y="124"/>
                    </a:cubicBezTo>
                    <a:cubicBezTo>
                      <a:pt x="221" y="105"/>
                      <a:pt x="218" y="87"/>
                      <a:pt x="210" y="69"/>
                    </a:cubicBezTo>
                    <a:cubicBezTo>
                      <a:pt x="205" y="58"/>
                      <a:pt x="201" y="47"/>
                      <a:pt x="197" y="36"/>
                    </a:cubicBezTo>
                    <a:cubicBezTo>
                      <a:pt x="194" y="28"/>
                      <a:pt x="193" y="19"/>
                      <a:pt x="194" y="10"/>
                    </a:cubicBezTo>
                    <a:cubicBezTo>
                      <a:pt x="194" y="4"/>
                      <a:pt x="199" y="0"/>
                      <a:pt x="205" y="2"/>
                    </a:cubicBezTo>
                    <a:cubicBezTo>
                      <a:pt x="213" y="4"/>
                      <a:pt x="222" y="5"/>
                      <a:pt x="230" y="7"/>
                    </a:cubicBezTo>
                    <a:cubicBezTo>
                      <a:pt x="233" y="7"/>
                      <a:pt x="235" y="9"/>
                      <a:pt x="237" y="10"/>
                    </a:cubicBezTo>
                    <a:cubicBezTo>
                      <a:pt x="241" y="13"/>
                      <a:pt x="244" y="16"/>
                      <a:pt x="248" y="19"/>
                    </a:cubicBezTo>
                    <a:cubicBezTo>
                      <a:pt x="253" y="23"/>
                      <a:pt x="259" y="26"/>
                      <a:pt x="265" y="29"/>
                    </a:cubicBezTo>
                    <a:cubicBezTo>
                      <a:pt x="274" y="33"/>
                      <a:pt x="279" y="40"/>
                      <a:pt x="280" y="49"/>
                    </a:cubicBezTo>
                    <a:cubicBezTo>
                      <a:pt x="280" y="55"/>
                      <a:pt x="280" y="60"/>
                      <a:pt x="278" y="66"/>
                    </a:cubicBezTo>
                    <a:cubicBezTo>
                      <a:pt x="277" y="68"/>
                      <a:pt x="275" y="70"/>
                      <a:pt x="273" y="72"/>
                    </a:cubicBezTo>
                    <a:cubicBezTo>
                      <a:pt x="271" y="74"/>
                      <a:pt x="270" y="75"/>
                      <a:pt x="270" y="77"/>
                    </a:cubicBezTo>
                    <a:cubicBezTo>
                      <a:pt x="271" y="104"/>
                      <a:pt x="271" y="131"/>
                      <a:pt x="271" y="158"/>
                    </a:cubicBezTo>
                    <a:cubicBezTo>
                      <a:pt x="272" y="165"/>
                      <a:pt x="272" y="172"/>
                      <a:pt x="273" y="179"/>
                    </a:cubicBezTo>
                    <a:cubicBezTo>
                      <a:pt x="274" y="183"/>
                      <a:pt x="275" y="184"/>
                      <a:pt x="278" y="182"/>
                    </a:cubicBezTo>
                    <a:cubicBezTo>
                      <a:pt x="291" y="176"/>
                      <a:pt x="303" y="170"/>
                      <a:pt x="313" y="160"/>
                    </a:cubicBezTo>
                    <a:cubicBezTo>
                      <a:pt x="317" y="155"/>
                      <a:pt x="321" y="150"/>
                      <a:pt x="325" y="144"/>
                    </a:cubicBezTo>
                    <a:cubicBezTo>
                      <a:pt x="330" y="138"/>
                      <a:pt x="335" y="132"/>
                      <a:pt x="341" y="128"/>
                    </a:cubicBezTo>
                    <a:cubicBezTo>
                      <a:pt x="350" y="122"/>
                      <a:pt x="359" y="120"/>
                      <a:pt x="369" y="122"/>
                    </a:cubicBezTo>
                    <a:cubicBezTo>
                      <a:pt x="379" y="124"/>
                      <a:pt x="383" y="131"/>
                      <a:pt x="380" y="141"/>
                    </a:cubicBezTo>
                    <a:cubicBezTo>
                      <a:pt x="379" y="146"/>
                      <a:pt x="376" y="151"/>
                      <a:pt x="372" y="154"/>
                    </a:cubicBezTo>
                    <a:cubicBezTo>
                      <a:pt x="367" y="160"/>
                      <a:pt x="361" y="165"/>
                      <a:pt x="355" y="169"/>
                    </a:cubicBezTo>
                    <a:cubicBezTo>
                      <a:pt x="341" y="178"/>
                      <a:pt x="328" y="189"/>
                      <a:pt x="314" y="199"/>
                    </a:cubicBezTo>
                    <a:cubicBezTo>
                      <a:pt x="301" y="209"/>
                      <a:pt x="289" y="219"/>
                      <a:pt x="275" y="229"/>
                    </a:cubicBezTo>
                    <a:cubicBezTo>
                      <a:pt x="272" y="232"/>
                      <a:pt x="271" y="234"/>
                      <a:pt x="271" y="238"/>
                    </a:cubicBezTo>
                    <a:cubicBezTo>
                      <a:pt x="267" y="263"/>
                      <a:pt x="262" y="287"/>
                      <a:pt x="254" y="310"/>
                    </a:cubicBezTo>
                    <a:cubicBezTo>
                      <a:pt x="253" y="314"/>
                      <a:pt x="251" y="317"/>
                      <a:pt x="250" y="320"/>
                    </a:cubicBezTo>
                    <a:cubicBezTo>
                      <a:pt x="249" y="322"/>
                      <a:pt x="249" y="324"/>
                      <a:pt x="247" y="325"/>
                    </a:cubicBezTo>
                    <a:cubicBezTo>
                      <a:pt x="226" y="349"/>
                      <a:pt x="202" y="371"/>
                      <a:pt x="173" y="386"/>
                    </a:cubicBezTo>
                    <a:cubicBezTo>
                      <a:pt x="149" y="400"/>
                      <a:pt x="123" y="408"/>
                      <a:pt x="95" y="410"/>
                    </a:cubicBezTo>
                    <a:cubicBezTo>
                      <a:pt x="93" y="410"/>
                      <a:pt x="90" y="411"/>
                      <a:pt x="88" y="411"/>
                    </a:cubicBezTo>
                    <a:cubicBezTo>
                      <a:pt x="87" y="411"/>
                      <a:pt x="85" y="411"/>
                      <a:pt x="83"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0" name="Freeform 11">
                <a:extLst>
                  <a:ext uri="{FF2B5EF4-FFF2-40B4-BE49-F238E27FC236}">
                    <a16:creationId xmlns:a16="http://schemas.microsoft.com/office/drawing/2014/main" id="{3039E95C-D1CC-46F7-9248-92AECF3DF875}"/>
                  </a:ext>
                </a:extLst>
              </p:cNvPr>
              <p:cNvSpPr>
                <a:spLocks noEditPoints="1"/>
              </p:cNvSpPr>
              <p:nvPr/>
            </p:nvSpPr>
            <p:spPr bwMode="auto">
              <a:xfrm>
                <a:off x="4606634" y="2270052"/>
                <a:ext cx="551054" cy="1278318"/>
              </a:xfrm>
              <a:custGeom>
                <a:avLst/>
                <a:gdLst>
                  <a:gd name="T0" fmla="*/ 127 w 193"/>
                  <a:gd name="T1" fmla="*/ 371 h 449"/>
                  <a:gd name="T2" fmla="*/ 63 w 193"/>
                  <a:gd name="T3" fmla="*/ 417 h 449"/>
                  <a:gd name="T4" fmla="*/ 47 w 193"/>
                  <a:gd name="T5" fmla="*/ 433 h 449"/>
                  <a:gd name="T6" fmla="*/ 7 w 193"/>
                  <a:gd name="T7" fmla="*/ 434 h 449"/>
                  <a:gd name="T8" fmla="*/ 1 w 193"/>
                  <a:gd name="T9" fmla="*/ 383 h 449"/>
                  <a:gd name="T10" fmla="*/ 33 w 193"/>
                  <a:gd name="T11" fmla="*/ 331 h 449"/>
                  <a:gd name="T12" fmla="*/ 49 w 193"/>
                  <a:gd name="T13" fmla="*/ 286 h 449"/>
                  <a:gd name="T14" fmla="*/ 50 w 193"/>
                  <a:gd name="T15" fmla="*/ 233 h 449"/>
                  <a:gd name="T16" fmla="*/ 38 w 193"/>
                  <a:gd name="T17" fmla="*/ 207 h 449"/>
                  <a:gd name="T18" fmla="*/ 54 w 193"/>
                  <a:gd name="T19" fmla="*/ 201 h 449"/>
                  <a:gd name="T20" fmla="*/ 75 w 193"/>
                  <a:gd name="T21" fmla="*/ 209 h 449"/>
                  <a:gd name="T22" fmla="*/ 107 w 193"/>
                  <a:gd name="T23" fmla="*/ 223 h 449"/>
                  <a:gd name="T24" fmla="*/ 126 w 193"/>
                  <a:gd name="T25" fmla="*/ 233 h 449"/>
                  <a:gd name="T26" fmla="*/ 133 w 193"/>
                  <a:gd name="T27" fmla="*/ 231 h 449"/>
                  <a:gd name="T28" fmla="*/ 135 w 193"/>
                  <a:gd name="T29" fmla="*/ 200 h 449"/>
                  <a:gd name="T30" fmla="*/ 133 w 193"/>
                  <a:gd name="T31" fmla="*/ 99 h 449"/>
                  <a:gd name="T32" fmla="*/ 105 w 193"/>
                  <a:gd name="T33" fmla="*/ 55 h 449"/>
                  <a:gd name="T34" fmla="*/ 77 w 193"/>
                  <a:gd name="T35" fmla="*/ 9 h 449"/>
                  <a:gd name="T36" fmla="*/ 95 w 193"/>
                  <a:gd name="T37" fmla="*/ 6 h 449"/>
                  <a:gd name="T38" fmla="*/ 165 w 193"/>
                  <a:gd name="T39" fmla="*/ 52 h 449"/>
                  <a:gd name="T40" fmla="*/ 189 w 193"/>
                  <a:gd name="T41" fmla="*/ 83 h 449"/>
                  <a:gd name="T42" fmla="*/ 189 w 193"/>
                  <a:gd name="T43" fmla="*/ 292 h 449"/>
                  <a:gd name="T44" fmla="*/ 165 w 193"/>
                  <a:gd name="T45" fmla="*/ 409 h 449"/>
                  <a:gd name="T46" fmla="*/ 145 w 193"/>
                  <a:gd name="T47" fmla="*/ 428 h 449"/>
                  <a:gd name="T48" fmla="*/ 134 w 193"/>
                  <a:gd name="T49" fmla="*/ 415 h 449"/>
                  <a:gd name="T50" fmla="*/ 131 w 193"/>
                  <a:gd name="T51" fmla="*/ 367 h 449"/>
                  <a:gd name="T52" fmla="*/ 124 w 193"/>
                  <a:gd name="T53" fmla="*/ 264 h 449"/>
                  <a:gd name="T54" fmla="*/ 102 w 193"/>
                  <a:gd name="T55" fmla="*/ 280 h 449"/>
                  <a:gd name="T56" fmla="*/ 81 w 193"/>
                  <a:gd name="T57" fmla="*/ 296 h 449"/>
                  <a:gd name="T58" fmla="*/ 59 w 193"/>
                  <a:gd name="T59" fmla="*/ 331 h 449"/>
                  <a:gd name="T60" fmla="*/ 31 w 193"/>
                  <a:gd name="T61" fmla="*/ 373 h 449"/>
                  <a:gd name="T62" fmla="*/ 46 w 193"/>
                  <a:gd name="T63" fmla="*/ 382 h 449"/>
                  <a:gd name="T64" fmla="*/ 78 w 193"/>
                  <a:gd name="T65" fmla="*/ 363 h 449"/>
                  <a:gd name="T66" fmla="*/ 114 w 193"/>
                  <a:gd name="T67" fmla="*/ 346 h 449"/>
                  <a:gd name="T68" fmla="*/ 133 w 193"/>
                  <a:gd name="T69" fmla="*/ 325 h 449"/>
                  <a:gd name="T70" fmla="*/ 132 w 193"/>
                  <a:gd name="T71" fmla="*/ 2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 h="449">
                    <a:moveTo>
                      <a:pt x="131" y="367"/>
                    </a:moveTo>
                    <a:cubicBezTo>
                      <a:pt x="129" y="369"/>
                      <a:pt x="128" y="370"/>
                      <a:pt x="127" y="371"/>
                    </a:cubicBezTo>
                    <a:cubicBezTo>
                      <a:pt x="112" y="385"/>
                      <a:pt x="97" y="397"/>
                      <a:pt x="80" y="408"/>
                    </a:cubicBezTo>
                    <a:cubicBezTo>
                      <a:pt x="74" y="411"/>
                      <a:pt x="69" y="414"/>
                      <a:pt x="63" y="417"/>
                    </a:cubicBezTo>
                    <a:cubicBezTo>
                      <a:pt x="61" y="419"/>
                      <a:pt x="59" y="420"/>
                      <a:pt x="57" y="422"/>
                    </a:cubicBezTo>
                    <a:cubicBezTo>
                      <a:pt x="54" y="426"/>
                      <a:pt x="50" y="430"/>
                      <a:pt x="47" y="433"/>
                    </a:cubicBezTo>
                    <a:cubicBezTo>
                      <a:pt x="44" y="436"/>
                      <a:pt x="41" y="439"/>
                      <a:pt x="38" y="441"/>
                    </a:cubicBezTo>
                    <a:cubicBezTo>
                      <a:pt x="27" y="449"/>
                      <a:pt x="13" y="446"/>
                      <a:pt x="7" y="434"/>
                    </a:cubicBezTo>
                    <a:cubicBezTo>
                      <a:pt x="4" y="428"/>
                      <a:pt x="2" y="421"/>
                      <a:pt x="1" y="415"/>
                    </a:cubicBezTo>
                    <a:cubicBezTo>
                      <a:pt x="0" y="404"/>
                      <a:pt x="0" y="394"/>
                      <a:pt x="1" y="383"/>
                    </a:cubicBezTo>
                    <a:cubicBezTo>
                      <a:pt x="2" y="379"/>
                      <a:pt x="3" y="374"/>
                      <a:pt x="7" y="372"/>
                    </a:cubicBezTo>
                    <a:cubicBezTo>
                      <a:pt x="20" y="361"/>
                      <a:pt x="28" y="346"/>
                      <a:pt x="33" y="331"/>
                    </a:cubicBezTo>
                    <a:cubicBezTo>
                      <a:pt x="36" y="325"/>
                      <a:pt x="37" y="319"/>
                      <a:pt x="39" y="313"/>
                    </a:cubicBezTo>
                    <a:cubicBezTo>
                      <a:pt x="42" y="304"/>
                      <a:pt x="45" y="294"/>
                      <a:pt x="49" y="286"/>
                    </a:cubicBezTo>
                    <a:cubicBezTo>
                      <a:pt x="56" y="272"/>
                      <a:pt x="56" y="258"/>
                      <a:pt x="53" y="244"/>
                    </a:cubicBezTo>
                    <a:cubicBezTo>
                      <a:pt x="52" y="240"/>
                      <a:pt x="51" y="237"/>
                      <a:pt x="50" y="233"/>
                    </a:cubicBezTo>
                    <a:cubicBezTo>
                      <a:pt x="49" y="229"/>
                      <a:pt x="47" y="225"/>
                      <a:pt x="44" y="221"/>
                    </a:cubicBezTo>
                    <a:cubicBezTo>
                      <a:pt x="42" y="217"/>
                      <a:pt x="39" y="212"/>
                      <a:pt x="38" y="207"/>
                    </a:cubicBezTo>
                    <a:cubicBezTo>
                      <a:pt x="36" y="202"/>
                      <a:pt x="38" y="199"/>
                      <a:pt x="44" y="199"/>
                    </a:cubicBezTo>
                    <a:cubicBezTo>
                      <a:pt x="48" y="199"/>
                      <a:pt x="51" y="199"/>
                      <a:pt x="54" y="201"/>
                    </a:cubicBezTo>
                    <a:cubicBezTo>
                      <a:pt x="55" y="202"/>
                      <a:pt x="56" y="203"/>
                      <a:pt x="57" y="203"/>
                    </a:cubicBezTo>
                    <a:cubicBezTo>
                      <a:pt x="62" y="208"/>
                      <a:pt x="68" y="209"/>
                      <a:pt x="75" y="209"/>
                    </a:cubicBezTo>
                    <a:cubicBezTo>
                      <a:pt x="83" y="209"/>
                      <a:pt x="90" y="212"/>
                      <a:pt x="96" y="218"/>
                    </a:cubicBezTo>
                    <a:cubicBezTo>
                      <a:pt x="99" y="221"/>
                      <a:pt x="103" y="223"/>
                      <a:pt x="107" y="223"/>
                    </a:cubicBezTo>
                    <a:cubicBezTo>
                      <a:pt x="110" y="223"/>
                      <a:pt x="112" y="224"/>
                      <a:pt x="115" y="225"/>
                    </a:cubicBezTo>
                    <a:cubicBezTo>
                      <a:pt x="120" y="226"/>
                      <a:pt x="124" y="229"/>
                      <a:pt x="126" y="233"/>
                    </a:cubicBezTo>
                    <a:cubicBezTo>
                      <a:pt x="126" y="234"/>
                      <a:pt x="127" y="235"/>
                      <a:pt x="128" y="236"/>
                    </a:cubicBezTo>
                    <a:cubicBezTo>
                      <a:pt x="131" y="236"/>
                      <a:pt x="132" y="234"/>
                      <a:pt x="133" y="231"/>
                    </a:cubicBezTo>
                    <a:cubicBezTo>
                      <a:pt x="134" y="229"/>
                      <a:pt x="134" y="227"/>
                      <a:pt x="134" y="225"/>
                    </a:cubicBezTo>
                    <a:cubicBezTo>
                      <a:pt x="134" y="217"/>
                      <a:pt x="134" y="208"/>
                      <a:pt x="135" y="200"/>
                    </a:cubicBezTo>
                    <a:cubicBezTo>
                      <a:pt x="137" y="176"/>
                      <a:pt x="139" y="151"/>
                      <a:pt x="137" y="127"/>
                    </a:cubicBezTo>
                    <a:cubicBezTo>
                      <a:pt x="137" y="118"/>
                      <a:pt x="135" y="109"/>
                      <a:pt x="133" y="99"/>
                    </a:cubicBezTo>
                    <a:cubicBezTo>
                      <a:pt x="132" y="90"/>
                      <a:pt x="127" y="81"/>
                      <a:pt x="121" y="74"/>
                    </a:cubicBezTo>
                    <a:cubicBezTo>
                      <a:pt x="116" y="67"/>
                      <a:pt x="111" y="61"/>
                      <a:pt x="105" y="55"/>
                    </a:cubicBezTo>
                    <a:cubicBezTo>
                      <a:pt x="98" y="46"/>
                      <a:pt x="90" y="36"/>
                      <a:pt x="83" y="27"/>
                    </a:cubicBezTo>
                    <a:cubicBezTo>
                      <a:pt x="79" y="22"/>
                      <a:pt x="77" y="15"/>
                      <a:pt x="77" y="9"/>
                    </a:cubicBezTo>
                    <a:cubicBezTo>
                      <a:pt x="77" y="3"/>
                      <a:pt x="80" y="0"/>
                      <a:pt x="86" y="2"/>
                    </a:cubicBezTo>
                    <a:cubicBezTo>
                      <a:pt x="89" y="2"/>
                      <a:pt x="92" y="4"/>
                      <a:pt x="95" y="6"/>
                    </a:cubicBezTo>
                    <a:cubicBezTo>
                      <a:pt x="105" y="15"/>
                      <a:pt x="116" y="22"/>
                      <a:pt x="128" y="28"/>
                    </a:cubicBezTo>
                    <a:cubicBezTo>
                      <a:pt x="141" y="35"/>
                      <a:pt x="154" y="43"/>
                      <a:pt x="165" y="52"/>
                    </a:cubicBezTo>
                    <a:cubicBezTo>
                      <a:pt x="172" y="58"/>
                      <a:pt x="179" y="64"/>
                      <a:pt x="184" y="72"/>
                    </a:cubicBezTo>
                    <a:cubicBezTo>
                      <a:pt x="186" y="75"/>
                      <a:pt x="188" y="78"/>
                      <a:pt x="189" y="83"/>
                    </a:cubicBezTo>
                    <a:cubicBezTo>
                      <a:pt x="192" y="122"/>
                      <a:pt x="193" y="162"/>
                      <a:pt x="193" y="202"/>
                    </a:cubicBezTo>
                    <a:cubicBezTo>
                      <a:pt x="193" y="232"/>
                      <a:pt x="192" y="262"/>
                      <a:pt x="189" y="292"/>
                    </a:cubicBezTo>
                    <a:cubicBezTo>
                      <a:pt x="186" y="321"/>
                      <a:pt x="183" y="350"/>
                      <a:pt x="176" y="378"/>
                    </a:cubicBezTo>
                    <a:cubicBezTo>
                      <a:pt x="173" y="388"/>
                      <a:pt x="170" y="399"/>
                      <a:pt x="165" y="409"/>
                    </a:cubicBezTo>
                    <a:cubicBezTo>
                      <a:pt x="162" y="414"/>
                      <a:pt x="159" y="419"/>
                      <a:pt x="155" y="423"/>
                    </a:cubicBezTo>
                    <a:cubicBezTo>
                      <a:pt x="152" y="426"/>
                      <a:pt x="149" y="428"/>
                      <a:pt x="145" y="428"/>
                    </a:cubicBezTo>
                    <a:cubicBezTo>
                      <a:pt x="140" y="429"/>
                      <a:pt x="136" y="427"/>
                      <a:pt x="135" y="422"/>
                    </a:cubicBezTo>
                    <a:cubicBezTo>
                      <a:pt x="135" y="420"/>
                      <a:pt x="135" y="418"/>
                      <a:pt x="134" y="415"/>
                    </a:cubicBezTo>
                    <a:cubicBezTo>
                      <a:pt x="134" y="407"/>
                      <a:pt x="135" y="399"/>
                      <a:pt x="135" y="391"/>
                    </a:cubicBezTo>
                    <a:cubicBezTo>
                      <a:pt x="134" y="383"/>
                      <a:pt x="134" y="375"/>
                      <a:pt x="131" y="367"/>
                    </a:cubicBezTo>
                    <a:close/>
                    <a:moveTo>
                      <a:pt x="132" y="255"/>
                    </a:moveTo>
                    <a:cubicBezTo>
                      <a:pt x="127" y="257"/>
                      <a:pt x="125" y="260"/>
                      <a:pt x="124" y="264"/>
                    </a:cubicBezTo>
                    <a:cubicBezTo>
                      <a:pt x="123" y="267"/>
                      <a:pt x="122" y="271"/>
                      <a:pt x="119" y="273"/>
                    </a:cubicBezTo>
                    <a:cubicBezTo>
                      <a:pt x="114" y="277"/>
                      <a:pt x="108" y="280"/>
                      <a:pt x="102" y="280"/>
                    </a:cubicBezTo>
                    <a:cubicBezTo>
                      <a:pt x="97" y="280"/>
                      <a:pt x="94" y="282"/>
                      <a:pt x="91" y="285"/>
                    </a:cubicBezTo>
                    <a:cubicBezTo>
                      <a:pt x="87" y="289"/>
                      <a:pt x="84" y="292"/>
                      <a:pt x="81" y="296"/>
                    </a:cubicBezTo>
                    <a:cubicBezTo>
                      <a:pt x="78" y="299"/>
                      <a:pt x="76" y="302"/>
                      <a:pt x="75" y="305"/>
                    </a:cubicBezTo>
                    <a:cubicBezTo>
                      <a:pt x="71" y="315"/>
                      <a:pt x="66" y="323"/>
                      <a:pt x="59" y="331"/>
                    </a:cubicBezTo>
                    <a:cubicBezTo>
                      <a:pt x="54" y="337"/>
                      <a:pt x="50" y="343"/>
                      <a:pt x="45" y="349"/>
                    </a:cubicBezTo>
                    <a:cubicBezTo>
                      <a:pt x="39" y="356"/>
                      <a:pt x="34" y="364"/>
                      <a:pt x="31" y="373"/>
                    </a:cubicBezTo>
                    <a:cubicBezTo>
                      <a:pt x="29" y="377"/>
                      <a:pt x="29" y="379"/>
                      <a:pt x="34" y="381"/>
                    </a:cubicBezTo>
                    <a:cubicBezTo>
                      <a:pt x="38" y="382"/>
                      <a:pt x="42" y="383"/>
                      <a:pt x="46" y="382"/>
                    </a:cubicBezTo>
                    <a:cubicBezTo>
                      <a:pt x="53" y="381"/>
                      <a:pt x="59" y="378"/>
                      <a:pt x="64" y="374"/>
                    </a:cubicBezTo>
                    <a:cubicBezTo>
                      <a:pt x="69" y="371"/>
                      <a:pt x="73" y="367"/>
                      <a:pt x="78" y="363"/>
                    </a:cubicBezTo>
                    <a:cubicBezTo>
                      <a:pt x="81" y="361"/>
                      <a:pt x="83" y="359"/>
                      <a:pt x="87" y="358"/>
                    </a:cubicBezTo>
                    <a:cubicBezTo>
                      <a:pt x="97" y="356"/>
                      <a:pt x="106" y="351"/>
                      <a:pt x="114" y="346"/>
                    </a:cubicBezTo>
                    <a:cubicBezTo>
                      <a:pt x="119" y="343"/>
                      <a:pt x="123" y="340"/>
                      <a:pt x="127" y="338"/>
                    </a:cubicBezTo>
                    <a:cubicBezTo>
                      <a:pt x="131" y="335"/>
                      <a:pt x="133" y="331"/>
                      <a:pt x="133" y="325"/>
                    </a:cubicBezTo>
                    <a:cubicBezTo>
                      <a:pt x="132" y="304"/>
                      <a:pt x="132" y="282"/>
                      <a:pt x="132" y="260"/>
                    </a:cubicBezTo>
                    <a:cubicBezTo>
                      <a:pt x="132" y="259"/>
                      <a:pt x="132" y="257"/>
                      <a:pt x="132"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1" name="Freeform 12">
                <a:extLst>
                  <a:ext uri="{FF2B5EF4-FFF2-40B4-BE49-F238E27FC236}">
                    <a16:creationId xmlns:a16="http://schemas.microsoft.com/office/drawing/2014/main" id="{D829A78B-B6EB-4549-B14A-40D05309B0CA}"/>
                  </a:ext>
                </a:extLst>
              </p:cNvPr>
              <p:cNvSpPr>
                <a:spLocks/>
              </p:cNvSpPr>
              <p:nvPr/>
            </p:nvSpPr>
            <p:spPr bwMode="auto">
              <a:xfrm>
                <a:off x="5375547" y="2443057"/>
                <a:ext cx="650372" cy="900269"/>
              </a:xfrm>
              <a:custGeom>
                <a:avLst/>
                <a:gdLst>
                  <a:gd name="T0" fmla="*/ 34 w 229"/>
                  <a:gd name="T1" fmla="*/ 0 h 316"/>
                  <a:gd name="T2" fmla="*/ 37 w 229"/>
                  <a:gd name="T3" fmla="*/ 2 h 316"/>
                  <a:gd name="T4" fmla="*/ 69 w 229"/>
                  <a:gd name="T5" fmla="*/ 32 h 316"/>
                  <a:gd name="T6" fmla="*/ 73 w 229"/>
                  <a:gd name="T7" fmla="*/ 38 h 316"/>
                  <a:gd name="T8" fmla="*/ 99 w 229"/>
                  <a:gd name="T9" fmla="*/ 117 h 316"/>
                  <a:gd name="T10" fmla="*/ 101 w 229"/>
                  <a:gd name="T11" fmla="*/ 128 h 316"/>
                  <a:gd name="T12" fmla="*/ 112 w 229"/>
                  <a:gd name="T13" fmla="*/ 132 h 316"/>
                  <a:gd name="T14" fmla="*/ 120 w 229"/>
                  <a:gd name="T15" fmla="*/ 127 h 316"/>
                  <a:gd name="T16" fmla="*/ 145 w 229"/>
                  <a:gd name="T17" fmla="*/ 109 h 316"/>
                  <a:gd name="T18" fmla="*/ 148 w 229"/>
                  <a:gd name="T19" fmla="*/ 103 h 316"/>
                  <a:gd name="T20" fmla="*/ 148 w 229"/>
                  <a:gd name="T21" fmla="*/ 80 h 316"/>
                  <a:gd name="T22" fmla="*/ 159 w 229"/>
                  <a:gd name="T23" fmla="*/ 69 h 316"/>
                  <a:gd name="T24" fmla="*/ 162 w 229"/>
                  <a:gd name="T25" fmla="*/ 71 h 316"/>
                  <a:gd name="T26" fmla="*/ 164 w 229"/>
                  <a:gd name="T27" fmla="*/ 75 h 316"/>
                  <a:gd name="T28" fmla="*/ 171 w 229"/>
                  <a:gd name="T29" fmla="*/ 86 h 316"/>
                  <a:gd name="T30" fmla="*/ 204 w 229"/>
                  <a:gd name="T31" fmla="*/ 104 h 316"/>
                  <a:gd name="T32" fmla="*/ 209 w 229"/>
                  <a:gd name="T33" fmla="*/ 112 h 316"/>
                  <a:gd name="T34" fmla="*/ 169 w 229"/>
                  <a:gd name="T35" fmla="*/ 170 h 316"/>
                  <a:gd name="T36" fmla="*/ 128 w 229"/>
                  <a:gd name="T37" fmla="*/ 175 h 316"/>
                  <a:gd name="T38" fmla="*/ 114 w 229"/>
                  <a:gd name="T39" fmla="*/ 190 h 316"/>
                  <a:gd name="T40" fmla="*/ 115 w 229"/>
                  <a:gd name="T41" fmla="*/ 196 h 316"/>
                  <a:gd name="T42" fmla="*/ 115 w 229"/>
                  <a:gd name="T43" fmla="*/ 219 h 316"/>
                  <a:gd name="T44" fmla="*/ 109 w 229"/>
                  <a:gd name="T45" fmla="*/ 226 h 316"/>
                  <a:gd name="T46" fmla="*/ 89 w 229"/>
                  <a:gd name="T47" fmla="*/ 246 h 316"/>
                  <a:gd name="T48" fmla="*/ 95 w 229"/>
                  <a:gd name="T49" fmla="*/ 260 h 316"/>
                  <a:gd name="T50" fmla="*/ 113 w 229"/>
                  <a:gd name="T51" fmla="*/ 259 h 316"/>
                  <a:gd name="T52" fmla="*/ 148 w 229"/>
                  <a:gd name="T53" fmla="*/ 248 h 316"/>
                  <a:gd name="T54" fmla="*/ 170 w 229"/>
                  <a:gd name="T55" fmla="*/ 243 h 316"/>
                  <a:gd name="T56" fmla="*/ 187 w 229"/>
                  <a:gd name="T57" fmla="*/ 237 h 316"/>
                  <a:gd name="T58" fmla="*/ 212 w 229"/>
                  <a:gd name="T59" fmla="*/ 229 h 316"/>
                  <a:gd name="T60" fmla="*/ 220 w 229"/>
                  <a:gd name="T61" fmla="*/ 229 h 316"/>
                  <a:gd name="T62" fmla="*/ 227 w 229"/>
                  <a:gd name="T63" fmla="*/ 241 h 316"/>
                  <a:gd name="T64" fmla="*/ 214 w 229"/>
                  <a:gd name="T65" fmla="*/ 267 h 316"/>
                  <a:gd name="T66" fmla="*/ 203 w 229"/>
                  <a:gd name="T67" fmla="*/ 277 h 316"/>
                  <a:gd name="T68" fmla="*/ 174 w 229"/>
                  <a:gd name="T69" fmla="*/ 289 h 316"/>
                  <a:gd name="T70" fmla="*/ 140 w 229"/>
                  <a:gd name="T71" fmla="*/ 298 h 316"/>
                  <a:gd name="T72" fmla="*/ 127 w 229"/>
                  <a:gd name="T73" fmla="*/ 298 h 316"/>
                  <a:gd name="T74" fmla="*/ 116 w 229"/>
                  <a:gd name="T75" fmla="*/ 301 h 316"/>
                  <a:gd name="T76" fmla="*/ 55 w 229"/>
                  <a:gd name="T77" fmla="*/ 304 h 316"/>
                  <a:gd name="T78" fmla="*/ 44 w 229"/>
                  <a:gd name="T79" fmla="*/ 292 h 316"/>
                  <a:gd name="T80" fmla="*/ 27 w 229"/>
                  <a:gd name="T81" fmla="*/ 257 h 316"/>
                  <a:gd name="T82" fmla="*/ 25 w 229"/>
                  <a:gd name="T83" fmla="*/ 252 h 316"/>
                  <a:gd name="T84" fmla="*/ 18 w 229"/>
                  <a:gd name="T85" fmla="*/ 217 h 316"/>
                  <a:gd name="T86" fmla="*/ 18 w 229"/>
                  <a:gd name="T87" fmla="*/ 210 h 316"/>
                  <a:gd name="T88" fmla="*/ 1 w 229"/>
                  <a:gd name="T89" fmla="*/ 140 h 316"/>
                  <a:gd name="T90" fmla="*/ 0 w 229"/>
                  <a:gd name="T91" fmla="*/ 134 h 316"/>
                  <a:gd name="T92" fmla="*/ 18 w 229"/>
                  <a:gd name="T93" fmla="*/ 50 h 316"/>
                  <a:gd name="T94" fmla="*/ 32 w 229"/>
                  <a:gd name="T95" fmla="*/ 4 h 316"/>
                  <a:gd name="T96" fmla="*/ 34 w 229"/>
                  <a:gd name="T9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316">
                    <a:moveTo>
                      <a:pt x="34" y="0"/>
                    </a:moveTo>
                    <a:cubicBezTo>
                      <a:pt x="35" y="1"/>
                      <a:pt x="36" y="2"/>
                      <a:pt x="37" y="2"/>
                    </a:cubicBezTo>
                    <a:cubicBezTo>
                      <a:pt x="48" y="12"/>
                      <a:pt x="58" y="22"/>
                      <a:pt x="69" y="32"/>
                    </a:cubicBezTo>
                    <a:cubicBezTo>
                      <a:pt x="71" y="34"/>
                      <a:pt x="72" y="36"/>
                      <a:pt x="73" y="38"/>
                    </a:cubicBezTo>
                    <a:cubicBezTo>
                      <a:pt x="86" y="63"/>
                      <a:pt x="94" y="89"/>
                      <a:pt x="99" y="117"/>
                    </a:cubicBezTo>
                    <a:cubicBezTo>
                      <a:pt x="99" y="120"/>
                      <a:pt x="100" y="124"/>
                      <a:pt x="101" y="128"/>
                    </a:cubicBezTo>
                    <a:cubicBezTo>
                      <a:pt x="103" y="133"/>
                      <a:pt x="107" y="134"/>
                      <a:pt x="112" y="132"/>
                    </a:cubicBezTo>
                    <a:cubicBezTo>
                      <a:pt x="115" y="130"/>
                      <a:pt x="117" y="129"/>
                      <a:pt x="120" y="127"/>
                    </a:cubicBezTo>
                    <a:cubicBezTo>
                      <a:pt x="128" y="121"/>
                      <a:pt x="136" y="115"/>
                      <a:pt x="145" y="109"/>
                    </a:cubicBezTo>
                    <a:cubicBezTo>
                      <a:pt x="147" y="108"/>
                      <a:pt x="148" y="106"/>
                      <a:pt x="148" y="103"/>
                    </a:cubicBezTo>
                    <a:cubicBezTo>
                      <a:pt x="148" y="95"/>
                      <a:pt x="148" y="88"/>
                      <a:pt x="148" y="80"/>
                    </a:cubicBezTo>
                    <a:cubicBezTo>
                      <a:pt x="148" y="75"/>
                      <a:pt x="153" y="69"/>
                      <a:pt x="159" y="69"/>
                    </a:cubicBezTo>
                    <a:cubicBezTo>
                      <a:pt x="160" y="69"/>
                      <a:pt x="162" y="70"/>
                      <a:pt x="162" y="71"/>
                    </a:cubicBezTo>
                    <a:cubicBezTo>
                      <a:pt x="163" y="72"/>
                      <a:pt x="164" y="73"/>
                      <a:pt x="164" y="75"/>
                    </a:cubicBezTo>
                    <a:cubicBezTo>
                      <a:pt x="164" y="79"/>
                      <a:pt x="167" y="83"/>
                      <a:pt x="171" y="86"/>
                    </a:cubicBezTo>
                    <a:cubicBezTo>
                      <a:pt x="181" y="94"/>
                      <a:pt x="192" y="100"/>
                      <a:pt x="204" y="104"/>
                    </a:cubicBezTo>
                    <a:cubicBezTo>
                      <a:pt x="208" y="106"/>
                      <a:pt x="209" y="108"/>
                      <a:pt x="209" y="112"/>
                    </a:cubicBezTo>
                    <a:cubicBezTo>
                      <a:pt x="210" y="140"/>
                      <a:pt x="196" y="160"/>
                      <a:pt x="169" y="170"/>
                    </a:cubicBezTo>
                    <a:cubicBezTo>
                      <a:pt x="156" y="175"/>
                      <a:pt x="142" y="177"/>
                      <a:pt x="128" y="175"/>
                    </a:cubicBezTo>
                    <a:cubicBezTo>
                      <a:pt x="119" y="173"/>
                      <a:pt x="112" y="182"/>
                      <a:pt x="114" y="190"/>
                    </a:cubicBezTo>
                    <a:cubicBezTo>
                      <a:pt x="114" y="192"/>
                      <a:pt x="115" y="194"/>
                      <a:pt x="115" y="196"/>
                    </a:cubicBezTo>
                    <a:cubicBezTo>
                      <a:pt x="118" y="203"/>
                      <a:pt x="118" y="211"/>
                      <a:pt x="115" y="219"/>
                    </a:cubicBezTo>
                    <a:cubicBezTo>
                      <a:pt x="114" y="222"/>
                      <a:pt x="112" y="224"/>
                      <a:pt x="109" y="226"/>
                    </a:cubicBezTo>
                    <a:cubicBezTo>
                      <a:pt x="101" y="231"/>
                      <a:pt x="95" y="238"/>
                      <a:pt x="89" y="246"/>
                    </a:cubicBezTo>
                    <a:cubicBezTo>
                      <a:pt x="84" y="254"/>
                      <a:pt x="85" y="258"/>
                      <a:pt x="95" y="260"/>
                    </a:cubicBezTo>
                    <a:cubicBezTo>
                      <a:pt x="101" y="261"/>
                      <a:pt x="107" y="261"/>
                      <a:pt x="113" y="259"/>
                    </a:cubicBezTo>
                    <a:cubicBezTo>
                      <a:pt x="125" y="256"/>
                      <a:pt x="137" y="252"/>
                      <a:pt x="148" y="248"/>
                    </a:cubicBezTo>
                    <a:cubicBezTo>
                      <a:pt x="155" y="245"/>
                      <a:pt x="162" y="243"/>
                      <a:pt x="170" y="243"/>
                    </a:cubicBezTo>
                    <a:cubicBezTo>
                      <a:pt x="176" y="242"/>
                      <a:pt x="182" y="240"/>
                      <a:pt x="187" y="237"/>
                    </a:cubicBezTo>
                    <a:cubicBezTo>
                      <a:pt x="195" y="234"/>
                      <a:pt x="203" y="230"/>
                      <a:pt x="212" y="229"/>
                    </a:cubicBezTo>
                    <a:cubicBezTo>
                      <a:pt x="214" y="229"/>
                      <a:pt x="217" y="229"/>
                      <a:pt x="220" y="229"/>
                    </a:cubicBezTo>
                    <a:cubicBezTo>
                      <a:pt x="226" y="230"/>
                      <a:pt x="229" y="236"/>
                      <a:pt x="227" y="241"/>
                    </a:cubicBezTo>
                    <a:cubicBezTo>
                      <a:pt x="223" y="250"/>
                      <a:pt x="218" y="259"/>
                      <a:pt x="214" y="267"/>
                    </a:cubicBezTo>
                    <a:cubicBezTo>
                      <a:pt x="211" y="271"/>
                      <a:pt x="207" y="274"/>
                      <a:pt x="203" y="277"/>
                    </a:cubicBezTo>
                    <a:cubicBezTo>
                      <a:pt x="194" y="282"/>
                      <a:pt x="184" y="286"/>
                      <a:pt x="174" y="289"/>
                    </a:cubicBezTo>
                    <a:cubicBezTo>
                      <a:pt x="163" y="292"/>
                      <a:pt x="151" y="295"/>
                      <a:pt x="140" y="298"/>
                    </a:cubicBezTo>
                    <a:cubicBezTo>
                      <a:pt x="136" y="299"/>
                      <a:pt x="131" y="298"/>
                      <a:pt x="127" y="298"/>
                    </a:cubicBezTo>
                    <a:cubicBezTo>
                      <a:pt x="122" y="298"/>
                      <a:pt x="119" y="299"/>
                      <a:pt x="116" y="301"/>
                    </a:cubicBezTo>
                    <a:cubicBezTo>
                      <a:pt x="97" y="315"/>
                      <a:pt x="74" y="316"/>
                      <a:pt x="55" y="304"/>
                    </a:cubicBezTo>
                    <a:cubicBezTo>
                      <a:pt x="51" y="301"/>
                      <a:pt x="47" y="297"/>
                      <a:pt x="44" y="292"/>
                    </a:cubicBezTo>
                    <a:cubicBezTo>
                      <a:pt x="37" y="281"/>
                      <a:pt x="32" y="269"/>
                      <a:pt x="27" y="257"/>
                    </a:cubicBezTo>
                    <a:cubicBezTo>
                      <a:pt x="26" y="255"/>
                      <a:pt x="26" y="254"/>
                      <a:pt x="25" y="252"/>
                    </a:cubicBezTo>
                    <a:cubicBezTo>
                      <a:pt x="20" y="241"/>
                      <a:pt x="17" y="230"/>
                      <a:pt x="18" y="217"/>
                    </a:cubicBezTo>
                    <a:cubicBezTo>
                      <a:pt x="19" y="215"/>
                      <a:pt x="18" y="213"/>
                      <a:pt x="18" y="210"/>
                    </a:cubicBezTo>
                    <a:cubicBezTo>
                      <a:pt x="12" y="187"/>
                      <a:pt x="6" y="163"/>
                      <a:pt x="1" y="140"/>
                    </a:cubicBezTo>
                    <a:cubicBezTo>
                      <a:pt x="0" y="138"/>
                      <a:pt x="0" y="136"/>
                      <a:pt x="0" y="134"/>
                    </a:cubicBezTo>
                    <a:cubicBezTo>
                      <a:pt x="6" y="106"/>
                      <a:pt x="12" y="78"/>
                      <a:pt x="18" y="50"/>
                    </a:cubicBezTo>
                    <a:cubicBezTo>
                      <a:pt x="22" y="35"/>
                      <a:pt x="26" y="19"/>
                      <a:pt x="32" y="4"/>
                    </a:cubicBezTo>
                    <a:cubicBezTo>
                      <a:pt x="33" y="2"/>
                      <a:pt x="33" y="1"/>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2" name="Freeform 13">
                <a:extLst>
                  <a:ext uri="{FF2B5EF4-FFF2-40B4-BE49-F238E27FC236}">
                    <a16:creationId xmlns:a16="http://schemas.microsoft.com/office/drawing/2014/main" id="{E842F311-7DA4-44B7-A236-43EEB282428F}"/>
                  </a:ext>
                </a:extLst>
              </p:cNvPr>
              <p:cNvSpPr>
                <a:spLocks/>
              </p:cNvSpPr>
              <p:nvPr/>
            </p:nvSpPr>
            <p:spPr bwMode="auto">
              <a:xfrm>
                <a:off x="6355912" y="2792272"/>
                <a:ext cx="772117" cy="855416"/>
              </a:xfrm>
              <a:custGeom>
                <a:avLst/>
                <a:gdLst>
                  <a:gd name="T0" fmla="*/ 194 w 271"/>
                  <a:gd name="T1" fmla="*/ 98 h 300"/>
                  <a:gd name="T2" fmla="*/ 236 w 271"/>
                  <a:gd name="T3" fmla="*/ 96 h 300"/>
                  <a:gd name="T4" fmla="*/ 237 w 271"/>
                  <a:gd name="T5" fmla="*/ 111 h 300"/>
                  <a:gd name="T6" fmla="*/ 175 w 271"/>
                  <a:gd name="T7" fmla="*/ 150 h 300"/>
                  <a:gd name="T8" fmla="*/ 169 w 271"/>
                  <a:gd name="T9" fmla="*/ 195 h 300"/>
                  <a:gd name="T10" fmla="*/ 177 w 271"/>
                  <a:gd name="T11" fmla="*/ 299 h 300"/>
                  <a:gd name="T12" fmla="*/ 159 w 271"/>
                  <a:gd name="T13" fmla="*/ 285 h 300"/>
                  <a:gd name="T14" fmla="*/ 150 w 271"/>
                  <a:gd name="T15" fmla="*/ 266 h 300"/>
                  <a:gd name="T16" fmla="*/ 133 w 271"/>
                  <a:gd name="T17" fmla="*/ 260 h 300"/>
                  <a:gd name="T18" fmla="*/ 132 w 271"/>
                  <a:gd name="T19" fmla="*/ 243 h 300"/>
                  <a:gd name="T20" fmla="*/ 149 w 271"/>
                  <a:gd name="T21" fmla="*/ 232 h 300"/>
                  <a:gd name="T22" fmla="*/ 139 w 271"/>
                  <a:gd name="T23" fmla="*/ 197 h 300"/>
                  <a:gd name="T24" fmla="*/ 117 w 271"/>
                  <a:gd name="T25" fmla="*/ 216 h 300"/>
                  <a:gd name="T26" fmla="*/ 101 w 271"/>
                  <a:gd name="T27" fmla="*/ 235 h 300"/>
                  <a:gd name="T28" fmla="*/ 26 w 271"/>
                  <a:gd name="T29" fmla="*/ 293 h 300"/>
                  <a:gd name="T30" fmla="*/ 0 w 271"/>
                  <a:gd name="T31" fmla="*/ 243 h 300"/>
                  <a:gd name="T32" fmla="*/ 9 w 271"/>
                  <a:gd name="T33" fmla="*/ 237 h 300"/>
                  <a:gd name="T34" fmla="*/ 32 w 271"/>
                  <a:gd name="T35" fmla="*/ 234 h 300"/>
                  <a:gd name="T36" fmla="*/ 59 w 271"/>
                  <a:gd name="T37" fmla="*/ 219 h 300"/>
                  <a:gd name="T38" fmla="*/ 116 w 271"/>
                  <a:gd name="T39" fmla="*/ 185 h 300"/>
                  <a:gd name="T40" fmla="*/ 145 w 271"/>
                  <a:gd name="T41" fmla="*/ 155 h 300"/>
                  <a:gd name="T42" fmla="*/ 133 w 271"/>
                  <a:gd name="T43" fmla="*/ 142 h 300"/>
                  <a:gd name="T44" fmla="*/ 145 w 271"/>
                  <a:gd name="T45" fmla="*/ 112 h 300"/>
                  <a:gd name="T46" fmla="*/ 143 w 271"/>
                  <a:gd name="T47" fmla="*/ 104 h 300"/>
                  <a:gd name="T48" fmla="*/ 124 w 271"/>
                  <a:gd name="T49" fmla="*/ 108 h 300"/>
                  <a:gd name="T50" fmla="*/ 121 w 271"/>
                  <a:gd name="T51" fmla="*/ 140 h 300"/>
                  <a:gd name="T52" fmla="*/ 87 w 271"/>
                  <a:gd name="T53" fmla="*/ 188 h 300"/>
                  <a:gd name="T54" fmla="*/ 73 w 271"/>
                  <a:gd name="T55" fmla="*/ 176 h 300"/>
                  <a:gd name="T56" fmla="*/ 67 w 271"/>
                  <a:gd name="T57" fmla="*/ 159 h 300"/>
                  <a:gd name="T58" fmla="*/ 66 w 271"/>
                  <a:gd name="T59" fmla="*/ 63 h 300"/>
                  <a:gd name="T60" fmla="*/ 72 w 271"/>
                  <a:gd name="T61" fmla="*/ 47 h 300"/>
                  <a:gd name="T62" fmla="*/ 88 w 271"/>
                  <a:gd name="T63" fmla="*/ 55 h 300"/>
                  <a:gd name="T64" fmla="*/ 109 w 271"/>
                  <a:gd name="T65" fmla="*/ 63 h 300"/>
                  <a:gd name="T66" fmla="*/ 160 w 271"/>
                  <a:gd name="T67" fmla="*/ 28 h 300"/>
                  <a:gd name="T68" fmla="*/ 187 w 271"/>
                  <a:gd name="T69" fmla="*/ 16 h 300"/>
                  <a:gd name="T70" fmla="*/ 258 w 271"/>
                  <a:gd name="T71" fmla="*/ 4 h 300"/>
                  <a:gd name="T72" fmla="*/ 271 w 271"/>
                  <a:gd name="T73" fmla="*/ 16 h 300"/>
                  <a:gd name="T74" fmla="*/ 248 w 271"/>
                  <a:gd name="T75" fmla="*/ 37 h 300"/>
                  <a:gd name="T76" fmla="*/ 215 w 271"/>
                  <a:gd name="T77" fmla="*/ 67 h 300"/>
                  <a:gd name="T78" fmla="*/ 186 w 271"/>
                  <a:gd name="T79" fmla="*/ 9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300">
                    <a:moveTo>
                      <a:pt x="185" y="102"/>
                    </a:moveTo>
                    <a:cubicBezTo>
                      <a:pt x="188" y="101"/>
                      <a:pt x="191" y="99"/>
                      <a:pt x="194" y="98"/>
                    </a:cubicBezTo>
                    <a:cubicBezTo>
                      <a:pt x="200" y="94"/>
                      <a:pt x="206" y="91"/>
                      <a:pt x="213" y="90"/>
                    </a:cubicBezTo>
                    <a:cubicBezTo>
                      <a:pt x="221" y="89"/>
                      <a:pt x="229" y="92"/>
                      <a:pt x="236" y="96"/>
                    </a:cubicBezTo>
                    <a:cubicBezTo>
                      <a:pt x="237" y="97"/>
                      <a:pt x="238" y="98"/>
                      <a:pt x="239" y="99"/>
                    </a:cubicBezTo>
                    <a:cubicBezTo>
                      <a:pt x="242" y="103"/>
                      <a:pt x="242" y="108"/>
                      <a:pt x="237" y="111"/>
                    </a:cubicBezTo>
                    <a:cubicBezTo>
                      <a:pt x="220" y="127"/>
                      <a:pt x="200" y="139"/>
                      <a:pt x="179" y="148"/>
                    </a:cubicBezTo>
                    <a:cubicBezTo>
                      <a:pt x="178" y="149"/>
                      <a:pt x="176" y="149"/>
                      <a:pt x="175" y="150"/>
                    </a:cubicBezTo>
                    <a:cubicBezTo>
                      <a:pt x="167" y="153"/>
                      <a:pt x="164" y="159"/>
                      <a:pt x="163" y="168"/>
                    </a:cubicBezTo>
                    <a:cubicBezTo>
                      <a:pt x="163" y="177"/>
                      <a:pt x="165" y="187"/>
                      <a:pt x="169" y="195"/>
                    </a:cubicBezTo>
                    <a:cubicBezTo>
                      <a:pt x="182" y="226"/>
                      <a:pt x="186" y="259"/>
                      <a:pt x="185" y="292"/>
                    </a:cubicBezTo>
                    <a:cubicBezTo>
                      <a:pt x="185" y="298"/>
                      <a:pt x="183" y="300"/>
                      <a:pt x="177" y="299"/>
                    </a:cubicBezTo>
                    <a:cubicBezTo>
                      <a:pt x="171" y="299"/>
                      <a:pt x="165" y="297"/>
                      <a:pt x="161" y="292"/>
                    </a:cubicBezTo>
                    <a:cubicBezTo>
                      <a:pt x="159" y="290"/>
                      <a:pt x="159" y="287"/>
                      <a:pt x="159" y="285"/>
                    </a:cubicBezTo>
                    <a:cubicBezTo>
                      <a:pt x="159" y="284"/>
                      <a:pt x="159" y="282"/>
                      <a:pt x="159" y="281"/>
                    </a:cubicBezTo>
                    <a:cubicBezTo>
                      <a:pt x="159" y="274"/>
                      <a:pt x="156" y="269"/>
                      <a:pt x="150" y="266"/>
                    </a:cubicBezTo>
                    <a:cubicBezTo>
                      <a:pt x="146" y="263"/>
                      <a:pt x="141" y="262"/>
                      <a:pt x="136" y="260"/>
                    </a:cubicBezTo>
                    <a:cubicBezTo>
                      <a:pt x="135" y="260"/>
                      <a:pt x="134" y="260"/>
                      <a:pt x="133" y="260"/>
                    </a:cubicBezTo>
                    <a:cubicBezTo>
                      <a:pt x="129" y="258"/>
                      <a:pt x="126" y="255"/>
                      <a:pt x="126" y="252"/>
                    </a:cubicBezTo>
                    <a:cubicBezTo>
                      <a:pt x="125" y="248"/>
                      <a:pt x="128" y="244"/>
                      <a:pt x="132" y="243"/>
                    </a:cubicBezTo>
                    <a:cubicBezTo>
                      <a:pt x="134" y="242"/>
                      <a:pt x="136" y="242"/>
                      <a:pt x="138" y="242"/>
                    </a:cubicBezTo>
                    <a:cubicBezTo>
                      <a:pt x="144" y="241"/>
                      <a:pt x="147" y="238"/>
                      <a:pt x="149" y="232"/>
                    </a:cubicBezTo>
                    <a:cubicBezTo>
                      <a:pt x="153" y="220"/>
                      <a:pt x="151" y="208"/>
                      <a:pt x="144" y="197"/>
                    </a:cubicBezTo>
                    <a:cubicBezTo>
                      <a:pt x="142" y="195"/>
                      <a:pt x="141" y="195"/>
                      <a:pt x="139" y="197"/>
                    </a:cubicBezTo>
                    <a:cubicBezTo>
                      <a:pt x="138" y="197"/>
                      <a:pt x="137" y="198"/>
                      <a:pt x="136" y="199"/>
                    </a:cubicBezTo>
                    <a:cubicBezTo>
                      <a:pt x="129" y="205"/>
                      <a:pt x="123" y="210"/>
                      <a:pt x="117" y="216"/>
                    </a:cubicBezTo>
                    <a:cubicBezTo>
                      <a:pt x="112" y="220"/>
                      <a:pt x="108" y="225"/>
                      <a:pt x="105" y="231"/>
                    </a:cubicBezTo>
                    <a:cubicBezTo>
                      <a:pt x="104" y="232"/>
                      <a:pt x="103" y="233"/>
                      <a:pt x="101" y="235"/>
                    </a:cubicBezTo>
                    <a:cubicBezTo>
                      <a:pt x="84" y="253"/>
                      <a:pt x="66" y="270"/>
                      <a:pt x="48" y="288"/>
                    </a:cubicBezTo>
                    <a:cubicBezTo>
                      <a:pt x="41" y="296"/>
                      <a:pt x="35" y="297"/>
                      <a:pt x="26" y="293"/>
                    </a:cubicBezTo>
                    <a:cubicBezTo>
                      <a:pt x="20" y="291"/>
                      <a:pt x="16" y="287"/>
                      <a:pt x="13" y="282"/>
                    </a:cubicBezTo>
                    <a:cubicBezTo>
                      <a:pt x="4" y="271"/>
                      <a:pt x="1" y="257"/>
                      <a:pt x="0" y="243"/>
                    </a:cubicBezTo>
                    <a:cubicBezTo>
                      <a:pt x="0" y="240"/>
                      <a:pt x="1" y="239"/>
                      <a:pt x="3" y="239"/>
                    </a:cubicBezTo>
                    <a:cubicBezTo>
                      <a:pt x="5" y="238"/>
                      <a:pt x="7" y="237"/>
                      <a:pt x="9" y="237"/>
                    </a:cubicBezTo>
                    <a:cubicBezTo>
                      <a:pt x="13" y="235"/>
                      <a:pt x="16" y="235"/>
                      <a:pt x="20" y="237"/>
                    </a:cubicBezTo>
                    <a:cubicBezTo>
                      <a:pt x="24" y="239"/>
                      <a:pt x="28" y="238"/>
                      <a:pt x="32" y="234"/>
                    </a:cubicBezTo>
                    <a:cubicBezTo>
                      <a:pt x="34" y="233"/>
                      <a:pt x="37" y="231"/>
                      <a:pt x="39" y="230"/>
                    </a:cubicBezTo>
                    <a:cubicBezTo>
                      <a:pt x="46" y="226"/>
                      <a:pt x="52" y="222"/>
                      <a:pt x="59" y="219"/>
                    </a:cubicBezTo>
                    <a:cubicBezTo>
                      <a:pt x="60" y="218"/>
                      <a:pt x="62" y="217"/>
                      <a:pt x="63" y="216"/>
                    </a:cubicBezTo>
                    <a:cubicBezTo>
                      <a:pt x="81" y="206"/>
                      <a:pt x="98" y="195"/>
                      <a:pt x="116" y="185"/>
                    </a:cubicBezTo>
                    <a:cubicBezTo>
                      <a:pt x="122" y="181"/>
                      <a:pt x="128" y="177"/>
                      <a:pt x="134" y="172"/>
                    </a:cubicBezTo>
                    <a:cubicBezTo>
                      <a:pt x="139" y="168"/>
                      <a:pt x="143" y="163"/>
                      <a:pt x="145" y="155"/>
                    </a:cubicBezTo>
                    <a:cubicBezTo>
                      <a:pt x="143" y="155"/>
                      <a:pt x="142" y="154"/>
                      <a:pt x="140" y="154"/>
                    </a:cubicBezTo>
                    <a:cubicBezTo>
                      <a:pt x="134" y="152"/>
                      <a:pt x="132" y="148"/>
                      <a:pt x="133" y="142"/>
                    </a:cubicBezTo>
                    <a:cubicBezTo>
                      <a:pt x="134" y="140"/>
                      <a:pt x="135" y="137"/>
                      <a:pt x="136" y="135"/>
                    </a:cubicBezTo>
                    <a:cubicBezTo>
                      <a:pt x="139" y="127"/>
                      <a:pt x="142" y="119"/>
                      <a:pt x="145" y="112"/>
                    </a:cubicBezTo>
                    <a:cubicBezTo>
                      <a:pt x="145" y="111"/>
                      <a:pt x="146" y="110"/>
                      <a:pt x="146" y="109"/>
                    </a:cubicBezTo>
                    <a:cubicBezTo>
                      <a:pt x="147" y="105"/>
                      <a:pt x="146" y="104"/>
                      <a:pt x="143" y="104"/>
                    </a:cubicBezTo>
                    <a:cubicBezTo>
                      <a:pt x="140" y="104"/>
                      <a:pt x="138" y="104"/>
                      <a:pt x="135" y="105"/>
                    </a:cubicBezTo>
                    <a:cubicBezTo>
                      <a:pt x="132" y="106"/>
                      <a:pt x="128" y="107"/>
                      <a:pt x="124" y="108"/>
                    </a:cubicBezTo>
                    <a:cubicBezTo>
                      <a:pt x="122" y="109"/>
                      <a:pt x="121" y="111"/>
                      <a:pt x="121" y="113"/>
                    </a:cubicBezTo>
                    <a:cubicBezTo>
                      <a:pt x="121" y="122"/>
                      <a:pt x="121" y="131"/>
                      <a:pt x="121" y="140"/>
                    </a:cubicBezTo>
                    <a:cubicBezTo>
                      <a:pt x="121" y="142"/>
                      <a:pt x="120" y="144"/>
                      <a:pt x="119" y="146"/>
                    </a:cubicBezTo>
                    <a:cubicBezTo>
                      <a:pt x="108" y="160"/>
                      <a:pt x="98" y="174"/>
                      <a:pt x="87" y="188"/>
                    </a:cubicBezTo>
                    <a:cubicBezTo>
                      <a:pt x="87" y="189"/>
                      <a:pt x="86" y="189"/>
                      <a:pt x="86" y="190"/>
                    </a:cubicBezTo>
                    <a:cubicBezTo>
                      <a:pt x="81" y="185"/>
                      <a:pt x="77" y="181"/>
                      <a:pt x="73" y="176"/>
                    </a:cubicBezTo>
                    <a:cubicBezTo>
                      <a:pt x="70" y="173"/>
                      <a:pt x="69" y="170"/>
                      <a:pt x="69" y="166"/>
                    </a:cubicBezTo>
                    <a:cubicBezTo>
                      <a:pt x="68" y="164"/>
                      <a:pt x="68" y="161"/>
                      <a:pt x="67" y="159"/>
                    </a:cubicBezTo>
                    <a:cubicBezTo>
                      <a:pt x="58" y="138"/>
                      <a:pt x="57" y="117"/>
                      <a:pt x="63" y="95"/>
                    </a:cubicBezTo>
                    <a:cubicBezTo>
                      <a:pt x="67" y="84"/>
                      <a:pt x="67" y="74"/>
                      <a:pt x="66" y="63"/>
                    </a:cubicBezTo>
                    <a:cubicBezTo>
                      <a:pt x="66" y="60"/>
                      <a:pt x="66" y="57"/>
                      <a:pt x="66" y="54"/>
                    </a:cubicBezTo>
                    <a:cubicBezTo>
                      <a:pt x="66" y="50"/>
                      <a:pt x="68" y="47"/>
                      <a:pt x="72" y="47"/>
                    </a:cubicBezTo>
                    <a:cubicBezTo>
                      <a:pt x="75" y="46"/>
                      <a:pt x="78" y="47"/>
                      <a:pt x="80" y="48"/>
                    </a:cubicBezTo>
                    <a:cubicBezTo>
                      <a:pt x="83" y="50"/>
                      <a:pt x="85" y="52"/>
                      <a:pt x="88" y="55"/>
                    </a:cubicBezTo>
                    <a:cubicBezTo>
                      <a:pt x="90" y="57"/>
                      <a:pt x="91" y="59"/>
                      <a:pt x="93" y="61"/>
                    </a:cubicBezTo>
                    <a:cubicBezTo>
                      <a:pt x="99" y="66"/>
                      <a:pt x="103" y="67"/>
                      <a:pt x="109" y="63"/>
                    </a:cubicBezTo>
                    <a:cubicBezTo>
                      <a:pt x="117" y="58"/>
                      <a:pt x="125" y="53"/>
                      <a:pt x="133" y="48"/>
                    </a:cubicBezTo>
                    <a:cubicBezTo>
                      <a:pt x="142" y="41"/>
                      <a:pt x="151" y="35"/>
                      <a:pt x="160" y="28"/>
                    </a:cubicBezTo>
                    <a:cubicBezTo>
                      <a:pt x="163" y="25"/>
                      <a:pt x="167" y="24"/>
                      <a:pt x="171" y="23"/>
                    </a:cubicBezTo>
                    <a:cubicBezTo>
                      <a:pt x="177" y="23"/>
                      <a:pt x="182" y="20"/>
                      <a:pt x="187" y="16"/>
                    </a:cubicBezTo>
                    <a:cubicBezTo>
                      <a:pt x="196" y="6"/>
                      <a:pt x="208" y="2"/>
                      <a:pt x="221" y="1"/>
                    </a:cubicBezTo>
                    <a:cubicBezTo>
                      <a:pt x="233" y="0"/>
                      <a:pt x="246" y="0"/>
                      <a:pt x="258" y="4"/>
                    </a:cubicBezTo>
                    <a:cubicBezTo>
                      <a:pt x="261" y="5"/>
                      <a:pt x="264" y="7"/>
                      <a:pt x="267" y="9"/>
                    </a:cubicBezTo>
                    <a:cubicBezTo>
                      <a:pt x="270" y="10"/>
                      <a:pt x="271" y="13"/>
                      <a:pt x="271" y="16"/>
                    </a:cubicBezTo>
                    <a:cubicBezTo>
                      <a:pt x="271" y="18"/>
                      <a:pt x="271" y="19"/>
                      <a:pt x="269" y="21"/>
                    </a:cubicBezTo>
                    <a:cubicBezTo>
                      <a:pt x="262" y="26"/>
                      <a:pt x="255" y="31"/>
                      <a:pt x="248" y="37"/>
                    </a:cubicBezTo>
                    <a:cubicBezTo>
                      <a:pt x="240" y="43"/>
                      <a:pt x="232" y="50"/>
                      <a:pt x="226" y="58"/>
                    </a:cubicBezTo>
                    <a:cubicBezTo>
                      <a:pt x="223" y="62"/>
                      <a:pt x="219" y="65"/>
                      <a:pt x="215" y="67"/>
                    </a:cubicBezTo>
                    <a:cubicBezTo>
                      <a:pt x="213" y="68"/>
                      <a:pt x="212" y="69"/>
                      <a:pt x="211" y="70"/>
                    </a:cubicBezTo>
                    <a:cubicBezTo>
                      <a:pt x="202" y="79"/>
                      <a:pt x="194" y="87"/>
                      <a:pt x="186" y="95"/>
                    </a:cubicBezTo>
                    <a:cubicBezTo>
                      <a:pt x="184" y="97"/>
                      <a:pt x="183" y="99"/>
                      <a:pt x="1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3" name="Freeform 14">
                <a:extLst>
                  <a:ext uri="{FF2B5EF4-FFF2-40B4-BE49-F238E27FC236}">
                    <a16:creationId xmlns:a16="http://schemas.microsoft.com/office/drawing/2014/main" id="{170B97E9-7C5C-402F-9D53-9AA87182C27F}"/>
                  </a:ext>
                </a:extLst>
              </p:cNvPr>
              <p:cNvSpPr>
                <a:spLocks/>
              </p:cNvSpPr>
              <p:nvPr/>
            </p:nvSpPr>
            <p:spPr bwMode="auto">
              <a:xfrm>
                <a:off x="9143222" y="3099837"/>
                <a:ext cx="797747" cy="506201"/>
              </a:xfrm>
              <a:custGeom>
                <a:avLst/>
                <a:gdLst>
                  <a:gd name="T0" fmla="*/ 16 w 280"/>
                  <a:gd name="T1" fmla="*/ 133 h 178"/>
                  <a:gd name="T2" fmla="*/ 14 w 280"/>
                  <a:gd name="T3" fmla="*/ 124 h 178"/>
                  <a:gd name="T4" fmla="*/ 2 w 280"/>
                  <a:gd name="T5" fmla="*/ 103 h 178"/>
                  <a:gd name="T6" fmla="*/ 6 w 280"/>
                  <a:gd name="T7" fmla="*/ 81 h 178"/>
                  <a:gd name="T8" fmla="*/ 16 w 280"/>
                  <a:gd name="T9" fmla="*/ 77 h 178"/>
                  <a:gd name="T10" fmla="*/ 22 w 280"/>
                  <a:gd name="T11" fmla="*/ 77 h 178"/>
                  <a:gd name="T12" fmla="*/ 40 w 280"/>
                  <a:gd name="T13" fmla="*/ 71 h 178"/>
                  <a:gd name="T14" fmla="*/ 54 w 280"/>
                  <a:gd name="T15" fmla="*/ 64 h 178"/>
                  <a:gd name="T16" fmla="*/ 63 w 280"/>
                  <a:gd name="T17" fmla="*/ 61 h 178"/>
                  <a:gd name="T18" fmla="*/ 144 w 280"/>
                  <a:gd name="T19" fmla="*/ 25 h 178"/>
                  <a:gd name="T20" fmla="*/ 169 w 280"/>
                  <a:gd name="T21" fmla="*/ 16 h 178"/>
                  <a:gd name="T22" fmla="*/ 186 w 280"/>
                  <a:gd name="T23" fmla="*/ 13 h 178"/>
                  <a:gd name="T24" fmla="*/ 209 w 280"/>
                  <a:gd name="T25" fmla="*/ 9 h 178"/>
                  <a:gd name="T26" fmla="*/ 224 w 280"/>
                  <a:gd name="T27" fmla="*/ 3 h 178"/>
                  <a:gd name="T28" fmla="*/ 233 w 280"/>
                  <a:gd name="T29" fmla="*/ 0 h 178"/>
                  <a:gd name="T30" fmla="*/ 265 w 280"/>
                  <a:gd name="T31" fmla="*/ 5 h 178"/>
                  <a:gd name="T32" fmla="*/ 274 w 280"/>
                  <a:gd name="T33" fmla="*/ 29 h 178"/>
                  <a:gd name="T34" fmla="*/ 256 w 280"/>
                  <a:gd name="T35" fmla="*/ 50 h 178"/>
                  <a:gd name="T36" fmla="*/ 245 w 280"/>
                  <a:gd name="T37" fmla="*/ 53 h 178"/>
                  <a:gd name="T38" fmla="*/ 220 w 280"/>
                  <a:gd name="T39" fmla="*/ 56 h 178"/>
                  <a:gd name="T40" fmla="*/ 213 w 280"/>
                  <a:gd name="T41" fmla="*/ 58 h 178"/>
                  <a:gd name="T42" fmla="*/ 208 w 280"/>
                  <a:gd name="T43" fmla="*/ 67 h 178"/>
                  <a:gd name="T44" fmla="*/ 210 w 280"/>
                  <a:gd name="T45" fmla="*/ 76 h 178"/>
                  <a:gd name="T46" fmla="*/ 218 w 280"/>
                  <a:gd name="T47" fmla="*/ 92 h 178"/>
                  <a:gd name="T48" fmla="*/ 224 w 280"/>
                  <a:gd name="T49" fmla="*/ 115 h 178"/>
                  <a:gd name="T50" fmla="*/ 220 w 280"/>
                  <a:gd name="T51" fmla="*/ 146 h 178"/>
                  <a:gd name="T52" fmla="*/ 197 w 280"/>
                  <a:gd name="T53" fmla="*/ 163 h 178"/>
                  <a:gd name="T54" fmla="*/ 189 w 280"/>
                  <a:gd name="T55" fmla="*/ 163 h 178"/>
                  <a:gd name="T56" fmla="*/ 181 w 280"/>
                  <a:gd name="T57" fmla="*/ 167 h 178"/>
                  <a:gd name="T58" fmla="*/ 178 w 280"/>
                  <a:gd name="T59" fmla="*/ 170 h 178"/>
                  <a:gd name="T60" fmla="*/ 156 w 280"/>
                  <a:gd name="T61" fmla="*/ 175 h 178"/>
                  <a:gd name="T62" fmla="*/ 140 w 280"/>
                  <a:gd name="T63" fmla="*/ 166 h 178"/>
                  <a:gd name="T64" fmla="*/ 126 w 280"/>
                  <a:gd name="T65" fmla="*/ 162 h 178"/>
                  <a:gd name="T66" fmla="*/ 119 w 280"/>
                  <a:gd name="T67" fmla="*/ 160 h 178"/>
                  <a:gd name="T68" fmla="*/ 113 w 280"/>
                  <a:gd name="T69" fmla="*/ 150 h 178"/>
                  <a:gd name="T70" fmla="*/ 115 w 280"/>
                  <a:gd name="T71" fmla="*/ 147 h 178"/>
                  <a:gd name="T72" fmla="*/ 122 w 280"/>
                  <a:gd name="T73" fmla="*/ 147 h 178"/>
                  <a:gd name="T74" fmla="*/ 166 w 280"/>
                  <a:gd name="T75" fmla="*/ 141 h 178"/>
                  <a:gd name="T76" fmla="*/ 185 w 280"/>
                  <a:gd name="T77" fmla="*/ 129 h 178"/>
                  <a:gd name="T78" fmla="*/ 188 w 280"/>
                  <a:gd name="T79" fmla="*/ 120 h 178"/>
                  <a:gd name="T80" fmla="*/ 185 w 280"/>
                  <a:gd name="T81" fmla="*/ 92 h 178"/>
                  <a:gd name="T82" fmla="*/ 184 w 280"/>
                  <a:gd name="T83" fmla="*/ 77 h 178"/>
                  <a:gd name="T84" fmla="*/ 179 w 280"/>
                  <a:gd name="T85" fmla="*/ 71 h 178"/>
                  <a:gd name="T86" fmla="*/ 163 w 280"/>
                  <a:gd name="T87" fmla="*/ 75 h 178"/>
                  <a:gd name="T88" fmla="*/ 158 w 280"/>
                  <a:gd name="T89" fmla="*/ 79 h 178"/>
                  <a:gd name="T90" fmla="*/ 145 w 280"/>
                  <a:gd name="T91" fmla="*/ 82 h 178"/>
                  <a:gd name="T92" fmla="*/ 116 w 280"/>
                  <a:gd name="T93" fmla="*/ 91 h 178"/>
                  <a:gd name="T94" fmla="*/ 80 w 280"/>
                  <a:gd name="T95" fmla="*/ 118 h 178"/>
                  <a:gd name="T96" fmla="*/ 52 w 280"/>
                  <a:gd name="T97" fmla="*/ 135 h 178"/>
                  <a:gd name="T98" fmla="*/ 22 w 280"/>
                  <a:gd name="T99" fmla="*/ 136 h 178"/>
                  <a:gd name="T100" fmla="*/ 18 w 280"/>
                  <a:gd name="T101" fmla="*/ 134 h 178"/>
                  <a:gd name="T102" fmla="*/ 16 w 280"/>
                  <a:gd name="T103"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0" h="178">
                    <a:moveTo>
                      <a:pt x="16" y="133"/>
                    </a:moveTo>
                    <a:cubicBezTo>
                      <a:pt x="18" y="129"/>
                      <a:pt x="16" y="127"/>
                      <a:pt x="14" y="124"/>
                    </a:cubicBezTo>
                    <a:cubicBezTo>
                      <a:pt x="9" y="118"/>
                      <a:pt x="5" y="111"/>
                      <a:pt x="2" y="103"/>
                    </a:cubicBezTo>
                    <a:cubicBezTo>
                      <a:pt x="0" y="95"/>
                      <a:pt x="1" y="88"/>
                      <a:pt x="6" y="81"/>
                    </a:cubicBezTo>
                    <a:cubicBezTo>
                      <a:pt x="9" y="78"/>
                      <a:pt x="12" y="76"/>
                      <a:pt x="16" y="77"/>
                    </a:cubicBezTo>
                    <a:cubicBezTo>
                      <a:pt x="18" y="77"/>
                      <a:pt x="20" y="76"/>
                      <a:pt x="22" y="77"/>
                    </a:cubicBezTo>
                    <a:cubicBezTo>
                      <a:pt x="29" y="79"/>
                      <a:pt x="36" y="76"/>
                      <a:pt x="40" y="71"/>
                    </a:cubicBezTo>
                    <a:cubicBezTo>
                      <a:pt x="44" y="67"/>
                      <a:pt x="49" y="65"/>
                      <a:pt x="54" y="64"/>
                    </a:cubicBezTo>
                    <a:cubicBezTo>
                      <a:pt x="57" y="64"/>
                      <a:pt x="60" y="62"/>
                      <a:pt x="63" y="61"/>
                    </a:cubicBezTo>
                    <a:cubicBezTo>
                      <a:pt x="89" y="47"/>
                      <a:pt x="116" y="35"/>
                      <a:pt x="144" y="25"/>
                    </a:cubicBezTo>
                    <a:cubicBezTo>
                      <a:pt x="152" y="22"/>
                      <a:pt x="161" y="19"/>
                      <a:pt x="169" y="16"/>
                    </a:cubicBezTo>
                    <a:cubicBezTo>
                      <a:pt x="174" y="14"/>
                      <a:pt x="180" y="14"/>
                      <a:pt x="186" y="13"/>
                    </a:cubicBezTo>
                    <a:cubicBezTo>
                      <a:pt x="194" y="12"/>
                      <a:pt x="201" y="11"/>
                      <a:pt x="209" y="9"/>
                    </a:cubicBezTo>
                    <a:cubicBezTo>
                      <a:pt x="214" y="8"/>
                      <a:pt x="219" y="5"/>
                      <a:pt x="224" y="3"/>
                    </a:cubicBezTo>
                    <a:cubicBezTo>
                      <a:pt x="227" y="1"/>
                      <a:pt x="230" y="0"/>
                      <a:pt x="233" y="0"/>
                    </a:cubicBezTo>
                    <a:cubicBezTo>
                      <a:pt x="244" y="0"/>
                      <a:pt x="255" y="1"/>
                      <a:pt x="265" y="5"/>
                    </a:cubicBezTo>
                    <a:cubicBezTo>
                      <a:pt x="276" y="9"/>
                      <a:pt x="280" y="19"/>
                      <a:pt x="274" y="29"/>
                    </a:cubicBezTo>
                    <a:cubicBezTo>
                      <a:pt x="270" y="38"/>
                      <a:pt x="263" y="45"/>
                      <a:pt x="256" y="50"/>
                    </a:cubicBezTo>
                    <a:cubicBezTo>
                      <a:pt x="252" y="53"/>
                      <a:pt x="249" y="53"/>
                      <a:pt x="245" y="53"/>
                    </a:cubicBezTo>
                    <a:cubicBezTo>
                      <a:pt x="236" y="54"/>
                      <a:pt x="228" y="55"/>
                      <a:pt x="220" y="56"/>
                    </a:cubicBezTo>
                    <a:cubicBezTo>
                      <a:pt x="218" y="57"/>
                      <a:pt x="215" y="57"/>
                      <a:pt x="213" y="58"/>
                    </a:cubicBezTo>
                    <a:cubicBezTo>
                      <a:pt x="209" y="60"/>
                      <a:pt x="208" y="63"/>
                      <a:pt x="208" y="67"/>
                    </a:cubicBezTo>
                    <a:cubicBezTo>
                      <a:pt x="208" y="70"/>
                      <a:pt x="209" y="73"/>
                      <a:pt x="210" y="76"/>
                    </a:cubicBezTo>
                    <a:cubicBezTo>
                      <a:pt x="213" y="82"/>
                      <a:pt x="215" y="87"/>
                      <a:pt x="218" y="92"/>
                    </a:cubicBezTo>
                    <a:cubicBezTo>
                      <a:pt x="221" y="100"/>
                      <a:pt x="224" y="107"/>
                      <a:pt x="224" y="115"/>
                    </a:cubicBezTo>
                    <a:cubicBezTo>
                      <a:pt x="224" y="126"/>
                      <a:pt x="223" y="136"/>
                      <a:pt x="220" y="146"/>
                    </a:cubicBezTo>
                    <a:cubicBezTo>
                      <a:pt x="216" y="157"/>
                      <a:pt x="209" y="162"/>
                      <a:pt x="197" y="163"/>
                    </a:cubicBezTo>
                    <a:cubicBezTo>
                      <a:pt x="194" y="163"/>
                      <a:pt x="192" y="163"/>
                      <a:pt x="189" y="163"/>
                    </a:cubicBezTo>
                    <a:cubicBezTo>
                      <a:pt x="186" y="163"/>
                      <a:pt x="183" y="163"/>
                      <a:pt x="181" y="167"/>
                    </a:cubicBezTo>
                    <a:cubicBezTo>
                      <a:pt x="180" y="168"/>
                      <a:pt x="179" y="169"/>
                      <a:pt x="178" y="170"/>
                    </a:cubicBezTo>
                    <a:cubicBezTo>
                      <a:pt x="171" y="176"/>
                      <a:pt x="164" y="178"/>
                      <a:pt x="156" y="175"/>
                    </a:cubicBezTo>
                    <a:cubicBezTo>
                      <a:pt x="151" y="172"/>
                      <a:pt x="145" y="169"/>
                      <a:pt x="140" y="166"/>
                    </a:cubicBezTo>
                    <a:cubicBezTo>
                      <a:pt x="136" y="163"/>
                      <a:pt x="132" y="162"/>
                      <a:pt x="126" y="162"/>
                    </a:cubicBezTo>
                    <a:cubicBezTo>
                      <a:pt x="124" y="162"/>
                      <a:pt x="121" y="163"/>
                      <a:pt x="119" y="160"/>
                    </a:cubicBezTo>
                    <a:cubicBezTo>
                      <a:pt x="116" y="157"/>
                      <a:pt x="114" y="154"/>
                      <a:pt x="113" y="150"/>
                    </a:cubicBezTo>
                    <a:cubicBezTo>
                      <a:pt x="112" y="148"/>
                      <a:pt x="113" y="147"/>
                      <a:pt x="115" y="147"/>
                    </a:cubicBezTo>
                    <a:cubicBezTo>
                      <a:pt x="117" y="147"/>
                      <a:pt x="120" y="147"/>
                      <a:pt x="122" y="147"/>
                    </a:cubicBezTo>
                    <a:cubicBezTo>
                      <a:pt x="137" y="148"/>
                      <a:pt x="152" y="146"/>
                      <a:pt x="166" y="141"/>
                    </a:cubicBezTo>
                    <a:cubicBezTo>
                      <a:pt x="173" y="138"/>
                      <a:pt x="179" y="134"/>
                      <a:pt x="185" y="129"/>
                    </a:cubicBezTo>
                    <a:cubicBezTo>
                      <a:pt x="188" y="126"/>
                      <a:pt x="189" y="123"/>
                      <a:pt x="188" y="120"/>
                    </a:cubicBezTo>
                    <a:cubicBezTo>
                      <a:pt x="187" y="111"/>
                      <a:pt x="186" y="102"/>
                      <a:pt x="185" y="92"/>
                    </a:cubicBezTo>
                    <a:cubicBezTo>
                      <a:pt x="184" y="87"/>
                      <a:pt x="184" y="82"/>
                      <a:pt x="184" y="77"/>
                    </a:cubicBezTo>
                    <a:cubicBezTo>
                      <a:pt x="184" y="73"/>
                      <a:pt x="183" y="71"/>
                      <a:pt x="179" y="71"/>
                    </a:cubicBezTo>
                    <a:cubicBezTo>
                      <a:pt x="173" y="70"/>
                      <a:pt x="168" y="70"/>
                      <a:pt x="163" y="75"/>
                    </a:cubicBezTo>
                    <a:cubicBezTo>
                      <a:pt x="162" y="76"/>
                      <a:pt x="160" y="77"/>
                      <a:pt x="158" y="79"/>
                    </a:cubicBezTo>
                    <a:cubicBezTo>
                      <a:pt x="154" y="81"/>
                      <a:pt x="150" y="83"/>
                      <a:pt x="145" y="82"/>
                    </a:cubicBezTo>
                    <a:cubicBezTo>
                      <a:pt x="134" y="82"/>
                      <a:pt x="124" y="85"/>
                      <a:pt x="116" y="91"/>
                    </a:cubicBezTo>
                    <a:cubicBezTo>
                      <a:pt x="104" y="100"/>
                      <a:pt x="92" y="109"/>
                      <a:pt x="80" y="118"/>
                    </a:cubicBezTo>
                    <a:cubicBezTo>
                      <a:pt x="71" y="124"/>
                      <a:pt x="62" y="131"/>
                      <a:pt x="52" y="135"/>
                    </a:cubicBezTo>
                    <a:cubicBezTo>
                      <a:pt x="42" y="139"/>
                      <a:pt x="32" y="140"/>
                      <a:pt x="22" y="136"/>
                    </a:cubicBezTo>
                    <a:cubicBezTo>
                      <a:pt x="20" y="136"/>
                      <a:pt x="19" y="135"/>
                      <a:pt x="18" y="134"/>
                    </a:cubicBezTo>
                    <a:cubicBezTo>
                      <a:pt x="17" y="134"/>
                      <a:pt x="17" y="134"/>
                      <a:pt x="1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4" name="Freeform 15">
                <a:extLst>
                  <a:ext uri="{FF2B5EF4-FFF2-40B4-BE49-F238E27FC236}">
                    <a16:creationId xmlns:a16="http://schemas.microsoft.com/office/drawing/2014/main" id="{8F85E7F0-D6E4-48F0-A113-2A9E57A84215}"/>
                  </a:ext>
                </a:extLst>
              </p:cNvPr>
              <p:cNvSpPr>
                <a:spLocks/>
              </p:cNvSpPr>
              <p:nvPr/>
            </p:nvSpPr>
            <p:spPr bwMode="auto">
              <a:xfrm>
                <a:off x="6548140" y="2449465"/>
                <a:ext cx="605519" cy="323584"/>
              </a:xfrm>
              <a:custGeom>
                <a:avLst/>
                <a:gdLst>
                  <a:gd name="T0" fmla="*/ 197 w 212"/>
                  <a:gd name="T1" fmla="*/ 0 h 114"/>
                  <a:gd name="T2" fmla="*/ 205 w 212"/>
                  <a:gd name="T3" fmla="*/ 0 h 114"/>
                  <a:gd name="T4" fmla="*/ 211 w 212"/>
                  <a:gd name="T5" fmla="*/ 9 h 114"/>
                  <a:gd name="T6" fmla="*/ 191 w 212"/>
                  <a:gd name="T7" fmla="*/ 29 h 114"/>
                  <a:gd name="T8" fmla="*/ 187 w 212"/>
                  <a:gd name="T9" fmla="*/ 29 h 114"/>
                  <a:gd name="T10" fmla="*/ 174 w 212"/>
                  <a:gd name="T11" fmla="*/ 33 h 114"/>
                  <a:gd name="T12" fmla="*/ 132 w 212"/>
                  <a:gd name="T13" fmla="*/ 67 h 114"/>
                  <a:gd name="T14" fmla="*/ 109 w 212"/>
                  <a:gd name="T15" fmla="*/ 91 h 114"/>
                  <a:gd name="T16" fmla="*/ 71 w 212"/>
                  <a:gd name="T17" fmla="*/ 112 h 114"/>
                  <a:gd name="T18" fmla="*/ 40 w 212"/>
                  <a:gd name="T19" fmla="*/ 108 h 114"/>
                  <a:gd name="T20" fmla="*/ 9 w 212"/>
                  <a:gd name="T21" fmla="*/ 90 h 114"/>
                  <a:gd name="T22" fmla="*/ 8 w 212"/>
                  <a:gd name="T23" fmla="*/ 89 h 114"/>
                  <a:gd name="T24" fmla="*/ 11 w 212"/>
                  <a:gd name="T25" fmla="*/ 64 h 114"/>
                  <a:gd name="T26" fmla="*/ 15 w 212"/>
                  <a:gd name="T27" fmla="*/ 62 h 114"/>
                  <a:gd name="T28" fmla="*/ 114 w 212"/>
                  <a:gd name="T29" fmla="*/ 23 h 114"/>
                  <a:gd name="T30" fmla="*/ 130 w 212"/>
                  <a:gd name="T31" fmla="*/ 18 h 114"/>
                  <a:gd name="T32" fmla="*/ 164 w 212"/>
                  <a:gd name="T33" fmla="*/ 7 h 114"/>
                  <a:gd name="T34" fmla="*/ 197 w 212"/>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4">
                    <a:moveTo>
                      <a:pt x="197" y="0"/>
                    </a:moveTo>
                    <a:cubicBezTo>
                      <a:pt x="199" y="0"/>
                      <a:pt x="202" y="0"/>
                      <a:pt x="205" y="0"/>
                    </a:cubicBezTo>
                    <a:cubicBezTo>
                      <a:pt x="209" y="1"/>
                      <a:pt x="212" y="5"/>
                      <a:pt x="211" y="9"/>
                    </a:cubicBezTo>
                    <a:cubicBezTo>
                      <a:pt x="207" y="18"/>
                      <a:pt x="200" y="25"/>
                      <a:pt x="191" y="29"/>
                    </a:cubicBezTo>
                    <a:cubicBezTo>
                      <a:pt x="189" y="29"/>
                      <a:pt x="188" y="29"/>
                      <a:pt x="187" y="29"/>
                    </a:cubicBezTo>
                    <a:cubicBezTo>
                      <a:pt x="182" y="28"/>
                      <a:pt x="178" y="30"/>
                      <a:pt x="174" y="33"/>
                    </a:cubicBezTo>
                    <a:cubicBezTo>
                      <a:pt x="158" y="43"/>
                      <a:pt x="144" y="54"/>
                      <a:pt x="132" y="67"/>
                    </a:cubicBezTo>
                    <a:cubicBezTo>
                      <a:pt x="124" y="75"/>
                      <a:pt x="116" y="83"/>
                      <a:pt x="109" y="91"/>
                    </a:cubicBezTo>
                    <a:cubicBezTo>
                      <a:pt x="99" y="102"/>
                      <a:pt x="86" y="110"/>
                      <a:pt x="71" y="112"/>
                    </a:cubicBezTo>
                    <a:cubicBezTo>
                      <a:pt x="61" y="114"/>
                      <a:pt x="50" y="112"/>
                      <a:pt x="40" y="108"/>
                    </a:cubicBezTo>
                    <a:cubicBezTo>
                      <a:pt x="29" y="104"/>
                      <a:pt x="19" y="98"/>
                      <a:pt x="9" y="90"/>
                    </a:cubicBezTo>
                    <a:cubicBezTo>
                      <a:pt x="9" y="90"/>
                      <a:pt x="9" y="89"/>
                      <a:pt x="8" y="89"/>
                    </a:cubicBezTo>
                    <a:cubicBezTo>
                      <a:pt x="0" y="81"/>
                      <a:pt x="2" y="70"/>
                      <a:pt x="11" y="64"/>
                    </a:cubicBezTo>
                    <a:cubicBezTo>
                      <a:pt x="12" y="63"/>
                      <a:pt x="14" y="63"/>
                      <a:pt x="15" y="62"/>
                    </a:cubicBezTo>
                    <a:cubicBezTo>
                      <a:pt x="48" y="49"/>
                      <a:pt x="81" y="36"/>
                      <a:pt x="114" y="23"/>
                    </a:cubicBezTo>
                    <a:cubicBezTo>
                      <a:pt x="119" y="21"/>
                      <a:pt x="125" y="19"/>
                      <a:pt x="130" y="18"/>
                    </a:cubicBezTo>
                    <a:cubicBezTo>
                      <a:pt x="142" y="15"/>
                      <a:pt x="153" y="12"/>
                      <a:pt x="164" y="7"/>
                    </a:cubicBezTo>
                    <a:cubicBezTo>
                      <a:pt x="175" y="2"/>
                      <a:pt x="186" y="0"/>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5" name="Freeform 16">
                <a:extLst>
                  <a:ext uri="{FF2B5EF4-FFF2-40B4-BE49-F238E27FC236}">
                    <a16:creationId xmlns:a16="http://schemas.microsoft.com/office/drawing/2014/main" id="{9AA89938-51FC-49D9-8A20-AE9CA39EDED4}"/>
                  </a:ext>
                </a:extLst>
              </p:cNvPr>
              <p:cNvSpPr>
                <a:spLocks/>
              </p:cNvSpPr>
              <p:nvPr/>
            </p:nvSpPr>
            <p:spPr bwMode="auto">
              <a:xfrm>
                <a:off x="6746776" y="2048989"/>
                <a:ext cx="323584" cy="358826"/>
              </a:xfrm>
              <a:custGeom>
                <a:avLst/>
                <a:gdLst>
                  <a:gd name="T0" fmla="*/ 114 w 114"/>
                  <a:gd name="T1" fmla="*/ 70 h 126"/>
                  <a:gd name="T2" fmla="*/ 101 w 114"/>
                  <a:gd name="T3" fmla="*/ 91 h 126"/>
                  <a:gd name="T4" fmla="*/ 78 w 114"/>
                  <a:gd name="T5" fmla="*/ 97 h 126"/>
                  <a:gd name="T6" fmla="*/ 58 w 114"/>
                  <a:gd name="T7" fmla="*/ 106 h 126"/>
                  <a:gd name="T8" fmla="*/ 40 w 114"/>
                  <a:gd name="T9" fmla="*/ 121 h 126"/>
                  <a:gd name="T10" fmla="*/ 31 w 114"/>
                  <a:gd name="T11" fmla="*/ 125 h 126"/>
                  <a:gd name="T12" fmla="*/ 23 w 114"/>
                  <a:gd name="T13" fmla="*/ 122 h 126"/>
                  <a:gd name="T14" fmla="*/ 23 w 114"/>
                  <a:gd name="T15" fmla="*/ 112 h 126"/>
                  <a:gd name="T16" fmla="*/ 26 w 114"/>
                  <a:gd name="T17" fmla="*/ 68 h 126"/>
                  <a:gd name="T18" fmla="*/ 16 w 114"/>
                  <a:gd name="T19" fmla="*/ 50 h 126"/>
                  <a:gd name="T20" fmla="*/ 11 w 114"/>
                  <a:gd name="T21" fmla="*/ 39 h 126"/>
                  <a:gd name="T22" fmla="*/ 3 w 114"/>
                  <a:gd name="T23" fmla="*/ 21 h 126"/>
                  <a:gd name="T24" fmla="*/ 3 w 114"/>
                  <a:gd name="T25" fmla="*/ 6 h 126"/>
                  <a:gd name="T26" fmla="*/ 12 w 114"/>
                  <a:gd name="T27" fmla="*/ 0 h 126"/>
                  <a:gd name="T28" fmla="*/ 18 w 114"/>
                  <a:gd name="T29" fmla="*/ 1 h 126"/>
                  <a:gd name="T30" fmla="*/ 50 w 114"/>
                  <a:gd name="T31" fmla="*/ 12 h 126"/>
                  <a:gd name="T32" fmla="*/ 86 w 114"/>
                  <a:gd name="T33" fmla="*/ 31 h 126"/>
                  <a:gd name="T34" fmla="*/ 106 w 114"/>
                  <a:gd name="T35" fmla="*/ 48 h 126"/>
                  <a:gd name="T36" fmla="*/ 114 w 114"/>
                  <a:gd name="T3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6">
                    <a:moveTo>
                      <a:pt x="114" y="70"/>
                    </a:moveTo>
                    <a:cubicBezTo>
                      <a:pt x="114" y="79"/>
                      <a:pt x="109" y="86"/>
                      <a:pt x="101" y="91"/>
                    </a:cubicBezTo>
                    <a:cubicBezTo>
                      <a:pt x="94" y="95"/>
                      <a:pt x="86" y="97"/>
                      <a:pt x="78" y="97"/>
                    </a:cubicBezTo>
                    <a:cubicBezTo>
                      <a:pt x="64" y="97"/>
                      <a:pt x="66" y="98"/>
                      <a:pt x="58" y="106"/>
                    </a:cubicBezTo>
                    <a:cubicBezTo>
                      <a:pt x="52" y="111"/>
                      <a:pt x="46" y="116"/>
                      <a:pt x="40" y="121"/>
                    </a:cubicBezTo>
                    <a:cubicBezTo>
                      <a:pt x="38" y="123"/>
                      <a:pt x="35" y="124"/>
                      <a:pt x="31" y="125"/>
                    </a:cubicBezTo>
                    <a:cubicBezTo>
                      <a:pt x="28" y="126"/>
                      <a:pt x="25" y="125"/>
                      <a:pt x="23" y="122"/>
                    </a:cubicBezTo>
                    <a:cubicBezTo>
                      <a:pt x="22" y="118"/>
                      <a:pt x="21" y="115"/>
                      <a:pt x="23" y="112"/>
                    </a:cubicBezTo>
                    <a:cubicBezTo>
                      <a:pt x="33" y="98"/>
                      <a:pt x="33" y="83"/>
                      <a:pt x="26" y="68"/>
                    </a:cubicBezTo>
                    <a:cubicBezTo>
                      <a:pt x="23" y="61"/>
                      <a:pt x="19" y="56"/>
                      <a:pt x="16" y="50"/>
                    </a:cubicBezTo>
                    <a:cubicBezTo>
                      <a:pt x="14" y="46"/>
                      <a:pt x="12" y="43"/>
                      <a:pt x="11" y="39"/>
                    </a:cubicBezTo>
                    <a:cubicBezTo>
                      <a:pt x="9" y="33"/>
                      <a:pt x="7" y="27"/>
                      <a:pt x="3" y="21"/>
                    </a:cubicBezTo>
                    <a:cubicBezTo>
                      <a:pt x="0" y="17"/>
                      <a:pt x="0" y="12"/>
                      <a:pt x="3" y="6"/>
                    </a:cubicBezTo>
                    <a:cubicBezTo>
                      <a:pt x="5" y="2"/>
                      <a:pt x="8" y="0"/>
                      <a:pt x="12" y="0"/>
                    </a:cubicBezTo>
                    <a:cubicBezTo>
                      <a:pt x="14" y="0"/>
                      <a:pt x="16" y="1"/>
                      <a:pt x="18" y="1"/>
                    </a:cubicBezTo>
                    <a:cubicBezTo>
                      <a:pt x="29" y="3"/>
                      <a:pt x="40" y="7"/>
                      <a:pt x="50" y="12"/>
                    </a:cubicBezTo>
                    <a:cubicBezTo>
                      <a:pt x="62" y="19"/>
                      <a:pt x="74" y="25"/>
                      <a:pt x="86" y="31"/>
                    </a:cubicBezTo>
                    <a:cubicBezTo>
                      <a:pt x="94" y="36"/>
                      <a:pt x="101" y="41"/>
                      <a:pt x="106" y="48"/>
                    </a:cubicBezTo>
                    <a:cubicBezTo>
                      <a:pt x="111" y="54"/>
                      <a:pt x="114" y="61"/>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6" name="Freeform 24">
                <a:extLst>
                  <a:ext uri="{FF2B5EF4-FFF2-40B4-BE49-F238E27FC236}">
                    <a16:creationId xmlns:a16="http://schemas.microsoft.com/office/drawing/2014/main" id="{1DA43A21-B3DE-46D7-8042-B68A4F8A950B}"/>
                  </a:ext>
                </a:extLst>
              </p:cNvPr>
              <p:cNvSpPr>
                <a:spLocks/>
              </p:cNvSpPr>
              <p:nvPr/>
            </p:nvSpPr>
            <p:spPr bwMode="auto">
              <a:xfrm>
                <a:off x="9216909" y="2378981"/>
                <a:ext cx="317177" cy="429310"/>
              </a:xfrm>
              <a:custGeom>
                <a:avLst/>
                <a:gdLst>
                  <a:gd name="T0" fmla="*/ 111 w 111"/>
                  <a:gd name="T1" fmla="*/ 118 h 150"/>
                  <a:gd name="T2" fmla="*/ 108 w 111"/>
                  <a:gd name="T3" fmla="*/ 125 h 150"/>
                  <a:gd name="T4" fmla="*/ 94 w 111"/>
                  <a:gd name="T5" fmla="*/ 142 h 150"/>
                  <a:gd name="T6" fmla="*/ 80 w 111"/>
                  <a:gd name="T7" fmla="*/ 149 h 150"/>
                  <a:gd name="T8" fmla="*/ 72 w 111"/>
                  <a:gd name="T9" fmla="*/ 144 h 150"/>
                  <a:gd name="T10" fmla="*/ 66 w 111"/>
                  <a:gd name="T11" fmla="*/ 117 h 150"/>
                  <a:gd name="T12" fmla="*/ 59 w 111"/>
                  <a:gd name="T13" fmla="*/ 90 h 150"/>
                  <a:gd name="T14" fmla="*/ 50 w 111"/>
                  <a:gd name="T15" fmla="*/ 75 h 150"/>
                  <a:gd name="T16" fmla="*/ 19 w 111"/>
                  <a:gd name="T17" fmla="*/ 40 h 150"/>
                  <a:gd name="T18" fmla="*/ 6 w 111"/>
                  <a:gd name="T19" fmla="*/ 27 h 150"/>
                  <a:gd name="T20" fmla="*/ 0 w 111"/>
                  <a:gd name="T21" fmla="*/ 10 h 150"/>
                  <a:gd name="T22" fmla="*/ 0 w 111"/>
                  <a:gd name="T23" fmla="*/ 8 h 150"/>
                  <a:gd name="T24" fmla="*/ 9 w 111"/>
                  <a:gd name="T25" fmla="*/ 2 h 150"/>
                  <a:gd name="T26" fmla="*/ 18 w 111"/>
                  <a:gd name="T27" fmla="*/ 7 h 150"/>
                  <a:gd name="T28" fmla="*/ 27 w 111"/>
                  <a:gd name="T29" fmla="*/ 15 h 150"/>
                  <a:gd name="T30" fmla="*/ 44 w 111"/>
                  <a:gd name="T31" fmla="*/ 26 h 150"/>
                  <a:gd name="T32" fmla="*/ 85 w 111"/>
                  <a:gd name="T33" fmla="*/ 57 h 150"/>
                  <a:gd name="T34" fmla="*/ 110 w 111"/>
                  <a:gd name="T35" fmla="*/ 114 h 150"/>
                  <a:gd name="T36" fmla="*/ 110 w 111"/>
                  <a:gd name="T37" fmla="*/ 117 h 150"/>
                  <a:gd name="T38" fmla="*/ 111 w 111"/>
                  <a:gd name="T39" fmla="*/ 11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50">
                    <a:moveTo>
                      <a:pt x="111" y="118"/>
                    </a:moveTo>
                    <a:cubicBezTo>
                      <a:pt x="110" y="120"/>
                      <a:pt x="109" y="123"/>
                      <a:pt x="108" y="125"/>
                    </a:cubicBezTo>
                    <a:cubicBezTo>
                      <a:pt x="103" y="131"/>
                      <a:pt x="99" y="136"/>
                      <a:pt x="94" y="142"/>
                    </a:cubicBezTo>
                    <a:cubicBezTo>
                      <a:pt x="90" y="146"/>
                      <a:pt x="86" y="148"/>
                      <a:pt x="80" y="149"/>
                    </a:cubicBezTo>
                    <a:cubicBezTo>
                      <a:pt x="75" y="150"/>
                      <a:pt x="73" y="149"/>
                      <a:pt x="72" y="144"/>
                    </a:cubicBezTo>
                    <a:cubicBezTo>
                      <a:pt x="70" y="135"/>
                      <a:pt x="68" y="126"/>
                      <a:pt x="66" y="117"/>
                    </a:cubicBezTo>
                    <a:cubicBezTo>
                      <a:pt x="64" y="108"/>
                      <a:pt x="63" y="99"/>
                      <a:pt x="59" y="90"/>
                    </a:cubicBezTo>
                    <a:cubicBezTo>
                      <a:pt x="57" y="85"/>
                      <a:pt x="54" y="80"/>
                      <a:pt x="50" y="75"/>
                    </a:cubicBezTo>
                    <a:cubicBezTo>
                      <a:pt x="40" y="63"/>
                      <a:pt x="29" y="51"/>
                      <a:pt x="19" y="40"/>
                    </a:cubicBezTo>
                    <a:cubicBezTo>
                      <a:pt x="15" y="35"/>
                      <a:pt x="11" y="31"/>
                      <a:pt x="6" y="27"/>
                    </a:cubicBezTo>
                    <a:cubicBezTo>
                      <a:pt x="1" y="22"/>
                      <a:pt x="0" y="17"/>
                      <a:pt x="0" y="10"/>
                    </a:cubicBezTo>
                    <a:cubicBezTo>
                      <a:pt x="0" y="9"/>
                      <a:pt x="0" y="9"/>
                      <a:pt x="0" y="8"/>
                    </a:cubicBezTo>
                    <a:cubicBezTo>
                      <a:pt x="2" y="1"/>
                      <a:pt x="3" y="0"/>
                      <a:pt x="9" y="2"/>
                    </a:cubicBezTo>
                    <a:cubicBezTo>
                      <a:pt x="12" y="4"/>
                      <a:pt x="15" y="5"/>
                      <a:pt x="18" y="7"/>
                    </a:cubicBezTo>
                    <a:cubicBezTo>
                      <a:pt x="21" y="10"/>
                      <a:pt x="24" y="12"/>
                      <a:pt x="27" y="15"/>
                    </a:cubicBezTo>
                    <a:cubicBezTo>
                      <a:pt x="32" y="20"/>
                      <a:pt x="38" y="24"/>
                      <a:pt x="44" y="26"/>
                    </a:cubicBezTo>
                    <a:cubicBezTo>
                      <a:pt x="61" y="33"/>
                      <a:pt x="74" y="43"/>
                      <a:pt x="85" y="57"/>
                    </a:cubicBezTo>
                    <a:cubicBezTo>
                      <a:pt x="98" y="73"/>
                      <a:pt x="107" y="92"/>
                      <a:pt x="110" y="114"/>
                    </a:cubicBezTo>
                    <a:cubicBezTo>
                      <a:pt x="110" y="115"/>
                      <a:pt x="110" y="116"/>
                      <a:pt x="110" y="117"/>
                    </a:cubicBezTo>
                    <a:cubicBezTo>
                      <a:pt x="110" y="117"/>
                      <a:pt x="110" y="118"/>
                      <a:pt x="1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7" name="Freeform 26">
                <a:extLst>
                  <a:ext uri="{FF2B5EF4-FFF2-40B4-BE49-F238E27FC236}">
                    <a16:creationId xmlns:a16="http://schemas.microsoft.com/office/drawing/2014/main" id="{6DFF31B1-CB8C-4F29-A011-B6B43254D88F}"/>
                  </a:ext>
                </a:extLst>
              </p:cNvPr>
              <p:cNvSpPr>
                <a:spLocks/>
              </p:cNvSpPr>
              <p:nvPr/>
            </p:nvSpPr>
            <p:spPr bwMode="auto">
              <a:xfrm>
                <a:off x="7022303" y="3189544"/>
                <a:ext cx="230674" cy="281935"/>
              </a:xfrm>
              <a:custGeom>
                <a:avLst/>
                <a:gdLst>
                  <a:gd name="T0" fmla="*/ 0 w 81"/>
                  <a:gd name="T1" fmla="*/ 18 h 99"/>
                  <a:gd name="T2" fmla="*/ 1 w 81"/>
                  <a:gd name="T3" fmla="*/ 9 h 99"/>
                  <a:gd name="T4" fmla="*/ 11 w 81"/>
                  <a:gd name="T5" fmla="*/ 1 h 99"/>
                  <a:gd name="T6" fmla="*/ 50 w 81"/>
                  <a:gd name="T7" fmla="*/ 12 h 99"/>
                  <a:gd name="T8" fmla="*/ 78 w 81"/>
                  <a:gd name="T9" fmla="*/ 44 h 99"/>
                  <a:gd name="T10" fmla="*/ 80 w 81"/>
                  <a:gd name="T11" fmla="*/ 51 h 99"/>
                  <a:gd name="T12" fmla="*/ 77 w 81"/>
                  <a:gd name="T13" fmla="*/ 79 h 99"/>
                  <a:gd name="T14" fmla="*/ 43 w 81"/>
                  <a:gd name="T15" fmla="*/ 92 h 99"/>
                  <a:gd name="T16" fmla="*/ 30 w 81"/>
                  <a:gd name="T17" fmla="*/ 81 h 99"/>
                  <a:gd name="T18" fmla="*/ 12 w 81"/>
                  <a:gd name="T19" fmla="*/ 60 h 99"/>
                  <a:gd name="T20" fmla="*/ 1 w 81"/>
                  <a:gd name="T21" fmla="*/ 24 h 99"/>
                  <a:gd name="T22" fmla="*/ 1 w 81"/>
                  <a:gd name="T23" fmla="*/ 18 h 99"/>
                  <a:gd name="T24" fmla="*/ 0 w 81"/>
                  <a:gd name="T25"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99">
                    <a:moveTo>
                      <a:pt x="0" y="18"/>
                    </a:moveTo>
                    <a:cubicBezTo>
                      <a:pt x="1" y="15"/>
                      <a:pt x="1" y="12"/>
                      <a:pt x="1" y="9"/>
                    </a:cubicBezTo>
                    <a:cubicBezTo>
                      <a:pt x="2" y="4"/>
                      <a:pt x="5" y="1"/>
                      <a:pt x="11" y="1"/>
                    </a:cubicBezTo>
                    <a:cubicBezTo>
                      <a:pt x="25" y="0"/>
                      <a:pt x="39" y="2"/>
                      <a:pt x="50" y="12"/>
                    </a:cubicBezTo>
                    <a:cubicBezTo>
                      <a:pt x="62" y="21"/>
                      <a:pt x="70" y="32"/>
                      <a:pt x="78" y="44"/>
                    </a:cubicBezTo>
                    <a:cubicBezTo>
                      <a:pt x="79" y="46"/>
                      <a:pt x="80" y="49"/>
                      <a:pt x="80" y="51"/>
                    </a:cubicBezTo>
                    <a:cubicBezTo>
                      <a:pt x="81" y="61"/>
                      <a:pt x="80" y="70"/>
                      <a:pt x="77" y="79"/>
                    </a:cubicBezTo>
                    <a:cubicBezTo>
                      <a:pt x="74" y="89"/>
                      <a:pt x="57" y="99"/>
                      <a:pt x="43" y="92"/>
                    </a:cubicBezTo>
                    <a:cubicBezTo>
                      <a:pt x="38" y="89"/>
                      <a:pt x="33" y="86"/>
                      <a:pt x="30" y="81"/>
                    </a:cubicBezTo>
                    <a:cubicBezTo>
                      <a:pt x="24" y="74"/>
                      <a:pt x="18" y="67"/>
                      <a:pt x="12" y="60"/>
                    </a:cubicBezTo>
                    <a:cubicBezTo>
                      <a:pt x="4" y="49"/>
                      <a:pt x="2" y="37"/>
                      <a:pt x="1" y="24"/>
                    </a:cubicBezTo>
                    <a:cubicBezTo>
                      <a:pt x="1" y="22"/>
                      <a:pt x="1" y="20"/>
                      <a:pt x="1" y="18"/>
                    </a:cubicBezTo>
                    <a:cubicBezTo>
                      <a:pt x="1" y="18"/>
                      <a:pt x="1"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8" name="Freeform 28">
                <a:extLst>
                  <a:ext uri="{FF2B5EF4-FFF2-40B4-BE49-F238E27FC236}">
                    <a16:creationId xmlns:a16="http://schemas.microsoft.com/office/drawing/2014/main" id="{B14ACCE6-5193-44FD-9E60-94C9373CFBD8}"/>
                  </a:ext>
                </a:extLst>
              </p:cNvPr>
              <p:cNvSpPr>
                <a:spLocks/>
              </p:cNvSpPr>
              <p:nvPr/>
            </p:nvSpPr>
            <p:spPr bwMode="auto">
              <a:xfrm>
                <a:off x="8502460" y="3122264"/>
                <a:ext cx="246693" cy="285139"/>
              </a:xfrm>
              <a:custGeom>
                <a:avLst/>
                <a:gdLst>
                  <a:gd name="T0" fmla="*/ 38 w 87"/>
                  <a:gd name="T1" fmla="*/ 100 h 100"/>
                  <a:gd name="T2" fmla="*/ 27 w 87"/>
                  <a:gd name="T3" fmla="*/ 98 h 100"/>
                  <a:gd name="T4" fmla="*/ 22 w 87"/>
                  <a:gd name="T5" fmla="*/ 91 h 100"/>
                  <a:gd name="T6" fmla="*/ 17 w 87"/>
                  <a:gd name="T7" fmla="*/ 65 h 100"/>
                  <a:gd name="T8" fmla="*/ 1 w 87"/>
                  <a:gd name="T9" fmla="*/ 16 h 100"/>
                  <a:gd name="T10" fmla="*/ 0 w 87"/>
                  <a:gd name="T11" fmla="*/ 4 h 100"/>
                  <a:gd name="T12" fmla="*/ 4 w 87"/>
                  <a:gd name="T13" fmla="*/ 0 h 100"/>
                  <a:gd name="T14" fmla="*/ 12 w 87"/>
                  <a:gd name="T15" fmla="*/ 0 h 100"/>
                  <a:gd name="T16" fmla="*/ 20 w 87"/>
                  <a:gd name="T17" fmla="*/ 4 h 100"/>
                  <a:gd name="T18" fmla="*/ 31 w 87"/>
                  <a:gd name="T19" fmla="*/ 12 h 100"/>
                  <a:gd name="T20" fmla="*/ 65 w 87"/>
                  <a:gd name="T21" fmla="*/ 41 h 100"/>
                  <a:gd name="T22" fmla="*/ 78 w 87"/>
                  <a:gd name="T23" fmla="*/ 56 h 100"/>
                  <a:gd name="T24" fmla="*/ 73 w 87"/>
                  <a:gd name="T25" fmla="*/ 87 h 100"/>
                  <a:gd name="T26" fmla="*/ 38 w 87"/>
                  <a:gd name="T2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0">
                    <a:moveTo>
                      <a:pt x="38" y="100"/>
                    </a:moveTo>
                    <a:cubicBezTo>
                      <a:pt x="34" y="99"/>
                      <a:pt x="31" y="99"/>
                      <a:pt x="27" y="98"/>
                    </a:cubicBezTo>
                    <a:cubicBezTo>
                      <a:pt x="24" y="97"/>
                      <a:pt x="22" y="94"/>
                      <a:pt x="22" y="91"/>
                    </a:cubicBezTo>
                    <a:cubicBezTo>
                      <a:pt x="23" y="81"/>
                      <a:pt x="20" y="73"/>
                      <a:pt x="17" y="65"/>
                    </a:cubicBezTo>
                    <a:cubicBezTo>
                      <a:pt x="11" y="49"/>
                      <a:pt x="4" y="33"/>
                      <a:pt x="1" y="16"/>
                    </a:cubicBezTo>
                    <a:cubicBezTo>
                      <a:pt x="0" y="12"/>
                      <a:pt x="0" y="8"/>
                      <a:pt x="0" y="4"/>
                    </a:cubicBezTo>
                    <a:cubicBezTo>
                      <a:pt x="0" y="2"/>
                      <a:pt x="2" y="0"/>
                      <a:pt x="4" y="0"/>
                    </a:cubicBezTo>
                    <a:cubicBezTo>
                      <a:pt x="7" y="0"/>
                      <a:pt x="10" y="0"/>
                      <a:pt x="12" y="0"/>
                    </a:cubicBezTo>
                    <a:cubicBezTo>
                      <a:pt x="15" y="1"/>
                      <a:pt x="18" y="2"/>
                      <a:pt x="20" y="4"/>
                    </a:cubicBezTo>
                    <a:cubicBezTo>
                      <a:pt x="24" y="7"/>
                      <a:pt x="28" y="9"/>
                      <a:pt x="31" y="12"/>
                    </a:cubicBezTo>
                    <a:cubicBezTo>
                      <a:pt x="42" y="22"/>
                      <a:pt x="54" y="31"/>
                      <a:pt x="65" y="41"/>
                    </a:cubicBezTo>
                    <a:cubicBezTo>
                      <a:pt x="70" y="45"/>
                      <a:pt x="74" y="51"/>
                      <a:pt x="78" y="56"/>
                    </a:cubicBezTo>
                    <a:cubicBezTo>
                      <a:pt x="87" y="69"/>
                      <a:pt x="85" y="78"/>
                      <a:pt x="73" y="87"/>
                    </a:cubicBezTo>
                    <a:cubicBezTo>
                      <a:pt x="64" y="95"/>
                      <a:pt x="50" y="100"/>
                      <a:pt x="38"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9" name="Freeform 36">
                <a:extLst>
                  <a:ext uri="{FF2B5EF4-FFF2-40B4-BE49-F238E27FC236}">
                    <a16:creationId xmlns:a16="http://schemas.microsoft.com/office/drawing/2014/main" id="{F6CDB00C-7145-4426-A859-8B3F49920A82}"/>
                  </a:ext>
                </a:extLst>
              </p:cNvPr>
              <p:cNvSpPr>
                <a:spLocks/>
              </p:cNvSpPr>
              <p:nvPr/>
            </p:nvSpPr>
            <p:spPr bwMode="auto">
              <a:xfrm>
                <a:off x="9207298" y="2724992"/>
                <a:ext cx="128152" cy="246693"/>
              </a:xfrm>
              <a:custGeom>
                <a:avLst/>
                <a:gdLst>
                  <a:gd name="T0" fmla="*/ 6 w 44"/>
                  <a:gd name="T1" fmla="*/ 57 h 87"/>
                  <a:gd name="T2" fmla="*/ 2 w 44"/>
                  <a:gd name="T3" fmla="*/ 8 h 87"/>
                  <a:gd name="T4" fmla="*/ 3 w 44"/>
                  <a:gd name="T5" fmla="*/ 2 h 87"/>
                  <a:gd name="T6" fmla="*/ 10 w 44"/>
                  <a:gd name="T7" fmla="*/ 2 h 87"/>
                  <a:gd name="T8" fmla="*/ 15 w 44"/>
                  <a:gd name="T9" fmla="*/ 6 h 87"/>
                  <a:gd name="T10" fmla="*/ 29 w 44"/>
                  <a:gd name="T11" fmla="*/ 22 h 87"/>
                  <a:gd name="T12" fmla="*/ 39 w 44"/>
                  <a:gd name="T13" fmla="*/ 36 h 87"/>
                  <a:gd name="T14" fmla="*/ 43 w 44"/>
                  <a:gd name="T15" fmla="*/ 52 h 87"/>
                  <a:gd name="T16" fmla="*/ 38 w 44"/>
                  <a:gd name="T17" fmla="*/ 74 h 87"/>
                  <a:gd name="T18" fmla="*/ 16 w 44"/>
                  <a:gd name="T19" fmla="*/ 87 h 87"/>
                  <a:gd name="T20" fmla="*/ 8 w 44"/>
                  <a:gd name="T21" fmla="*/ 81 h 87"/>
                  <a:gd name="T22" fmla="*/ 6 w 44"/>
                  <a:gd name="T23" fmla="*/ 65 h 87"/>
                  <a:gd name="T24" fmla="*/ 6 w 44"/>
                  <a:gd name="T2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7">
                    <a:moveTo>
                      <a:pt x="6" y="57"/>
                    </a:moveTo>
                    <a:cubicBezTo>
                      <a:pt x="7" y="39"/>
                      <a:pt x="5" y="23"/>
                      <a:pt x="2" y="8"/>
                    </a:cubicBezTo>
                    <a:cubicBezTo>
                      <a:pt x="1" y="6"/>
                      <a:pt x="0" y="3"/>
                      <a:pt x="3" y="2"/>
                    </a:cubicBezTo>
                    <a:cubicBezTo>
                      <a:pt x="5" y="0"/>
                      <a:pt x="7" y="0"/>
                      <a:pt x="10" y="2"/>
                    </a:cubicBezTo>
                    <a:cubicBezTo>
                      <a:pt x="12" y="3"/>
                      <a:pt x="14" y="4"/>
                      <a:pt x="15" y="6"/>
                    </a:cubicBezTo>
                    <a:cubicBezTo>
                      <a:pt x="20" y="11"/>
                      <a:pt x="25" y="17"/>
                      <a:pt x="29" y="22"/>
                    </a:cubicBezTo>
                    <a:cubicBezTo>
                      <a:pt x="33" y="27"/>
                      <a:pt x="36" y="32"/>
                      <a:pt x="39" y="36"/>
                    </a:cubicBezTo>
                    <a:cubicBezTo>
                      <a:pt x="42" y="41"/>
                      <a:pt x="44" y="46"/>
                      <a:pt x="43" y="52"/>
                    </a:cubicBezTo>
                    <a:cubicBezTo>
                      <a:pt x="42" y="59"/>
                      <a:pt x="41" y="67"/>
                      <a:pt x="38" y="74"/>
                    </a:cubicBezTo>
                    <a:cubicBezTo>
                      <a:pt x="33" y="83"/>
                      <a:pt x="27" y="87"/>
                      <a:pt x="16" y="87"/>
                    </a:cubicBezTo>
                    <a:cubicBezTo>
                      <a:pt x="12" y="87"/>
                      <a:pt x="10" y="85"/>
                      <a:pt x="8" y="81"/>
                    </a:cubicBezTo>
                    <a:cubicBezTo>
                      <a:pt x="6" y="76"/>
                      <a:pt x="6" y="71"/>
                      <a:pt x="6" y="65"/>
                    </a:cubicBezTo>
                    <a:cubicBezTo>
                      <a:pt x="6" y="62"/>
                      <a:pt x="6" y="59"/>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4" name="组合 123">
              <a:extLst>
                <a:ext uri="{FF2B5EF4-FFF2-40B4-BE49-F238E27FC236}">
                  <a16:creationId xmlns:a16="http://schemas.microsoft.com/office/drawing/2014/main" id="{E14EA76D-2E8A-4D79-AD0E-2D65074F86B6}"/>
                </a:ext>
              </a:extLst>
            </p:cNvPr>
            <p:cNvGrpSpPr/>
            <p:nvPr userDrawn="1"/>
          </p:nvGrpSpPr>
          <p:grpSpPr>
            <a:xfrm>
              <a:off x="9556201" y="498129"/>
              <a:ext cx="588050" cy="586680"/>
              <a:chOff x="2105799" y="20055838"/>
              <a:chExt cx="6748090" cy="6732363"/>
            </a:xfrm>
            <a:solidFill>
              <a:schemeClr val="accent1">
                <a:alpha val="80000"/>
              </a:schemeClr>
            </a:solidFill>
          </p:grpSpPr>
          <p:sp>
            <p:nvSpPr>
              <p:cNvPr id="125" name="Freeform 8">
                <a:extLst>
                  <a:ext uri="{FF2B5EF4-FFF2-40B4-BE49-F238E27FC236}">
                    <a16:creationId xmlns:a16="http://schemas.microsoft.com/office/drawing/2014/main" id="{FC735164-8305-4898-8587-92D4181A886B}"/>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6" name="Freeform 42">
                <a:extLst>
                  <a:ext uri="{FF2B5EF4-FFF2-40B4-BE49-F238E27FC236}">
                    <a16:creationId xmlns:a16="http://schemas.microsoft.com/office/drawing/2014/main" id="{23AA2149-2C7A-434E-8E58-7FF8833789C6}"/>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7" name="Freeform 43">
                <a:extLst>
                  <a:ext uri="{FF2B5EF4-FFF2-40B4-BE49-F238E27FC236}">
                    <a16:creationId xmlns:a16="http://schemas.microsoft.com/office/drawing/2014/main" id="{DADC64E0-1756-4B00-B739-1AE2D64609EB}"/>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8" name="Freeform 44">
                <a:extLst>
                  <a:ext uri="{FF2B5EF4-FFF2-40B4-BE49-F238E27FC236}">
                    <a16:creationId xmlns:a16="http://schemas.microsoft.com/office/drawing/2014/main" id="{02AD4B8E-9C4D-4F37-AAC6-126B7F819AAC}"/>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9" name="Freeform 45">
                <a:extLst>
                  <a:ext uri="{FF2B5EF4-FFF2-40B4-BE49-F238E27FC236}">
                    <a16:creationId xmlns:a16="http://schemas.microsoft.com/office/drawing/2014/main" id="{F2C56637-AD32-41CD-B904-7FDE5C590999}"/>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0" name="Freeform 46">
                <a:extLst>
                  <a:ext uri="{FF2B5EF4-FFF2-40B4-BE49-F238E27FC236}">
                    <a16:creationId xmlns:a16="http://schemas.microsoft.com/office/drawing/2014/main" id="{F032975D-CF69-4B09-BA05-72D320787553}"/>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1" name="Freeform 47">
                <a:extLst>
                  <a:ext uri="{FF2B5EF4-FFF2-40B4-BE49-F238E27FC236}">
                    <a16:creationId xmlns:a16="http://schemas.microsoft.com/office/drawing/2014/main" id="{6B6AC068-0EBD-48BD-AE1C-D7481884A830}"/>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2" name="Freeform 48">
                <a:extLst>
                  <a:ext uri="{FF2B5EF4-FFF2-40B4-BE49-F238E27FC236}">
                    <a16:creationId xmlns:a16="http://schemas.microsoft.com/office/drawing/2014/main" id="{ACE3F796-5431-4E6C-AC15-7A788620661A}"/>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3" name="Freeform 49">
                <a:extLst>
                  <a:ext uri="{FF2B5EF4-FFF2-40B4-BE49-F238E27FC236}">
                    <a16:creationId xmlns:a16="http://schemas.microsoft.com/office/drawing/2014/main" id="{74BEA9AB-D681-42C2-B138-90AE983F451A}"/>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4" name="Freeform 50">
                <a:extLst>
                  <a:ext uri="{FF2B5EF4-FFF2-40B4-BE49-F238E27FC236}">
                    <a16:creationId xmlns:a16="http://schemas.microsoft.com/office/drawing/2014/main" id="{B4841AFA-06F6-4DE5-A44B-C6843FC702AD}"/>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5" name="Freeform 51">
                <a:extLst>
                  <a:ext uri="{FF2B5EF4-FFF2-40B4-BE49-F238E27FC236}">
                    <a16:creationId xmlns:a16="http://schemas.microsoft.com/office/drawing/2014/main" id="{5C773B7E-DC0A-4C6F-81E7-947211B53E3A}"/>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6" name="Freeform 52">
                <a:extLst>
                  <a:ext uri="{FF2B5EF4-FFF2-40B4-BE49-F238E27FC236}">
                    <a16:creationId xmlns:a16="http://schemas.microsoft.com/office/drawing/2014/main" id="{B85BE9AC-6F60-4FB5-8137-FF34C3DC57D8}"/>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7" name="Freeform 53">
                <a:extLst>
                  <a:ext uri="{FF2B5EF4-FFF2-40B4-BE49-F238E27FC236}">
                    <a16:creationId xmlns:a16="http://schemas.microsoft.com/office/drawing/2014/main" id="{8F1A2BEF-DE60-43BE-9443-E64E95C8AB6F}"/>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8" name="Freeform 54">
                <a:extLst>
                  <a:ext uri="{FF2B5EF4-FFF2-40B4-BE49-F238E27FC236}">
                    <a16:creationId xmlns:a16="http://schemas.microsoft.com/office/drawing/2014/main" id="{854BFC4C-273E-4CD3-AA7A-F6841F6A1E71}"/>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9" name="Freeform 55">
                <a:extLst>
                  <a:ext uri="{FF2B5EF4-FFF2-40B4-BE49-F238E27FC236}">
                    <a16:creationId xmlns:a16="http://schemas.microsoft.com/office/drawing/2014/main" id="{539B124B-7DF4-4150-9E44-C8FF73B41E51}"/>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0" name="Freeform 56">
                <a:extLst>
                  <a:ext uri="{FF2B5EF4-FFF2-40B4-BE49-F238E27FC236}">
                    <a16:creationId xmlns:a16="http://schemas.microsoft.com/office/drawing/2014/main" id="{67B36885-76BA-4B87-9989-58BAB32207E3}"/>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1" name="Freeform 57">
                <a:extLst>
                  <a:ext uri="{FF2B5EF4-FFF2-40B4-BE49-F238E27FC236}">
                    <a16:creationId xmlns:a16="http://schemas.microsoft.com/office/drawing/2014/main" id="{4018EAC7-7004-4BD9-9402-D3B0CA3BFADB}"/>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2" name="Freeform 58">
                <a:extLst>
                  <a:ext uri="{FF2B5EF4-FFF2-40B4-BE49-F238E27FC236}">
                    <a16:creationId xmlns:a16="http://schemas.microsoft.com/office/drawing/2014/main" id="{35BAD759-B240-4EB7-9681-EBBBFAC24096}"/>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3" name="Freeform 59">
                <a:extLst>
                  <a:ext uri="{FF2B5EF4-FFF2-40B4-BE49-F238E27FC236}">
                    <a16:creationId xmlns:a16="http://schemas.microsoft.com/office/drawing/2014/main" id="{8E8CE081-A623-4054-907F-BB84B3247BC2}"/>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4" name="Freeform 60">
                <a:extLst>
                  <a:ext uri="{FF2B5EF4-FFF2-40B4-BE49-F238E27FC236}">
                    <a16:creationId xmlns:a16="http://schemas.microsoft.com/office/drawing/2014/main" id="{404E5F0E-9B1C-4DFA-8827-BB06ABFB6B59}"/>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5" name="Freeform 61">
                <a:extLst>
                  <a:ext uri="{FF2B5EF4-FFF2-40B4-BE49-F238E27FC236}">
                    <a16:creationId xmlns:a16="http://schemas.microsoft.com/office/drawing/2014/main" id="{203E702D-7AE6-4B01-B868-0C7BE3CB52D1}"/>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6" name="Freeform 62">
                <a:extLst>
                  <a:ext uri="{FF2B5EF4-FFF2-40B4-BE49-F238E27FC236}">
                    <a16:creationId xmlns:a16="http://schemas.microsoft.com/office/drawing/2014/main" id="{00A3E78C-A2CF-4F84-BD83-F8BEF41AD07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7" name="Freeform 71">
                <a:extLst>
                  <a:ext uri="{FF2B5EF4-FFF2-40B4-BE49-F238E27FC236}">
                    <a16:creationId xmlns:a16="http://schemas.microsoft.com/office/drawing/2014/main" id="{0265EC9A-215C-4451-94F2-BA2294AE20B1}"/>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grpSp>
      </p:grpSp>
      <p:grpSp>
        <p:nvGrpSpPr>
          <p:cNvPr id="177" name="组合 176">
            <a:extLst>
              <a:ext uri="{FF2B5EF4-FFF2-40B4-BE49-F238E27FC236}">
                <a16:creationId xmlns:a16="http://schemas.microsoft.com/office/drawing/2014/main" id="{6C8FB0F2-E609-4DAC-AB11-F95107BFE505}"/>
              </a:ext>
            </a:extLst>
          </p:cNvPr>
          <p:cNvGrpSpPr/>
          <p:nvPr userDrawn="1"/>
        </p:nvGrpSpPr>
        <p:grpSpPr>
          <a:xfrm>
            <a:off x="528706" y="867990"/>
            <a:ext cx="2433027" cy="0"/>
            <a:chOff x="7460343" y="1311756"/>
            <a:chExt cx="2433027" cy="0"/>
          </a:xfrm>
        </p:grpSpPr>
        <p:cxnSp>
          <p:nvCxnSpPr>
            <p:cNvPr id="178" name="直接连接符 177">
              <a:extLst>
                <a:ext uri="{FF2B5EF4-FFF2-40B4-BE49-F238E27FC236}">
                  <a16:creationId xmlns:a16="http://schemas.microsoft.com/office/drawing/2014/main" id="{0B974DCA-43CD-4CCE-AA3A-6B26A93AA425}"/>
                </a:ext>
              </a:extLst>
            </p:cNvPr>
            <p:cNvCxnSpPr>
              <a:cxnSpLocks/>
            </p:cNvCxnSpPr>
            <p:nvPr/>
          </p:nvCxnSpPr>
          <p:spPr>
            <a:xfrm>
              <a:off x="7460343" y="1311756"/>
              <a:ext cx="24330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41D435DD-C47F-4708-B422-342FDD1F8EB1}"/>
                </a:ext>
              </a:extLst>
            </p:cNvPr>
            <p:cNvCxnSpPr>
              <a:cxnSpLocks/>
            </p:cNvCxnSpPr>
            <p:nvPr/>
          </p:nvCxnSpPr>
          <p:spPr>
            <a:xfrm>
              <a:off x="7460343" y="1311756"/>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1" name="灯片编号占位符 8">
            <a:extLst>
              <a:ext uri="{FF2B5EF4-FFF2-40B4-BE49-F238E27FC236}">
                <a16:creationId xmlns:a16="http://schemas.microsoft.com/office/drawing/2014/main" id="{553F13DD-45BC-4F3B-9DF1-AE612D3E2637}"/>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a:t>&lt; </a:t>
            </a:r>
            <a:fld id="{A548B57D-AE10-4CF7-A9DF-59FEFA91B28E}" type="slidenum">
              <a:rPr lang="zh-CN" altLang="en-US" smtClean="0"/>
              <a:pPr/>
              <a:t>‹#›</a:t>
            </a:fld>
            <a:r>
              <a:rPr lang="zh-CN" altLang="en-US"/>
              <a:t> </a:t>
            </a:r>
            <a:r>
              <a:rPr lang="en-US" altLang="zh-CN"/>
              <a:t>&gt;</a:t>
            </a:r>
            <a:endParaRPr lang="zh-CN" altLang="en-US" dirty="0"/>
          </a:p>
        </p:txBody>
      </p:sp>
      <p:sp>
        <p:nvSpPr>
          <p:cNvPr id="63" name="标题 1">
            <a:extLst>
              <a:ext uri="{FF2B5EF4-FFF2-40B4-BE49-F238E27FC236}">
                <a16:creationId xmlns:a16="http://schemas.microsoft.com/office/drawing/2014/main" id="{8F22FD4E-E65A-45E3-8A02-74A1A8B316C9}"/>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sp>
        <p:nvSpPr>
          <p:cNvPr id="3" name="文本占位符 2">
            <a:extLst>
              <a:ext uri="{FF2B5EF4-FFF2-40B4-BE49-F238E27FC236}">
                <a16:creationId xmlns:a16="http://schemas.microsoft.com/office/drawing/2014/main" id="{30E2DE02-8659-4706-8CD5-61C4D3C2AC15}"/>
              </a:ext>
            </a:extLst>
          </p:cNvPr>
          <p:cNvSpPr>
            <a:spLocks noGrp="1"/>
          </p:cNvSpPr>
          <p:nvPr>
            <p:ph type="body" sz="quarter" idx="10" hasCustomPrompt="1"/>
          </p:nvPr>
        </p:nvSpPr>
        <p:spPr>
          <a:xfrm>
            <a:off x="442913" y="944610"/>
            <a:ext cx="9056687" cy="381629"/>
          </a:xfrm>
        </p:spPr>
        <p:txBody>
          <a:bodyPr vert="horz" lIns="91440" tIns="45720" rIns="91440" bIns="45720" rtlCol="0" anchor="ctr">
            <a:normAutofit/>
          </a:bodyPr>
          <a:lstStyle>
            <a:lvl1pPr>
              <a:defRPr lang="zh-CN" altLang="en-US" sz="2000" b="1" dirty="0" smtClean="0">
                <a:solidFill>
                  <a:schemeClr val="tx1">
                    <a:lumMod val="75000"/>
                    <a:lumOff val="25000"/>
                  </a:schemeClr>
                </a:solidFill>
                <a:cs typeface="+mn-ea"/>
              </a:defRPr>
            </a:lvl1pPr>
          </a:lstStyle>
          <a:p>
            <a:pPr marL="342900" marR="0" lvl="0" indent="-342900" fontAlgn="auto">
              <a:spcBef>
                <a:spcPct val="0"/>
              </a:spcBef>
              <a:spcAft>
                <a:spcPts val="0"/>
              </a:spcAft>
              <a:buClrTx/>
              <a:buSzTx/>
              <a:tabLst/>
            </a:pPr>
            <a:r>
              <a:rPr lang="zh-CN" altLang="en-US" dirty="0"/>
              <a:t>单击此处输入本页的结论单击此处输入本页的结论单击此处输入本页的结论</a:t>
            </a:r>
          </a:p>
        </p:txBody>
      </p:sp>
      <p:sp>
        <p:nvSpPr>
          <p:cNvPr id="64" name="文本框 63">
            <a:extLst>
              <a:ext uri="{FF2B5EF4-FFF2-40B4-BE49-F238E27FC236}">
                <a16:creationId xmlns:a16="http://schemas.microsoft.com/office/drawing/2014/main" id="{5714EDAB-B933-4491-9DBA-4C7C4FD8E939}"/>
              </a:ext>
            </a:extLst>
          </p:cNvPr>
          <p:cNvSpPr txBox="1"/>
          <p:nvPr userDrawn="1"/>
        </p:nvSpPr>
        <p:spPr>
          <a:xfrm>
            <a:off x="442913" y="6394353"/>
            <a:ext cx="1545907" cy="276999"/>
          </a:xfrm>
          <a:prstGeom prst="rect">
            <a:avLst/>
          </a:prstGeom>
          <a:noFill/>
        </p:spPr>
        <p:txBody>
          <a:bodyPr wrap="square" rtlCol="0">
            <a:spAutoFit/>
          </a:bodyPr>
          <a:lstStyle/>
          <a:p>
            <a:r>
              <a:rPr lang="zh-CN" altLang="en-US" sz="1200" dirty="0">
                <a:solidFill>
                  <a:schemeClr val="tx1">
                    <a:lumMod val="50000"/>
                    <a:lumOff val="50000"/>
                  </a:schemeClr>
                </a:solidFill>
                <a:cs typeface="+mn-ea"/>
                <a:sym typeface="+mn-lt"/>
              </a:rPr>
              <a:t>思想自由 兼容并包</a:t>
            </a:r>
          </a:p>
        </p:txBody>
      </p:sp>
      <p:sp>
        <p:nvSpPr>
          <p:cNvPr id="2" name="图片占位符 1">
            <a:extLst>
              <a:ext uri="{FF2B5EF4-FFF2-40B4-BE49-F238E27FC236}">
                <a16:creationId xmlns:a16="http://schemas.microsoft.com/office/drawing/2014/main" id="{77467291-1F4D-4401-BBE0-17BCD8258297}"/>
              </a:ext>
            </a:extLst>
          </p:cNvPr>
          <p:cNvSpPr>
            <a:spLocks noGrp="1"/>
          </p:cNvSpPr>
          <p:nvPr>
            <p:ph type="pic" sz="quarter" idx="11" hasCustomPrompt="1"/>
          </p:nvPr>
        </p:nvSpPr>
        <p:spPr>
          <a:xfrm>
            <a:off x="0" y="1432906"/>
            <a:ext cx="12192000" cy="2762250"/>
          </a:xfrm>
          <a:prstGeom prst="rect">
            <a:avLst/>
          </a:prstGeom>
        </p:spPr>
        <p:txBody>
          <a:bodyPr vert="horz" lIns="91440" tIns="45720" rIns="91440" bIns="45720" rtlCol="0" anchor="ctr">
            <a:normAutofit/>
          </a:bodyPr>
          <a:lstStyle>
            <a:lvl1pPr marL="0" indent="0">
              <a:buNone/>
              <a:defRPr lang="zh-CN" altLang="en-US"/>
            </a:lvl1pPr>
          </a:lstStyle>
          <a:p>
            <a:pPr lvl="0" algn="ctr"/>
            <a:r>
              <a:rPr lang="zh-CN" altLang="en-US" dirty="0"/>
              <a:t>单击此处修改图片</a:t>
            </a:r>
          </a:p>
        </p:txBody>
      </p:sp>
    </p:spTree>
    <p:extLst>
      <p:ext uri="{BB962C8B-B14F-4D97-AF65-F5344CB8AC3E}">
        <p14:creationId xmlns:p14="http://schemas.microsoft.com/office/powerpoint/2010/main" val="256674624"/>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图片占位2">
    <p:spTree>
      <p:nvGrpSpPr>
        <p:cNvPr id="1" name=""/>
        <p:cNvGrpSpPr/>
        <p:nvPr/>
      </p:nvGrpSpPr>
      <p:grpSpPr>
        <a:xfrm>
          <a:off x="0" y="0"/>
          <a:ext cx="0" cy="0"/>
          <a:chOff x="0" y="0"/>
          <a:chExt cx="0" cy="0"/>
        </a:xfrm>
      </p:grpSpPr>
      <p:grpSp>
        <p:nvGrpSpPr>
          <p:cNvPr id="121" name="组合 120">
            <a:extLst>
              <a:ext uri="{FF2B5EF4-FFF2-40B4-BE49-F238E27FC236}">
                <a16:creationId xmlns:a16="http://schemas.microsoft.com/office/drawing/2014/main" id="{752A13C3-8076-4A3B-9E60-2D71D978B1DC}"/>
              </a:ext>
            </a:extLst>
          </p:cNvPr>
          <p:cNvGrpSpPr/>
          <p:nvPr userDrawn="1"/>
        </p:nvGrpSpPr>
        <p:grpSpPr>
          <a:xfrm>
            <a:off x="10177780" y="329882"/>
            <a:ext cx="1512002" cy="444892"/>
            <a:chOff x="9556201" y="498129"/>
            <a:chExt cx="1993881" cy="586680"/>
          </a:xfrm>
        </p:grpSpPr>
        <p:grpSp>
          <p:nvGrpSpPr>
            <p:cNvPr id="122" name="组合 121">
              <a:extLst>
                <a:ext uri="{FF2B5EF4-FFF2-40B4-BE49-F238E27FC236}">
                  <a16:creationId xmlns:a16="http://schemas.microsoft.com/office/drawing/2014/main" id="{E27C398B-69FE-4C31-9C38-8ADE52CE9B05}"/>
                </a:ext>
              </a:extLst>
            </p:cNvPr>
            <p:cNvGrpSpPr/>
            <p:nvPr userDrawn="1"/>
          </p:nvGrpSpPr>
          <p:grpSpPr>
            <a:xfrm>
              <a:off x="10239376" y="968937"/>
              <a:ext cx="1307697" cy="96254"/>
              <a:chOff x="4616246" y="3878362"/>
              <a:chExt cx="5571416" cy="410087"/>
            </a:xfrm>
            <a:solidFill>
              <a:schemeClr val="tx1">
                <a:alpha val="80000"/>
              </a:schemeClr>
            </a:solidFill>
          </p:grpSpPr>
          <p:sp>
            <p:nvSpPr>
              <p:cNvPr id="160" name="Freeform 17">
                <a:extLst>
                  <a:ext uri="{FF2B5EF4-FFF2-40B4-BE49-F238E27FC236}">
                    <a16:creationId xmlns:a16="http://schemas.microsoft.com/office/drawing/2014/main" id="{E5B0E9AD-0A05-4036-8DA1-C7E6733E9DF1}"/>
                  </a:ext>
                </a:extLst>
              </p:cNvPr>
              <p:cNvSpPr>
                <a:spLocks noEditPoints="1"/>
              </p:cNvSpPr>
              <p:nvPr/>
            </p:nvSpPr>
            <p:spPr bwMode="auto">
              <a:xfrm>
                <a:off x="8617798" y="3887973"/>
                <a:ext cx="362030" cy="387660"/>
              </a:xfrm>
              <a:custGeom>
                <a:avLst/>
                <a:gdLst>
                  <a:gd name="T0" fmla="*/ 34 w 127"/>
                  <a:gd name="T1" fmla="*/ 71 h 136"/>
                  <a:gd name="T2" fmla="*/ 34 w 127"/>
                  <a:gd name="T3" fmla="*/ 81 h 136"/>
                  <a:gd name="T4" fmla="*/ 34 w 127"/>
                  <a:gd name="T5" fmla="*/ 114 h 136"/>
                  <a:gd name="T6" fmla="*/ 35 w 127"/>
                  <a:gd name="T7" fmla="*/ 122 h 136"/>
                  <a:gd name="T8" fmla="*/ 40 w 127"/>
                  <a:gd name="T9" fmla="*/ 127 h 136"/>
                  <a:gd name="T10" fmla="*/ 49 w 127"/>
                  <a:gd name="T11" fmla="*/ 128 h 136"/>
                  <a:gd name="T12" fmla="*/ 49 w 127"/>
                  <a:gd name="T13" fmla="*/ 135 h 136"/>
                  <a:gd name="T14" fmla="*/ 1 w 127"/>
                  <a:gd name="T15" fmla="*/ 135 h 136"/>
                  <a:gd name="T16" fmla="*/ 0 w 127"/>
                  <a:gd name="T17" fmla="*/ 132 h 136"/>
                  <a:gd name="T18" fmla="*/ 0 w 127"/>
                  <a:gd name="T19" fmla="*/ 128 h 136"/>
                  <a:gd name="T20" fmla="*/ 9 w 127"/>
                  <a:gd name="T21" fmla="*/ 127 h 136"/>
                  <a:gd name="T22" fmla="*/ 16 w 127"/>
                  <a:gd name="T23" fmla="*/ 120 h 136"/>
                  <a:gd name="T24" fmla="*/ 17 w 127"/>
                  <a:gd name="T25" fmla="*/ 111 h 136"/>
                  <a:gd name="T26" fmla="*/ 17 w 127"/>
                  <a:gd name="T27" fmla="*/ 22 h 136"/>
                  <a:gd name="T28" fmla="*/ 16 w 127"/>
                  <a:gd name="T29" fmla="*/ 15 h 136"/>
                  <a:gd name="T30" fmla="*/ 9 w 127"/>
                  <a:gd name="T31" fmla="*/ 9 h 136"/>
                  <a:gd name="T32" fmla="*/ 0 w 127"/>
                  <a:gd name="T33" fmla="*/ 8 h 136"/>
                  <a:gd name="T34" fmla="*/ 0 w 127"/>
                  <a:gd name="T35" fmla="*/ 1 h 136"/>
                  <a:gd name="T36" fmla="*/ 4 w 127"/>
                  <a:gd name="T37" fmla="*/ 0 h 136"/>
                  <a:gd name="T38" fmla="*/ 71 w 127"/>
                  <a:gd name="T39" fmla="*/ 0 h 136"/>
                  <a:gd name="T40" fmla="*/ 94 w 127"/>
                  <a:gd name="T41" fmla="*/ 4 h 136"/>
                  <a:gd name="T42" fmla="*/ 116 w 127"/>
                  <a:gd name="T43" fmla="*/ 32 h 136"/>
                  <a:gd name="T44" fmla="*/ 97 w 127"/>
                  <a:gd name="T45" fmla="*/ 66 h 136"/>
                  <a:gd name="T46" fmla="*/ 80 w 127"/>
                  <a:gd name="T47" fmla="*/ 70 h 136"/>
                  <a:gd name="T48" fmla="*/ 71 w 127"/>
                  <a:gd name="T49" fmla="*/ 71 h 136"/>
                  <a:gd name="T50" fmla="*/ 73 w 127"/>
                  <a:gd name="T51" fmla="*/ 75 h 136"/>
                  <a:gd name="T52" fmla="*/ 104 w 127"/>
                  <a:gd name="T53" fmla="*/ 114 h 136"/>
                  <a:gd name="T54" fmla="*/ 105 w 127"/>
                  <a:gd name="T55" fmla="*/ 116 h 136"/>
                  <a:gd name="T56" fmla="*/ 127 w 127"/>
                  <a:gd name="T57" fmla="*/ 128 h 136"/>
                  <a:gd name="T58" fmla="*/ 127 w 127"/>
                  <a:gd name="T59" fmla="*/ 135 h 136"/>
                  <a:gd name="T60" fmla="*/ 116 w 127"/>
                  <a:gd name="T61" fmla="*/ 135 h 136"/>
                  <a:gd name="T62" fmla="*/ 102 w 127"/>
                  <a:gd name="T63" fmla="*/ 136 h 136"/>
                  <a:gd name="T64" fmla="*/ 96 w 127"/>
                  <a:gd name="T65" fmla="*/ 132 h 136"/>
                  <a:gd name="T66" fmla="*/ 59 w 127"/>
                  <a:gd name="T67" fmla="*/ 82 h 136"/>
                  <a:gd name="T68" fmla="*/ 52 w 127"/>
                  <a:gd name="T69" fmla="*/ 73 h 136"/>
                  <a:gd name="T70" fmla="*/ 49 w 127"/>
                  <a:gd name="T71" fmla="*/ 71 h 136"/>
                  <a:gd name="T72" fmla="*/ 34 w 127"/>
                  <a:gd name="T73" fmla="*/ 71 h 136"/>
                  <a:gd name="T74" fmla="*/ 34 w 127"/>
                  <a:gd name="T75" fmla="*/ 61 h 136"/>
                  <a:gd name="T76" fmla="*/ 36 w 127"/>
                  <a:gd name="T77" fmla="*/ 62 h 136"/>
                  <a:gd name="T78" fmla="*/ 66 w 127"/>
                  <a:gd name="T79" fmla="*/ 62 h 136"/>
                  <a:gd name="T80" fmla="*/ 82 w 127"/>
                  <a:gd name="T81" fmla="*/ 59 h 136"/>
                  <a:gd name="T82" fmla="*/ 96 w 127"/>
                  <a:gd name="T83" fmla="*/ 44 h 136"/>
                  <a:gd name="T84" fmla="*/ 96 w 127"/>
                  <a:gd name="T85" fmla="*/ 29 h 136"/>
                  <a:gd name="T86" fmla="*/ 81 w 127"/>
                  <a:gd name="T87" fmla="*/ 12 h 136"/>
                  <a:gd name="T88" fmla="*/ 70 w 127"/>
                  <a:gd name="T89" fmla="*/ 11 h 136"/>
                  <a:gd name="T90" fmla="*/ 37 w 127"/>
                  <a:gd name="T91" fmla="*/ 11 h 136"/>
                  <a:gd name="T92" fmla="*/ 34 w 127"/>
                  <a:gd name="T93" fmla="*/ 11 h 136"/>
                  <a:gd name="T94" fmla="*/ 34 w 127"/>
                  <a:gd name="T95"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36">
                    <a:moveTo>
                      <a:pt x="34" y="71"/>
                    </a:moveTo>
                    <a:cubicBezTo>
                      <a:pt x="34" y="75"/>
                      <a:pt x="34" y="78"/>
                      <a:pt x="34" y="81"/>
                    </a:cubicBezTo>
                    <a:cubicBezTo>
                      <a:pt x="34" y="92"/>
                      <a:pt x="34" y="103"/>
                      <a:pt x="34" y="114"/>
                    </a:cubicBezTo>
                    <a:cubicBezTo>
                      <a:pt x="34" y="117"/>
                      <a:pt x="34" y="119"/>
                      <a:pt x="35" y="122"/>
                    </a:cubicBezTo>
                    <a:cubicBezTo>
                      <a:pt x="35" y="125"/>
                      <a:pt x="37" y="127"/>
                      <a:pt x="40" y="127"/>
                    </a:cubicBezTo>
                    <a:cubicBezTo>
                      <a:pt x="43" y="127"/>
                      <a:pt x="46" y="128"/>
                      <a:pt x="49" y="128"/>
                    </a:cubicBezTo>
                    <a:cubicBezTo>
                      <a:pt x="49" y="130"/>
                      <a:pt x="49" y="133"/>
                      <a:pt x="49" y="135"/>
                    </a:cubicBezTo>
                    <a:cubicBezTo>
                      <a:pt x="33" y="135"/>
                      <a:pt x="17" y="135"/>
                      <a:pt x="1" y="135"/>
                    </a:cubicBezTo>
                    <a:cubicBezTo>
                      <a:pt x="0" y="134"/>
                      <a:pt x="0" y="133"/>
                      <a:pt x="0" y="132"/>
                    </a:cubicBezTo>
                    <a:cubicBezTo>
                      <a:pt x="0" y="131"/>
                      <a:pt x="0" y="130"/>
                      <a:pt x="0" y="128"/>
                    </a:cubicBezTo>
                    <a:cubicBezTo>
                      <a:pt x="3" y="128"/>
                      <a:pt x="6" y="128"/>
                      <a:pt x="9" y="127"/>
                    </a:cubicBezTo>
                    <a:cubicBezTo>
                      <a:pt x="14" y="126"/>
                      <a:pt x="15" y="125"/>
                      <a:pt x="16" y="120"/>
                    </a:cubicBezTo>
                    <a:cubicBezTo>
                      <a:pt x="16" y="117"/>
                      <a:pt x="17" y="114"/>
                      <a:pt x="17" y="111"/>
                    </a:cubicBezTo>
                    <a:cubicBezTo>
                      <a:pt x="17" y="81"/>
                      <a:pt x="17" y="52"/>
                      <a:pt x="17" y="22"/>
                    </a:cubicBezTo>
                    <a:cubicBezTo>
                      <a:pt x="17" y="20"/>
                      <a:pt x="16" y="17"/>
                      <a:pt x="16" y="15"/>
                    </a:cubicBezTo>
                    <a:cubicBezTo>
                      <a:pt x="15" y="11"/>
                      <a:pt x="13" y="9"/>
                      <a:pt x="9" y="9"/>
                    </a:cubicBezTo>
                    <a:cubicBezTo>
                      <a:pt x="6" y="8"/>
                      <a:pt x="3" y="8"/>
                      <a:pt x="0" y="8"/>
                    </a:cubicBezTo>
                    <a:cubicBezTo>
                      <a:pt x="0" y="5"/>
                      <a:pt x="0" y="3"/>
                      <a:pt x="0" y="1"/>
                    </a:cubicBezTo>
                    <a:cubicBezTo>
                      <a:pt x="2" y="1"/>
                      <a:pt x="3" y="0"/>
                      <a:pt x="4" y="0"/>
                    </a:cubicBezTo>
                    <a:cubicBezTo>
                      <a:pt x="26" y="0"/>
                      <a:pt x="49" y="0"/>
                      <a:pt x="71" y="0"/>
                    </a:cubicBezTo>
                    <a:cubicBezTo>
                      <a:pt x="79" y="0"/>
                      <a:pt x="86" y="1"/>
                      <a:pt x="94" y="4"/>
                    </a:cubicBezTo>
                    <a:cubicBezTo>
                      <a:pt x="108" y="9"/>
                      <a:pt x="115" y="18"/>
                      <a:pt x="116" y="32"/>
                    </a:cubicBezTo>
                    <a:cubicBezTo>
                      <a:pt x="117" y="48"/>
                      <a:pt x="110" y="60"/>
                      <a:pt x="97" y="66"/>
                    </a:cubicBezTo>
                    <a:cubicBezTo>
                      <a:pt x="91" y="68"/>
                      <a:pt x="86" y="70"/>
                      <a:pt x="80" y="70"/>
                    </a:cubicBezTo>
                    <a:cubicBezTo>
                      <a:pt x="77" y="70"/>
                      <a:pt x="74" y="71"/>
                      <a:pt x="71" y="71"/>
                    </a:cubicBezTo>
                    <a:cubicBezTo>
                      <a:pt x="72" y="73"/>
                      <a:pt x="73" y="74"/>
                      <a:pt x="73" y="75"/>
                    </a:cubicBezTo>
                    <a:cubicBezTo>
                      <a:pt x="84" y="88"/>
                      <a:pt x="94" y="101"/>
                      <a:pt x="104" y="114"/>
                    </a:cubicBezTo>
                    <a:cubicBezTo>
                      <a:pt x="105" y="115"/>
                      <a:pt x="105" y="115"/>
                      <a:pt x="105" y="116"/>
                    </a:cubicBezTo>
                    <a:cubicBezTo>
                      <a:pt x="111" y="122"/>
                      <a:pt x="117" y="128"/>
                      <a:pt x="127" y="128"/>
                    </a:cubicBezTo>
                    <a:cubicBezTo>
                      <a:pt x="127" y="130"/>
                      <a:pt x="127" y="133"/>
                      <a:pt x="127" y="135"/>
                    </a:cubicBezTo>
                    <a:cubicBezTo>
                      <a:pt x="124" y="135"/>
                      <a:pt x="120" y="135"/>
                      <a:pt x="116" y="135"/>
                    </a:cubicBezTo>
                    <a:cubicBezTo>
                      <a:pt x="111" y="135"/>
                      <a:pt x="107" y="135"/>
                      <a:pt x="102" y="136"/>
                    </a:cubicBezTo>
                    <a:cubicBezTo>
                      <a:pt x="99" y="136"/>
                      <a:pt x="97" y="134"/>
                      <a:pt x="96" y="132"/>
                    </a:cubicBezTo>
                    <a:cubicBezTo>
                      <a:pt x="83" y="115"/>
                      <a:pt x="71" y="99"/>
                      <a:pt x="59" y="82"/>
                    </a:cubicBezTo>
                    <a:cubicBezTo>
                      <a:pt x="57" y="79"/>
                      <a:pt x="54" y="76"/>
                      <a:pt x="52" y="73"/>
                    </a:cubicBezTo>
                    <a:cubicBezTo>
                      <a:pt x="51" y="72"/>
                      <a:pt x="50" y="71"/>
                      <a:pt x="49" y="71"/>
                    </a:cubicBezTo>
                    <a:cubicBezTo>
                      <a:pt x="44" y="71"/>
                      <a:pt x="39" y="71"/>
                      <a:pt x="34" y="71"/>
                    </a:cubicBezTo>
                    <a:close/>
                    <a:moveTo>
                      <a:pt x="34" y="61"/>
                    </a:moveTo>
                    <a:cubicBezTo>
                      <a:pt x="35" y="62"/>
                      <a:pt x="36" y="62"/>
                      <a:pt x="36" y="62"/>
                    </a:cubicBezTo>
                    <a:cubicBezTo>
                      <a:pt x="46" y="62"/>
                      <a:pt x="56" y="62"/>
                      <a:pt x="66" y="62"/>
                    </a:cubicBezTo>
                    <a:cubicBezTo>
                      <a:pt x="72" y="61"/>
                      <a:pt x="77" y="60"/>
                      <a:pt x="82" y="59"/>
                    </a:cubicBezTo>
                    <a:cubicBezTo>
                      <a:pt x="90" y="56"/>
                      <a:pt x="94" y="51"/>
                      <a:pt x="96" y="44"/>
                    </a:cubicBezTo>
                    <a:cubicBezTo>
                      <a:pt x="96" y="39"/>
                      <a:pt x="97" y="34"/>
                      <a:pt x="96" y="29"/>
                    </a:cubicBezTo>
                    <a:cubicBezTo>
                      <a:pt x="95" y="20"/>
                      <a:pt x="90" y="15"/>
                      <a:pt x="81" y="12"/>
                    </a:cubicBezTo>
                    <a:cubicBezTo>
                      <a:pt x="77" y="11"/>
                      <a:pt x="74" y="11"/>
                      <a:pt x="70" y="11"/>
                    </a:cubicBezTo>
                    <a:cubicBezTo>
                      <a:pt x="59" y="10"/>
                      <a:pt x="48" y="11"/>
                      <a:pt x="37" y="11"/>
                    </a:cubicBezTo>
                    <a:cubicBezTo>
                      <a:pt x="36" y="11"/>
                      <a:pt x="35" y="11"/>
                      <a:pt x="34" y="11"/>
                    </a:cubicBezTo>
                    <a:cubicBezTo>
                      <a:pt x="34" y="28"/>
                      <a:pt x="34" y="44"/>
                      <a:pt x="34"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1" name="Freeform 18">
                <a:extLst>
                  <a:ext uri="{FF2B5EF4-FFF2-40B4-BE49-F238E27FC236}">
                    <a16:creationId xmlns:a16="http://schemas.microsoft.com/office/drawing/2014/main" id="{029271E6-BD5F-4E7D-809E-C4511BA4F756}"/>
                  </a:ext>
                </a:extLst>
              </p:cNvPr>
              <p:cNvSpPr>
                <a:spLocks/>
              </p:cNvSpPr>
              <p:nvPr/>
            </p:nvSpPr>
            <p:spPr bwMode="auto">
              <a:xfrm>
                <a:off x="5333898" y="3887973"/>
                <a:ext cx="362030" cy="384457"/>
              </a:xfrm>
              <a:custGeom>
                <a:avLst/>
                <a:gdLst>
                  <a:gd name="T0" fmla="*/ 50 w 127"/>
                  <a:gd name="T1" fmla="*/ 70 h 135"/>
                  <a:gd name="T2" fmla="*/ 34 w 127"/>
                  <a:gd name="T3" fmla="*/ 87 h 135"/>
                  <a:gd name="T4" fmla="*/ 33 w 127"/>
                  <a:gd name="T5" fmla="*/ 90 h 135"/>
                  <a:gd name="T6" fmla="*/ 33 w 127"/>
                  <a:gd name="T7" fmla="*/ 116 h 135"/>
                  <a:gd name="T8" fmla="*/ 34 w 127"/>
                  <a:gd name="T9" fmla="*/ 120 h 135"/>
                  <a:gd name="T10" fmla="*/ 41 w 127"/>
                  <a:gd name="T11" fmla="*/ 127 h 135"/>
                  <a:gd name="T12" fmla="*/ 49 w 127"/>
                  <a:gd name="T13" fmla="*/ 128 h 135"/>
                  <a:gd name="T14" fmla="*/ 49 w 127"/>
                  <a:gd name="T15" fmla="*/ 135 h 135"/>
                  <a:gd name="T16" fmla="*/ 0 w 127"/>
                  <a:gd name="T17" fmla="*/ 135 h 135"/>
                  <a:gd name="T18" fmla="*/ 0 w 127"/>
                  <a:gd name="T19" fmla="*/ 128 h 135"/>
                  <a:gd name="T20" fmla="*/ 7 w 127"/>
                  <a:gd name="T21" fmla="*/ 128 h 135"/>
                  <a:gd name="T22" fmla="*/ 16 w 127"/>
                  <a:gd name="T23" fmla="*/ 118 h 135"/>
                  <a:gd name="T24" fmla="*/ 16 w 127"/>
                  <a:gd name="T25" fmla="*/ 111 h 135"/>
                  <a:gd name="T26" fmla="*/ 16 w 127"/>
                  <a:gd name="T27" fmla="*/ 24 h 135"/>
                  <a:gd name="T28" fmla="*/ 16 w 127"/>
                  <a:gd name="T29" fmla="*/ 16 h 135"/>
                  <a:gd name="T30" fmla="*/ 8 w 127"/>
                  <a:gd name="T31" fmla="*/ 9 h 135"/>
                  <a:gd name="T32" fmla="*/ 0 w 127"/>
                  <a:gd name="T33" fmla="*/ 8 h 135"/>
                  <a:gd name="T34" fmla="*/ 0 w 127"/>
                  <a:gd name="T35" fmla="*/ 1 h 135"/>
                  <a:gd name="T36" fmla="*/ 49 w 127"/>
                  <a:gd name="T37" fmla="*/ 1 h 135"/>
                  <a:gd name="T38" fmla="*/ 50 w 127"/>
                  <a:gd name="T39" fmla="*/ 8 h 135"/>
                  <a:gd name="T40" fmla="*/ 41 w 127"/>
                  <a:gd name="T41" fmla="*/ 9 h 135"/>
                  <a:gd name="T42" fmla="*/ 34 w 127"/>
                  <a:gd name="T43" fmla="*/ 16 h 135"/>
                  <a:gd name="T44" fmla="*/ 33 w 127"/>
                  <a:gd name="T45" fmla="*/ 23 h 135"/>
                  <a:gd name="T46" fmla="*/ 33 w 127"/>
                  <a:gd name="T47" fmla="*/ 70 h 135"/>
                  <a:gd name="T48" fmla="*/ 33 w 127"/>
                  <a:gd name="T49" fmla="*/ 73 h 135"/>
                  <a:gd name="T50" fmla="*/ 36 w 127"/>
                  <a:gd name="T51" fmla="*/ 71 h 135"/>
                  <a:gd name="T52" fmla="*/ 83 w 127"/>
                  <a:gd name="T53" fmla="*/ 19 h 135"/>
                  <a:gd name="T54" fmla="*/ 86 w 127"/>
                  <a:gd name="T55" fmla="*/ 14 h 135"/>
                  <a:gd name="T56" fmla="*/ 84 w 127"/>
                  <a:gd name="T57" fmla="*/ 9 h 135"/>
                  <a:gd name="T58" fmla="*/ 76 w 127"/>
                  <a:gd name="T59" fmla="*/ 8 h 135"/>
                  <a:gd name="T60" fmla="*/ 76 w 127"/>
                  <a:gd name="T61" fmla="*/ 1 h 135"/>
                  <a:gd name="T62" fmla="*/ 122 w 127"/>
                  <a:gd name="T63" fmla="*/ 1 h 135"/>
                  <a:gd name="T64" fmla="*/ 122 w 127"/>
                  <a:gd name="T65" fmla="*/ 8 h 135"/>
                  <a:gd name="T66" fmla="*/ 118 w 127"/>
                  <a:gd name="T67" fmla="*/ 8 h 135"/>
                  <a:gd name="T68" fmla="*/ 99 w 127"/>
                  <a:gd name="T69" fmla="*/ 18 h 135"/>
                  <a:gd name="T70" fmla="*/ 77 w 127"/>
                  <a:gd name="T71" fmla="*/ 41 h 135"/>
                  <a:gd name="T72" fmla="*/ 62 w 127"/>
                  <a:gd name="T73" fmla="*/ 57 h 135"/>
                  <a:gd name="T74" fmla="*/ 64 w 127"/>
                  <a:gd name="T75" fmla="*/ 61 h 135"/>
                  <a:gd name="T76" fmla="*/ 102 w 127"/>
                  <a:gd name="T77" fmla="*/ 113 h 135"/>
                  <a:gd name="T78" fmla="*/ 108 w 127"/>
                  <a:gd name="T79" fmla="*/ 120 h 135"/>
                  <a:gd name="T80" fmla="*/ 123 w 127"/>
                  <a:gd name="T81" fmla="*/ 127 h 135"/>
                  <a:gd name="T82" fmla="*/ 127 w 127"/>
                  <a:gd name="T83" fmla="*/ 128 h 135"/>
                  <a:gd name="T84" fmla="*/ 127 w 127"/>
                  <a:gd name="T85" fmla="*/ 135 h 135"/>
                  <a:gd name="T86" fmla="*/ 73 w 127"/>
                  <a:gd name="T87" fmla="*/ 135 h 135"/>
                  <a:gd name="T88" fmla="*/ 73 w 127"/>
                  <a:gd name="T89" fmla="*/ 128 h 135"/>
                  <a:gd name="T90" fmla="*/ 80 w 127"/>
                  <a:gd name="T91" fmla="*/ 127 h 135"/>
                  <a:gd name="T92" fmla="*/ 84 w 127"/>
                  <a:gd name="T93" fmla="*/ 120 h 135"/>
                  <a:gd name="T94" fmla="*/ 82 w 127"/>
                  <a:gd name="T95" fmla="*/ 115 h 135"/>
                  <a:gd name="T96" fmla="*/ 51 w 127"/>
                  <a:gd name="T97" fmla="*/ 72 h 135"/>
                  <a:gd name="T98" fmla="*/ 50 w 127"/>
                  <a:gd name="T99"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5">
                    <a:moveTo>
                      <a:pt x="50" y="70"/>
                    </a:moveTo>
                    <a:cubicBezTo>
                      <a:pt x="44" y="76"/>
                      <a:pt x="39" y="81"/>
                      <a:pt x="34" y="87"/>
                    </a:cubicBezTo>
                    <a:cubicBezTo>
                      <a:pt x="33" y="88"/>
                      <a:pt x="33" y="89"/>
                      <a:pt x="33" y="90"/>
                    </a:cubicBezTo>
                    <a:cubicBezTo>
                      <a:pt x="33" y="99"/>
                      <a:pt x="33" y="107"/>
                      <a:pt x="33" y="116"/>
                    </a:cubicBezTo>
                    <a:cubicBezTo>
                      <a:pt x="33" y="117"/>
                      <a:pt x="33" y="118"/>
                      <a:pt x="34" y="120"/>
                    </a:cubicBezTo>
                    <a:cubicBezTo>
                      <a:pt x="35" y="125"/>
                      <a:pt x="36" y="126"/>
                      <a:pt x="41" y="127"/>
                    </a:cubicBezTo>
                    <a:cubicBezTo>
                      <a:pt x="44" y="127"/>
                      <a:pt x="46" y="128"/>
                      <a:pt x="49" y="128"/>
                    </a:cubicBezTo>
                    <a:cubicBezTo>
                      <a:pt x="49" y="130"/>
                      <a:pt x="49" y="133"/>
                      <a:pt x="49" y="135"/>
                    </a:cubicBezTo>
                    <a:cubicBezTo>
                      <a:pt x="33" y="135"/>
                      <a:pt x="17" y="135"/>
                      <a:pt x="0" y="135"/>
                    </a:cubicBezTo>
                    <a:cubicBezTo>
                      <a:pt x="0" y="133"/>
                      <a:pt x="0" y="131"/>
                      <a:pt x="0" y="128"/>
                    </a:cubicBezTo>
                    <a:cubicBezTo>
                      <a:pt x="2" y="128"/>
                      <a:pt x="5" y="128"/>
                      <a:pt x="7" y="128"/>
                    </a:cubicBezTo>
                    <a:cubicBezTo>
                      <a:pt x="14" y="127"/>
                      <a:pt x="16" y="125"/>
                      <a:pt x="16" y="118"/>
                    </a:cubicBezTo>
                    <a:cubicBezTo>
                      <a:pt x="16" y="115"/>
                      <a:pt x="16" y="113"/>
                      <a:pt x="16" y="111"/>
                    </a:cubicBezTo>
                    <a:cubicBezTo>
                      <a:pt x="16" y="82"/>
                      <a:pt x="16" y="53"/>
                      <a:pt x="16" y="24"/>
                    </a:cubicBezTo>
                    <a:cubicBezTo>
                      <a:pt x="16" y="21"/>
                      <a:pt x="16" y="18"/>
                      <a:pt x="16" y="16"/>
                    </a:cubicBezTo>
                    <a:cubicBezTo>
                      <a:pt x="15" y="11"/>
                      <a:pt x="13" y="9"/>
                      <a:pt x="8" y="9"/>
                    </a:cubicBezTo>
                    <a:cubicBezTo>
                      <a:pt x="5" y="8"/>
                      <a:pt x="3" y="8"/>
                      <a:pt x="0" y="8"/>
                    </a:cubicBezTo>
                    <a:cubicBezTo>
                      <a:pt x="0" y="5"/>
                      <a:pt x="0" y="3"/>
                      <a:pt x="0" y="1"/>
                    </a:cubicBezTo>
                    <a:cubicBezTo>
                      <a:pt x="4" y="0"/>
                      <a:pt x="40" y="0"/>
                      <a:pt x="49" y="1"/>
                    </a:cubicBezTo>
                    <a:cubicBezTo>
                      <a:pt x="49" y="3"/>
                      <a:pt x="50" y="5"/>
                      <a:pt x="50" y="8"/>
                    </a:cubicBezTo>
                    <a:cubicBezTo>
                      <a:pt x="47" y="8"/>
                      <a:pt x="44" y="8"/>
                      <a:pt x="41" y="9"/>
                    </a:cubicBezTo>
                    <a:cubicBezTo>
                      <a:pt x="37" y="9"/>
                      <a:pt x="34" y="11"/>
                      <a:pt x="34" y="16"/>
                    </a:cubicBezTo>
                    <a:cubicBezTo>
                      <a:pt x="33" y="18"/>
                      <a:pt x="33" y="20"/>
                      <a:pt x="33" y="23"/>
                    </a:cubicBezTo>
                    <a:cubicBezTo>
                      <a:pt x="33" y="39"/>
                      <a:pt x="33" y="54"/>
                      <a:pt x="33" y="70"/>
                    </a:cubicBezTo>
                    <a:cubicBezTo>
                      <a:pt x="33" y="71"/>
                      <a:pt x="33" y="72"/>
                      <a:pt x="33" y="73"/>
                    </a:cubicBezTo>
                    <a:cubicBezTo>
                      <a:pt x="35" y="72"/>
                      <a:pt x="36" y="72"/>
                      <a:pt x="36" y="71"/>
                    </a:cubicBezTo>
                    <a:cubicBezTo>
                      <a:pt x="52" y="54"/>
                      <a:pt x="67" y="37"/>
                      <a:pt x="83" y="19"/>
                    </a:cubicBezTo>
                    <a:cubicBezTo>
                      <a:pt x="84" y="18"/>
                      <a:pt x="85" y="16"/>
                      <a:pt x="86" y="14"/>
                    </a:cubicBezTo>
                    <a:cubicBezTo>
                      <a:pt x="88" y="12"/>
                      <a:pt x="87" y="10"/>
                      <a:pt x="84" y="9"/>
                    </a:cubicBezTo>
                    <a:cubicBezTo>
                      <a:pt x="81" y="8"/>
                      <a:pt x="79" y="8"/>
                      <a:pt x="76" y="8"/>
                    </a:cubicBezTo>
                    <a:cubicBezTo>
                      <a:pt x="76" y="5"/>
                      <a:pt x="76" y="3"/>
                      <a:pt x="76" y="1"/>
                    </a:cubicBezTo>
                    <a:cubicBezTo>
                      <a:pt x="79" y="0"/>
                      <a:pt x="114" y="0"/>
                      <a:pt x="122" y="1"/>
                    </a:cubicBezTo>
                    <a:cubicBezTo>
                      <a:pt x="122" y="3"/>
                      <a:pt x="122" y="5"/>
                      <a:pt x="122" y="8"/>
                    </a:cubicBezTo>
                    <a:cubicBezTo>
                      <a:pt x="121" y="8"/>
                      <a:pt x="120" y="8"/>
                      <a:pt x="118" y="8"/>
                    </a:cubicBezTo>
                    <a:cubicBezTo>
                      <a:pt x="111" y="9"/>
                      <a:pt x="104" y="12"/>
                      <a:pt x="99" y="18"/>
                    </a:cubicBezTo>
                    <a:cubicBezTo>
                      <a:pt x="92" y="25"/>
                      <a:pt x="85" y="33"/>
                      <a:pt x="77" y="41"/>
                    </a:cubicBezTo>
                    <a:cubicBezTo>
                      <a:pt x="72" y="46"/>
                      <a:pt x="67" y="52"/>
                      <a:pt x="62" y="57"/>
                    </a:cubicBezTo>
                    <a:cubicBezTo>
                      <a:pt x="63" y="58"/>
                      <a:pt x="64" y="59"/>
                      <a:pt x="64" y="61"/>
                    </a:cubicBezTo>
                    <a:cubicBezTo>
                      <a:pt x="77" y="78"/>
                      <a:pt x="90" y="95"/>
                      <a:pt x="102" y="113"/>
                    </a:cubicBezTo>
                    <a:cubicBezTo>
                      <a:pt x="104" y="115"/>
                      <a:pt x="106" y="118"/>
                      <a:pt x="108" y="120"/>
                    </a:cubicBezTo>
                    <a:cubicBezTo>
                      <a:pt x="112" y="124"/>
                      <a:pt x="117" y="127"/>
                      <a:pt x="123" y="127"/>
                    </a:cubicBezTo>
                    <a:cubicBezTo>
                      <a:pt x="124" y="128"/>
                      <a:pt x="125" y="128"/>
                      <a:pt x="127" y="128"/>
                    </a:cubicBezTo>
                    <a:cubicBezTo>
                      <a:pt x="127" y="130"/>
                      <a:pt x="127" y="133"/>
                      <a:pt x="127" y="135"/>
                    </a:cubicBezTo>
                    <a:cubicBezTo>
                      <a:pt x="109" y="135"/>
                      <a:pt x="91" y="135"/>
                      <a:pt x="73" y="135"/>
                    </a:cubicBezTo>
                    <a:cubicBezTo>
                      <a:pt x="73" y="133"/>
                      <a:pt x="73" y="131"/>
                      <a:pt x="73" y="128"/>
                    </a:cubicBezTo>
                    <a:cubicBezTo>
                      <a:pt x="75" y="128"/>
                      <a:pt x="78" y="128"/>
                      <a:pt x="80" y="127"/>
                    </a:cubicBezTo>
                    <a:cubicBezTo>
                      <a:pt x="85" y="127"/>
                      <a:pt x="86" y="125"/>
                      <a:pt x="84" y="120"/>
                    </a:cubicBezTo>
                    <a:cubicBezTo>
                      <a:pt x="84" y="118"/>
                      <a:pt x="83" y="117"/>
                      <a:pt x="82" y="115"/>
                    </a:cubicBezTo>
                    <a:cubicBezTo>
                      <a:pt x="72" y="101"/>
                      <a:pt x="61" y="86"/>
                      <a:pt x="51" y="72"/>
                    </a:cubicBezTo>
                    <a:cubicBezTo>
                      <a:pt x="51" y="71"/>
                      <a:pt x="50" y="71"/>
                      <a:pt x="50" y="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2" name="Freeform 19">
                <a:extLst>
                  <a:ext uri="{FF2B5EF4-FFF2-40B4-BE49-F238E27FC236}">
                    <a16:creationId xmlns:a16="http://schemas.microsoft.com/office/drawing/2014/main" id="{F0E374B4-1D8A-4254-9BF8-9478B61B7867}"/>
                  </a:ext>
                </a:extLst>
              </p:cNvPr>
              <p:cNvSpPr>
                <a:spLocks/>
              </p:cNvSpPr>
              <p:nvPr/>
            </p:nvSpPr>
            <p:spPr bwMode="auto">
              <a:xfrm>
                <a:off x="7278607" y="3887973"/>
                <a:ext cx="358826" cy="384457"/>
              </a:xfrm>
              <a:custGeom>
                <a:avLst/>
                <a:gdLst>
                  <a:gd name="T0" fmla="*/ 28 w 126"/>
                  <a:gd name="T1" fmla="*/ 16 h 135"/>
                  <a:gd name="T2" fmla="*/ 28 w 126"/>
                  <a:gd name="T3" fmla="*/ 20 h 135"/>
                  <a:gd name="T4" fmla="*/ 28 w 126"/>
                  <a:gd name="T5" fmla="*/ 109 h 135"/>
                  <a:gd name="T6" fmla="*/ 28 w 126"/>
                  <a:gd name="T7" fmla="*/ 119 h 135"/>
                  <a:gd name="T8" fmla="*/ 37 w 126"/>
                  <a:gd name="T9" fmla="*/ 127 h 135"/>
                  <a:gd name="T10" fmla="*/ 44 w 126"/>
                  <a:gd name="T11" fmla="*/ 128 h 135"/>
                  <a:gd name="T12" fmla="*/ 44 w 126"/>
                  <a:gd name="T13" fmla="*/ 135 h 135"/>
                  <a:gd name="T14" fmla="*/ 0 w 126"/>
                  <a:gd name="T15" fmla="*/ 135 h 135"/>
                  <a:gd name="T16" fmla="*/ 0 w 126"/>
                  <a:gd name="T17" fmla="*/ 128 h 135"/>
                  <a:gd name="T18" fmla="*/ 8 w 126"/>
                  <a:gd name="T19" fmla="*/ 127 h 135"/>
                  <a:gd name="T20" fmla="*/ 16 w 126"/>
                  <a:gd name="T21" fmla="*/ 120 h 135"/>
                  <a:gd name="T22" fmla="*/ 16 w 126"/>
                  <a:gd name="T23" fmla="*/ 113 h 135"/>
                  <a:gd name="T24" fmla="*/ 16 w 126"/>
                  <a:gd name="T25" fmla="*/ 19 h 135"/>
                  <a:gd name="T26" fmla="*/ 16 w 126"/>
                  <a:gd name="T27" fmla="*/ 15 h 135"/>
                  <a:gd name="T28" fmla="*/ 9 w 126"/>
                  <a:gd name="T29" fmla="*/ 9 h 135"/>
                  <a:gd name="T30" fmla="*/ 5 w 126"/>
                  <a:gd name="T31" fmla="*/ 8 h 135"/>
                  <a:gd name="T32" fmla="*/ 1 w 126"/>
                  <a:gd name="T33" fmla="*/ 8 h 135"/>
                  <a:gd name="T34" fmla="*/ 1 w 126"/>
                  <a:gd name="T35" fmla="*/ 1 h 135"/>
                  <a:gd name="T36" fmla="*/ 40 w 126"/>
                  <a:gd name="T37" fmla="*/ 1 h 135"/>
                  <a:gd name="T38" fmla="*/ 98 w 126"/>
                  <a:gd name="T39" fmla="*/ 100 h 135"/>
                  <a:gd name="T40" fmla="*/ 99 w 126"/>
                  <a:gd name="T41" fmla="*/ 100 h 135"/>
                  <a:gd name="T42" fmla="*/ 99 w 126"/>
                  <a:gd name="T43" fmla="*/ 96 h 135"/>
                  <a:gd name="T44" fmla="*/ 99 w 126"/>
                  <a:gd name="T45" fmla="*/ 24 h 135"/>
                  <a:gd name="T46" fmla="*/ 98 w 126"/>
                  <a:gd name="T47" fmla="*/ 16 h 135"/>
                  <a:gd name="T48" fmla="*/ 90 w 126"/>
                  <a:gd name="T49" fmla="*/ 9 h 135"/>
                  <a:gd name="T50" fmla="*/ 83 w 126"/>
                  <a:gd name="T51" fmla="*/ 8 h 135"/>
                  <a:gd name="T52" fmla="*/ 83 w 126"/>
                  <a:gd name="T53" fmla="*/ 1 h 135"/>
                  <a:gd name="T54" fmla="*/ 126 w 126"/>
                  <a:gd name="T55" fmla="*/ 1 h 135"/>
                  <a:gd name="T56" fmla="*/ 126 w 126"/>
                  <a:gd name="T57" fmla="*/ 8 h 135"/>
                  <a:gd name="T58" fmla="*/ 119 w 126"/>
                  <a:gd name="T59" fmla="*/ 9 h 135"/>
                  <a:gd name="T60" fmla="*/ 111 w 126"/>
                  <a:gd name="T61" fmla="*/ 16 h 135"/>
                  <a:gd name="T62" fmla="*/ 110 w 126"/>
                  <a:gd name="T63" fmla="*/ 27 h 135"/>
                  <a:gd name="T64" fmla="*/ 110 w 126"/>
                  <a:gd name="T65" fmla="*/ 129 h 135"/>
                  <a:gd name="T66" fmla="*/ 110 w 126"/>
                  <a:gd name="T67" fmla="*/ 135 h 135"/>
                  <a:gd name="T68" fmla="*/ 99 w 126"/>
                  <a:gd name="T69" fmla="*/ 135 h 135"/>
                  <a:gd name="T70" fmla="*/ 29 w 126"/>
                  <a:gd name="T71" fmla="*/ 15 h 135"/>
                  <a:gd name="T72" fmla="*/ 28 w 126"/>
                  <a:gd name="T73" fmla="*/ 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35">
                    <a:moveTo>
                      <a:pt x="28" y="16"/>
                    </a:moveTo>
                    <a:cubicBezTo>
                      <a:pt x="28" y="17"/>
                      <a:pt x="28" y="19"/>
                      <a:pt x="28" y="20"/>
                    </a:cubicBezTo>
                    <a:cubicBezTo>
                      <a:pt x="28" y="50"/>
                      <a:pt x="28" y="79"/>
                      <a:pt x="28" y="109"/>
                    </a:cubicBezTo>
                    <a:cubicBezTo>
                      <a:pt x="28" y="112"/>
                      <a:pt x="28" y="115"/>
                      <a:pt x="28" y="119"/>
                    </a:cubicBezTo>
                    <a:cubicBezTo>
                      <a:pt x="29" y="124"/>
                      <a:pt x="31" y="126"/>
                      <a:pt x="37" y="127"/>
                    </a:cubicBezTo>
                    <a:cubicBezTo>
                      <a:pt x="39" y="127"/>
                      <a:pt x="41" y="128"/>
                      <a:pt x="44" y="128"/>
                    </a:cubicBezTo>
                    <a:cubicBezTo>
                      <a:pt x="44" y="130"/>
                      <a:pt x="44" y="133"/>
                      <a:pt x="44" y="135"/>
                    </a:cubicBezTo>
                    <a:cubicBezTo>
                      <a:pt x="29" y="135"/>
                      <a:pt x="15" y="135"/>
                      <a:pt x="0" y="135"/>
                    </a:cubicBezTo>
                    <a:cubicBezTo>
                      <a:pt x="0" y="133"/>
                      <a:pt x="0" y="131"/>
                      <a:pt x="0" y="128"/>
                    </a:cubicBezTo>
                    <a:cubicBezTo>
                      <a:pt x="3" y="128"/>
                      <a:pt x="5" y="127"/>
                      <a:pt x="8" y="127"/>
                    </a:cubicBezTo>
                    <a:cubicBezTo>
                      <a:pt x="12" y="127"/>
                      <a:pt x="15" y="124"/>
                      <a:pt x="16" y="120"/>
                    </a:cubicBezTo>
                    <a:cubicBezTo>
                      <a:pt x="16" y="118"/>
                      <a:pt x="16" y="115"/>
                      <a:pt x="16" y="113"/>
                    </a:cubicBezTo>
                    <a:cubicBezTo>
                      <a:pt x="16" y="82"/>
                      <a:pt x="16" y="50"/>
                      <a:pt x="16" y="19"/>
                    </a:cubicBezTo>
                    <a:cubicBezTo>
                      <a:pt x="16" y="18"/>
                      <a:pt x="16" y="17"/>
                      <a:pt x="16" y="15"/>
                    </a:cubicBezTo>
                    <a:cubicBezTo>
                      <a:pt x="16" y="11"/>
                      <a:pt x="14" y="9"/>
                      <a:pt x="9" y="9"/>
                    </a:cubicBezTo>
                    <a:cubicBezTo>
                      <a:pt x="8" y="8"/>
                      <a:pt x="7" y="8"/>
                      <a:pt x="5" y="8"/>
                    </a:cubicBezTo>
                    <a:cubicBezTo>
                      <a:pt x="4" y="8"/>
                      <a:pt x="2" y="8"/>
                      <a:pt x="1" y="8"/>
                    </a:cubicBezTo>
                    <a:cubicBezTo>
                      <a:pt x="1" y="5"/>
                      <a:pt x="1" y="3"/>
                      <a:pt x="1" y="1"/>
                    </a:cubicBezTo>
                    <a:cubicBezTo>
                      <a:pt x="14" y="1"/>
                      <a:pt x="27" y="1"/>
                      <a:pt x="40" y="1"/>
                    </a:cubicBezTo>
                    <a:cubicBezTo>
                      <a:pt x="59" y="34"/>
                      <a:pt x="79" y="67"/>
                      <a:pt x="98" y="100"/>
                    </a:cubicBezTo>
                    <a:cubicBezTo>
                      <a:pt x="98" y="100"/>
                      <a:pt x="99" y="100"/>
                      <a:pt x="99" y="100"/>
                    </a:cubicBezTo>
                    <a:cubicBezTo>
                      <a:pt x="99" y="99"/>
                      <a:pt x="99" y="97"/>
                      <a:pt x="99" y="96"/>
                    </a:cubicBezTo>
                    <a:cubicBezTo>
                      <a:pt x="99" y="72"/>
                      <a:pt x="99" y="48"/>
                      <a:pt x="99" y="24"/>
                    </a:cubicBezTo>
                    <a:cubicBezTo>
                      <a:pt x="99" y="21"/>
                      <a:pt x="99" y="19"/>
                      <a:pt x="98" y="16"/>
                    </a:cubicBezTo>
                    <a:cubicBezTo>
                      <a:pt x="97" y="12"/>
                      <a:pt x="94" y="9"/>
                      <a:pt x="90" y="9"/>
                    </a:cubicBezTo>
                    <a:cubicBezTo>
                      <a:pt x="88" y="8"/>
                      <a:pt x="86" y="8"/>
                      <a:pt x="83" y="8"/>
                    </a:cubicBezTo>
                    <a:cubicBezTo>
                      <a:pt x="83" y="5"/>
                      <a:pt x="83" y="3"/>
                      <a:pt x="83" y="1"/>
                    </a:cubicBezTo>
                    <a:cubicBezTo>
                      <a:pt x="87" y="0"/>
                      <a:pt x="115" y="0"/>
                      <a:pt x="126" y="1"/>
                    </a:cubicBezTo>
                    <a:cubicBezTo>
                      <a:pt x="126" y="3"/>
                      <a:pt x="126" y="5"/>
                      <a:pt x="126" y="8"/>
                    </a:cubicBezTo>
                    <a:cubicBezTo>
                      <a:pt x="124" y="8"/>
                      <a:pt x="122" y="8"/>
                      <a:pt x="119" y="9"/>
                    </a:cubicBezTo>
                    <a:cubicBezTo>
                      <a:pt x="115" y="9"/>
                      <a:pt x="112" y="12"/>
                      <a:pt x="111" y="16"/>
                    </a:cubicBezTo>
                    <a:cubicBezTo>
                      <a:pt x="111" y="20"/>
                      <a:pt x="110" y="23"/>
                      <a:pt x="110" y="27"/>
                    </a:cubicBezTo>
                    <a:cubicBezTo>
                      <a:pt x="110" y="61"/>
                      <a:pt x="110" y="95"/>
                      <a:pt x="110" y="129"/>
                    </a:cubicBezTo>
                    <a:cubicBezTo>
                      <a:pt x="110" y="131"/>
                      <a:pt x="110" y="133"/>
                      <a:pt x="110" y="135"/>
                    </a:cubicBezTo>
                    <a:cubicBezTo>
                      <a:pt x="106" y="135"/>
                      <a:pt x="103" y="135"/>
                      <a:pt x="99" y="135"/>
                    </a:cubicBezTo>
                    <a:cubicBezTo>
                      <a:pt x="76" y="95"/>
                      <a:pt x="52" y="55"/>
                      <a:pt x="29" y="15"/>
                    </a:cubicBezTo>
                    <a:cubicBezTo>
                      <a:pt x="28" y="15"/>
                      <a:pt x="28" y="15"/>
                      <a:pt x="28"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3" name="Freeform 20">
                <a:extLst>
                  <a:ext uri="{FF2B5EF4-FFF2-40B4-BE49-F238E27FC236}">
                    <a16:creationId xmlns:a16="http://schemas.microsoft.com/office/drawing/2014/main" id="{AFBC22B1-E0E5-491D-8D3A-0CADD301B3F1}"/>
                  </a:ext>
                </a:extLst>
              </p:cNvPr>
              <p:cNvSpPr>
                <a:spLocks/>
              </p:cNvSpPr>
              <p:nvPr/>
            </p:nvSpPr>
            <p:spPr bwMode="auto">
              <a:xfrm>
                <a:off x="8233341" y="3887973"/>
                <a:ext cx="352419" cy="384457"/>
              </a:xfrm>
              <a:custGeom>
                <a:avLst/>
                <a:gdLst>
                  <a:gd name="T0" fmla="*/ 0 w 124"/>
                  <a:gd name="T1" fmla="*/ 8 h 135"/>
                  <a:gd name="T2" fmla="*/ 0 w 124"/>
                  <a:gd name="T3" fmla="*/ 1 h 135"/>
                  <a:gd name="T4" fmla="*/ 105 w 124"/>
                  <a:gd name="T5" fmla="*/ 1 h 135"/>
                  <a:gd name="T6" fmla="*/ 117 w 124"/>
                  <a:gd name="T7" fmla="*/ 35 h 135"/>
                  <a:gd name="T8" fmla="*/ 110 w 124"/>
                  <a:gd name="T9" fmla="*/ 39 h 135"/>
                  <a:gd name="T10" fmla="*/ 107 w 124"/>
                  <a:gd name="T11" fmla="*/ 33 h 135"/>
                  <a:gd name="T12" fmla="*/ 78 w 124"/>
                  <a:gd name="T13" fmla="*/ 11 h 135"/>
                  <a:gd name="T14" fmla="*/ 34 w 124"/>
                  <a:gd name="T15" fmla="*/ 11 h 135"/>
                  <a:gd name="T16" fmla="*/ 34 w 124"/>
                  <a:gd name="T17" fmla="*/ 61 h 135"/>
                  <a:gd name="T18" fmla="*/ 55 w 124"/>
                  <a:gd name="T19" fmla="*/ 60 h 135"/>
                  <a:gd name="T20" fmla="*/ 69 w 124"/>
                  <a:gd name="T21" fmla="*/ 45 h 135"/>
                  <a:gd name="T22" fmla="*/ 70 w 124"/>
                  <a:gd name="T23" fmla="*/ 36 h 135"/>
                  <a:gd name="T24" fmla="*/ 78 w 124"/>
                  <a:gd name="T25" fmla="*/ 36 h 135"/>
                  <a:gd name="T26" fmla="*/ 78 w 124"/>
                  <a:gd name="T27" fmla="*/ 95 h 135"/>
                  <a:gd name="T28" fmla="*/ 74 w 124"/>
                  <a:gd name="T29" fmla="*/ 95 h 135"/>
                  <a:gd name="T30" fmla="*/ 70 w 124"/>
                  <a:gd name="T31" fmla="*/ 95 h 135"/>
                  <a:gd name="T32" fmla="*/ 70 w 124"/>
                  <a:gd name="T33" fmla="*/ 88 h 135"/>
                  <a:gd name="T34" fmla="*/ 68 w 124"/>
                  <a:gd name="T35" fmla="*/ 81 h 135"/>
                  <a:gd name="T36" fmla="*/ 58 w 124"/>
                  <a:gd name="T37" fmla="*/ 71 h 135"/>
                  <a:gd name="T38" fmla="*/ 34 w 124"/>
                  <a:gd name="T39" fmla="*/ 70 h 135"/>
                  <a:gd name="T40" fmla="*/ 33 w 124"/>
                  <a:gd name="T41" fmla="*/ 74 h 135"/>
                  <a:gd name="T42" fmla="*/ 33 w 124"/>
                  <a:gd name="T43" fmla="*/ 115 h 135"/>
                  <a:gd name="T44" fmla="*/ 43 w 124"/>
                  <a:gd name="T45" fmla="*/ 125 h 135"/>
                  <a:gd name="T46" fmla="*/ 69 w 124"/>
                  <a:gd name="T47" fmla="*/ 125 h 135"/>
                  <a:gd name="T48" fmla="*/ 112 w 124"/>
                  <a:gd name="T49" fmla="*/ 97 h 135"/>
                  <a:gd name="T50" fmla="*/ 115 w 124"/>
                  <a:gd name="T51" fmla="*/ 90 h 135"/>
                  <a:gd name="T52" fmla="*/ 124 w 124"/>
                  <a:gd name="T53" fmla="*/ 93 h 135"/>
                  <a:gd name="T54" fmla="*/ 109 w 124"/>
                  <a:gd name="T55" fmla="*/ 135 h 135"/>
                  <a:gd name="T56" fmla="*/ 0 w 124"/>
                  <a:gd name="T57" fmla="*/ 135 h 135"/>
                  <a:gd name="T58" fmla="*/ 0 w 124"/>
                  <a:gd name="T59" fmla="*/ 128 h 135"/>
                  <a:gd name="T60" fmla="*/ 8 w 124"/>
                  <a:gd name="T61" fmla="*/ 127 h 135"/>
                  <a:gd name="T62" fmla="*/ 15 w 124"/>
                  <a:gd name="T63" fmla="*/ 120 h 135"/>
                  <a:gd name="T64" fmla="*/ 16 w 124"/>
                  <a:gd name="T65" fmla="*/ 113 h 135"/>
                  <a:gd name="T66" fmla="*/ 16 w 124"/>
                  <a:gd name="T67" fmla="*/ 21 h 135"/>
                  <a:gd name="T68" fmla="*/ 16 w 124"/>
                  <a:gd name="T69" fmla="*/ 16 h 135"/>
                  <a:gd name="T70" fmla="*/ 8 w 124"/>
                  <a:gd name="T71" fmla="*/ 9 h 135"/>
                  <a:gd name="T72" fmla="*/ 4 w 124"/>
                  <a:gd name="T73" fmla="*/ 8 h 135"/>
                  <a:gd name="T74" fmla="*/ 0 w 124"/>
                  <a:gd name="T75"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35">
                    <a:moveTo>
                      <a:pt x="0" y="8"/>
                    </a:moveTo>
                    <a:cubicBezTo>
                      <a:pt x="0" y="5"/>
                      <a:pt x="0" y="3"/>
                      <a:pt x="0" y="1"/>
                    </a:cubicBezTo>
                    <a:cubicBezTo>
                      <a:pt x="3" y="0"/>
                      <a:pt x="98" y="0"/>
                      <a:pt x="105" y="1"/>
                    </a:cubicBezTo>
                    <a:cubicBezTo>
                      <a:pt x="109" y="12"/>
                      <a:pt x="113" y="24"/>
                      <a:pt x="117" y="35"/>
                    </a:cubicBezTo>
                    <a:cubicBezTo>
                      <a:pt x="115" y="37"/>
                      <a:pt x="112" y="38"/>
                      <a:pt x="110" y="39"/>
                    </a:cubicBezTo>
                    <a:cubicBezTo>
                      <a:pt x="109" y="36"/>
                      <a:pt x="108" y="35"/>
                      <a:pt x="107" y="33"/>
                    </a:cubicBezTo>
                    <a:cubicBezTo>
                      <a:pt x="101" y="20"/>
                      <a:pt x="92" y="13"/>
                      <a:pt x="78" y="11"/>
                    </a:cubicBezTo>
                    <a:cubicBezTo>
                      <a:pt x="63" y="10"/>
                      <a:pt x="48" y="11"/>
                      <a:pt x="34" y="11"/>
                    </a:cubicBezTo>
                    <a:cubicBezTo>
                      <a:pt x="33" y="15"/>
                      <a:pt x="33" y="55"/>
                      <a:pt x="34" y="61"/>
                    </a:cubicBezTo>
                    <a:cubicBezTo>
                      <a:pt x="41" y="61"/>
                      <a:pt x="48" y="61"/>
                      <a:pt x="55" y="60"/>
                    </a:cubicBezTo>
                    <a:cubicBezTo>
                      <a:pt x="64" y="59"/>
                      <a:pt x="68" y="54"/>
                      <a:pt x="69" y="45"/>
                    </a:cubicBezTo>
                    <a:cubicBezTo>
                      <a:pt x="70" y="42"/>
                      <a:pt x="70" y="39"/>
                      <a:pt x="70" y="36"/>
                    </a:cubicBezTo>
                    <a:cubicBezTo>
                      <a:pt x="73" y="36"/>
                      <a:pt x="75" y="36"/>
                      <a:pt x="78" y="36"/>
                    </a:cubicBezTo>
                    <a:cubicBezTo>
                      <a:pt x="78" y="56"/>
                      <a:pt x="78" y="75"/>
                      <a:pt x="78" y="95"/>
                    </a:cubicBezTo>
                    <a:cubicBezTo>
                      <a:pt x="77" y="95"/>
                      <a:pt x="76" y="95"/>
                      <a:pt x="74" y="95"/>
                    </a:cubicBezTo>
                    <a:cubicBezTo>
                      <a:pt x="73" y="95"/>
                      <a:pt x="72" y="95"/>
                      <a:pt x="70" y="95"/>
                    </a:cubicBezTo>
                    <a:cubicBezTo>
                      <a:pt x="70" y="93"/>
                      <a:pt x="70" y="90"/>
                      <a:pt x="70" y="88"/>
                    </a:cubicBezTo>
                    <a:cubicBezTo>
                      <a:pt x="69" y="86"/>
                      <a:pt x="69" y="83"/>
                      <a:pt x="68" y="81"/>
                    </a:cubicBezTo>
                    <a:cubicBezTo>
                      <a:pt x="67" y="75"/>
                      <a:pt x="64" y="72"/>
                      <a:pt x="58" y="71"/>
                    </a:cubicBezTo>
                    <a:cubicBezTo>
                      <a:pt x="50" y="69"/>
                      <a:pt x="42" y="70"/>
                      <a:pt x="34" y="70"/>
                    </a:cubicBezTo>
                    <a:cubicBezTo>
                      <a:pt x="33" y="72"/>
                      <a:pt x="33" y="73"/>
                      <a:pt x="33" y="74"/>
                    </a:cubicBezTo>
                    <a:cubicBezTo>
                      <a:pt x="33" y="88"/>
                      <a:pt x="33" y="102"/>
                      <a:pt x="33" y="115"/>
                    </a:cubicBezTo>
                    <a:cubicBezTo>
                      <a:pt x="33" y="124"/>
                      <a:pt x="34" y="125"/>
                      <a:pt x="43" y="125"/>
                    </a:cubicBezTo>
                    <a:cubicBezTo>
                      <a:pt x="52" y="125"/>
                      <a:pt x="60" y="125"/>
                      <a:pt x="69" y="125"/>
                    </a:cubicBezTo>
                    <a:cubicBezTo>
                      <a:pt x="89" y="125"/>
                      <a:pt x="104" y="115"/>
                      <a:pt x="112" y="97"/>
                    </a:cubicBezTo>
                    <a:cubicBezTo>
                      <a:pt x="113" y="95"/>
                      <a:pt x="114" y="93"/>
                      <a:pt x="115" y="90"/>
                    </a:cubicBezTo>
                    <a:cubicBezTo>
                      <a:pt x="118" y="91"/>
                      <a:pt x="121" y="92"/>
                      <a:pt x="124" y="93"/>
                    </a:cubicBezTo>
                    <a:cubicBezTo>
                      <a:pt x="119" y="108"/>
                      <a:pt x="114" y="121"/>
                      <a:pt x="109" y="135"/>
                    </a:cubicBezTo>
                    <a:cubicBezTo>
                      <a:pt x="73" y="135"/>
                      <a:pt x="37" y="135"/>
                      <a:pt x="0" y="135"/>
                    </a:cubicBezTo>
                    <a:cubicBezTo>
                      <a:pt x="0" y="133"/>
                      <a:pt x="0" y="131"/>
                      <a:pt x="0" y="128"/>
                    </a:cubicBezTo>
                    <a:cubicBezTo>
                      <a:pt x="3" y="128"/>
                      <a:pt x="6" y="128"/>
                      <a:pt x="8" y="127"/>
                    </a:cubicBezTo>
                    <a:cubicBezTo>
                      <a:pt x="13" y="126"/>
                      <a:pt x="15" y="125"/>
                      <a:pt x="15" y="120"/>
                    </a:cubicBezTo>
                    <a:cubicBezTo>
                      <a:pt x="16" y="118"/>
                      <a:pt x="16" y="115"/>
                      <a:pt x="16" y="113"/>
                    </a:cubicBezTo>
                    <a:cubicBezTo>
                      <a:pt x="16" y="82"/>
                      <a:pt x="16" y="52"/>
                      <a:pt x="16" y="21"/>
                    </a:cubicBezTo>
                    <a:cubicBezTo>
                      <a:pt x="16" y="20"/>
                      <a:pt x="16" y="18"/>
                      <a:pt x="16" y="16"/>
                    </a:cubicBezTo>
                    <a:cubicBezTo>
                      <a:pt x="15" y="11"/>
                      <a:pt x="13" y="9"/>
                      <a:pt x="8" y="9"/>
                    </a:cubicBezTo>
                    <a:cubicBezTo>
                      <a:pt x="7" y="9"/>
                      <a:pt x="6" y="8"/>
                      <a:pt x="4" y="8"/>
                    </a:cubicBezTo>
                    <a:cubicBezTo>
                      <a:pt x="3" y="8"/>
                      <a:pt x="2" y="8"/>
                      <a:pt x="0"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4" name="Freeform 21">
                <a:extLst>
                  <a:ext uri="{FF2B5EF4-FFF2-40B4-BE49-F238E27FC236}">
                    <a16:creationId xmlns:a16="http://schemas.microsoft.com/office/drawing/2014/main" id="{52A94EBF-BEA5-40C1-BA72-F097DF0149EB}"/>
                  </a:ext>
                </a:extLst>
              </p:cNvPr>
              <p:cNvSpPr>
                <a:spLocks/>
              </p:cNvSpPr>
              <p:nvPr/>
            </p:nvSpPr>
            <p:spPr bwMode="auto">
              <a:xfrm>
                <a:off x="4949441" y="3891177"/>
                <a:ext cx="352419" cy="381253"/>
              </a:xfrm>
              <a:custGeom>
                <a:avLst/>
                <a:gdLst>
                  <a:gd name="T0" fmla="*/ 33 w 123"/>
                  <a:gd name="T1" fmla="*/ 60 h 134"/>
                  <a:gd name="T2" fmla="*/ 55 w 123"/>
                  <a:gd name="T3" fmla="*/ 59 h 134"/>
                  <a:gd name="T4" fmla="*/ 68 w 123"/>
                  <a:gd name="T5" fmla="*/ 45 h 134"/>
                  <a:gd name="T6" fmla="*/ 70 w 123"/>
                  <a:gd name="T7" fmla="*/ 35 h 134"/>
                  <a:gd name="T8" fmla="*/ 77 w 123"/>
                  <a:gd name="T9" fmla="*/ 35 h 134"/>
                  <a:gd name="T10" fmla="*/ 77 w 123"/>
                  <a:gd name="T11" fmla="*/ 94 h 134"/>
                  <a:gd name="T12" fmla="*/ 75 w 123"/>
                  <a:gd name="T13" fmla="*/ 94 h 134"/>
                  <a:gd name="T14" fmla="*/ 70 w 123"/>
                  <a:gd name="T15" fmla="*/ 94 h 134"/>
                  <a:gd name="T16" fmla="*/ 69 w 123"/>
                  <a:gd name="T17" fmla="*/ 83 h 134"/>
                  <a:gd name="T18" fmla="*/ 54 w 123"/>
                  <a:gd name="T19" fmla="*/ 69 h 134"/>
                  <a:gd name="T20" fmla="*/ 33 w 123"/>
                  <a:gd name="T21" fmla="*/ 69 h 134"/>
                  <a:gd name="T22" fmla="*/ 33 w 123"/>
                  <a:gd name="T23" fmla="*/ 73 h 134"/>
                  <a:gd name="T24" fmla="*/ 33 w 123"/>
                  <a:gd name="T25" fmla="*/ 114 h 134"/>
                  <a:gd name="T26" fmla="*/ 43 w 123"/>
                  <a:gd name="T27" fmla="*/ 124 h 134"/>
                  <a:gd name="T28" fmla="*/ 68 w 123"/>
                  <a:gd name="T29" fmla="*/ 124 h 134"/>
                  <a:gd name="T30" fmla="*/ 112 w 123"/>
                  <a:gd name="T31" fmla="*/ 96 h 134"/>
                  <a:gd name="T32" fmla="*/ 115 w 123"/>
                  <a:gd name="T33" fmla="*/ 90 h 134"/>
                  <a:gd name="T34" fmla="*/ 115 w 123"/>
                  <a:gd name="T35" fmla="*/ 90 h 134"/>
                  <a:gd name="T36" fmla="*/ 123 w 123"/>
                  <a:gd name="T37" fmla="*/ 92 h 134"/>
                  <a:gd name="T38" fmla="*/ 109 w 123"/>
                  <a:gd name="T39" fmla="*/ 134 h 134"/>
                  <a:gd name="T40" fmla="*/ 0 w 123"/>
                  <a:gd name="T41" fmla="*/ 134 h 134"/>
                  <a:gd name="T42" fmla="*/ 0 w 123"/>
                  <a:gd name="T43" fmla="*/ 127 h 134"/>
                  <a:gd name="T44" fmla="*/ 8 w 123"/>
                  <a:gd name="T45" fmla="*/ 126 h 134"/>
                  <a:gd name="T46" fmla="*/ 15 w 123"/>
                  <a:gd name="T47" fmla="*/ 120 h 134"/>
                  <a:gd name="T48" fmla="*/ 16 w 123"/>
                  <a:gd name="T49" fmla="*/ 113 h 134"/>
                  <a:gd name="T50" fmla="*/ 16 w 123"/>
                  <a:gd name="T51" fmla="*/ 20 h 134"/>
                  <a:gd name="T52" fmla="*/ 5 w 123"/>
                  <a:gd name="T53" fmla="*/ 7 h 134"/>
                  <a:gd name="T54" fmla="*/ 0 w 123"/>
                  <a:gd name="T55" fmla="*/ 7 h 134"/>
                  <a:gd name="T56" fmla="*/ 0 w 123"/>
                  <a:gd name="T57" fmla="*/ 0 h 134"/>
                  <a:gd name="T58" fmla="*/ 105 w 123"/>
                  <a:gd name="T59" fmla="*/ 0 h 134"/>
                  <a:gd name="T60" fmla="*/ 117 w 123"/>
                  <a:gd name="T61" fmla="*/ 35 h 134"/>
                  <a:gd name="T62" fmla="*/ 109 w 123"/>
                  <a:gd name="T63" fmla="*/ 38 h 134"/>
                  <a:gd name="T64" fmla="*/ 107 w 123"/>
                  <a:gd name="T65" fmla="*/ 34 h 134"/>
                  <a:gd name="T66" fmla="*/ 105 w 123"/>
                  <a:gd name="T67" fmla="*/ 29 h 134"/>
                  <a:gd name="T68" fmla="*/ 78 w 123"/>
                  <a:gd name="T69" fmla="*/ 11 h 134"/>
                  <a:gd name="T70" fmla="*/ 42 w 123"/>
                  <a:gd name="T71" fmla="*/ 10 h 134"/>
                  <a:gd name="T72" fmla="*/ 33 w 123"/>
                  <a:gd name="T73" fmla="*/ 10 h 134"/>
                  <a:gd name="T74" fmla="*/ 33 w 123"/>
                  <a:gd name="T75" fmla="*/ 6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4">
                    <a:moveTo>
                      <a:pt x="33" y="60"/>
                    </a:moveTo>
                    <a:cubicBezTo>
                      <a:pt x="41" y="60"/>
                      <a:pt x="48" y="61"/>
                      <a:pt x="55" y="59"/>
                    </a:cubicBezTo>
                    <a:cubicBezTo>
                      <a:pt x="63" y="57"/>
                      <a:pt x="67" y="53"/>
                      <a:pt x="68" y="45"/>
                    </a:cubicBezTo>
                    <a:cubicBezTo>
                      <a:pt x="69" y="42"/>
                      <a:pt x="69" y="39"/>
                      <a:pt x="70" y="35"/>
                    </a:cubicBezTo>
                    <a:cubicBezTo>
                      <a:pt x="72" y="35"/>
                      <a:pt x="75" y="35"/>
                      <a:pt x="77" y="35"/>
                    </a:cubicBezTo>
                    <a:cubicBezTo>
                      <a:pt x="77" y="55"/>
                      <a:pt x="77" y="74"/>
                      <a:pt x="77" y="94"/>
                    </a:cubicBezTo>
                    <a:cubicBezTo>
                      <a:pt x="76" y="94"/>
                      <a:pt x="75" y="94"/>
                      <a:pt x="75" y="94"/>
                    </a:cubicBezTo>
                    <a:cubicBezTo>
                      <a:pt x="73" y="94"/>
                      <a:pt x="71" y="94"/>
                      <a:pt x="70" y="94"/>
                    </a:cubicBezTo>
                    <a:cubicBezTo>
                      <a:pt x="69" y="90"/>
                      <a:pt x="69" y="86"/>
                      <a:pt x="69" y="83"/>
                    </a:cubicBezTo>
                    <a:cubicBezTo>
                      <a:pt x="67" y="74"/>
                      <a:pt x="63" y="70"/>
                      <a:pt x="54" y="69"/>
                    </a:cubicBezTo>
                    <a:cubicBezTo>
                      <a:pt x="47" y="69"/>
                      <a:pt x="40" y="69"/>
                      <a:pt x="33" y="69"/>
                    </a:cubicBezTo>
                    <a:cubicBezTo>
                      <a:pt x="33" y="71"/>
                      <a:pt x="33" y="72"/>
                      <a:pt x="33" y="73"/>
                    </a:cubicBezTo>
                    <a:cubicBezTo>
                      <a:pt x="33" y="87"/>
                      <a:pt x="33" y="101"/>
                      <a:pt x="33" y="114"/>
                    </a:cubicBezTo>
                    <a:cubicBezTo>
                      <a:pt x="33" y="123"/>
                      <a:pt x="34" y="124"/>
                      <a:pt x="43" y="124"/>
                    </a:cubicBezTo>
                    <a:cubicBezTo>
                      <a:pt x="51" y="124"/>
                      <a:pt x="60" y="124"/>
                      <a:pt x="68" y="124"/>
                    </a:cubicBezTo>
                    <a:cubicBezTo>
                      <a:pt x="89" y="124"/>
                      <a:pt x="103" y="114"/>
                      <a:pt x="112" y="96"/>
                    </a:cubicBezTo>
                    <a:cubicBezTo>
                      <a:pt x="113" y="94"/>
                      <a:pt x="114" y="92"/>
                      <a:pt x="115" y="90"/>
                    </a:cubicBezTo>
                    <a:cubicBezTo>
                      <a:pt x="115" y="90"/>
                      <a:pt x="115" y="90"/>
                      <a:pt x="115" y="90"/>
                    </a:cubicBezTo>
                    <a:cubicBezTo>
                      <a:pt x="118" y="90"/>
                      <a:pt x="120" y="91"/>
                      <a:pt x="123" y="92"/>
                    </a:cubicBezTo>
                    <a:cubicBezTo>
                      <a:pt x="118" y="107"/>
                      <a:pt x="113" y="120"/>
                      <a:pt x="109" y="134"/>
                    </a:cubicBezTo>
                    <a:cubicBezTo>
                      <a:pt x="72" y="134"/>
                      <a:pt x="36" y="134"/>
                      <a:pt x="0" y="134"/>
                    </a:cubicBezTo>
                    <a:cubicBezTo>
                      <a:pt x="0" y="132"/>
                      <a:pt x="0" y="130"/>
                      <a:pt x="0" y="127"/>
                    </a:cubicBezTo>
                    <a:cubicBezTo>
                      <a:pt x="2" y="127"/>
                      <a:pt x="5" y="126"/>
                      <a:pt x="8" y="126"/>
                    </a:cubicBezTo>
                    <a:cubicBezTo>
                      <a:pt x="12" y="126"/>
                      <a:pt x="14" y="124"/>
                      <a:pt x="15" y="120"/>
                    </a:cubicBezTo>
                    <a:cubicBezTo>
                      <a:pt x="15" y="118"/>
                      <a:pt x="16" y="115"/>
                      <a:pt x="16" y="113"/>
                    </a:cubicBezTo>
                    <a:cubicBezTo>
                      <a:pt x="16" y="82"/>
                      <a:pt x="16" y="51"/>
                      <a:pt x="16" y="20"/>
                    </a:cubicBezTo>
                    <a:cubicBezTo>
                      <a:pt x="16" y="10"/>
                      <a:pt x="14" y="8"/>
                      <a:pt x="5" y="7"/>
                    </a:cubicBezTo>
                    <a:cubicBezTo>
                      <a:pt x="3" y="7"/>
                      <a:pt x="1" y="7"/>
                      <a:pt x="0" y="7"/>
                    </a:cubicBezTo>
                    <a:cubicBezTo>
                      <a:pt x="0" y="4"/>
                      <a:pt x="0" y="2"/>
                      <a:pt x="0" y="0"/>
                    </a:cubicBezTo>
                    <a:cubicBezTo>
                      <a:pt x="34" y="0"/>
                      <a:pt x="69" y="0"/>
                      <a:pt x="105" y="0"/>
                    </a:cubicBezTo>
                    <a:cubicBezTo>
                      <a:pt x="109" y="11"/>
                      <a:pt x="112" y="22"/>
                      <a:pt x="117" y="35"/>
                    </a:cubicBezTo>
                    <a:cubicBezTo>
                      <a:pt x="114" y="36"/>
                      <a:pt x="112" y="37"/>
                      <a:pt x="109" y="38"/>
                    </a:cubicBezTo>
                    <a:cubicBezTo>
                      <a:pt x="108" y="36"/>
                      <a:pt x="108" y="35"/>
                      <a:pt x="107" y="34"/>
                    </a:cubicBezTo>
                    <a:cubicBezTo>
                      <a:pt x="107" y="32"/>
                      <a:pt x="106" y="31"/>
                      <a:pt x="105" y="29"/>
                    </a:cubicBezTo>
                    <a:cubicBezTo>
                      <a:pt x="100" y="18"/>
                      <a:pt x="90" y="11"/>
                      <a:pt x="78" y="11"/>
                    </a:cubicBezTo>
                    <a:cubicBezTo>
                      <a:pt x="66" y="10"/>
                      <a:pt x="54" y="10"/>
                      <a:pt x="42" y="10"/>
                    </a:cubicBezTo>
                    <a:cubicBezTo>
                      <a:pt x="39" y="10"/>
                      <a:pt x="36" y="10"/>
                      <a:pt x="33" y="10"/>
                    </a:cubicBezTo>
                    <a:cubicBezTo>
                      <a:pt x="33" y="26"/>
                      <a:pt x="33" y="43"/>
                      <a:pt x="33" y="6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5" name="Freeform 22">
                <a:extLst>
                  <a:ext uri="{FF2B5EF4-FFF2-40B4-BE49-F238E27FC236}">
                    <a16:creationId xmlns:a16="http://schemas.microsoft.com/office/drawing/2014/main" id="{13446D84-1439-4CA9-B653-7FB33B0DC865}"/>
                  </a:ext>
                </a:extLst>
              </p:cNvPr>
              <p:cNvSpPr>
                <a:spLocks/>
              </p:cNvSpPr>
              <p:nvPr/>
            </p:nvSpPr>
            <p:spPr bwMode="auto">
              <a:xfrm>
                <a:off x="5897767" y="3891177"/>
                <a:ext cx="358826" cy="381253"/>
              </a:xfrm>
              <a:custGeom>
                <a:avLst/>
                <a:gdLst>
                  <a:gd name="T0" fmla="*/ 43 w 126"/>
                  <a:gd name="T1" fmla="*/ 134 h 134"/>
                  <a:gd name="T2" fmla="*/ 0 w 126"/>
                  <a:gd name="T3" fmla="*/ 134 h 134"/>
                  <a:gd name="T4" fmla="*/ 0 w 126"/>
                  <a:gd name="T5" fmla="*/ 127 h 134"/>
                  <a:gd name="T6" fmla="*/ 7 w 126"/>
                  <a:gd name="T7" fmla="*/ 126 h 134"/>
                  <a:gd name="T8" fmla="*/ 16 w 126"/>
                  <a:gd name="T9" fmla="*/ 118 h 134"/>
                  <a:gd name="T10" fmla="*/ 16 w 126"/>
                  <a:gd name="T11" fmla="*/ 110 h 134"/>
                  <a:gd name="T12" fmla="*/ 16 w 126"/>
                  <a:gd name="T13" fmla="*/ 18 h 134"/>
                  <a:gd name="T14" fmla="*/ 5 w 126"/>
                  <a:gd name="T15" fmla="*/ 7 h 134"/>
                  <a:gd name="T16" fmla="*/ 0 w 126"/>
                  <a:gd name="T17" fmla="*/ 7 h 134"/>
                  <a:gd name="T18" fmla="*/ 0 w 126"/>
                  <a:gd name="T19" fmla="*/ 0 h 134"/>
                  <a:gd name="T20" fmla="*/ 40 w 126"/>
                  <a:gd name="T21" fmla="*/ 0 h 134"/>
                  <a:gd name="T22" fmla="*/ 98 w 126"/>
                  <a:gd name="T23" fmla="*/ 100 h 134"/>
                  <a:gd name="T24" fmla="*/ 99 w 126"/>
                  <a:gd name="T25" fmla="*/ 96 h 134"/>
                  <a:gd name="T26" fmla="*/ 99 w 126"/>
                  <a:gd name="T27" fmla="*/ 24 h 134"/>
                  <a:gd name="T28" fmla="*/ 98 w 126"/>
                  <a:gd name="T29" fmla="*/ 17 h 134"/>
                  <a:gd name="T30" fmla="*/ 89 w 126"/>
                  <a:gd name="T31" fmla="*/ 7 h 134"/>
                  <a:gd name="T32" fmla="*/ 83 w 126"/>
                  <a:gd name="T33" fmla="*/ 7 h 134"/>
                  <a:gd name="T34" fmla="*/ 83 w 126"/>
                  <a:gd name="T35" fmla="*/ 4 h 134"/>
                  <a:gd name="T36" fmla="*/ 83 w 126"/>
                  <a:gd name="T37" fmla="*/ 0 h 134"/>
                  <a:gd name="T38" fmla="*/ 125 w 126"/>
                  <a:gd name="T39" fmla="*/ 0 h 134"/>
                  <a:gd name="T40" fmla="*/ 126 w 126"/>
                  <a:gd name="T41" fmla="*/ 3 h 134"/>
                  <a:gd name="T42" fmla="*/ 126 w 126"/>
                  <a:gd name="T43" fmla="*/ 7 h 134"/>
                  <a:gd name="T44" fmla="*/ 120 w 126"/>
                  <a:gd name="T45" fmla="*/ 7 h 134"/>
                  <a:gd name="T46" fmla="*/ 110 w 126"/>
                  <a:gd name="T47" fmla="*/ 16 h 134"/>
                  <a:gd name="T48" fmla="*/ 110 w 126"/>
                  <a:gd name="T49" fmla="*/ 26 h 134"/>
                  <a:gd name="T50" fmla="*/ 110 w 126"/>
                  <a:gd name="T51" fmla="*/ 128 h 134"/>
                  <a:gd name="T52" fmla="*/ 110 w 126"/>
                  <a:gd name="T53" fmla="*/ 134 h 134"/>
                  <a:gd name="T54" fmla="*/ 98 w 126"/>
                  <a:gd name="T55" fmla="*/ 134 h 134"/>
                  <a:gd name="T56" fmla="*/ 28 w 126"/>
                  <a:gd name="T57" fmla="*/ 14 h 134"/>
                  <a:gd name="T58" fmla="*/ 28 w 126"/>
                  <a:gd name="T59" fmla="*/ 14 h 134"/>
                  <a:gd name="T60" fmla="*/ 27 w 126"/>
                  <a:gd name="T61" fmla="*/ 17 h 134"/>
                  <a:gd name="T62" fmla="*/ 27 w 126"/>
                  <a:gd name="T63" fmla="*/ 110 h 134"/>
                  <a:gd name="T64" fmla="*/ 28 w 126"/>
                  <a:gd name="T65" fmla="*/ 118 h 134"/>
                  <a:gd name="T66" fmla="*/ 36 w 126"/>
                  <a:gd name="T67" fmla="*/ 126 h 134"/>
                  <a:gd name="T68" fmla="*/ 43 w 126"/>
                  <a:gd name="T69" fmla="*/ 127 h 134"/>
                  <a:gd name="T70" fmla="*/ 43 w 126"/>
                  <a:gd name="T7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 h="134">
                    <a:moveTo>
                      <a:pt x="43" y="134"/>
                    </a:moveTo>
                    <a:cubicBezTo>
                      <a:pt x="29" y="134"/>
                      <a:pt x="14" y="134"/>
                      <a:pt x="0" y="134"/>
                    </a:cubicBezTo>
                    <a:cubicBezTo>
                      <a:pt x="0" y="132"/>
                      <a:pt x="0" y="130"/>
                      <a:pt x="0" y="127"/>
                    </a:cubicBezTo>
                    <a:cubicBezTo>
                      <a:pt x="2" y="127"/>
                      <a:pt x="5" y="127"/>
                      <a:pt x="7" y="126"/>
                    </a:cubicBezTo>
                    <a:cubicBezTo>
                      <a:pt x="13" y="125"/>
                      <a:pt x="15" y="123"/>
                      <a:pt x="16" y="118"/>
                    </a:cubicBezTo>
                    <a:cubicBezTo>
                      <a:pt x="16" y="115"/>
                      <a:pt x="16" y="113"/>
                      <a:pt x="16" y="110"/>
                    </a:cubicBezTo>
                    <a:cubicBezTo>
                      <a:pt x="16" y="80"/>
                      <a:pt x="16" y="49"/>
                      <a:pt x="16" y="18"/>
                    </a:cubicBezTo>
                    <a:cubicBezTo>
                      <a:pt x="16" y="9"/>
                      <a:pt x="14" y="8"/>
                      <a:pt x="5" y="7"/>
                    </a:cubicBezTo>
                    <a:cubicBezTo>
                      <a:pt x="4" y="7"/>
                      <a:pt x="2" y="7"/>
                      <a:pt x="0" y="7"/>
                    </a:cubicBezTo>
                    <a:cubicBezTo>
                      <a:pt x="0" y="4"/>
                      <a:pt x="0" y="2"/>
                      <a:pt x="0" y="0"/>
                    </a:cubicBezTo>
                    <a:cubicBezTo>
                      <a:pt x="13" y="0"/>
                      <a:pt x="26" y="0"/>
                      <a:pt x="40" y="0"/>
                    </a:cubicBezTo>
                    <a:cubicBezTo>
                      <a:pt x="59" y="33"/>
                      <a:pt x="78" y="66"/>
                      <a:pt x="98" y="100"/>
                    </a:cubicBezTo>
                    <a:cubicBezTo>
                      <a:pt x="98" y="98"/>
                      <a:pt x="99" y="97"/>
                      <a:pt x="99" y="96"/>
                    </a:cubicBezTo>
                    <a:cubicBezTo>
                      <a:pt x="99" y="72"/>
                      <a:pt x="99" y="48"/>
                      <a:pt x="99" y="24"/>
                    </a:cubicBezTo>
                    <a:cubicBezTo>
                      <a:pt x="99" y="22"/>
                      <a:pt x="99" y="19"/>
                      <a:pt x="98" y="17"/>
                    </a:cubicBezTo>
                    <a:cubicBezTo>
                      <a:pt x="97" y="11"/>
                      <a:pt x="95" y="8"/>
                      <a:pt x="89" y="7"/>
                    </a:cubicBezTo>
                    <a:cubicBezTo>
                      <a:pt x="87" y="7"/>
                      <a:pt x="85" y="7"/>
                      <a:pt x="83" y="7"/>
                    </a:cubicBezTo>
                    <a:cubicBezTo>
                      <a:pt x="83" y="6"/>
                      <a:pt x="83" y="5"/>
                      <a:pt x="83" y="4"/>
                    </a:cubicBezTo>
                    <a:cubicBezTo>
                      <a:pt x="83" y="2"/>
                      <a:pt x="83" y="1"/>
                      <a:pt x="83" y="0"/>
                    </a:cubicBezTo>
                    <a:cubicBezTo>
                      <a:pt x="97" y="0"/>
                      <a:pt x="111" y="0"/>
                      <a:pt x="125" y="0"/>
                    </a:cubicBezTo>
                    <a:cubicBezTo>
                      <a:pt x="125" y="1"/>
                      <a:pt x="126" y="2"/>
                      <a:pt x="126" y="3"/>
                    </a:cubicBezTo>
                    <a:cubicBezTo>
                      <a:pt x="126" y="4"/>
                      <a:pt x="126" y="5"/>
                      <a:pt x="126" y="7"/>
                    </a:cubicBezTo>
                    <a:cubicBezTo>
                      <a:pt x="124" y="7"/>
                      <a:pt x="122" y="7"/>
                      <a:pt x="120" y="7"/>
                    </a:cubicBezTo>
                    <a:cubicBezTo>
                      <a:pt x="114" y="8"/>
                      <a:pt x="111" y="11"/>
                      <a:pt x="110" y="16"/>
                    </a:cubicBezTo>
                    <a:cubicBezTo>
                      <a:pt x="110" y="20"/>
                      <a:pt x="110" y="23"/>
                      <a:pt x="110" y="26"/>
                    </a:cubicBezTo>
                    <a:cubicBezTo>
                      <a:pt x="110" y="60"/>
                      <a:pt x="110" y="94"/>
                      <a:pt x="110" y="128"/>
                    </a:cubicBezTo>
                    <a:cubicBezTo>
                      <a:pt x="110" y="130"/>
                      <a:pt x="110" y="132"/>
                      <a:pt x="110" y="134"/>
                    </a:cubicBezTo>
                    <a:cubicBezTo>
                      <a:pt x="106" y="134"/>
                      <a:pt x="102" y="134"/>
                      <a:pt x="98" y="134"/>
                    </a:cubicBezTo>
                    <a:cubicBezTo>
                      <a:pt x="75" y="94"/>
                      <a:pt x="52" y="54"/>
                      <a:pt x="28" y="14"/>
                    </a:cubicBezTo>
                    <a:cubicBezTo>
                      <a:pt x="28" y="14"/>
                      <a:pt x="28" y="14"/>
                      <a:pt x="28" y="14"/>
                    </a:cubicBezTo>
                    <a:cubicBezTo>
                      <a:pt x="27" y="15"/>
                      <a:pt x="27" y="16"/>
                      <a:pt x="27" y="17"/>
                    </a:cubicBezTo>
                    <a:cubicBezTo>
                      <a:pt x="27" y="48"/>
                      <a:pt x="27" y="79"/>
                      <a:pt x="27" y="110"/>
                    </a:cubicBezTo>
                    <a:cubicBezTo>
                      <a:pt x="27" y="113"/>
                      <a:pt x="27" y="116"/>
                      <a:pt x="28" y="118"/>
                    </a:cubicBezTo>
                    <a:cubicBezTo>
                      <a:pt x="29" y="123"/>
                      <a:pt x="31" y="125"/>
                      <a:pt x="36" y="126"/>
                    </a:cubicBezTo>
                    <a:cubicBezTo>
                      <a:pt x="38" y="126"/>
                      <a:pt x="41" y="127"/>
                      <a:pt x="43" y="127"/>
                    </a:cubicBezTo>
                    <a:cubicBezTo>
                      <a:pt x="43" y="129"/>
                      <a:pt x="43" y="132"/>
                      <a:pt x="43"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6" name="Freeform 23">
                <a:extLst>
                  <a:ext uri="{FF2B5EF4-FFF2-40B4-BE49-F238E27FC236}">
                    <a16:creationId xmlns:a16="http://schemas.microsoft.com/office/drawing/2014/main" id="{E2D267E0-CB35-4383-8A83-2AE643C7ECFF}"/>
                  </a:ext>
                </a:extLst>
              </p:cNvPr>
              <p:cNvSpPr>
                <a:spLocks/>
              </p:cNvSpPr>
              <p:nvPr/>
            </p:nvSpPr>
            <p:spPr bwMode="auto">
              <a:xfrm>
                <a:off x="6285428" y="3878362"/>
                <a:ext cx="397272" cy="410087"/>
              </a:xfrm>
              <a:custGeom>
                <a:avLst/>
                <a:gdLst>
                  <a:gd name="T0" fmla="*/ 87 w 139"/>
                  <a:gd name="T1" fmla="*/ 79 h 144"/>
                  <a:gd name="T2" fmla="*/ 87 w 139"/>
                  <a:gd name="T3" fmla="*/ 71 h 144"/>
                  <a:gd name="T4" fmla="*/ 139 w 139"/>
                  <a:gd name="T5" fmla="*/ 71 h 144"/>
                  <a:gd name="T6" fmla="*/ 139 w 139"/>
                  <a:gd name="T7" fmla="*/ 79 h 144"/>
                  <a:gd name="T8" fmla="*/ 133 w 139"/>
                  <a:gd name="T9" fmla="*/ 79 h 144"/>
                  <a:gd name="T10" fmla="*/ 124 w 139"/>
                  <a:gd name="T11" fmla="*/ 88 h 144"/>
                  <a:gd name="T12" fmla="*/ 124 w 139"/>
                  <a:gd name="T13" fmla="*/ 95 h 144"/>
                  <a:gd name="T14" fmla="*/ 124 w 139"/>
                  <a:gd name="T15" fmla="*/ 134 h 144"/>
                  <a:gd name="T16" fmla="*/ 124 w 139"/>
                  <a:gd name="T17" fmla="*/ 139 h 144"/>
                  <a:gd name="T18" fmla="*/ 115 w 139"/>
                  <a:gd name="T19" fmla="*/ 139 h 144"/>
                  <a:gd name="T20" fmla="*/ 110 w 139"/>
                  <a:gd name="T21" fmla="*/ 128 h 144"/>
                  <a:gd name="T22" fmla="*/ 105 w 139"/>
                  <a:gd name="T23" fmla="*/ 131 h 144"/>
                  <a:gd name="T24" fmla="*/ 56 w 139"/>
                  <a:gd name="T25" fmla="*/ 141 h 144"/>
                  <a:gd name="T26" fmla="*/ 10 w 139"/>
                  <a:gd name="T27" fmla="*/ 103 h 144"/>
                  <a:gd name="T28" fmla="*/ 15 w 139"/>
                  <a:gd name="T29" fmla="*/ 33 h 144"/>
                  <a:gd name="T30" fmla="*/ 56 w 139"/>
                  <a:gd name="T31" fmla="*/ 3 h 144"/>
                  <a:gd name="T32" fmla="*/ 99 w 139"/>
                  <a:gd name="T33" fmla="*/ 11 h 144"/>
                  <a:gd name="T34" fmla="*/ 102 w 139"/>
                  <a:gd name="T35" fmla="*/ 13 h 144"/>
                  <a:gd name="T36" fmla="*/ 105 w 139"/>
                  <a:gd name="T37" fmla="*/ 5 h 144"/>
                  <a:gd name="T38" fmla="*/ 112 w 139"/>
                  <a:gd name="T39" fmla="*/ 5 h 144"/>
                  <a:gd name="T40" fmla="*/ 122 w 139"/>
                  <a:gd name="T41" fmla="*/ 46 h 144"/>
                  <a:gd name="T42" fmla="*/ 114 w 139"/>
                  <a:gd name="T43" fmla="*/ 49 h 144"/>
                  <a:gd name="T44" fmla="*/ 112 w 139"/>
                  <a:gd name="T45" fmla="*/ 44 h 144"/>
                  <a:gd name="T46" fmla="*/ 100 w 139"/>
                  <a:gd name="T47" fmla="*/ 25 h 144"/>
                  <a:gd name="T48" fmla="*/ 42 w 139"/>
                  <a:gd name="T49" fmla="*/ 23 h 144"/>
                  <a:gd name="T50" fmla="*/ 24 w 139"/>
                  <a:gd name="T51" fmla="*/ 62 h 144"/>
                  <a:gd name="T52" fmla="*/ 34 w 139"/>
                  <a:gd name="T53" fmla="*/ 109 h 144"/>
                  <a:gd name="T54" fmla="*/ 77 w 139"/>
                  <a:gd name="T55" fmla="*/ 131 h 144"/>
                  <a:gd name="T56" fmla="*/ 101 w 139"/>
                  <a:gd name="T57" fmla="*/ 120 h 144"/>
                  <a:gd name="T58" fmla="*/ 106 w 139"/>
                  <a:gd name="T59" fmla="*/ 109 h 144"/>
                  <a:gd name="T60" fmla="*/ 106 w 139"/>
                  <a:gd name="T61" fmla="*/ 90 h 144"/>
                  <a:gd name="T62" fmla="*/ 96 w 139"/>
                  <a:gd name="T63" fmla="*/ 79 h 144"/>
                  <a:gd name="T64" fmla="*/ 87 w 139"/>
                  <a:gd name="T65"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144">
                    <a:moveTo>
                      <a:pt x="87" y="79"/>
                    </a:moveTo>
                    <a:cubicBezTo>
                      <a:pt x="87" y="76"/>
                      <a:pt x="87" y="74"/>
                      <a:pt x="87" y="71"/>
                    </a:cubicBezTo>
                    <a:cubicBezTo>
                      <a:pt x="105" y="71"/>
                      <a:pt x="122" y="71"/>
                      <a:pt x="139" y="71"/>
                    </a:cubicBezTo>
                    <a:cubicBezTo>
                      <a:pt x="139" y="74"/>
                      <a:pt x="139" y="76"/>
                      <a:pt x="139" y="79"/>
                    </a:cubicBezTo>
                    <a:cubicBezTo>
                      <a:pt x="137" y="79"/>
                      <a:pt x="135" y="79"/>
                      <a:pt x="133" y="79"/>
                    </a:cubicBezTo>
                    <a:cubicBezTo>
                      <a:pt x="127" y="79"/>
                      <a:pt x="125" y="81"/>
                      <a:pt x="124" y="88"/>
                    </a:cubicBezTo>
                    <a:cubicBezTo>
                      <a:pt x="124" y="90"/>
                      <a:pt x="124" y="93"/>
                      <a:pt x="124" y="95"/>
                    </a:cubicBezTo>
                    <a:cubicBezTo>
                      <a:pt x="124" y="108"/>
                      <a:pt x="124" y="121"/>
                      <a:pt x="124" y="134"/>
                    </a:cubicBezTo>
                    <a:cubicBezTo>
                      <a:pt x="124" y="135"/>
                      <a:pt x="124" y="137"/>
                      <a:pt x="124" y="139"/>
                    </a:cubicBezTo>
                    <a:cubicBezTo>
                      <a:pt x="121" y="139"/>
                      <a:pt x="118" y="139"/>
                      <a:pt x="115" y="139"/>
                    </a:cubicBezTo>
                    <a:cubicBezTo>
                      <a:pt x="113" y="136"/>
                      <a:pt x="112" y="132"/>
                      <a:pt x="110" y="128"/>
                    </a:cubicBezTo>
                    <a:cubicBezTo>
                      <a:pt x="108" y="129"/>
                      <a:pt x="107" y="130"/>
                      <a:pt x="105" y="131"/>
                    </a:cubicBezTo>
                    <a:cubicBezTo>
                      <a:pt x="90" y="140"/>
                      <a:pt x="74" y="144"/>
                      <a:pt x="56" y="141"/>
                    </a:cubicBezTo>
                    <a:cubicBezTo>
                      <a:pt x="34" y="137"/>
                      <a:pt x="18" y="124"/>
                      <a:pt x="10" y="103"/>
                    </a:cubicBezTo>
                    <a:cubicBezTo>
                      <a:pt x="0" y="79"/>
                      <a:pt x="1" y="55"/>
                      <a:pt x="15" y="33"/>
                    </a:cubicBezTo>
                    <a:cubicBezTo>
                      <a:pt x="24" y="17"/>
                      <a:pt x="38" y="6"/>
                      <a:pt x="56" y="3"/>
                    </a:cubicBezTo>
                    <a:cubicBezTo>
                      <a:pt x="71" y="0"/>
                      <a:pt x="86" y="2"/>
                      <a:pt x="99" y="11"/>
                    </a:cubicBezTo>
                    <a:cubicBezTo>
                      <a:pt x="100" y="12"/>
                      <a:pt x="101" y="12"/>
                      <a:pt x="102" y="13"/>
                    </a:cubicBezTo>
                    <a:cubicBezTo>
                      <a:pt x="103" y="10"/>
                      <a:pt x="104" y="7"/>
                      <a:pt x="105" y="5"/>
                    </a:cubicBezTo>
                    <a:cubicBezTo>
                      <a:pt x="107" y="5"/>
                      <a:pt x="109" y="5"/>
                      <a:pt x="112" y="5"/>
                    </a:cubicBezTo>
                    <a:cubicBezTo>
                      <a:pt x="115" y="18"/>
                      <a:pt x="119" y="32"/>
                      <a:pt x="122" y="46"/>
                    </a:cubicBezTo>
                    <a:cubicBezTo>
                      <a:pt x="120" y="47"/>
                      <a:pt x="117" y="48"/>
                      <a:pt x="114" y="49"/>
                    </a:cubicBezTo>
                    <a:cubicBezTo>
                      <a:pt x="114" y="47"/>
                      <a:pt x="113" y="45"/>
                      <a:pt x="112" y="44"/>
                    </a:cubicBezTo>
                    <a:cubicBezTo>
                      <a:pt x="109" y="37"/>
                      <a:pt x="105" y="30"/>
                      <a:pt x="100" y="25"/>
                    </a:cubicBezTo>
                    <a:cubicBezTo>
                      <a:pt x="84" y="8"/>
                      <a:pt x="59" y="7"/>
                      <a:pt x="42" y="23"/>
                    </a:cubicBezTo>
                    <a:cubicBezTo>
                      <a:pt x="31" y="34"/>
                      <a:pt x="25" y="47"/>
                      <a:pt x="24" y="62"/>
                    </a:cubicBezTo>
                    <a:cubicBezTo>
                      <a:pt x="22" y="79"/>
                      <a:pt x="25" y="95"/>
                      <a:pt x="34" y="109"/>
                    </a:cubicBezTo>
                    <a:cubicBezTo>
                      <a:pt x="44" y="125"/>
                      <a:pt x="59" y="132"/>
                      <a:pt x="77" y="131"/>
                    </a:cubicBezTo>
                    <a:cubicBezTo>
                      <a:pt x="86" y="130"/>
                      <a:pt x="94" y="127"/>
                      <a:pt x="101" y="120"/>
                    </a:cubicBezTo>
                    <a:cubicBezTo>
                      <a:pt x="104" y="117"/>
                      <a:pt x="106" y="114"/>
                      <a:pt x="106" y="109"/>
                    </a:cubicBezTo>
                    <a:cubicBezTo>
                      <a:pt x="106" y="103"/>
                      <a:pt x="107" y="96"/>
                      <a:pt x="106" y="90"/>
                    </a:cubicBezTo>
                    <a:cubicBezTo>
                      <a:pt x="106" y="82"/>
                      <a:pt x="104" y="81"/>
                      <a:pt x="96" y="79"/>
                    </a:cubicBezTo>
                    <a:cubicBezTo>
                      <a:pt x="94" y="79"/>
                      <a:pt x="91" y="79"/>
                      <a:pt x="87"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7" name="Freeform 25">
                <a:extLst>
                  <a:ext uri="{FF2B5EF4-FFF2-40B4-BE49-F238E27FC236}">
                    <a16:creationId xmlns:a16="http://schemas.microsoft.com/office/drawing/2014/main" id="{42C70476-1D30-4F1C-8855-748E43ECBF5C}"/>
                  </a:ext>
                </a:extLst>
              </p:cNvPr>
              <p:cNvSpPr>
                <a:spLocks/>
              </p:cNvSpPr>
              <p:nvPr/>
            </p:nvSpPr>
            <p:spPr bwMode="auto">
              <a:xfrm>
                <a:off x="9005458" y="3884769"/>
                <a:ext cx="323584" cy="397272"/>
              </a:xfrm>
              <a:custGeom>
                <a:avLst/>
                <a:gdLst>
                  <a:gd name="T0" fmla="*/ 103 w 113"/>
                  <a:gd name="T1" fmla="*/ 44 h 140"/>
                  <a:gd name="T2" fmla="*/ 95 w 113"/>
                  <a:gd name="T3" fmla="*/ 46 h 140"/>
                  <a:gd name="T4" fmla="*/ 92 w 113"/>
                  <a:gd name="T5" fmla="*/ 41 h 140"/>
                  <a:gd name="T6" fmla="*/ 72 w 113"/>
                  <a:gd name="T7" fmla="*/ 18 h 140"/>
                  <a:gd name="T8" fmla="*/ 38 w 113"/>
                  <a:gd name="T9" fmla="*/ 12 h 140"/>
                  <a:gd name="T10" fmla="*/ 25 w 113"/>
                  <a:gd name="T11" fmla="*/ 19 h 140"/>
                  <a:gd name="T12" fmla="*/ 26 w 113"/>
                  <a:gd name="T13" fmla="*/ 44 h 140"/>
                  <a:gd name="T14" fmla="*/ 42 w 113"/>
                  <a:gd name="T15" fmla="*/ 53 h 140"/>
                  <a:gd name="T16" fmla="*/ 70 w 113"/>
                  <a:gd name="T17" fmla="*/ 62 h 140"/>
                  <a:gd name="T18" fmla="*/ 90 w 113"/>
                  <a:gd name="T19" fmla="*/ 70 h 140"/>
                  <a:gd name="T20" fmla="*/ 97 w 113"/>
                  <a:gd name="T21" fmla="*/ 125 h 140"/>
                  <a:gd name="T22" fmla="*/ 56 w 113"/>
                  <a:gd name="T23" fmla="*/ 140 h 140"/>
                  <a:gd name="T24" fmla="*/ 25 w 113"/>
                  <a:gd name="T25" fmla="*/ 128 h 140"/>
                  <a:gd name="T26" fmla="*/ 21 w 113"/>
                  <a:gd name="T27" fmla="*/ 125 h 140"/>
                  <a:gd name="T28" fmla="*/ 16 w 113"/>
                  <a:gd name="T29" fmla="*/ 137 h 140"/>
                  <a:gd name="T30" fmla="*/ 10 w 113"/>
                  <a:gd name="T31" fmla="*/ 137 h 140"/>
                  <a:gd name="T32" fmla="*/ 1 w 113"/>
                  <a:gd name="T33" fmla="*/ 89 h 140"/>
                  <a:gd name="T34" fmla="*/ 10 w 113"/>
                  <a:gd name="T35" fmla="*/ 87 h 140"/>
                  <a:gd name="T36" fmla="*/ 13 w 113"/>
                  <a:gd name="T37" fmla="*/ 95 h 140"/>
                  <a:gd name="T38" fmla="*/ 36 w 113"/>
                  <a:gd name="T39" fmla="*/ 122 h 140"/>
                  <a:gd name="T40" fmla="*/ 69 w 113"/>
                  <a:gd name="T41" fmla="*/ 128 h 140"/>
                  <a:gd name="T42" fmla="*/ 85 w 113"/>
                  <a:gd name="T43" fmla="*/ 119 h 140"/>
                  <a:gd name="T44" fmla="*/ 81 w 113"/>
                  <a:gd name="T45" fmla="*/ 86 h 140"/>
                  <a:gd name="T46" fmla="*/ 63 w 113"/>
                  <a:gd name="T47" fmla="*/ 79 h 140"/>
                  <a:gd name="T48" fmla="*/ 38 w 113"/>
                  <a:gd name="T49" fmla="*/ 71 h 140"/>
                  <a:gd name="T50" fmla="*/ 19 w 113"/>
                  <a:gd name="T51" fmla="*/ 62 h 140"/>
                  <a:gd name="T52" fmla="*/ 15 w 113"/>
                  <a:gd name="T53" fmla="*/ 13 h 140"/>
                  <a:gd name="T54" fmla="*/ 51 w 113"/>
                  <a:gd name="T55" fmla="*/ 0 h 140"/>
                  <a:gd name="T56" fmla="*/ 81 w 113"/>
                  <a:gd name="T57" fmla="*/ 10 h 140"/>
                  <a:gd name="T58" fmla="*/ 82 w 113"/>
                  <a:gd name="T59" fmla="*/ 11 h 140"/>
                  <a:gd name="T60" fmla="*/ 83 w 113"/>
                  <a:gd name="T61" fmla="*/ 11 h 140"/>
                  <a:gd name="T62" fmla="*/ 87 w 113"/>
                  <a:gd name="T63" fmla="*/ 2 h 140"/>
                  <a:gd name="T64" fmla="*/ 93 w 113"/>
                  <a:gd name="T65" fmla="*/ 2 h 140"/>
                  <a:gd name="T66" fmla="*/ 103 w 113"/>
                  <a:gd name="T67"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 h="140">
                    <a:moveTo>
                      <a:pt x="103" y="44"/>
                    </a:moveTo>
                    <a:cubicBezTo>
                      <a:pt x="100" y="45"/>
                      <a:pt x="98" y="45"/>
                      <a:pt x="95" y="46"/>
                    </a:cubicBezTo>
                    <a:cubicBezTo>
                      <a:pt x="94" y="44"/>
                      <a:pt x="93" y="43"/>
                      <a:pt x="92" y="41"/>
                    </a:cubicBezTo>
                    <a:cubicBezTo>
                      <a:pt x="87" y="32"/>
                      <a:pt x="81" y="24"/>
                      <a:pt x="72" y="18"/>
                    </a:cubicBezTo>
                    <a:cubicBezTo>
                      <a:pt x="61" y="11"/>
                      <a:pt x="50" y="9"/>
                      <a:pt x="38" y="12"/>
                    </a:cubicBezTo>
                    <a:cubicBezTo>
                      <a:pt x="33" y="13"/>
                      <a:pt x="28" y="16"/>
                      <a:pt x="25" y="19"/>
                    </a:cubicBezTo>
                    <a:cubicBezTo>
                      <a:pt x="18" y="27"/>
                      <a:pt x="19" y="38"/>
                      <a:pt x="26" y="44"/>
                    </a:cubicBezTo>
                    <a:cubicBezTo>
                      <a:pt x="31" y="49"/>
                      <a:pt x="36" y="51"/>
                      <a:pt x="42" y="53"/>
                    </a:cubicBezTo>
                    <a:cubicBezTo>
                      <a:pt x="51" y="56"/>
                      <a:pt x="61" y="59"/>
                      <a:pt x="70" y="62"/>
                    </a:cubicBezTo>
                    <a:cubicBezTo>
                      <a:pt x="77" y="64"/>
                      <a:pt x="84" y="67"/>
                      <a:pt x="90" y="70"/>
                    </a:cubicBezTo>
                    <a:cubicBezTo>
                      <a:pt x="113" y="83"/>
                      <a:pt x="112" y="111"/>
                      <a:pt x="97" y="125"/>
                    </a:cubicBezTo>
                    <a:cubicBezTo>
                      <a:pt x="85" y="137"/>
                      <a:pt x="71" y="140"/>
                      <a:pt x="56" y="140"/>
                    </a:cubicBezTo>
                    <a:cubicBezTo>
                      <a:pt x="44" y="139"/>
                      <a:pt x="34" y="135"/>
                      <a:pt x="25" y="128"/>
                    </a:cubicBezTo>
                    <a:cubicBezTo>
                      <a:pt x="24" y="127"/>
                      <a:pt x="23" y="126"/>
                      <a:pt x="21" y="125"/>
                    </a:cubicBezTo>
                    <a:cubicBezTo>
                      <a:pt x="19" y="129"/>
                      <a:pt x="18" y="133"/>
                      <a:pt x="16" y="137"/>
                    </a:cubicBezTo>
                    <a:cubicBezTo>
                      <a:pt x="14" y="137"/>
                      <a:pt x="12" y="137"/>
                      <a:pt x="10" y="137"/>
                    </a:cubicBezTo>
                    <a:cubicBezTo>
                      <a:pt x="7" y="121"/>
                      <a:pt x="4" y="105"/>
                      <a:pt x="1" y="89"/>
                    </a:cubicBezTo>
                    <a:cubicBezTo>
                      <a:pt x="4" y="88"/>
                      <a:pt x="7" y="88"/>
                      <a:pt x="10" y="87"/>
                    </a:cubicBezTo>
                    <a:cubicBezTo>
                      <a:pt x="11" y="90"/>
                      <a:pt x="12" y="93"/>
                      <a:pt x="13" y="95"/>
                    </a:cubicBezTo>
                    <a:cubicBezTo>
                      <a:pt x="18" y="106"/>
                      <a:pt x="26" y="116"/>
                      <a:pt x="36" y="122"/>
                    </a:cubicBezTo>
                    <a:cubicBezTo>
                      <a:pt x="46" y="129"/>
                      <a:pt x="57" y="131"/>
                      <a:pt x="69" y="128"/>
                    </a:cubicBezTo>
                    <a:cubicBezTo>
                      <a:pt x="75" y="127"/>
                      <a:pt x="80" y="123"/>
                      <a:pt x="85" y="119"/>
                    </a:cubicBezTo>
                    <a:cubicBezTo>
                      <a:pt x="94" y="110"/>
                      <a:pt x="94" y="93"/>
                      <a:pt x="81" y="86"/>
                    </a:cubicBezTo>
                    <a:cubicBezTo>
                      <a:pt x="75" y="83"/>
                      <a:pt x="69" y="81"/>
                      <a:pt x="63" y="79"/>
                    </a:cubicBezTo>
                    <a:cubicBezTo>
                      <a:pt x="55" y="76"/>
                      <a:pt x="46" y="74"/>
                      <a:pt x="38" y="71"/>
                    </a:cubicBezTo>
                    <a:cubicBezTo>
                      <a:pt x="31" y="69"/>
                      <a:pt x="25" y="66"/>
                      <a:pt x="19" y="62"/>
                    </a:cubicBezTo>
                    <a:cubicBezTo>
                      <a:pt x="1" y="51"/>
                      <a:pt x="0" y="27"/>
                      <a:pt x="15" y="13"/>
                    </a:cubicBezTo>
                    <a:cubicBezTo>
                      <a:pt x="25" y="3"/>
                      <a:pt x="37" y="0"/>
                      <a:pt x="51" y="0"/>
                    </a:cubicBezTo>
                    <a:cubicBezTo>
                      <a:pt x="62" y="0"/>
                      <a:pt x="72" y="3"/>
                      <a:pt x="81" y="10"/>
                    </a:cubicBezTo>
                    <a:cubicBezTo>
                      <a:pt x="81" y="10"/>
                      <a:pt x="81" y="11"/>
                      <a:pt x="82" y="11"/>
                    </a:cubicBezTo>
                    <a:cubicBezTo>
                      <a:pt x="82" y="11"/>
                      <a:pt x="82" y="11"/>
                      <a:pt x="83" y="11"/>
                    </a:cubicBezTo>
                    <a:cubicBezTo>
                      <a:pt x="84" y="8"/>
                      <a:pt x="85" y="5"/>
                      <a:pt x="87" y="2"/>
                    </a:cubicBezTo>
                    <a:cubicBezTo>
                      <a:pt x="89" y="2"/>
                      <a:pt x="91" y="2"/>
                      <a:pt x="93" y="2"/>
                    </a:cubicBezTo>
                    <a:cubicBezTo>
                      <a:pt x="96" y="16"/>
                      <a:pt x="100" y="30"/>
                      <a:pt x="103"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8" name="Freeform 27">
                <a:extLst>
                  <a:ext uri="{FF2B5EF4-FFF2-40B4-BE49-F238E27FC236}">
                    <a16:creationId xmlns:a16="http://schemas.microsoft.com/office/drawing/2014/main" id="{4136D2AD-C6EE-4398-B384-19DEE0F1B390}"/>
                  </a:ext>
                </a:extLst>
              </p:cNvPr>
              <p:cNvSpPr>
                <a:spLocks noEditPoints="1"/>
              </p:cNvSpPr>
              <p:nvPr/>
            </p:nvSpPr>
            <p:spPr bwMode="auto">
              <a:xfrm>
                <a:off x="4616246" y="3887973"/>
                <a:ext cx="323584" cy="384457"/>
              </a:xfrm>
              <a:custGeom>
                <a:avLst/>
                <a:gdLst>
                  <a:gd name="T0" fmla="*/ 33 w 113"/>
                  <a:gd name="T1" fmla="*/ 78 h 135"/>
                  <a:gd name="T2" fmla="*/ 33 w 113"/>
                  <a:gd name="T3" fmla="*/ 82 h 135"/>
                  <a:gd name="T4" fmla="*/ 33 w 113"/>
                  <a:gd name="T5" fmla="*/ 114 h 135"/>
                  <a:gd name="T6" fmla="*/ 33 w 113"/>
                  <a:gd name="T7" fmla="*/ 118 h 135"/>
                  <a:gd name="T8" fmla="*/ 43 w 113"/>
                  <a:gd name="T9" fmla="*/ 128 h 135"/>
                  <a:gd name="T10" fmla="*/ 49 w 113"/>
                  <a:gd name="T11" fmla="*/ 128 h 135"/>
                  <a:gd name="T12" fmla="*/ 49 w 113"/>
                  <a:gd name="T13" fmla="*/ 135 h 135"/>
                  <a:gd name="T14" fmla="*/ 0 w 113"/>
                  <a:gd name="T15" fmla="*/ 135 h 135"/>
                  <a:gd name="T16" fmla="*/ 0 w 113"/>
                  <a:gd name="T17" fmla="*/ 128 h 135"/>
                  <a:gd name="T18" fmla="*/ 8 w 113"/>
                  <a:gd name="T19" fmla="*/ 127 h 135"/>
                  <a:gd name="T20" fmla="*/ 15 w 113"/>
                  <a:gd name="T21" fmla="*/ 120 h 135"/>
                  <a:gd name="T22" fmla="*/ 15 w 113"/>
                  <a:gd name="T23" fmla="*/ 114 h 135"/>
                  <a:gd name="T24" fmla="*/ 15 w 113"/>
                  <a:gd name="T25" fmla="*/ 21 h 135"/>
                  <a:gd name="T26" fmla="*/ 15 w 113"/>
                  <a:gd name="T27" fmla="*/ 14 h 135"/>
                  <a:gd name="T28" fmla="*/ 9 w 113"/>
                  <a:gd name="T29" fmla="*/ 9 h 135"/>
                  <a:gd name="T30" fmla="*/ 0 w 113"/>
                  <a:gd name="T31" fmla="*/ 8 h 135"/>
                  <a:gd name="T32" fmla="*/ 0 w 113"/>
                  <a:gd name="T33" fmla="*/ 1 h 135"/>
                  <a:gd name="T34" fmla="*/ 4 w 113"/>
                  <a:gd name="T35" fmla="*/ 0 h 135"/>
                  <a:gd name="T36" fmla="*/ 56 w 113"/>
                  <a:gd name="T37" fmla="*/ 0 h 135"/>
                  <a:gd name="T38" fmla="*/ 73 w 113"/>
                  <a:gd name="T39" fmla="*/ 1 h 135"/>
                  <a:gd name="T40" fmla="*/ 106 w 113"/>
                  <a:gd name="T41" fmla="*/ 50 h 135"/>
                  <a:gd name="T42" fmla="*/ 78 w 113"/>
                  <a:gd name="T43" fmla="*/ 76 h 135"/>
                  <a:gd name="T44" fmla="*/ 55 w 113"/>
                  <a:gd name="T45" fmla="*/ 78 h 135"/>
                  <a:gd name="T46" fmla="*/ 33 w 113"/>
                  <a:gd name="T47" fmla="*/ 78 h 135"/>
                  <a:gd name="T48" fmla="*/ 33 w 113"/>
                  <a:gd name="T49" fmla="*/ 68 h 135"/>
                  <a:gd name="T50" fmla="*/ 67 w 113"/>
                  <a:gd name="T51" fmla="*/ 67 h 135"/>
                  <a:gd name="T52" fmla="*/ 85 w 113"/>
                  <a:gd name="T53" fmla="*/ 52 h 135"/>
                  <a:gd name="T54" fmla="*/ 87 w 113"/>
                  <a:gd name="T55" fmla="*/ 29 h 135"/>
                  <a:gd name="T56" fmla="*/ 66 w 113"/>
                  <a:gd name="T57" fmla="*/ 11 h 135"/>
                  <a:gd name="T58" fmla="*/ 34 w 113"/>
                  <a:gd name="T59" fmla="*/ 11 h 135"/>
                  <a:gd name="T60" fmla="*/ 33 w 113"/>
                  <a:gd name="T61" fmla="*/ 11 h 135"/>
                  <a:gd name="T62" fmla="*/ 33 w 113"/>
                  <a:gd name="T63"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35">
                    <a:moveTo>
                      <a:pt x="33" y="78"/>
                    </a:moveTo>
                    <a:cubicBezTo>
                      <a:pt x="33" y="80"/>
                      <a:pt x="33" y="81"/>
                      <a:pt x="33" y="82"/>
                    </a:cubicBezTo>
                    <a:cubicBezTo>
                      <a:pt x="33" y="93"/>
                      <a:pt x="33" y="103"/>
                      <a:pt x="33" y="114"/>
                    </a:cubicBezTo>
                    <a:cubicBezTo>
                      <a:pt x="33" y="115"/>
                      <a:pt x="33" y="117"/>
                      <a:pt x="33" y="118"/>
                    </a:cubicBezTo>
                    <a:cubicBezTo>
                      <a:pt x="34" y="125"/>
                      <a:pt x="35" y="127"/>
                      <a:pt x="43" y="128"/>
                    </a:cubicBezTo>
                    <a:cubicBezTo>
                      <a:pt x="45" y="128"/>
                      <a:pt x="47" y="128"/>
                      <a:pt x="49" y="128"/>
                    </a:cubicBezTo>
                    <a:cubicBezTo>
                      <a:pt x="49" y="130"/>
                      <a:pt x="49" y="133"/>
                      <a:pt x="49" y="135"/>
                    </a:cubicBezTo>
                    <a:cubicBezTo>
                      <a:pt x="33" y="135"/>
                      <a:pt x="16" y="135"/>
                      <a:pt x="0" y="135"/>
                    </a:cubicBezTo>
                    <a:cubicBezTo>
                      <a:pt x="0" y="133"/>
                      <a:pt x="0" y="131"/>
                      <a:pt x="0" y="128"/>
                    </a:cubicBezTo>
                    <a:cubicBezTo>
                      <a:pt x="2" y="128"/>
                      <a:pt x="5" y="128"/>
                      <a:pt x="8" y="127"/>
                    </a:cubicBezTo>
                    <a:cubicBezTo>
                      <a:pt x="13" y="126"/>
                      <a:pt x="14" y="125"/>
                      <a:pt x="15" y="120"/>
                    </a:cubicBezTo>
                    <a:cubicBezTo>
                      <a:pt x="15" y="118"/>
                      <a:pt x="15" y="116"/>
                      <a:pt x="15" y="114"/>
                    </a:cubicBezTo>
                    <a:cubicBezTo>
                      <a:pt x="16" y="83"/>
                      <a:pt x="16" y="52"/>
                      <a:pt x="15" y="21"/>
                    </a:cubicBezTo>
                    <a:cubicBezTo>
                      <a:pt x="15" y="19"/>
                      <a:pt x="15" y="16"/>
                      <a:pt x="15" y="14"/>
                    </a:cubicBezTo>
                    <a:cubicBezTo>
                      <a:pt x="14" y="11"/>
                      <a:pt x="12" y="9"/>
                      <a:pt x="9" y="9"/>
                    </a:cubicBezTo>
                    <a:cubicBezTo>
                      <a:pt x="6" y="8"/>
                      <a:pt x="3" y="8"/>
                      <a:pt x="0" y="8"/>
                    </a:cubicBezTo>
                    <a:cubicBezTo>
                      <a:pt x="0" y="5"/>
                      <a:pt x="0" y="3"/>
                      <a:pt x="0" y="1"/>
                    </a:cubicBezTo>
                    <a:cubicBezTo>
                      <a:pt x="1" y="0"/>
                      <a:pt x="3" y="0"/>
                      <a:pt x="4" y="0"/>
                    </a:cubicBezTo>
                    <a:cubicBezTo>
                      <a:pt x="21" y="0"/>
                      <a:pt x="39" y="0"/>
                      <a:pt x="56" y="0"/>
                    </a:cubicBezTo>
                    <a:cubicBezTo>
                      <a:pt x="62" y="0"/>
                      <a:pt x="68" y="1"/>
                      <a:pt x="73" y="1"/>
                    </a:cubicBezTo>
                    <a:cubicBezTo>
                      <a:pt x="98" y="4"/>
                      <a:pt x="113" y="26"/>
                      <a:pt x="106" y="50"/>
                    </a:cubicBezTo>
                    <a:cubicBezTo>
                      <a:pt x="102" y="64"/>
                      <a:pt x="93" y="73"/>
                      <a:pt x="78" y="76"/>
                    </a:cubicBezTo>
                    <a:cubicBezTo>
                      <a:pt x="70" y="77"/>
                      <a:pt x="63" y="77"/>
                      <a:pt x="55" y="78"/>
                    </a:cubicBezTo>
                    <a:cubicBezTo>
                      <a:pt x="48" y="78"/>
                      <a:pt x="41" y="78"/>
                      <a:pt x="33" y="78"/>
                    </a:cubicBezTo>
                    <a:close/>
                    <a:moveTo>
                      <a:pt x="33" y="68"/>
                    </a:moveTo>
                    <a:cubicBezTo>
                      <a:pt x="45" y="67"/>
                      <a:pt x="56" y="68"/>
                      <a:pt x="67" y="67"/>
                    </a:cubicBezTo>
                    <a:cubicBezTo>
                      <a:pt x="76" y="66"/>
                      <a:pt x="82" y="60"/>
                      <a:pt x="85" y="52"/>
                    </a:cubicBezTo>
                    <a:cubicBezTo>
                      <a:pt x="89" y="45"/>
                      <a:pt x="89" y="37"/>
                      <a:pt x="87" y="29"/>
                    </a:cubicBezTo>
                    <a:cubicBezTo>
                      <a:pt x="84" y="19"/>
                      <a:pt x="78" y="12"/>
                      <a:pt x="66" y="11"/>
                    </a:cubicBezTo>
                    <a:cubicBezTo>
                      <a:pt x="56" y="11"/>
                      <a:pt x="45" y="11"/>
                      <a:pt x="34" y="11"/>
                    </a:cubicBezTo>
                    <a:cubicBezTo>
                      <a:pt x="34" y="11"/>
                      <a:pt x="34" y="11"/>
                      <a:pt x="33" y="11"/>
                    </a:cubicBezTo>
                    <a:cubicBezTo>
                      <a:pt x="33" y="30"/>
                      <a:pt x="33" y="48"/>
                      <a:pt x="3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9" name="Freeform 29">
                <a:extLst>
                  <a:ext uri="{FF2B5EF4-FFF2-40B4-BE49-F238E27FC236}">
                    <a16:creationId xmlns:a16="http://schemas.microsoft.com/office/drawing/2014/main" id="{26056B2E-6223-4FEE-8248-F2EA17DBAF5B}"/>
                  </a:ext>
                </a:extLst>
              </p:cNvPr>
              <p:cNvSpPr>
                <a:spLocks/>
              </p:cNvSpPr>
              <p:nvPr/>
            </p:nvSpPr>
            <p:spPr bwMode="auto">
              <a:xfrm>
                <a:off x="6858909" y="3891177"/>
                <a:ext cx="381253" cy="394068"/>
              </a:xfrm>
              <a:custGeom>
                <a:avLst/>
                <a:gdLst>
                  <a:gd name="T0" fmla="*/ 49 w 133"/>
                  <a:gd name="T1" fmla="*/ 0 h 138"/>
                  <a:gd name="T2" fmla="*/ 49 w 133"/>
                  <a:gd name="T3" fmla="*/ 7 h 138"/>
                  <a:gd name="T4" fmla="*/ 41 w 133"/>
                  <a:gd name="T5" fmla="*/ 8 h 138"/>
                  <a:gd name="T6" fmla="*/ 34 w 133"/>
                  <a:gd name="T7" fmla="*/ 15 h 138"/>
                  <a:gd name="T8" fmla="*/ 33 w 133"/>
                  <a:gd name="T9" fmla="*/ 23 h 138"/>
                  <a:gd name="T10" fmla="*/ 33 w 133"/>
                  <a:gd name="T11" fmla="*/ 83 h 138"/>
                  <a:gd name="T12" fmla="*/ 34 w 133"/>
                  <a:gd name="T13" fmla="*/ 96 h 138"/>
                  <a:gd name="T14" fmla="*/ 60 w 133"/>
                  <a:gd name="T15" fmla="*/ 124 h 138"/>
                  <a:gd name="T16" fmla="*/ 100 w 133"/>
                  <a:gd name="T17" fmla="*/ 110 h 138"/>
                  <a:gd name="T18" fmla="*/ 106 w 133"/>
                  <a:gd name="T19" fmla="*/ 94 h 138"/>
                  <a:gd name="T20" fmla="*/ 107 w 133"/>
                  <a:gd name="T21" fmla="*/ 80 h 138"/>
                  <a:gd name="T22" fmla="*/ 107 w 133"/>
                  <a:gd name="T23" fmla="*/ 24 h 138"/>
                  <a:gd name="T24" fmla="*/ 106 w 133"/>
                  <a:gd name="T25" fmla="*/ 15 h 138"/>
                  <a:gd name="T26" fmla="*/ 97 w 133"/>
                  <a:gd name="T27" fmla="*/ 8 h 138"/>
                  <a:gd name="T28" fmla="*/ 91 w 133"/>
                  <a:gd name="T29" fmla="*/ 7 h 138"/>
                  <a:gd name="T30" fmla="*/ 91 w 133"/>
                  <a:gd name="T31" fmla="*/ 0 h 138"/>
                  <a:gd name="T32" fmla="*/ 133 w 133"/>
                  <a:gd name="T33" fmla="*/ 0 h 138"/>
                  <a:gd name="T34" fmla="*/ 133 w 133"/>
                  <a:gd name="T35" fmla="*/ 7 h 138"/>
                  <a:gd name="T36" fmla="*/ 126 w 133"/>
                  <a:gd name="T37" fmla="*/ 8 h 138"/>
                  <a:gd name="T38" fmla="*/ 118 w 133"/>
                  <a:gd name="T39" fmla="*/ 15 h 138"/>
                  <a:gd name="T40" fmla="*/ 118 w 133"/>
                  <a:gd name="T41" fmla="*/ 25 h 138"/>
                  <a:gd name="T42" fmla="*/ 117 w 133"/>
                  <a:gd name="T43" fmla="*/ 88 h 138"/>
                  <a:gd name="T44" fmla="*/ 114 w 133"/>
                  <a:gd name="T45" fmla="*/ 105 h 138"/>
                  <a:gd name="T46" fmla="*/ 74 w 133"/>
                  <a:gd name="T47" fmla="*/ 136 h 138"/>
                  <a:gd name="T48" fmla="*/ 35 w 133"/>
                  <a:gd name="T49" fmla="*/ 127 h 138"/>
                  <a:gd name="T50" fmla="*/ 17 w 133"/>
                  <a:gd name="T51" fmla="*/ 96 h 138"/>
                  <a:gd name="T52" fmla="*/ 16 w 133"/>
                  <a:gd name="T53" fmla="*/ 83 h 138"/>
                  <a:gd name="T54" fmla="*/ 16 w 133"/>
                  <a:gd name="T55" fmla="*/ 25 h 138"/>
                  <a:gd name="T56" fmla="*/ 16 w 133"/>
                  <a:gd name="T57" fmla="*/ 15 h 138"/>
                  <a:gd name="T58" fmla="*/ 8 w 133"/>
                  <a:gd name="T59" fmla="*/ 8 h 138"/>
                  <a:gd name="T60" fmla="*/ 0 w 133"/>
                  <a:gd name="T61" fmla="*/ 7 h 138"/>
                  <a:gd name="T62" fmla="*/ 0 w 133"/>
                  <a:gd name="T63" fmla="*/ 0 h 138"/>
                  <a:gd name="T64" fmla="*/ 49 w 133"/>
                  <a:gd name="T6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8">
                    <a:moveTo>
                      <a:pt x="49" y="0"/>
                    </a:moveTo>
                    <a:cubicBezTo>
                      <a:pt x="49" y="2"/>
                      <a:pt x="49" y="4"/>
                      <a:pt x="49" y="7"/>
                    </a:cubicBezTo>
                    <a:cubicBezTo>
                      <a:pt x="46" y="7"/>
                      <a:pt x="44" y="7"/>
                      <a:pt x="41" y="8"/>
                    </a:cubicBezTo>
                    <a:cubicBezTo>
                      <a:pt x="36" y="8"/>
                      <a:pt x="34" y="10"/>
                      <a:pt x="34" y="15"/>
                    </a:cubicBezTo>
                    <a:cubicBezTo>
                      <a:pt x="33" y="17"/>
                      <a:pt x="33" y="20"/>
                      <a:pt x="33" y="23"/>
                    </a:cubicBezTo>
                    <a:cubicBezTo>
                      <a:pt x="33" y="43"/>
                      <a:pt x="33" y="63"/>
                      <a:pt x="33" y="83"/>
                    </a:cubicBezTo>
                    <a:cubicBezTo>
                      <a:pt x="33" y="87"/>
                      <a:pt x="33" y="92"/>
                      <a:pt x="34" y="96"/>
                    </a:cubicBezTo>
                    <a:cubicBezTo>
                      <a:pt x="36" y="112"/>
                      <a:pt x="46" y="120"/>
                      <a:pt x="60" y="124"/>
                    </a:cubicBezTo>
                    <a:cubicBezTo>
                      <a:pt x="76" y="128"/>
                      <a:pt x="89" y="123"/>
                      <a:pt x="100" y="110"/>
                    </a:cubicBezTo>
                    <a:cubicBezTo>
                      <a:pt x="104" y="106"/>
                      <a:pt x="105" y="100"/>
                      <a:pt x="106" y="94"/>
                    </a:cubicBezTo>
                    <a:cubicBezTo>
                      <a:pt x="106" y="90"/>
                      <a:pt x="106" y="85"/>
                      <a:pt x="107" y="80"/>
                    </a:cubicBezTo>
                    <a:cubicBezTo>
                      <a:pt x="107" y="62"/>
                      <a:pt x="107" y="43"/>
                      <a:pt x="107" y="24"/>
                    </a:cubicBezTo>
                    <a:cubicBezTo>
                      <a:pt x="107" y="21"/>
                      <a:pt x="106" y="18"/>
                      <a:pt x="106" y="15"/>
                    </a:cubicBezTo>
                    <a:cubicBezTo>
                      <a:pt x="105" y="10"/>
                      <a:pt x="103" y="8"/>
                      <a:pt x="97" y="8"/>
                    </a:cubicBezTo>
                    <a:cubicBezTo>
                      <a:pt x="95" y="7"/>
                      <a:pt x="93" y="7"/>
                      <a:pt x="91" y="7"/>
                    </a:cubicBezTo>
                    <a:cubicBezTo>
                      <a:pt x="91" y="4"/>
                      <a:pt x="91" y="2"/>
                      <a:pt x="91" y="0"/>
                    </a:cubicBezTo>
                    <a:cubicBezTo>
                      <a:pt x="105" y="0"/>
                      <a:pt x="119" y="0"/>
                      <a:pt x="133" y="0"/>
                    </a:cubicBezTo>
                    <a:cubicBezTo>
                      <a:pt x="133" y="2"/>
                      <a:pt x="133" y="4"/>
                      <a:pt x="133" y="7"/>
                    </a:cubicBezTo>
                    <a:cubicBezTo>
                      <a:pt x="131" y="7"/>
                      <a:pt x="128" y="7"/>
                      <a:pt x="126" y="8"/>
                    </a:cubicBezTo>
                    <a:cubicBezTo>
                      <a:pt x="121" y="8"/>
                      <a:pt x="119" y="11"/>
                      <a:pt x="118" y="15"/>
                    </a:cubicBezTo>
                    <a:cubicBezTo>
                      <a:pt x="118" y="18"/>
                      <a:pt x="118" y="22"/>
                      <a:pt x="118" y="25"/>
                    </a:cubicBezTo>
                    <a:cubicBezTo>
                      <a:pt x="117" y="46"/>
                      <a:pt x="118" y="67"/>
                      <a:pt x="117" y="88"/>
                    </a:cubicBezTo>
                    <a:cubicBezTo>
                      <a:pt x="117" y="94"/>
                      <a:pt x="116" y="99"/>
                      <a:pt x="114" y="105"/>
                    </a:cubicBezTo>
                    <a:cubicBezTo>
                      <a:pt x="108" y="124"/>
                      <a:pt x="94" y="134"/>
                      <a:pt x="74" y="136"/>
                    </a:cubicBezTo>
                    <a:cubicBezTo>
                      <a:pt x="60" y="138"/>
                      <a:pt x="47" y="135"/>
                      <a:pt x="35" y="127"/>
                    </a:cubicBezTo>
                    <a:cubicBezTo>
                      <a:pt x="24" y="120"/>
                      <a:pt x="18" y="109"/>
                      <a:pt x="17" y="96"/>
                    </a:cubicBezTo>
                    <a:cubicBezTo>
                      <a:pt x="16" y="92"/>
                      <a:pt x="16" y="87"/>
                      <a:pt x="16" y="83"/>
                    </a:cubicBezTo>
                    <a:cubicBezTo>
                      <a:pt x="16" y="64"/>
                      <a:pt x="16" y="45"/>
                      <a:pt x="16" y="25"/>
                    </a:cubicBezTo>
                    <a:cubicBezTo>
                      <a:pt x="16" y="22"/>
                      <a:pt x="16" y="18"/>
                      <a:pt x="16" y="15"/>
                    </a:cubicBezTo>
                    <a:cubicBezTo>
                      <a:pt x="15" y="10"/>
                      <a:pt x="13" y="8"/>
                      <a:pt x="8" y="8"/>
                    </a:cubicBezTo>
                    <a:cubicBezTo>
                      <a:pt x="5" y="7"/>
                      <a:pt x="3" y="7"/>
                      <a:pt x="0" y="7"/>
                    </a:cubicBezTo>
                    <a:cubicBezTo>
                      <a:pt x="0" y="4"/>
                      <a:pt x="0" y="2"/>
                      <a:pt x="0" y="0"/>
                    </a:cubicBezTo>
                    <a:cubicBezTo>
                      <a:pt x="16" y="0"/>
                      <a:pt x="32" y="0"/>
                      <a:pt x="49"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0" name="Freeform 30">
                <a:extLst>
                  <a:ext uri="{FF2B5EF4-FFF2-40B4-BE49-F238E27FC236}">
                    <a16:creationId xmlns:a16="http://schemas.microsoft.com/office/drawing/2014/main" id="{006B390B-42C2-4B79-90D3-881CC2CFDCE9}"/>
                  </a:ext>
                </a:extLst>
              </p:cNvPr>
              <p:cNvSpPr>
                <a:spLocks/>
              </p:cNvSpPr>
              <p:nvPr/>
            </p:nvSpPr>
            <p:spPr bwMode="auto">
              <a:xfrm>
                <a:off x="7832866" y="3891177"/>
                <a:ext cx="378049" cy="390864"/>
              </a:xfrm>
              <a:custGeom>
                <a:avLst/>
                <a:gdLst>
                  <a:gd name="T0" fmla="*/ 73 w 133"/>
                  <a:gd name="T1" fmla="*/ 137 h 137"/>
                  <a:gd name="T2" fmla="*/ 64 w 133"/>
                  <a:gd name="T3" fmla="*/ 137 h 137"/>
                  <a:gd name="T4" fmla="*/ 58 w 133"/>
                  <a:gd name="T5" fmla="*/ 133 h 137"/>
                  <a:gd name="T6" fmla="*/ 39 w 133"/>
                  <a:gd name="T7" fmla="*/ 80 h 137"/>
                  <a:gd name="T8" fmla="*/ 17 w 133"/>
                  <a:gd name="T9" fmla="*/ 23 h 137"/>
                  <a:gd name="T10" fmla="*/ 13 w 133"/>
                  <a:gd name="T11" fmla="*/ 14 h 137"/>
                  <a:gd name="T12" fmla="*/ 4 w 133"/>
                  <a:gd name="T13" fmla="*/ 7 h 137"/>
                  <a:gd name="T14" fmla="*/ 0 w 133"/>
                  <a:gd name="T15" fmla="*/ 7 h 137"/>
                  <a:gd name="T16" fmla="*/ 0 w 133"/>
                  <a:gd name="T17" fmla="*/ 0 h 137"/>
                  <a:gd name="T18" fmla="*/ 47 w 133"/>
                  <a:gd name="T19" fmla="*/ 0 h 137"/>
                  <a:gd name="T20" fmla="*/ 47 w 133"/>
                  <a:gd name="T21" fmla="*/ 7 h 137"/>
                  <a:gd name="T22" fmla="*/ 39 w 133"/>
                  <a:gd name="T23" fmla="*/ 8 h 137"/>
                  <a:gd name="T24" fmla="*/ 34 w 133"/>
                  <a:gd name="T25" fmla="*/ 15 h 137"/>
                  <a:gd name="T26" fmla="*/ 35 w 133"/>
                  <a:gd name="T27" fmla="*/ 20 h 137"/>
                  <a:gd name="T28" fmla="*/ 68 w 133"/>
                  <a:gd name="T29" fmla="*/ 112 h 137"/>
                  <a:gd name="T30" fmla="*/ 70 w 133"/>
                  <a:gd name="T31" fmla="*/ 116 h 137"/>
                  <a:gd name="T32" fmla="*/ 72 w 133"/>
                  <a:gd name="T33" fmla="*/ 113 h 137"/>
                  <a:gd name="T34" fmla="*/ 106 w 133"/>
                  <a:gd name="T35" fmla="*/ 18 h 137"/>
                  <a:gd name="T36" fmla="*/ 106 w 133"/>
                  <a:gd name="T37" fmla="*/ 16 h 137"/>
                  <a:gd name="T38" fmla="*/ 101 w 133"/>
                  <a:gd name="T39" fmla="*/ 7 h 137"/>
                  <a:gd name="T40" fmla="*/ 94 w 133"/>
                  <a:gd name="T41" fmla="*/ 7 h 137"/>
                  <a:gd name="T42" fmla="*/ 94 w 133"/>
                  <a:gd name="T43" fmla="*/ 0 h 137"/>
                  <a:gd name="T44" fmla="*/ 133 w 133"/>
                  <a:gd name="T45" fmla="*/ 0 h 137"/>
                  <a:gd name="T46" fmla="*/ 133 w 133"/>
                  <a:gd name="T47" fmla="*/ 7 h 137"/>
                  <a:gd name="T48" fmla="*/ 130 w 133"/>
                  <a:gd name="T49" fmla="*/ 7 h 137"/>
                  <a:gd name="T50" fmla="*/ 119 w 133"/>
                  <a:gd name="T51" fmla="*/ 16 h 137"/>
                  <a:gd name="T52" fmla="*/ 110 w 133"/>
                  <a:gd name="T53" fmla="*/ 38 h 137"/>
                  <a:gd name="T54" fmla="*/ 74 w 133"/>
                  <a:gd name="T55" fmla="*/ 133 h 137"/>
                  <a:gd name="T56" fmla="*/ 73 w 133"/>
                  <a:gd name="T5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7">
                    <a:moveTo>
                      <a:pt x="73" y="137"/>
                    </a:moveTo>
                    <a:cubicBezTo>
                      <a:pt x="69" y="137"/>
                      <a:pt x="66" y="137"/>
                      <a:pt x="64" y="137"/>
                    </a:cubicBezTo>
                    <a:cubicBezTo>
                      <a:pt x="61" y="137"/>
                      <a:pt x="59" y="136"/>
                      <a:pt x="58" y="133"/>
                    </a:cubicBezTo>
                    <a:cubicBezTo>
                      <a:pt x="52" y="115"/>
                      <a:pt x="45" y="98"/>
                      <a:pt x="39" y="80"/>
                    </a:cubicBezTo>
                    <a:cubicBezTo>
                      <a:pt x="31" y="61"/>
                      <a:pt x="24" y="42"/>
                      <a:pt x="17" y="23"/>
                    </a:cubicBezTo>
                    <a:cubicBezTo>
                      <a:pt x="16" y="20"/>
                      <a:pt x="15" y="17"/>
                      <a:pt x="13" y="14"/>
                    </a:cubicBezTo>
                    <a:cubicBezTo>
                      <a:pt x="11" y="10"/>
                      <a:pt x="8" y="8"/>
                      <a:pt x="4" y="7"/>
                    </a:cubicBezTo>
                    <a:cubicBezTo>
                      <a:pt x="3" y="7"/>
                      <a:pt x="2" y="7"/>
                      <a:pt x="0" y="7"/>
                    </a:cubicBezTo>
                    <a:cubicBezTo>
                      <a:pt x="0" y="4"/>
                      <a:pt x="0" y="2"/>
                      <a:pt x="0" y="0"/>
                    </a:cubicBezTo>
                    <a:cubicBezTo>
                      <a:pt x="16" y="0"/>
                      <a:pt x="31" y="0"/>
                      <a:pt x="47" y="0"/>
                    </a:cubicBezTo>
                    <a:cubicBezTo>
                      <a:pt x="47" y="2"/>
                      <a:pt x="47" y="4"/>
                      <a:pt x="47" y="7"/>
                    </a:cubicBezTo>
                    <a:cubicBezTo>
                      <a:pt x="44" y="7"/>
                      <a:pt x="42" y="7"/>
                      <a:pt x="39" y="8"/>
                    </a:cubicBezTo>
                    <a:cubicBezTo>
                      <a:pt x="34" y="8"/>
                      <a:pt x="33" y="10"/>
                      <a:pt x="34" y="15"/>
                    </a:cubicBezTo>
                    <a:cubicBezTo>
                      <a:pt x="34" y="17"/>
                      <a:pt x="35" y="19"/>
                      <a:pt x="35" y="20"/>
                    </a:cubicBezTo>
                    <a:cubicBezTo>
                      <a:pt x="46" y="51"/>
                      <a:pt x="57" y="81"/>
                      <a:pt x="68" y="112"/>
                    </a:cubicBezTo>
                    <a:cubicBezTo>
                      <a:pt x="69" y="113"/>
                      <a:pt x="69" y="114"/>
                      <a:pt x="70" y="116"/>
                    </a:cubicBezTo>
                    <a:cubicBezTo>
                      <a:pt x="71" y="114"/>
                      <a:pt x="71" y="113"/>
                      <a:pt x="72" y="113"/>
                    </a:cubicBezTo>
                    <a:cubicBezTo>
                      <a:pt x="83" y="81"/>
                      <a:pt x="94" y="50"/>
                      <a:pt x="106" y="18"/>
                    </a:cubicBezTo>
                    <a:cubicBezTo>
                      <a:pt x="106" y="17"/>
                      <a:pt x="106" y="17"/>
                      <a:pt x="106" y="16"/>
                    </a:cubicBezTo>
                    <a:cubicBezTo>
                      <a:pt x="107" y="10"/>
                      <a:pt x="106" y="8"/>
                      <a:pt x="101" y="7"/>
                    </a:cubicBezTo>
                    <a:cubicBezTo>
                      <a:pt x="98" y="7"/>
                      <a:pt x="96" y="7"/>
                      <a:pt x="94" y="7"/>
                    </a:cubicBezTo>
                    <a:cubicBezTo>
                      <a:pt x="94" y="4"/>
                      <a:pt x="94" y="2"/>
                      <a:pt x="94" y="0"/>
                    </a:cubicBezTo>
                    <a:cubicBezTo>
                      <a:pt x="106" y="0"/>
                      <a:pt x="119" y="0"/>
                      <a:pt x="133" y="0"/>
                    </a:cubicBezTo>
                    <a:cubicBezTo>
                      <a:pt x="133" y="2"/>
                      <a:pt x="133" y="4"/>
                      <a:pt x="133" y="7"/>
                    </a:cubicBezTo>
                    <a:cubicBezTo>
                      <a:pt x="132" y="7"/>
                      <a:pt x="131" y="7"/>
                      <a:pt x="130" y="7"/>
                    </a:cubicBezTo>
                    <a:cubicBezTo>
                      <a:pt x="124" y="8"/>
                      <a:pt x="121" y="11"/>
                      <a:pt x="119" y="16"/>
                    </a:cubicBezTo>
                    <a:cubicBezTo>
                      <a:pt x="116" y="24"/>
                      <a:pt x="113" y="31"/>
                      <a:pt x="110" y="38"/>
                    </a:cubicBezTo>
                    <a:cubicBezTo>
                      <a:pt x="98" y="70"/>
                      <a:pt x="86" y="101"/>
                      <a:pt x="74" y="133"/>
                    </a:cubicBezTo>
                    <a:cubicBezTo>
                      <a:pt x="74" y="134"/>
                      <a:pt x="73" y="135"/>
                      <a:pt x="73" y="1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1" name="Freeform 31">
                <a:extLst>
                  <a:ext uri="{FF2B5EF4-FFF2-40B4-BE49-F238E27FC236}">
                    <a16:creationId xmlns:a16="http://schemas.microsoft.com/office/drawing/2014/main" id="{50061FAB-489C-4780-AFC9-07435CFCBEA5}"/>
                  </a:ext>
                </a:extLst>
              </p:cNvPr>
              <p:cNvSpPr>
                <a:spLocks/>
              </p:cNvSpPr>
              <p:nvPr/>
            </p:nvSpPr>
            <p:spPr bwMode="auto">
              <a:xfrm>
                <a:off x="9844855" y="3891177"/>
                <a:ext cx="342807" cy="384457"/>
              </a:xfrm>
              <a:custGeom>
                <a:avLst/>
                <a:gdLst>
                  <a:gd name="T0" fmla="*/ 85 w 120"/>
                  <a:gd name="T1" fmla="*/ 127 h 135"/>
                  <a:gd name="T2" fmla="*/ 85 w 120"/>
                  <a:gd name="T3" fmla="*/ 134 h 135"/>
                  <a:gd name="T4" fmla="*/ 35 w 120"/>
                  <a:gd name="T5" fmla="*/ 134 h 135"/>
                  <a:gd name="T6" fmla="*/ 35 w 120"/>
                  <a:gd name="T7" fmla="*/ 127 h 135"/>
                  <a:gd name="T8" fmla="*/ 44 w 120"/>
                  <a:gd name="T9" fmla="*/ 126 h 135"/>
                  <a:gd name="T10" fmla="*/ 50 w 120"/>
                  <a:gd name="T11" fmla="*/ 120 h 135"/>
                  <a:gd name="T12" fmla="*/ 51 w 120"/>
                  <a:gd name="T13" fmla="*/ 113 h 135"/>
                  <a:gd name="T14" fmla="*/ 51 w 120"/>
                  <a:gd name="T15" fmla="*/ 85 h 135"/>
                  <a:gd name="T16" fmla="*/ 50 w 120"/>
                  <a:gd name="T17" fmla="*/ 79 h 135"/>
                  <a:gd name="T18" fmla="*/ 17 w 120"/>
                  <a:gd name="T19" fmla="*/ 19 h 135"/>
                  <a:gd name="T20" fmla="*/ 15 w 120"/>
                  <a:gd name="T21" fmla="*/ 15 h 135"/>
                  <a:gd name="T22" fmla="*/ 3 w 120"/>
                  <a:gd name="T23" fmla="*/ 7 h 135"/>
                  <a:gd name="T24" fmla="*/ 0 w 120"/>
                  <a:gd name="T25" fmla="*/ 7 h 135"/>
                  <a:gd name="T26" fmla="*/ 0 w 120"/>
                  <a:gd name="T27" fmla="*/ 0 h 135"/>
                  <a:gd name="T28" fmla="*/ 48 w 120"/>
                  <a:gd name="T29" fmla="*/ 0 h 135"/>
                  <a:gd name="T30" fmla="*/ 48 w 120"/>
                  <a:gd name="T31" fmla="*/ 7 h 135"/>
                  <a:gd name="T32" fmla="*/ 40 w 120"/>
                  <a:gd name="T33" fmla="*/ 7 h 135"/>
                  <a:gd name="T34" fmla="*/ 36 w 120"/>
                  <a:gd name="T35" fmla="*/ 14 h 135"/>
                  <a:gd name="T36" fmla="*/ 37 w 120"/>
                  <a:gd name="T37" fmla="*/ 18 h 135"/>
                  <a:gd name="T38" fmla="*/ 61 w 120"/>
                  <a:gd name="T39" fmla="*/ 64 h 135"/>
                  <a:gd name="T40" fmla="*/ 63 w 120"/>
                  <a:gd name="T41" fmla="*/ 68 h 135"/>
                  <a:gd name="T42" fmla="*/ 66 w 120"/>
                  <a:gd name="T43" fmla="*/ 64 h 135"/>
                  <a:gd name="T44" fmla="*/ 91 w 120"/>
                  <a:gd name="T45" fmla="*/ 18 h 135"/>
                  <a:gd name="T46" fmla="*/ 93 w 120"/>
                  <a:gd name="T47" fmla="*/ 12 h 135"/>
                  <a:gd name="T48" fmla="*/ 90 w 120"/>
                  <a:gd name="T49" fmla="*/ 8 h 135"/>
                  <a:gd name="T50" fmla="*/ 81 w 120"/>
                  <a:gd name="T51" fmla="*/ 7 h 135"/>
                  <a:gd name="T52" fmla="*/ 81 w 120"/>
                  <a:gd name="T53" fmla="*/ 0 h 135"/>
                  <a:gd name="T54" fmla="*/ 120 w 120"/>
                  <a:gd name="T55" fmla="*/ 0 h 135"/>
                  <a:gd name="T56" fmla="*/ 120 w 120"/>
                  <a:gd name="T57" fmla="*/ 7 h 135"/>
                  <a:gd name="T58" fmla="*/ 115 w 120"/>
                  <a:gd name="T59" fmla="*/ 8 h 135"/>
                  <a:gd name="T60" fmla="*/ 108 w 120"/>
                  <a:gd name="T61" fmla="*/ 12 h 135"/>
                  <a:gd name="T62" fmla="*/ 103 w 120"/>
                  <a:gd name="T63" fmla="*/ 19 h 135"/>
                  <a:gd name="T64" fmla="*/ 71 w 120"/>
                  <a:gd name="T65" fmla="*/ 75 h 135"/>
                  <a:gd name="T66" fmla="*/ 69 w 120"/>
                  <a:gd name="T67" fmla="*/ 82 h 135"/>
                  <a:gd name="T68" fmla="*/ 69 w 120"/>
                  <a:gd name="T69" fmla="*/ 111 h 135"/>
                  <a:gd name="T70" fmla="*/ 69 w 120"/>
                  <a:gd name="T71" fmla="*/ 118 h 135"/>
                  <a:gd name="T72" fmla="*/ 77 w 120"/>
                  <a:gd name="T73" fmla="*/ 126 h 135"/>
                  <a:gd name="T74" fmla="*/ 85 w 120"/>
                  <a:gd name="T75"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35">
                    <a:moveTo>
                      <a:pt x="85" y="127"/>
                    </a:moveTo>
                    <a:cubicBezTo>
                      <a:pt x="85" y="130"/>
                      <a:pt x="85" y="132"/>
                      <a:pt x="85" y="134"/>
                    </a:cubicBezTo>
                    <a:cubicBezTo>
                      <a:pt x="81" y="135"/>
                      <a:pt x="44" y="135"/>
                      <a:pt x="35" y="134"/>
                    </a:cubicBezTo>
                    <a:cubicBezTo>
                      <a:pt x="35" y="132"/>
                      <a:pt x="35" y="130"/>
                      <a:pt x="35" y="127"/>
                    </a:cubicBezTo>
                    <a:cubicBezTo>
                      <a:pt x="38" y="127"/>
                      <a:pt x="41" y="126"/>
                      <a:pt x="44" y="126"/>
                    </a:cubicBezTo>
                    <a:cubicBezTo>
                      <a:pt x="48" y="126"/>
                      <a:pt x="50" y="124"/>
                      <a:pt x="50" y="120"/>
                    </a:cubicBezTo>
                    <a:cubicBezTo>
                      <a:pt x="51" y="118"/>
                      <a:pt x="51" y="115"/>
                      <a:pt x="51" y="113"/>
                    </a:cubicBezTo>
                    <a:cubicBezTo>
                      <a:pt x="51" y="104"/>
                      <a:pt x="51" y="95"/>
                      <a:pt x="51" y="85"/>
                    </a:cubicBezTo>
                    <a:cubicBezTo>
                      <a:pt x="51" y="83"/>
                      <a:pt x="51" y="81"/>
                      <a:pt x="50" y="79"/>
                    </a:cubicBezTo>
                    <a:cubicBezTo>
                      <a:pt x="39" y="59"/>
                      <a:pt x="28" y="39"/>
                      <a:pt x="17" y="19"/>
                    </a:cubicBezTo>
                    <a:cubicBezTo>
                      <a:pt x="16" y="17"/>
                      <a:pt x="15" y="16"/>
                      <a:pt x="15" y="15"/>
                    </a:cubicBezTo>
                    <a:cubicBezTo>
                      <a:pt x="12" y="10"/>
                      <a:pt x="9" y="7"/>
                      <a:pt x="3" y="7"/>
                    </a:cubicBezTo>
                    <a:cubicBezTo>
                      <a:pt x="2" y="7"/>
                      <a:pt x="1" y="7"/>
                      <a:pt x="0" y="7"/>
                    </a:cubicBezTo>
                    <a:cubicBezTo>
                      <a:pt x="0" y="4"/>
                      <a:pt x="0" y="2"/>
                      <a:pt x="0" y="0"/>
                    </a:cubicBezTo>
                    <a:cubicBezTo>
                      <a:pt x="16" y="0"/>
                      <a:pt x="31" y="0"/>
                      <a:pt x="48" y="0"/>
                    </a:cubicBezTo>
                    <a:cubicBezTo>
                      <a:pt x="48" y="2"/>
                      <a:pt x="48" y="4"/>
                      <a:pt x="48" y="7"/>
                    </a:cubicBezTo>
                    <a:cubicBezTo>
                      <a:pt x="45" y="7"/>
                      <a:pt x="42" y="7"/>
                      <a:pt x="40" y="7"/>
                    </a:cubicBezTo>
                    <a:cubicBezTo>
                      <a:pt x="35" y="8"/>
                      <a:pt x="34" y="10"/>
                      <a:pt x="36" y="14"/>
                    </a:cubicBezTo>
                    <a:cubicBezTo>
                      <a:pt x="36" y="15"/>
                      <a:pt x="37" y="17"/>
                      <a:pt x="37" y="18"/>
                    </a:cubicBezTo>
                    <a:cubicBezTo>
                      <a:pt x="45" y="33"/>
                      <a:pt x="53" y="49"/>
                      <a:pt x="61" y="64"/>
                    </a:cubicBezTo>
                    <a:cubicBezTo>
                      <a:pt x="61" y="65"/>
                      <a:pt x="62" y="66"/>
                      <a:pt x="63" y="68"/>
                    </a:cubicBezTo>
                    <a:cubicBezTo>
                      <a:pt x="64" y="66"/>
                      <a:pt x="65" y="65"/>
                      <a:pt x="66" y="64"/>
                    </a:cubicBezTo>
                    <a:cubicBezTo>
                      <a:pt x="74" y="49"/>
                      <a:pt x="82" y="34"/>
                      <a:pt x="91" y="18"/>
                    </a:cubicBezTo>
                    <a:cubicBezTo>
                      <a:pt x="92" y="16"/>
                      <a:pt x="93" y="14"/>
                      <a:pt x="93" y="12"/>
                    </a:cubicBezTo>
                    <a:cubicBezTo>
                      <a:pt x="94" y="9"/>
                      <a:pt x="93" y="8"/>
                      <a:pt x="90" y="8"/>
                    </a:cubicBezTo>
                    <a:cubicBezTo>
                      <a:pt x="87" y="7"/>
                      <a:pt x="85" y="7"/>
                      <a:pt x="81" y="7"/>
                    </a:cubicBezTo>
                    <a:cubicBezTo>
                      <a:pt x="81" y="4"/>
                      <a:pt x="81" y="2"/>
                      <a:pt x="81" y="0"/>
                    </a:cubicBezTo>
                    <a:cubicBezTo>
                      <a:pt x="94" y="0"/>
                      <a:pt x="107" y="0"/>
                      <a:pt x="120" y="0"/>
                    </a:cubicBezTo>
                    <a:cubicBezTo>
                      <a:pt x="120" y="2"/>
                      <a:pt x="120" y="4"/>
                      <a:pt x="120" y="7"/>
                    </a:cubicBezTo>
                    <a:cubicBezTo>
                      <a:pt x="119" y="7"/>
                      <a:pt x="117" y="7"/>
                      <a:pt x="115" y="8"/>
                    </a:cubicBezTo>
                    <a:cubicBezTo>
                      <a:pt x="112" y="8"/>
                      <a:pt x="109" y="9"/>
                      <a:pt x="108" y="12"/>
                    </a:cubicBezTo>
                    <a:cubicBezTo>
                      <a:pt x="106" y="14"/>
                      <a:pt x="104" y="17"/>
                      <a:pt x="103" y="19"/>
                    </a:cubicBezTo>
                    <a:cubicBezTo>
                      <a:pt x="92" y="38"/>
                      <a:pt x="81" y="56"/>
                      <a:pt x="71" y="75"/>
                    </a:cubicBezTo>
                    <a:cubicBezTo>
                      <a:pt x="69" y="77"/>
                      <a:pt x="68" y="80"/>
                      <a:pt x="69" y="82"/>
                    </a:cubicBezTo>
                    <a:cubicBezTo>
                      <a:pt x="69" y="92"/>
                      <a:pt x="69" y="102"/>
                      <a:pt x="69" y="111"/>
                    </a:cubicBezTo>
                    <a:cubicBezTo>
                      <a:pt x="69" y="114"/>
                      <a:pt x="69" y="116"/>
                      <a:pt x="69" y="118"/>
                    </a:cubicBezTo>
                    <a:cubicBezTo>
                      <a:pt x="70" y="124"/>
                      <a:pt x="71" y="125"/>
                      <a:pt x="77" y="126"/>
                    </a:cubicBezTo>
                    <a:cubicBezTo>
                      <a:pt x="80" y="126"/>
                      <a:pt x="82" y="127"/>
                      <a:pt x="85"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2" name="Freeform 32">
                <a:extLst>
                  <a:ext uri="{FF2B5EF4-FFF2-40B4-BE49-F238E27FC236}">
                    <a16:creationId xmlns:a16="http://schemas.microsoft.com/office/drawing/2014/main" id="{D30E14B5-5B2E-42F0-B3FB-A799A167FB3B}"/>
                  </a:ext>
                </a:extLst>
              </p:cNvPr>
              <p:cNvSpPr>
                <a:spLocks/>
              </p:cNvSpPr>
              <p:nvPr/>
            </p:nvSpPr>
            <p:spPr bwMode="auto">
              <a:xfrm>
                <a:off x="9514863" y="3878362"/>
                <a:ext cx="329992" cy="394068"/>
              </a:xfrm>
              <a:custGeom>
                <a:avLst/>
                <a:gdLst>
                  <a:gd name="T0" fmla="*/ 108 w 116"/>
                  <a:gd name="T1" fmla="*/ 42 h 139"/>
                  <a:gd name="T2" fmla="*/ 102 w 116"/>
                  <a:gd name="T3" fmla="*/ 29 h 139"/>
                  <a:gd name="T4" fmla="*/ 72 w 116"/>
                  <a:gd name="T5" fmla="*/ 14 h 139"/>
                  <a:gd name="T6" fmla="*/ 67 w 116"/>
                  <a:gd name="T7" fmla="*/ 18 h 139"/>
                  <a:gd name="T8" fmla="*/ 66 w 116"/>
                  <a:gd name="T9" fmla="*/ 24 h 139"/>
                  <a:gd name="T10" fmla="*/ 66 w 116"/>
                  <a:gd name="T11" fmla="*/ 115 h 139"/>
                  <a:gd name="T12" fmla="*/ 67 w 116"/>
                  <a:gd name="T13" fmla="*/ 123 h 139"/>
                  <a:gd name="T14" fmla="*/ 75 w 116"/>
                  <a:gd name="T15" fmla="*/ 131 h 139"/>
                  <a:gd name="T16" fmla="*/ 83 w 116"/>
                  <a:gd name="T17" fmla="*/ 132 h 139"/>
                  <a:gd name="T18" fmla="*/ 83 w 116"/>
                  <a:gd name="T19" fmla="*/ 139 h 139"/>
                  <a:gd name="T20" fmla="*/ 33 w 116"/>
                  <a:gd name="T21" fmla="*/ 139 h 139"/>
                  <a:gd name="T22" fmla="*/ 33 w 116"/>
                  <a:gd name="T23" fmla="*/ 132 h 139"/>
                  <a:gd name="T24" fmla="*/ 41 w 116"/>
                  <a:gd name="T25" fmla="*/ 131 h 139"/>
                  <a:gd name="T26" fmla="*/ 49 w 116"/>
                  <a:gd name="T27" fmla="*/ 123 h 139"/>
                  <a:gd name="T28" fmla="*/ 49 w 116"/>
                  <a:gd name="T29" fmla="*/ 118 h 139"/>
                  <a:gd name="T30" fmla="*/ 49 w 116"/>
                  <a:gd name="T31" fmla="*/ 22 h 139"/>
                  <a:gd name="T32" fmla="*/ 41 w 116"/>
                  <a:gd name="T33" fmla="*/ 14 h 139"/>
                  <a:gd name="T34" fmla="*/ 32 w 116"/>
                  <a:gd name="T35" fmla="*/ 15 h 139"/>
                  <a:gd name="T36" fmla="*/ 18 w 116"/>
                  <a:gd name="T37" fmla="*/ 23 h 139"/>
                  <a:gd name="T38" fmla="*/ 11 w 116"/>
                  <a:gd name="T39" fmla="*/ 36 h 139"/>
                  <a:gd name="T40" fmla="*/ 8 w 116"/>
                  <a:gd name="T41" fmla="*/ 42 h 139"/>
                  <a:gd name="T42" fmla="*/ 0 w 116"/>
                  <a:gd name="T43" fmla="*/ 39 h 139"/>
                  <a:gd name="T44" fmla="*/ 13 w 116"/>
                  <a:gd name="T45" fmla="*/ 0 h 139"/>
                  <a:gd name="T46" fmla="*/ 19 w 116"/>
                  <a:gd name="T47" fmla="*/ 0 h 139"/>
                  <a:gd name="T48" fmla="*/ 21 w 116"/>
                  <a:gd name="T49" fmla="*/ 4 h 139"/>
                  <a:gd name="T50" fmla="*/ 95 w 116"/>
                  <a:gd name="T51" fmla="*/ 4 h 139"/>
                  <a:gd name="T52" fmla="*/ 97 w 116"/>
                  <a:gd name="T53" fmla="*/ 0 h 139"/>
                  <a:gd name="T54" fmla="*/ 103 w 116"/>
                  <a:gd name="T55" fmla="*/ 0 h 139"/>
                  <a:gd name="T56" fmla="*/ 116 w 116"/>
                  <a:gd name="T57" fmla="*/ 39 h 139"/>
                  <a:gd name="T58" fmla="*/ 108 w 116"/>
                  <a:gd name="T59"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39">
                    <a:moveTo>
                      <a:pt x="108" y="42"/>
                    </a:moveTo>
                    <a:cubicBezTo>
                      <a:pt x="106" y="37"/>
                      <a:pt x="104" y="33"/>
                      <a:pt x="102" y="29"/>
                    </a:cubicBezTo>
                    <a:cubicBezTo>
                      <a:pt x="96" y="17"/>
                      <a:pt x="85" y="13"/>
                      <a:pt x="72" y="14"/>
                    </a:cubicBezTo>
                    <a:cubicBezTo>
                      <a:pt x="68" y="14"/>
                      <a:pt x="67" y="15"/>
                      <a:pt x="67" y="18"/>
                    </a:cubicBezTo>
                    <a:cubicBezTo>
                      <a:pt x="66" y="20"/>
                      <a:pt x="66" y="22"/>
                      <a:pt x="66" y="24"/>
                    </a:cubicBezTo>
                    <a:cubicBezTo>
                      <a:pt x="66" y="54"/>
                      <a:pt x="66" y="85"/>
                      <a:pt x="66" y="115"/>
                    </a:cubicBezTo>
                    <a:cubicBezTo>
                      <a:pt x="66" y="118"/>
                      <a:pt x="67" y="120"/>
                      <a:pt x="67" y="123"/>
                    </a:cubicBezTo>
                    <a:cubicBezTo>
                      <a:pt x="68" y="128"/>
                      <a:pt x="70" y="130"/>
                      <a:pt x="75" y="131"/>
                    </a:cubicBezTo>
                    <a:cubicBezTo>
                      <a:pt x="78" y="131"/>
                      <a:pt x="80" y="132"/>
                      <a:pt x="83" y="132"/>
                    </a:cubicBezTo>
                    <a:cubicBezTo>
                      <a:pt x="83" y="134"/>
                      <a:pt x="83" y="137"/>
                      <a:pt x="83" y="139"/>
                    </a:cubicBezTo>
                    <a:cubicBezTo>
                      <a:pt x="66" y="139"/>
                      <a:pt x="50" y="139"/>
                      <a:pt x="33" y="139"/>
                    </a:cubicBezTo>
                    <a:cubicBezTo>
                      <a:pt x="33" y="137"/>
                      <a:pt x="33" y="135"/>
                      <a:pt x="33" y="132"/>
                    </a:cubicBezTo>
                    <a:cubicBezTo>
                      <a:pt x="36" y="132"/>
                      <a:pt x="39" y="131"/>
                      <a:pt x="41" y="131"/>
                    </a:cubicBezTo>
                    <a:cubicBezTo>
                      <a:pt x="47" y="130"/>
                      <a:pt x="49" y="128"/>
                      <a:pt x="49" y="123"/>
                    </a:cubicBezTo>
                    <a:cubicBezTo>
                      <a:pt x="49" y="121"/>
                      <a:pt x="49" y="120"/>
                      <a:pt x="49" y="118"/>
                    </a:cubicBezTo>
                    <a:cubicBezTo>
                      <a:pt x="49" y="86"/>
                      <a:pt x="49" y="54"/>
                      <a:pt x="49" y="22"/>
                    </a:cubicBezTo>
                    <a:cubicBezTo>
                      <a:pt x="49" y="14"/>
                      <a:pt x="49" y="13"/>
                      <a:pt x="41" y="14"/>
                    </a:cubicBezTo>
                    <a:cubicBezTo>
                      <a:pt x="38" y="14"/>
                      <a:pt x="35" y="14"/>
                      <a:pt x="32" y="15"/>
                    </a:cubicBezTo>
                    <a:cubicBezTo>
                      <a:pt x="26" y="16"/>
                      <a:pt x="21" y="18"/>
                      <a:pt x="18" y="23"/>
                    </a:cubicBezTo>
                    <a:cubicBezTo>
                      <a:pt x="15" y="27"/>
                      <a:pt x="13" y="32"/>
                      <a:pt x="11" y="36"/>
                    </a:cubicBezTo>
                    <a:cubicBezTo>
                      <a:pt x="10" y="38"/>
                      <a:pt x="9" y="40"/>
                      <a:pt x="8" y="42"/>
                    </a:cubicBezTo>
                    <a:cubicBezTo>
                      <a:pt x="5" y="41"/>
                      <a:pt x="3" y="40"/>
                      <a:pt x="0" y="39"/>
                    </a:cubicBezTo>
                    <a:cubicBezTo>
                      <a:pt x="5" y="26"/>
                      <a:pt x="9" y="13"/>
                      <a:pt x="13" y="0"/>
                    </a:cubicBezTo>
                    <a:cubicBezTo>
                      <a:pt x="15" y="0"/>
                      <a:pt x="17" y="0"/>
                      <a:pt x="19" y="0"/>
                    </a:cubicBezTo>
                    <a:cubicBezTo>
                      <a:pt x="20" y="1"/>
                      <a:pt x="20" y="3"/>
                      <a:pt x="21" y="4"/>
                    </a:cubicBezTo>
                    <a:cubicBezTo>
                      <a:pt x="46" y="4"/>
                      <a:pt x="70" y="4"/>
                      <a:pt x="95" y="4"/>
                    </a:cubicBezTo>
                    <a:cubicBezTo>
                      <a:pt x="95" y="3"/>
                      <a:pt x="96" y="1"/>
                      <a:pt x="97" y="0"/>
                    </a:cubicBezTo>
                    <a:cubicBezTo>
                      <a:pt x="98" y="0"/>
                      <a:pt x="100" y="0"/>
                      <a:pt x="103" y="0"/>
                    </a:cubicBezTo>
                    <a:cubicBezTo>
                      <a:pt x="107" y="13"/>
                      <a:pt x="112" y="26"/>
                      <a:pt x="116" y="39"/>
                    </a:cubicBezTo>
                    <a:cubicBezTo>
                      <a:pt x="113" y="40"/>
                      <a:pt x="111" y="41"/>
                      <a:pt x="108" y="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3" name="Freeform 33">
                <a:extLst>
                  <a:ext uri="{FF2B5EF4-FFF2-40B4-BE49-F238E27FC236}">
                    <a16:creationId xmlns:a16="http://schemas.microsoft.com/office/drawing/2014/main" id="{80557463-D295-47EE-83FE-4E7C2CFE5CA8}"/>
                  </a:ext>
                </a:extLst>
              </p:cNvPr>
              <p:cNvSpPr>
                <a:spLocks/>
              </p:cNvSpPr>
              <p:nvPr/>
            </p:nvSpPr>
            <p:spPr bwMode="auto">
              <a:xfrm>
                <a:off x="5715150" y="3891177"/>
                <a:ext cx="140967" cy="381253"/>
              </a:xfrm>
              <a:custGeom>
                <a:avLst/>
                <a:gdLst>
                  <a:gd name="T0" fmla="*/ 0 w 50"/>
                  <a:gd name="T1" fmla="*/ 134 h 134"/>
                  <a:gd name="T2" fmla="*/ 0 w 50"/>
                  <a:gd name="T3" fmla="*/ 127 h 134"/>
                  <a:gd name="T4" fmla="*/ 9 w 50"/>
                  <a:gd name="T5" fmla="*/ 126 h 134"/>
                  <a:gd name="T6" fmla="*/ 16 w 50"/>
                  <a:gd name="T7" fmla="*/ 119 h 134"/>
                  <a:gd name="T8" fmla="*/ 16 w 50"/>
                  <a:gd name="T9" fmla="*/ 113 h 134"/>
                  <a:gd name="T10" fmla="*/ 16 w 50"/>
                  <a:gd name="T11" fmla="*/ 21 h 134"/>
                  <a:gd name="T12" fmla="*/ 16 w 50"/>
                  <a:gd name="T13" fmla="*/ 13 h 134"/>
                  <a:gd name="T14" fmla="*/ 9 w 50"/>
                  <a:gd name="T15" fmla="*/ 8 h 134"/>
                  <a:gd name="T16" fmla="*/ 1 w 50"/>
                  <a:gd name="T17" fmla="*/ 7 h 134"/>
                  <a:gd name="T18" fmla="*/ 1 w 50"/>
                  <a:gd name="T19" fmla="*/ 0 h 134"/>
                  <a:gd name="T20" fmla="*/ 49 w 50"/>
                  <a:gd name="T21" fmla="*/ 0 h 134"/>
                  <a:gd name="T22" fmla="*/ 49 w 50"/>
                  <a:gd name="T23" fmla="*/ 7 h 134"/>
                  <a:gd name="T24" fmla="*/ 42 w 50"/>
                  <a:gd name="T25" fmla="*/ 8 h 134"/>
                  <a:gd name="T26" fmla="*/ 34 w 50"/>
                  <a:gd name="T27" fmla="*/ 15 h 134"/>
                  <a:gd name="T28" fmla="*/ 33 w 50"/>
                  <a:gd name="T29" fmla="*/ 23 h 134"/>
                  <a:gd name="T30" fmla="*/ 33 w 50"/>
                  <a:gd name="T31" fmla="*/ 113 h 134"/>
                  <a:gd name="T32" fmla="*/ 46 w 50"/>
                  <a:gd name="T33" fmla="*/ 127 h 134"/>
                  <a:gd name="T34" fmla="*/ 49 w 50"/>
                  <a:gd name="T35" fmla="*/ 127 h 134"/>
                  <a:gd name="T36" fmla="*/ 50 w 50"/>
                  <a:gd name="T37" fmla="*/ 131 h 134"/>
                  <a:gd name="T38" fmla="*/ 49 w 50"/>
                  <a:gd name="T39" fmla="*/ 134 h 134"/>
                  <a:gd name="T40" fmla="*/ 0 w 50"/>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4">
                    <a:moveTo>
                      <a:pt x="0" y="134"/>
                    </a:moveTo>
                    <a:cubicBezTo>
                      <a:pt x="0" y="132"/>
                      <a:pt x="0" y="130"/>
                      <a:pt x="0" y="127"/>
                    </a:cubicBezTo>
                    <a:cubicBezTo>
                      <a:pt x="3" y="127"/>
                      <a:pt x="6" y="127"/>
                      <a:pt x="9" y="126"/>
                    </a:cubicBezTo>
                    <a:cubicBezTo>
                      <a:pt x="13" y="125"/>
                      <a:pt x="15" y="124"/>
                      <a:pt x="16" y="119"/>
                    </a:cubicBezTo>
                    <a:cubicBezTo>
                      <a:pt x="16" y="117"/>
                      <a:pt x="16" y="115"/>
                      <a:pt x="16" y="113"/>
                    </a:cubicBezTo>
                    <a:cubicBezTo>
                      <a:pt x="16" y="82"/>
                      <a:pt x="16" y="52"/>
                      <a:pt x="16" y="21"/>
                    </a:cubicBezTo>
                    <a:cubicBezTo>
                      <a:pt x="16" y="18"/>
                      <a:pt x="16" y="16"/>
                      <a:pt x="16" y="13"/>
                    </a:cubicBezTo>
                    <a:cubicBezTo>
                      <a:pt x="15" y="10"/>
                      <a:pt x="13" y="8"/>
                      <a:pt x="9" y="8"/>
                    </a:cubicBezTo>
                    <a:cubicBezTo>
                      <a:pt x="6" y="7"/>
                      <a:pt x="4" y="7"/>
                      <a:pt x="1" y="7"/>
                    </a:cubicBezTo>
                    <a:cubicBezTo>
                      <a:pt x="1" y="4"/>
                      <a:pt x="1" y="2"/>
                      <a:pt x="1" y="0"/>
                    </a:cubicBezTo>
                    <a:cubicBezTo>
                      <a:pt x="17" y="0"/>
                      <a:pt x="33" y="0"/>
                      <a:pt x="49" y="0"/>
                    </a:cubicBezTo>
                    <a:cubicBezTo>
                      <a:pt x="49" y="2"/>
                      <a:pt x="49" y="4"/>
                      <a:pt x="49" y="7"/>
                    </a:cubicBezTo>
                    <a:cubicBezTo>
                      <a:pt x="47" y="7"/>
                      <a:pt x="44" y="7"/>
                      <a:pt x="42" y="8"/>
                    </a:cubicBezTo>
                    <a:cubicBezTo>
                      <a:pt x="38" y="8"/>
                      <a:pt x="35" y="10"/>
                      <a:pt x="34" y="15"/>
                    </a:cubicBezTo>
                    <a:cubicBezTo>
                      <a:pt x="34" y="17"/>
                      <a:pt x="33" y="20"/>
                      <a:pt x="33" y="23"/>
                    </a:cubicBezTo>
                    <a:cubicBezTo>
                      <a:pt x="33" y="53"/>
                      <a:pt x="33" y="83"/>
                      <a:pt x="33" y="113"/>
                    </a:cubicBezTo>
                    <a:cubicBezTo>
                      <a:pt x="33" y="124"/>
                      <a:pt x="36" y="126"/>
                      <a:pt x="46" y="127"/>
                    </a:cubicBezTo>
                    <a:cubicBezTo>
                      <a:pt x="47" y="127"/>
                      <a:pt x="48" y="127"/>
                      <a:pt x="49" y="127"/>
                    </a:cubicBezTo>
                    <a:cubicBezTo>
                      <a:pt x="49" y="128"/>
                      <a:pt x="50" y="129"/>
                      <a:pt x="50" y="131"/>
                    </a:cubicBezTo>
                    <a:cubicBezTo>
                      <a:pt x="50" y="132"/>
                      <a:pt x="49" y="133"/>
                      <a:pt x="49" y="134"/>
                    </a:cubicBezTo>
                    <a:cubicBezTo>
                      <a:pt x="33" y="134"/>
                      <a:pt x="17" y="134"/>
                      <a:pt x="0"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4" name="Freeform 34">
                <a:extLst>
                  <a:ext uri="{FF2B5EF4-FFF2-40B4-BE49-F238E27FC236}">
                    <a16:creationId xmlns:a16="http://schemas.microsoft.com/office/drawing/2014/main" id="{59C332FA-9D18-4C13-8F66-7832ED72F4F6}"/>
                  </a:ext>
                </a:extLst>
              </p:cNvPr>
              <p:cNvSpPr>
                <a:spLocks/>
              </p:cNvSpPr>
              <p:nvPr/>
            </p:nvSpPr>
            <p:spPr bwMode="auto">
              <a:xfrm>
                <a:off x="9354673" y="3891177"/>
                <a:ext cx="137764" cy="384457"/>
              </a:xfrm>
              <a:custGeom>
                <a:avLst/>
                <a:gdLst>
                  <a:gd name="T0" fmla="*/ 0 w 49"/>
                  <a:gd name="T1" fmla="*/ 7 h 135"/>
                  <a:gd name="T2" fmla="*/ 0 w 49"/>
                  <a:gd name="T3" fmla="*/ 0 h 135"/>
                  <a:gd name="T4" fmla="*/ 49 w 49"/>
                  <a:gd name="T5" fmla="*/ 0 h 135"/>
                  <a:gd name="T6" fmla="*/ 49 w 49"/>
                  <a:gd name="T7" fmla="*/ 7 h 135"/>
                  <a:gd name="T8" fmla="*/ 42 w 49"/>
                  <a:gd name="T9" fmla="*/ 8 h 135"/>
                  <a:gd name="T10" fmla="*/ 34 w 49"/>
                  <a:gd name="T11" fmla="*/ 15 h 135"/>
                  <a:gd name="T12" fmla="*/ 33 w 49"/>
                  <a:gd name="T13" fmla="*/ 23 h 135"/>
                  <a:gd name="T14" fmla="*/ 33 w 49"/>
                  <a:gd name="T15" fmla="*/ 113 h 135"/>
                  <a:gd name="T16" fmla="*/ 46 w 49"/>
                  <a:gd name="T17" fmla="*/ 127 h 135"/>
                  <a:gd name="T18" fmla="*/ 49 w 49"/>
                  <a:gd name="T19" fmla="*/ 127 h 135"/>
                  <a:gd name="T20" fmla="*/ 49 w 49"/>
                  <a:gd name="T21" fmla="*/ 134 h 135"/>
                  <a:gd name="T22" fmla="*/ 0 w 49"/>
                  <a:gd name="T23" fmla="*/ 134 h 135"/>
                  <a:gd name="T24" fmla="*/ 0 w 49"/>
                  <a:gd name="T25" fmla="*/ 127 h 135"/>
                  <a:gd name="T26" fmla="*/ 7 w 49"/>
                  <a:gd name="T27" fmla="*/ 126 h 135"/>
                  <a:gd name="T28" fmla="*/ 16 w 49"/>
                  <a:gd name="T29" fmla="*/ 118 h 135"/>
                  <a:gd name="T30" fmla="*/ 16 w 49"/>
                  <a:gd name="T31" fmla="*/ 113 h 135"/>
                  <a:gd name="T32" fmla="*/ 16 w 49"/>
                  <a:gd name="T33" fmla="*/ 20 h 135"/>
                  <a:gd name="T34" fmla="*/ 15 w 49"/>
                  <a:gd name="T35" fmla="*/ 13 h 135"/>
                  <a:gd name="T36" fmla="*/ 9 w 49"/>
                  <a:gd name="T37" fmla="*/ 8 h 135"/>
                  <a:gd name="T38" fmla="*/ 0 w 49"/>
                  <a:gd name="T39"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35">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5" y="10"/>
                      <a:pt x="34" y="15"/>
                    </a:cubicBezTo>
                    <a:cubicBezTo>
                      <a:pt x="33" y="18"/>
                      <a:pt x="33" y="20"/>
                      <a:pt x="33" y="23"/>
                    </a:cubicBezTo>
                    <a:cubicBezTo>
                      <a:pt x="33" y="53"/>
                      <a:pt x="33" y="83"/>
                      <a:pt x="33" y="113"/>
                    </a:cubicBezTo>
                    <a:cubicBezTo>
                      <a:pt x="33" y="124"/>
                      <a:pt x="35" y="126"/>
                      <a:pt x="46" y="127"/>
                    </a:cubicBezTo>
                    <a:cubicBezTo>
                      <a:pt x="47" y="127"/>
                      <a:pt x="48" y="127"/>
                      <a:pt x="49" y="127"/>
                    </a:cubicBezTo>
                    <a:cubicBezTo>
                      <a:pt x="49" y="129"/>
                      <a:pt x="49" y="132"/>
                      <a:pt x="49" y="134"/>
                    </a:cubicBezTo>
                    <a:cubicBezTo>
                      <a:pt x="45" y="135"/>
                      <a:pt x="9" y="135"/>
                      <a:pt x="0" y="134"/>
                    </a:cubicBezTo>
                    <a:cubicBezTo>
                      <a:pt x="0" y="132"/>
                      <a:pt x="0" y="130"/>
                      <a:pt x="0" y="127"/>
                    </a:cubicBezTo>
                    <a:cubicBezTo>
                      <a:pt x="3" y="127"/>
                      <a:pt x="5" y="127"/>
                      <a:pt x="7" y="126"/>
                    </a:cubicBezTo>
                    <a:cubicBezTo>
                      <a:pt x="13" y="126"/>
                      <a:pt x="15" y="124"/>
                      <a:pt x="16" y="118"/>
                    </a:cubicBezTo>
                    <a:cubicBezTo>
                      <a:pt x="16" y="117"/>
                      <a:pt x="16" y="115"/>
                      <a:pt x="16" y="113"/>
                    </a:cubicBezTo>
                    <a:cubicBezTo>
                      <a:pt x="16" y="82"/>
                      <a:pt x="16" y="51"/>
                      <a:pt x="16" y="20"/>
                    </a:cubicBezTo>
                    <a:cubicBezTo>
                      <a:pt x="16" y="18"/>
                      <a:pt x="15" y="16"/>
                      <a:pt x="15" y="13"/>
                    </a:cubicBezTo>
                    <a:cubicBezTo>
                      <a:pt x="14" y="10"/>
                      <a:pt x="12" y="8"/>
                      <a:pt x="9" y="8"/>
                    </a:cubicBezTo>
                    <a:cubicBezTo>
                      <a:pt x="6"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5" name="Freeform 35">
                <a:extLst>
                  <a:ext uri="{FF2B5EF4-FFF2-40B4-BE49-F238E27FC236}">
                    <a16:creationId xmlns:a16="http://schemas.microsoft.com/office/drawing/2014/main" id="{65E12940-8A45-4E0C-84AF-6AA4577F53A2}"/>
                  </a:ext>
                </a:extLst>
              </p:cNvPr>
              <p:cNvSpPr>
                <a:spLocks/>
              </p:cNvSpPr>
              <p:nvPr/>
            </p:nvSpPr>
            <p:spPr bwMode="auto">
              <a:xfrm>
                <a:off x="7675879" y="3891177"/>
                <a:ext cx="137764" cy="381253"/>
              </a:xfrm>
              <a:custGeom>
                <a:avLst/>
                <a:gdLst>
                  <a:gd name="T0" fmla="*/ 0 w 49"/>
                  <a:gd name="T1" fmla="*/ 7 h 134"/>
                  <a:gd name="T2" fmla="*/ 0 w 49"/>
                  <a:gd name="T3" fmla="*/ 0 h 134"/>
                  <a:gd name="T4" fmla="*/ 49 w 49"/>
                  <a:gd name="T5" fmla="*/ 0 h 134"/>
                  <a:gd name="T6" fmla="*/ 49 w 49"/>
                  <a:gd name="T7" fmla="*/ 7 h 134"/>
                  <a:gd name="T8" fmla="*/ 42 w 49"/>
                  <a:gd name="T9" fmla="*/ 8 h 134"/>
                  <a:gd name="T10" fmla="*/ 34 w 49"/>
                  <a:gd name="T11" fmla="*/ 15 h 134"/>
                  <a:gd name="T12" fmla="*/ 33 w 49"/>
                  <a:gd name="T13" fmla="*/ 23 h 134"/>
                  <a:gd name="T14" fmla="*/ 33 w 49"/>
                  <a:gd name="T15" fmla="*/ 112 h 134"/>
                  <a:gd name="T16" fmla="*/ 34 w 49"/>
                  <a:gd name="T17" fmla="*/ 120 h 134"/>
                  <a:gd name="T18" fmla="*/ 40 w 49"/>
                  <a:gd name="T19" fmla="*/ 126 h 134"/>
                  <a:gd name="T20" fmla="*/ 49 w 49"/>
                  <a:gd name="T21" fmla="*/ 127 h 134"/>
                  <a:gd name="T22" fmla="*/ 49 w 49"/>
                  <a:gd name="T23" fmla="*/ 134 h 134"/>
                  <a:gd name="T24" fmla="*/ 0 w 49"/>
                  <a:gd name="T25" fmla="*/ 134 h 134"/>
                  <a:gd name="T26" fmla="*/ 0 w 49"/>
                  <a:gd name="T27" fmla="*/ 127 h 134"/>
                  <a:gd name="T28" fmla="*/ 8 w 49"/>
                  <a:gd name="T29" fmla="*/ 126 h 134"/>
                  <a:gd name="T30" fmla="*/ 15 w 49"/>
                  <a:gd name="T31" fmla="*/ 119 h 134"/>
                  <a:gd name="T32" fmla="*/ 16 w 49"/>
                  <a:gd name="T33" fmla="*/ 110 h 134"/>
                  <a:gd name="T34" fmla="*/ 16 w 49"/>
                  <a:gd name="T35" fmla="*/ 25 h 134"/>
                  <a:gd name="T36" fmla="*/ 15 w 49"/>
                  <a:gd name="T37" fmla="*/ 15 h 134"/>
                  <a:gd name="T38" fmla="*/ 8 w 49"/>
                  <a:gd name="T39" fmla="*/ 8 h 134"/>
                  <a:gd name="T40" fmla="*/ 0 w 49"/>
                  <a:gd name="T41"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4">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4" y="10"/>
                      <a:pt x="34" y="15"/>
                    </a:cubicBezTo>
                    <a:cubicBezTo>
                      <a:pt x="33" y="18"/>
                      <a:pt x="33" y="21"/>
                      <a:pt x="33" y="23"/>
                    </a:cubicBezTo>
                    <a:cubicBezTo>
                      <a:pt x="33" y="53"/>
                      <a:pt x="33" y="83"/>
                      <a:pt x="33" y="112"/>
                    </a:cubicBezTo>
                    <a:cubicBezTo>
                      <a:pt x="33" y="115"/>
                      <a:pt x="33" y="118"/>
                      <a:pt x="34" y="120"/>
                    </a:cubicBezTo>
                    <a:cubicBezTo>
                      <a:pt x="34" y="124"/>
                      <a:pt x="36" y="126"/>
                      <a:pt x="40" y="126"/>
                    </a:cubicBezTo>
                    <a:cubicBezTo>
                      <a:pt x="43" y="126"/>
                      <a:pt x="45" y="127"/>
                      <a:pt x="49" y="127"/>
                    </a:cubicBezTo>
                    <a:cubicBezTo>
                      <a:pt x="49" y="129"/>
                      <a:pt x="49" y="132"/>
                      <a:pt x="49" y="134"/>
                    </a:cubicBezTo>
                    <a:cubicBezTo>
                      <a:pt x="33" y="134"/>
                      <a:pt x="16" y="134"/>
                      <a:pt x="0" y="134"/>
                    </a:cubicBezTo>
                    <a:cubicBezTo>
                      <a:pt x="0" y="132"/>
                      <a:pt x="0" y="130"/>
                      <a:pt x="0" y="127"/>
                    </a:cubicBezTo>
                    <a:cubicBezTo>
                      <a:pt x="3" y="127"/>
                      <a:pt x="6" y="127"/>
                      <a:pt x="8" y="126"/>
                    </a:cubicBezTo>
                    <a:cubicBezTo>
                      <a:pt x="13" y="125"/>
                      <a:pt x="15" y="123"/>
                      <a:pt x="15" y="119"/>
                    </a:cubicBezTo>
                    <a:cubicBezTo>
                      <a:pt x="16" y="116"/>
                      <a:pt x="16" y="113"/>
                      <a:pt x="16" y="110"/>
                    </a:cubicBezTo>
                    <a:cubicBezTo>
                      <a:pt x="16" y="81"/>
                      <a:pt x="16" y="53"/>
                      <a:pt x="16" y="25"/>
                    </a:cubicBezTo>
                    <a:cubicBezTo>
                      <a:pt x="16" y="21"/>
                      <a:pt x="16" y="18"/>
                      <a:pt x="15" y="15"/>
                    </a:cubicBezTo>
                    <a:cubicBezTo>
                      <a:pt x="15" y="10"/>
                      <a:pt x="13" y="8"/>
                      <a:pt x="8" y="8"/>
                    </a:cubicBezTo>
                    <a:cubicBezTo>
                      <a:pt x="5"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3" name="组合 122">
              <a:extLst>
                <a:ext uri="{FF2B5EF4-FFF2-40B4-BE49-F238E27FC236}">
                  <a16:creationId xmlns:a16="http://schemas.microsoft.com/office/drawing/2014/main" id="{F4DC8654-6333-43BF-BBD2-8CC0F92462C8}"/>
                </a:ext>
              </a:extLst>
            </p:cNvPr>
            <p:cNvGrpSpPr/>
            <p:nvPr userDrawn="1"/>
          </p:nvGrpSpPr>
          <p:grpSpPr>
            <a:xfrm>
              <a:off x="10237120" y="539555"/>
              <a:ext cx="1312962" cy="375239"/>
              <a:chOff x="4606634" y="2048989"/>
              <a:chExt cx="5593843" cy="1598699"/>
            </a:xfrm>
            <a:solidFill>
              <a:schemeClr val="accent1">
                <a:alpha val="80000"/>
              </a:schemeClr>
            </a:solidFill>
          </p:grpSpPr>
          <p:sp>
            <p:nvSpPr>
              <p:cNvPr id="148" name="Freeform 9">
                <a:extLst>
                  <a:ext uri="{FF2B5EF4-FFF2-40B4-BE49-F238E27FC236}">
                    <a16:creationId xmlns:a16="http://schemas.microsoft.com/office/drawing/2014/main" id="{1BD02196-28F9-45E0-99D4-C63C486392BF}"/>
                  </a:ext>
                </a:extLst>
              </p:cNvPr>
              <p:cNvSpPr>
                <a:spLocks noEditPoints="1"/>
              </p:cNvSpPr>
              <p:nvPr/>
            </p:nvSpPr>
            <p:spPr bwMode="auto">
              <a:xfrm>
                <a:off x="9274578" y="2071415"/>
                <a:ext cx="925899" cy="1034829"/>
              </a:xfrm>
              <a:custGeom>
                <a:avLst/>
                <a:gdLst>
                  <a:gd name="T0" fmla="*/ 324 w 325"/>
                  <a:gd name="T1" fmla="*/ 106 h 363"/>
                  <a:gd name="T2" fmla="*/ 283 w 325"/>
                  <a:gd name="T3" fmla="*/ 179 h 363"/>
                  <a:gd name="T4" fmla="*/ 247 w 325"/>
                  <a:gd name="T5" fmla="*/ 214 h 363"/>
                  <a:gd name="T6" fmla="*/ 241 w 325"/>
                  <a:gd name="T7" fmla="*/ 228 h 363"/>
                  <a:gd name="T8" fmla="*/ 271 w 325"/>
                  <a:gd name="T9" fmla="*/ 230 h 363"/>
                  <a:gd name="T10" fmla="*/ 282 w 325"/>
                  <a:gd name="T11" fmla="*/ 240 h 363"/>
                  <a:gd name="T12" fmla="*/ 269 w 325"/>
                  <a:gd name="T13" fmla="*/ 277 h 363"/>
                  <a:gd name="T14" fmla="*/ 223 w 325"/>
                  <a:gd name="T15" fmla="*/ 316 h 363"/>
                  <a:gd name="T16" fmla="*/ 176 w 325"/>
                  <a:gd name="T17" fmla="*/ 340 h 363"/>
                  <a:gd name="T18" fmla="*/ 160 w 325"/>
                  <a:gd name="T19" fmla="*/ 339 h 363"/>
                  <a:gd name="T20" fmla="*/ 165 w 325"/>
                  <a:gd name="T21" fmla="*/ 329 h 363"/>
                  <a:gd name="T22" fmla="*/ 195 w 325"/>
                  <a:gd name="T23" fmla="*/ 302 h 363"/>
                  <a:gd name="T24" fmla="*/ 214 w 325"/>
                  <a:gd name="T25" fmla="*/ 282 h 363"/>
                  <a:gd name="T26" fmla="*/ 223 w 325"/>
                  <a:gd name="T27" fmla="*/ 265 h 363"/>
                  <a:gd name="T28" fmla="*/ 220 w 325"/>
                  <a:gd name="T29" fmla="*/ 257 h 363"/>
                  <a:gd name="T30" fmla="*/ 179 w 325"/>
                  <a:gd name="T31" fmla="*/ 289 h 363"/>
                  <a:gd name="T32" fmla="*/ 106 w 325"/>
                  <a:gd name="T33" fmla="*/ 335 h 363"/>
                  <a:gd name="T34" fmla="*/ 20 w 325"/>
                  <a:gd name="T35" fmla="*/ 363 h 363"/>
                  <a:gd name="T36" fmla="*/ 4 w 325"/>
                  <a:gd name="T37" fmla="*/ 360 h 363"/>
                  <a:gd name="T38" fmla="*/ 78 w 325"/>
                  <a:gd name="T39" fmla="*/ 306 h 363"/>
                  <a:gd name="T40" fmla="*/ 102 w 325"/>
                  <a:gd name="T41" fmla="*/ 295 h 363"/>
                  <a:gd name="T42" fmla="*/ 208 w 325"/>
                  <a:gd name="T43" fmla="*/ 238 h 363"/>
                  <a:gd name="T44" fmla="*/ 207 w 325"/>
                  <a:gd name="T45" fmla="*/ 232 h 363"/>
                  <a:gd name="T46" fmla="*/ 171 w 325"/>
                  <a:gd name="T47" fmla="*/ 243 h 363"/>
                  <a:gd name="T48" fmla="*/ 163 w 325"/>
                  <a:gd name="T49" fmla="*/ 239 h 363"/>
                  <a:gd name="T50" fmla="*/ 170 w 325"/>
                  <a:gd name="T51" fmla="*/ 226 h 363"/>
                  <a:gd name="T52" fmla="*/ 154 w 325"/>
                  <a:gd name="T53" fmla="*/ 206 h 363"/>
                  <a:gd name="T54" fmla="*/ 122 w 325"/>
                  <a:gd name="T55" fmla="*/ 224 h 363"/>
                  <a:gd name="T56" fmla="*/ 99 w 325"/>
                  <a:gd name="T57" fmla="*/ 236 h 363"/>
                  <a:gd name="T58" fmla="*/ 100 w 325"/>
                  <a:gd name="T59" fmla="*/ 222 h 363"/>
                  <a:gd name="T60" fmla="*/ 116 w 325"/>
                  <a:gd name="T61" fmla="*/ 204 h 363"/>
                  <a:gd name="T62" fmla="*/ 118 w 325"/>
                  <a:gd name="T63" fmla="*/ 183 h 363"/>
                  <a:gd name="T64" fmla="*/ 116 w 325"/>
                  <a:gd name="T65" fmla="*/ 174 h 363"/>
                  <a:gd name="T66" fmla="*/ 143 w 325"/>
                  <a:gd name="T67" fmla="*/ 167 h 363"/>
                  <a:gd name="T68" fmla="*/ 158 w 325"/>
                  <a:gd name="T69" fmla="*/ 145 h 363"/>
                  <a:gd name="T70" fmla="*/ 147 w 325"/>
                  <a:gd name="T71" fmla="*/ 144 h 363"/>
                  <a:gd name="T72" fmla="*/ 132 w 325"/>
                  <a:gd name="T73" fmla="*/ 141 h 363"/>
                  <a:gd name="T74" fmla="*/ 141 w 325"/>
                  <a:gd name="T75" fmla="*/ 129 h 363"/>
                  <a:gd name="T76" fmla="*/ 140 w 325"/>
                  <a:gd name="T77" fmla="*/ 115 h 363"/>
                  <a:gd name="T78" fmla="*/ 112 w 325"/>
                  <a:gd name="T79" fmla="*/ 96 h 363"/>
                  <a:gd name="T80" fmla="*/ 127 w 325"/>
                  <a:gd name="T81" fmla="*/ 92 h 363"/>
                  <a:gd name="T82" fmla="*/ 167 w 325"/>
                  <a:gd name="T83" fmla="*/ 81 h 363"/>
                  <a:gd name="T84" fmla="*/ 203 w 325"/>
                  <a:gd name="T85" fmla="*/ 36 h 363"/>
                  <a:gd name="T86" fmla="*/ 204 w 325"/>
                  <a:gd name="T87" fmla="*/ 10 h 363"/>
                  <a:gd name="T88" fmla="*/ 216 w 325"/>
                  <a:gd name="T89" fmla="*/ 3 h 363"/>
                  <a:gd name="T90" fmla="*/ 224 w 325"/>
                  <a:gd name="T91" fmla="*/ 56 h 363"/>
                  <a:gd name="T92" fmla="*/ 205 w 325"/>
                  <a:gd name="T93" fmla="*/ 91 h 363"/>
                  <a:gd name="T94" fmla="*/ 208 w 325"/>
                  <a:gd name="T95" fmla="*/ 105 h 363"/>
                  <a:gd name="T96" fmla="*/ 267 w 325"/>
                  <a:gd name="T97" fmla="*/ 87 h 363"/>
                  <a:gd name="T98" fmla="*/ 297 w 325"/>
                  <a:gd name="T99" fmla="*/ 85 h 363"/>
                  <a:gd name="T100" fmla="*/ 309 w 325"/>
                  <a:gd name="T101" fmla="*/ 86 h 363"/>
                  <a:gd name="T102" fmla="*/ 325 w 325"/>
                  <a:gd name="T103" fmla="*/ 104 h 363"/>
                  <a:gd name="T104" fmla="*/ 198 w 325"/>
                  <a:gd name="T105" fmla="*/ 126 h 363"/>
                  <a:gd name="T106" fmla="*/ 164 w 325"/>
                  <a:gd name="T107" fmla="*/ 175 h 363"/>
                  <a:gd name="T108" fmla="*/ 181 w 325"/>
                  <a:gd name="T109" fmla="*/ 191 h 363"/>
                  <a:gd name="T110" fmla="*/ 186 w 325"/>
                  <a:gd name="T111" fmla="*/ 173 h 363"/>
                  <a:gd name="T112" fmla="*/ 199 w 325"/>
                  <a:gd name="T113" fmla="*/ 170 h 363"/>
                  <a:gd name="T114" fmla="*/ 206 w 325"/>
                  <a:gd name="T115" fmla="*/ 204 h 363"/>
                  <a:gd name="T116" fmla="*/ 217 w 325"/>
                  <a:gd name="T117" fmla="*/ 206 h 363"/>
                  <a:gd name="T118" fmla="*/ 229 w 325"/>
                  <a:gd name="T119" fmla="*/ 188 h 363"/>
                  <a:gd name="T120" fmla="*/ 261 w 325"/>
                  <a:gd name="T121" fmla="*/ 141 h 363"/>
                  <a:gd name="T122" fmla="*/ 250 w 325"/>
                  <a:gd name="T123" fmla="*/ 134 h 363"/>
                  <a:gd name="T124" fmla="*/ 206 w 325"/>
                  <a:gd name="T125" fmla="*/ 12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 h="363">
                    <a:moveTo>
                      <a:pt x="325" y="104"/>
                    </a:moveTo>
                    <a:cubicBezTo>
                      <a:pt x="325" y="104"/>
                      <a:pt x="324" y="105"/>
                      <a:pt x="324" y="106"/>
                    </a:cubicBezTo>
                    <a:cubicBezTo>
                      <a:pt x="323" y="108"/>
                      <a:pt x="323" y="111"/>
                      <a:pt x="322" y="114"/>
                    </a:cubicBezTo>
                    <a:cubicBezTo>
                      <a:pt x="312" y="138"/>
                      <a:pt x="300" y="160"/>
                      <a:pt x="283" y="179"/>
                    </a:cubicBezTo>
                    <a:cubicBezTo>
                      <a:pt x="275" y="188"/>
                      <a:pt x="267" y="197"/>
                      <a:pt x="259" y="205"/>
                    </a:cubicBezTo>
                    <a:cubicBezTo>
                      <a:pt x="255" y="209"/>
                      <a:pt x="251" y="211"/>
                      <a:pt x="247" y="214"/>
                    </a:cubicBezTo>
                    <a:cubicBezTo>
                      <a:pt x="244" y="217"/>
                      <a:pt x="241" y="219"/>
                      <a:pt x="239" y="223"/>
                    </a:cubicBezTo>
                    <a:cubicBezTo>
                      <a:pt x="237" y="226"/>
                      <a:pt x="238" y="227"/>
                      <a:pt x="241" y="228"/>
                    </a:cubicBezTo>
                    <a:cubicBezTo>
                      <a:pt x="243" y="228"/>
                      <a:pt x="245" y="228"/>
                      <a:pt x="246" y="228"/>
                    </a:cubicBezTo>
                    <a:cubicBezTo>
                      <a:pt x="255" y="229"/>
                      <a:pt x="263" y="230"/>
                      <a:pt x="271" y="230"/>
                    </a:cubicBezTo>
                    <a:cubicBezTo>
                      <a:pt x="272" y="230"/>
                      <a:pt x="274" y="231"/>
                      <a:pt x="275" y="231"/>
                    </a:cubicBezTo>
                    <a:cubicBezTo>
                      <a:pt x="280" y="233"/>
                      <a:pt x="282" y="235"/>
                      <a:pt x="282" y="240"/>
                    </a:cubicBezTo>
                    <a:cubicBezTo>
                      <a:pt x="283" y="247"/>
                      <a:pt x="282" y="253"/>
                      <a:pt x="279" y="259"/>
                    </a:cubicBezTo>
                    <a:cubicBezTo>
                      <a:pt x="277" y="265"/>
                      <a:pt x="273" y="271"/>
                      <a:pt x="269" y="277"/>
                    </a:cubicBezTo>
                    <a:cubicBezTo>
                      <a:pt x="260" y="289"/>
                      <a:pt x="248" y="298"/>
                      <a:pt x="237" y="307"/>
                    </a:cubicBezTo>
                    <a:cubicBezTo>
                      <a:pt x="233" y="311"/>
                      <a:pt x="228" y="314"/>
                      <a:pt x="223" y="316"/>
                    </a:cubicBezTo>
                    <a:cubicBezTo>
                      <a:pt x="213" y="321"/>
                      <a:pt x="203" y="327"/>
                      <a:pt x="193" y="332"/>
                    </a:cubicBezTo>
                    <a:cubicBezTo>
                      <a:pt x="187" y="334"/>
                      <a:pt x="182" y="337"/>
                      <a:pt x="176" y="340"/>
                    </a:cubicBezTo>
                    <a:cubicBezTo>
                      <a:pt x="173" y="341"/>
                      <a:pt x="169" y="341"/>
                      <a:pt x="166" y="342"/>
                    </a:cubicBezTo>
                    <a:cubicBezTo>
                      <a:pt x="164" y="342"/>
                      <a:pt x="161" y="341"/>
                      <a:pt x="160" y="339"/>
                    </a:cubicBezTo>
                    <a:cubicBezTo>
                      <a:pt x="159" y="337"/>
                      <a:pt x="160" y="335"/>
                      <a:pt x="162" y="333"/>
                    </a:cubicBezTo>
                    <a:cubicBezTo>
                      <a:pt x="163" y="332"/>
                      <a:pt x="164" y="330"/>
                      <a:pt x="165" y="329"/>
                    </a:cubicBezTo>
                    <a:cubicBezTo>
                      <a:pt x="173" y="323"/>
                      <a:pt x="181" y="316"/>
                      <a:pt x="189" y="310"/>
                    </a:cubicBezTo>
                    <a:cubicBezTo>
                      <a:pt x="192" y="307"/>
                      <a:pt x="194" y="305"/>
                      <a:pt x="195" y="302"/>
                    </a:cubicBezTo>
                    <a:cubicBezTo>
                      <a:pt x="196" y="300"/>
                      <a:pt x="198" y="297"/>
                      <a:pt x="200" y="295"/>
                    </a:cubicBezTo>
                    <a:cubicBezTo>
                      <a:pt x="205" y="291"/>
                      <a:pt x="210" y="287"/>
                      <a:pt x="214" y="282"/>
                    </a:cubicBezTo>
                    <a:cubicBezTo>
                      <a:pt x="217" y="280"/>
                      <a:pt x="218" y="278"/>
                      <a:pt x="219" y="275"/>
                    </a:cubicBezTo>
                    <a:cubicBezTo>
                      <a:pt x="219" y="271"/>
                      <a:pt x="221" y="268"/>
                      <a:pt x="223" y="265"/>
                    </a:cubicBezTo>
                    <a:cubicBezTo>
                      <a:pt x="225" y="263"/>
                      <a:pt x="227" y="261"/>
                      <a:pt x="229" y="259"/>
                    </a:cubicBezTo>
                    <a:cubicBezTo>
                      <a:pt x="227" y="256"/>
                      <a:pt x="224" y="256"/>
                      <a:pt x="220" y="257"/>
                    </a:cubicBezTo>
                    <a:cubicBezTo>
                      <a:pt x="212" y="260"/>
                      <a:pt x="205" y="264"/>
                      <a:pt x="199" y="270"/>
                    </a:cubicBezTo>
                    <a:cubicBezTo>
                      <a:pt x="192" y="276"/>
                      <a:pt x="186" y="282"/>
                      <a:pt x="179" y="289"/>
                    </a:cubicBezTo>
                    <a:cubicBezTo>
                      <a:pt x="169" y="299"/>
                      <a:pt x="157" y="307"/>
                      <a:pt x="144" y="314"/>
                    </a:cubicBezTo>
                    <a:cubicBezTo>
                      <a:pt x="131" y="320"/>
                      <a:pt x="119" y="328"/>
                      <a:pt x="106" y="335"/>
                    </a:cubicBezTo>
                    <a:cubicBezTo>
                      <a:pt x="89" y="344"/>
                      <a:pt x="72" y="352"/>
                      <a:pt x="53" y="357"/>
                    </a:cubicBezTo>
                    <a:cubicBezTo>
                      <a:pt x="43" y="361"/>
                      <a:pt x="32" y="363"/>
                      <a:pt x="20" y="363"/>
                    </a:cubicBezTo>
                    <a:cubicBezTo>
                      <a:pt x="16" y="362"/>
                      <a:pt x="12" y="361"/>
                      <a:pt x="7" y="361"/>
                    </a:cubicBezTo>
                    <a:cubicBezTo>
                      <a:pt x="6" y="361"/>
                      <a:pt x="5" y="360"/>
                      <a:pt x="4" y="360"/>
                    </a:cubicBezTo>
                    <a:cubicBezTo>
                      <a:pt x="0" y="358"/>
                      <a:pt x="0" y="355"/>
                      <a:pt x="4" y="352"/>
                    </a:cubicBezTo>
                    <a:cubicBezTo>
                      <a:pt x="28" y="337"/>
                      <a:pt x="53" y="321"/>
                      <a:pt x="78" y="306"/>
                    </a:cubicBezTo>
                    <a:cubicBezTo>
                      <a:pt x="84" y="302"/>
                      <a:pt x="91" y="298"/>
                      <a:pt x="98" y="297"/>
                    </a:cubicBezTo>
                    <a:cubicBezTo>
                      <a:pt x="100" y="296"/>
                      <a:pt x="101" y="295"/>
                      <a:pt x="102" y="295"/>
                    </a:cubicBezTo>
                    <a:cubicBezTo>
                      <a:pt x="135" y="275"/>
                      <a:pt x="169" y="257"/>
                      <a:pt x="204" y="241"/>
                    </a:cubicBezTo>
                    <a:cubicBezTo>
                      <a:pt x="205" y="240"/>
                      <a:pt x="207" y="239"/>
                      <a:pt x="208" y="238"/>
                    </a:cubicBezTo>
                    <a:cubicBezTo>
                      <a:pt x="209" y="237"/>
                      <a:pt x="210" y="235"/>
                      <a:pt x="210" y="234"/>
                    </a:cubicBezTo>
                    <a:cubicBezTo>
                      <a:pt x="210" y="233"/>
                      <a:pt x="208" y="232"/>
                      <a:pt x="207" y="232"/>
                    </a:cubicBezTo>
                    <a:cubicBezTo>
                      <a:pt x="201" y="231"/>
                      <a:pt x="196" y="233"/>
                      <a:pt x="190" y="235"/>
                    </a:cubicBezTo>
                    <a:cubicBezTo>
                      <a:pt x="184" y="238"/>
                      <a:pt x="178" y="240"/>
                      <a:pt x="171" y="243"/>
                    </a:cubicBezTo>
                    <a:cubicBezTo>
                      <a:pt x="170" y="243"/>
                      <a:pt x="169" y="244"/>
                      <a:pt x="168" y="244"/>
                    </a:cubicBezTo>
                    <a:cubicBezTo>
                      <a:pt x="164" y="244"/>
                      <a:pt x="163" y="244"/>
                      <a:pt x="163" y="239"/>
                    </a:cubicBezTo>
                    <a:cubicBezTo>
                      <a:pt x="163" y="236"/>
                      <a:pt x="164" y="233"/>
                      <a:pt x="166" y="231"/>
                    </a:cubicBezTo>
                    <a:cubicBezTo>
                      <a:pt x="167" y="229"/>
                      <a:pt x="169" y="228"/>
                      <a:pt x="170" y="226"/>
                    </a:cubicBezTo>
                    <a:cubicBezTo>
                      <a:pt x="172" y="222"/>
                      <a:pt x="172" y="218"/>
                      <a:pt x="168" y="215"/>
                    </a:cubicBezTo>
                    <a:cubicBezTo>
                      <a:pt x="164" y="212"/>
                      <a:pt x="159" y="209"/>
                      <a:pt x="154" y="206"/>
                    </a:cubicBezTo>
                    <a:cubicBezTo>
                      <a:pt x="148" y="203"/>
                      <a:pt x="143" y="205"/>
                      <a:pt x="138" y="210"/>
                    </a:cubicBezTo>
                    <a:cubicBezTo>
                      <a:pt x="133" y="215"/>
                      <a:pt x="128" y="219"/>
                      <a:pt x="122" y="224"/>
                    </a:cubicBezTo>
                    <a:cubicBezTo>
                      <a:pt x="118" y="228"/>
                      <a:pt x="112" y="231"/>
                      <a:pt x="107" y="235"/>
                    </a:cubicBezTo>
                    <a:cubicBezTo>
                      <a:pt x="105" y="236"/>
                      <a:pt x="102" y="238"/>
                      <a:pt x="99" y="236"/>
                    </a:cubicBezTo>
                    <a:cubicBezTo>
                      <a:pt x="97" y="234"/>
                      <a:pt x="97" y="231"/>
                      <a:pt x="98" y="229"/>
                    </a:cubicBezTo>
                    <a:cubicBezTo>
                      <a:pt x="98" y="226"/>
                      <a:pt x="99" y="224"/>
                      <a:pt x="100" y="222"/>
                    </a:cubicBezTo>
                    <a:cubicBezTo>
                      <a:pt x="102" y="219"/>
                      <a:pt x="105" y="217"/>
                      <a:pt x="107" y="214"/>
                    </a:cubicBezTo>
                    <a:cubicBezTo>
                      <a:pt x="110" y="211"/>
                      <a:pt x="113" y="208"/>
                      <a:pt x="116" y="204"/>
                    </a:cubicBezTo>
                    <a:cubicBezTo>
                      <a:pt x="118" y="202"/>
                      <a:pt x="119" y="198"/>
                      <a:pt x="120" y="195"/>
                    </a:cubicBezTo>
                    <a:cubicBezTo>
                      <a:pt x="122" y="191"/>
                      <a:pt x="122" y="187"/>
                      <a:pt x="118" y="183"/>
                    </a:cubicBezTo>
                    <a:cubicBezTo>
                      <a:pt x="116" y="182"/>
                      <a:pt x="115" y="181"/>
                      <a:pt x="115" y="179"/>
                    </a:cubicBezTo>
                    <a:cubicBezTo>
                      <a:pt x="113" y="177"/>
                      <a:pt x="113" y="175"/>
                      <a:pt x="116" y="174"/>
                    </a:cubicBezTo>
                    <a:cubicBezTo>
                      <a:pt x="123" y="173"/>
                      <a:pt x="130" y="171"/>
                      <a:pt x="137" y="170"/>
                    </a:cubicBezTo>
                    <a:cubicBezTo>
                      <a:pt x="140" y="170"/>
                      <a:pt x="141" y="169"/>
                      <a:pt x="143" y="167"/>
                    </a:cubicBezTo>
                    <a:cubicBezTo>
                      <a:pt x="146" y="163"/>
                      <a:pt x="150" y="159"/>
                      <a:pt x="153" y="155"/>
                    </a:cubicBezTo>
                    <a:cubicBezTo>
                      <a:pt x="155" y="152"/>
                      <a:pt x="157" y="149"/>
                      <a:pt x="158" y="145"/>
                    </a:cubicBezTo>
                    <a:cubicBezTo>
                      <a:pt x="159" y="141"/>
                      <a:pt x="157" y="140"/>
                      <a:pt x="154" y="141"/>
                    </a:cubicBezTo>
                    <a:cubicBezTo>
                      <a:pt x="151" y="141"/>
                      <a:pt x="149" y="142"/>
                      <a:pt x="147" y="144"/>
                    </a:cubicBezTo>
                    <a:cubicBezTo>
                      <a:pt x="144" y="146"/>
                      <a:pt x="140" y="146"/>
                      <a:pt x="137" y="145"/>
                    </a:cubicBezTo>
                    <a:cubicBezTo>
                      <a:pt x="134" y="145"/>
                      <a:pt x="133" y="144"/>
                      <a:pt x="132" y="141"/>
                    </a:cubicBezTo>
                    <a:cubicBezTo>
                      <a:pt x="132" y="139"/>
                      <a:pt x="132" y="137"/>
                      <a:pt x="134" y="135"/>
                    </a:cubicBezTo>
                    <a:cubicBezTo>
                      <a:pt x="137" y="133"/>
                      <a:pt x="139" y="131"/>
                      <a:pt x="141" y="129"/>
                    </a:cubicBezTo>
                    <a:cubicBezTo>
                      <a:pt x="143" y="126"/>
                      <a:pt x="144" y="123"/>
                      <a:pt x="144" y="119"/>
                    </a:cubicBezTo>
                    <a:cubicBezTo>
                      <a:pt x="144" y="116"/>
                      <a:pt x="143" y="115"/>
                      <a:pt x="140" y="115"/>
                    </a:cubicBezTo>
                    <a:cubicBezTo>
                      <a:pt x="136" y="115"/>
                      <a:pt x="132" y="115"/>
                      <a:pt x="129" y="114"/>
                    </a:cubicBezTo>
                    <a:cubicBezTo>
                      <a:pt x="119" y="112"/>
                      <a:pt x="114" y="106"/>
                      <a:pt x="112" y="96"/>
                    </a:cubicBezTo>
                    <a:cubicBezTo>
                      <a:pt x="112" y="91"/>
                      <a:pt x="113" y="90"/>
                      <a:pt x="118" y="91"/>
                    </a:cubicBezTo>
                    <a:cubicBezTo>
                      <a:pt x="121" y="91"/>
                      <a:pt x="124" y="91"/>
                      <a:pt x="127" y="92"/>
                    </a:cubicBezTo>
                    <a:cubicBezTo>
                      <a:pt x="137" y="93"/>
                      <a:pt x="146" y="92"/>
                      <a:pt x="155" y="86"/>
                    </a:cubicBezTo>
                    <a:cubicBezTo>
                      <a:pt x="158" y="83"/>
                      <a:pt x="163" y="82"/>
                      <a:pt x="167" y="81"/>
                    </a:cubicBezTo>
                    <a:cubicBezTo>
                      <a:pt x="174" y="79"/>
                      <a:pt x="180" y="76"/>
                      <a:pt x="184" y="70"/>
                    </a:cubicBezTo>
                    <a:cubicBezTo>
                      <a:pt x="193" y="60"/>
                      <a:pt x="200" y="49"/>
                      <a:pt x="203" y="36"/>
                    </a:cubicBezTo>
                    <a:cubicBezTo>
                      <a:pt x="204" y="30"/>
                      <a:pt x="205" y="23"/>
                      <a:pt x="205" y="17"/>
                    </a:cubicBezTo>
                    <a:cubicBezTo>
                      <a:pt x="204" y="15"/>
                      <a:pt x="204" y="13"/>
                      <a:pt x="204" y="10"/>
                    </a:cubicBezTo>
                    <a:cubicBezTo>
                      <a:pt x="204" y="7"/>
                      <a:pt x="204" y="4"/>
                      <a:pt x="207" y="2"/>
                    </a:cubicBezTo>
                    <a:cubicBezTo>
                      <a:pt x="211" y="0"/>
                      <a:pt x="213" y="2"/>
                      <a:pt x="216" y="3"/>
                    </a:cubicBezTo>
                    <a:cubicBezTo>
                      <a:pt x="230" y="11"/>
                      <a:pt x="236" y="28"/>
                      <a:pt x="230" y="43"/>
                    </a:cubicBezTo>
                    <a:cubicBezTo>
                      <a:pt x="229" y="48"/>
                      <a:pt x="226" y="52"/>
                      <a:pt x="224" y="56"/>
                    </a:cubicBezTo>
                    <a:cubicBezTo>
                      <a:pt x="219" y="64"/>
                      <a:pt x="214" y="72"/>
                      <a:pt x="209" y="80"/>
                    </a:cubicBezTo>
                    <a:cubicBezTo>
                      <a:pt x="207" y="83"/>
                      <a:pt x="206" y="87"/>
                      <a:pt x="205" y="91"/>
                    </a:cubicBezTo>
                    <a:cubicBezTo>
                      <a:pt x="204" y="93"/>
                      <a:pt x="203" y="95"/>
                      <a:pt x="203" y="98"/>
                    </a:cubicBezTo>
                    <a:cubicBezTo>
                      <a:pt x="203" y="102"/>
                      <a:pt x="205" y="104"/>
                      <a:pt x="208" y="105"/>
                    </a:cubicBezTo>
                    <a:cubicBezTo>
                      <a:pt x="213" y="106"/>
                      <a:pt x="217" y="105"/>
                      <a:pt x="221" y="104"/>
                    </a:cubicBezTo>
                    <a:cubicBezTo>
                      <a:pt x="236" y="97"/>
                      <a:pt x="251" y="91"/>
                      <a:pt x="267" y="87"/>
                    </a:cubicBezTo>
                    <a:cubicBezTo>
                      <a:pt x="274" y="85"/>
                      <a:pt x="280" y="84"/>
                      <a:pt x="287" y="82"/>
                    </a:cubicBezTo>
                    <a:cubicBezTo>
                      <a:pt x="290" y="82"/>
                      <a:pt x="294" y="82"/>
                      <a:pt x="297" y="85"/>
                    </a:cubicBezTo>
                    <a:cubicBezTo>
                      <a:pt x="299" y="86"/>
                      <a:pt x="301" y="86"/>
                      <a:pt x="304" y="86"/>
                    </a:cubicBezTo>
                    <a:cubicBezTo>
                      <a:pt x="305" y="87"/>
                      <a:pt x="307" y="86"/>
                      <a:pt x="309" y="86"/>
                    </a:cubicBezTo>
                    <a:cubicBezTo>
                      <a:pt x="317" y="86"/>
                      <a:pt x="323" y="89"/>
                      <a:pt x="325" y="97"/>
                    </a:cubicBezTo>
                    <a:cubicBezTo>
                      <a:pt x="325" y="99"/>
                      <a:pt x="325" y="101"/>
                      <a:pt x="325" y="104"/>
                    </a:cubicBezTo>
                    <a:close/>
                    <a:moveTo>
                      <a:pt x="206" y="122"/>
                    </a:moveTo>
                    <a:cubicBezTo>
                      <a:pt x="203" y="122"/>
                      <a:pt x="200" y="123"/>
                      <a:pt x="198" y="126"/>
                    </a:cubicBezTo>
                    <a:cubicBezTo>
                      <a:pt x="189" y="138"/>
                      <a:pt x="179" y="150"/>
                      <a:pt x="169" y="162"/>
                    </a:cubicBezTo>
                    <a:cubicBezTo>
                      <a:pt x="166" y="166"/>
                      <a:pt x="164" y="170"/>
                      <a:pt x="164" y="175"/>
                    </a:cubicBezTo>
                    <a:cubicBezTo>
                      <a:pt x="162" y="184"/>
                      <a:pt x="165" y="188"/>
                      <a:pt x="173" y="193"/>
                    </a:cubicBezTo>
                    <a:cubicBezTo>
                      <a:pt x="176" y="195"/>
                      <a:pt x="179" y="194"/>
                      <a:pt x="181" y="191"/>
                    </a:cubicBezTo>
                    <a:cubicBezTo>
                      <a:pt x="183" y="188"/>
                      <a:pt x="183" y="186"/>
                      <a:pt x="184" y="183"/>
                    </a:cubicBezTo>
                    <a:cubicBezTo>
                      <a:pt x="185" y="180"/>
                      <a:pt x="185" y="176"/>
                      <a:pt x="186" y="173"/>
                    </a:cubicBezTo>
                    <a:cubicBezTo>
                      <a:pt x="187" y="171"/>
                      <a:pt x="188" y="168"/>
                      <a:pt x="190" y="167"/>
                    </a:cubicBezTo>
                    <a:cubicBezTo>
                      <a:pt x="194" y="164"/>
                      <a:pt x="197" y="165"/>
                      <a:pt x="199" y="170"/>
                    </a:cubicBezTo>
                    <a:cubicBezTo>
                      <a:pt x="199" y="171"/>
                      <a:pt x="199" y="171"/>
                      <a:pt x="199" y="172"/>
                    </a:cubicBezTo>
                    <a:cubicBezTo>
                      <a:pt x="202" y="183"/>
                      <a:pt x="205" y="193"/>
                      <a:pt x="206" y="204"/>
                    </a:cubicBezTo>
                    <a:cubicBezTo>
                      <a:pt x="206" y="206"/>
                      <a:pt x="207" y="209"/>
                      <a:pt x="210" y="210"/>
                    </a:cubicBezTo>
                    <a:cubicBezTo>
                      <a:pt x="214" y="210"/>
                      <a:pt x="215" y="208"/>
                      <a:pt x="217" y="206"/>
                    </a:cubicBezTo>
                    <a:cubicBezTo>
                      <a:pt x="217" y="205"/>
                      <a:pt x="217" y="205"/>
                      <a:pt x="218" y="204"/>
                    </a:cubicBezTo>
                    <a:cubicBezTo>
                      <a:pt x="221" y="199"/>
                      <a:pt x="225" y="193"/>
                      <a:pt x="229" y="188"/>
                    </a:cubicBezTo>
                    <a:cubicBezTo>
                      <a:pt x="237" y="177"/>
                      <a:pt x="246" y="167"/>
                      <a:pt x="255" y="157"/>
                    </a:cubicBezTo>
                    <a:cubicBezTo>
                      <a:pt x="259" y="152"/>
                      <a:pt x="261" y="147"/>
                      <a:pt x="261" y="141"/>
                    </a:cubicBezTo>
                    <a:cubicBezTo>
                      <a:pt x="261" y="137"/>
                      <a:pt x="259" y="135"/>
                      <a:pt x="255" y="134"/>
                    </a:cubicBezTo>
                    <a:cubicBezTo>
                      <a:pt x="253" y="134"/>
                      <a:pt x="251" y="134"/>
                      <a:pt x="250" y="134"/>
                    </a:cubicBezTo>
                    <a:cubicBezTo>
                      <a:pt x="240" y="131"/>
                      <a:pt x="231" y="129"/>
                      <a:pt x="221" y="126"/>
                    </a:cubicBezTo>
                    <a:cubicBezTo>
                      <a:pt x="216" y="125"/>
                      <a:pt x="211" y="123"/>
                      <a:pt x="206"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9" name="Freeform 10">
                <a:extLst>
                  <a:ext uri="{FF2B5EF4-FFF2-40B4-BE49-F238E27FC236}">
                    <a16:creationId xmlns:a16="http://schemas.microsoft.com/office/drawing/2014/main" id="{F635BA25-F85D-4FD0-B0FF-9852A3FB35CC}"/>
                  </a:ext>
                </a:extLst>
              </p:cNvPr>
              <p:cNvSpPr>
                <a:spLocks/>
              </p:cNvSpPr>
              <p:nvPr/>
            </p:nvSpPr>
            <p:spPr bwMode="auto">
              <a:xfrm>
                <a:off x="7550931" y="2257236"/>
                <a:ext cx="1089293" cy="1169389"/>
              </a:xfrm>
              <a:custGeom>
                <a:avLst/>
                <a:gdLst>
                  <a:gd name="T0" fmla="*/ 83 w 383"/>
                  <a:gd name="T1" fmla="*/ 410 h 411"/>
                  <a:gd name="T2" fmla="*/ 111 w 383"/>
                  <a:gd name="T3" fmla="*/ 380 h 411"/>
                  <a:gd name="T4" fmla="*/ 136 w 383"/>
                  <a:gd name="T5" fmla="*/ 371 h 411"/>
                  <a:gd name="T6" fmla="*/ 198 w 383"/>
                  <a:gd name="T7" fmla="*/ 294 h 411"/>
                  <a:gd name="T8" fmla="*/ 201 w 383"/>
                  <a:gd name="T9" fmla="*/ 280 h 411"/>
                  <a:gd name="T10" fmla="*/ 197 w 383"/>
                  <a:gd name="T11" fmla="*/ 274 h 411"/>
                  <a:gd name="T12" fmla="*/ 166 w 383"/>
                  <a:gd name="T13" fmla="*/ 283 h 411"/>
                  <a:gd name="T14" fmla="*/ 144 w 383"/>
                  <a:gd name="T15" fmla="*/ 291 h 411"/>
                  <a:gd name="T16" fmla="*/ 123 w 383"/>
                  <a:gd name="T17" fmla="*/ 305 h 411"/>
                  <a:gd name="T18" fmla="*/ 62 w 383"/>
                  <a:gd name="T19" fmla="*/ 344 h 411"/>
                  <a:gd name="T20" fmla="*/ 34 w 383"/>
                  <a:gd name="T21" fmla="*/ 353 h 411"/>
                  <a:gd name="T22" fmla="*/ 9 w 383"/>
                  <a:gd name="T23" fmla="*/ 344 h 411"/>
                  <a:gd name="T24" fmla="*/ 1 w 383"/>
                  <a:gd name="T25" fmla="*/ 322 h 411"/>
                  <a:gd name="T26" fmla="*/ 0 w 383"/>
                  <a:gd name="T27" fmla="*/ 288 h 411"/>
                  <a:gd name="T28" fmla="*/ 1 w 383"/>
                  <a:gd name="T29" fmla="*/ 283 h 411"/>
                  <a:gd name="T30" fmla="*/ 6 w 383"/>
                  <a:gd name="T31" fmla="*/ 282 h 411"/>
                  <a:gd name="T32" fmla="*/ 8 w 383"/>
                  <a:gd name="T33" fmla="*/ 285 h 411"/>
                  <a:gd name="T34" fmla="*/ 10 w 383"/>
                  <a:gd name="T35" fmla="*/ 290 h 411"/>
                  <a:gd name="T36" fmla="*/ 32 w 383"/>
                  <a:gd name="T37" fmla="*/ 298 h 411"/>
                  <a:gd name="T38" fmla="*/ 46 w 383"/>
                  <a:gd name="T39" fmla="*/ 293 h 411"/>
                  <a:gd name="T40" fmla="*/ 53 w 383"/>
                  <a:gd name="T41" fmla="*/ 291 h 411"/>
                  <a:gd name="T42" fmla="*/ 65 w 383"/>
                  <a:gd name="T43" fmla="*/ 288 h 411"/>
                  <a:gd name="T44" fmla="*/ 100 w 383"/>
                  <a:gd name="T45" fmla="*/ 268 h 411"/>
                  <a:gd name="T46" fmla="*/ 156 w 383"/>
                  <a:gd name="T47" fmla="*/ 244 h 411"/>
                  <a:gd name="T48" fmla="*/ 197 w 383"/>
                  <a:gd name="T49" fmla="*/ 229 h 411"/>
                  <a:gd name="T50" fmla="*/ 203 w 383"/>
                  <a:gd name="T51" fmla="*/ 226 h 411"/>
                  <a:gd name="T52" fmla="*/ 219 w 383"/>
                  <a:gd name="T53" fmla="*/ 204 h 411"/>
                  <a:gd name="T54" fmla="*/ 222 w 383"/>
                  <a:gd name="T55" fmla="*/ 124 h 411"/>
                  <a:gd name="T56" fmla="*/ 210 w 383"/>
                  <a:gd name="T57" fmla="*/ 69 h 411"/>
                  <a:gd name="T58" fmla="*/ 197 w 383"/>
                  <a:gd name="T59" fmla="*/ 36 h 411"/>
                  <a:gd name="T60" fmla="*/ 194 w 383"/>
                  <a:gd name="T61" fmla="*/ 10 h 411"/>
                  <a:gd name="T62" fmla="*/ 205 w 383"/>
                  <a:gd name="T63" fmla="*/ 2 h 411"/>
                  <a:gd name="T64" fmla="*/ 230 w 383"/>
                  <a:gd name="T65" fmla="*/ 7 h 411"/>
                  <a:gd name="T66" fmla="*/ 237 w 383"/>
                  <a:gd name="T67" fmla="*/ 10 h 411"/>
                  <a:gd name="T68" fmla="*/ 248 w 383"/>
                  <a:gd name="T69" fmla="*/ 19 h 411"/>
                  <a:gd name="T70" fmla="*/ 265 w 383"/>
                  <a:gd name="T71" fmla="*/ 29 h 411"/>
                  <a:gd name="T72" fmla="*/ 280 w 383"/>
                  <a:gd name="T73" fmla="*/ 49 h 411"/>
                  <a:gd name="T74" fmla="*/ 278 w 383"/>
                  <a:gd name="T75" fmla="*/ 66 h 411"/>
                  <a:gd name="T76" fmla="*/ 273 w 383"/>
                  <a:gd name="T77" fmla="*/ 72 h 411"/>
                  <a:gd name="T78" fmla="*/ 270 w 383"/>
                  <a:gd name="T79" fmla="*/ 77 h 411"/>
                  <a:gd name="T80" fmla="*/ 271 w 383"/>
                  <a:gd name="T81" fmla="*/ 158 h 411"/>
                  <a:gd name="T82" fmla="*/ 273 w 383"/>
                  <a:gd name="T83" fmla="*/ 179 h 411"/>
                  <a:gd name="T84" fmla="*/ 278 w 383"/>
                  <a:gd name="T85" fmla="*/ 182 h 411"/>
                  <a:gd name="T86" fmla="*/ 313 w 383"/>
                  <a:gd name="T87" fmla="*/ 160 h 411"/>
                  <a:gd name="T88" fmla="*/ 325 w 383"/>
                  <a:gd name="T89" fmla="*/ 144 h 411"/>
                  <a:gd name="T90" fmla="*/ 341 w 383"/>
                  <a:gd name="T91" fmla="*/ 128 h 411"/>
                  <a:gd name="T92" fmla="*/ 369 w 383"/>
                  <a:gd name="T93" fmla="*/ 122 h 411"/>
                  <a:gd name="T94" fmla="*/ 380 w 383"/>
                  <a:gd name="T95" fmla="*/ 141 h 411"/>
                  <a:gd name="T96" fmla="*/ 372 w 383"/>
                  <a:gd name="T97" fmla="*/ 154 h 411"/>
                  <a:gd name="T98" fmla="*/ 355 w 383"/>
                  <a:gd name="T99" fmla="*/ 169 h 411"/>
                  <a:gd name="T100" fmla="*/ 314 w 383"/>
                  <a:gd name="T101" fmla="*/ 199 h 411"/>
                  <a:gd name="T102" fmla="*/ 275 w 383"/>
                  <a:gd name="T103" fmla="*/ 229 h 411"/>
                  <a:gd name="T104" fmla="*/ 271 w 383"/>
                  <a:gd name="T105" fmla="*/ 238 h 411"/>
                  <a:gd name="T106" fmla="*/ 254 w 383"/>
                  <a:gd name="T107" fmla="*/ 310 h 411"/>
                  <a:gd name="T108" fmla="*/ 250 w 383"/>
                  <a:gd name="T109" fmla="*/ 320 h 411"/>
                  <a:gd name="T110" fmla="*/ 247 w 383"/>
                  <a:gd name="T111" fmla="*/ 325 h 411"/>
                  <a:gd name="T112" fmla="*/ 173 w 383"/>
                  <a:gd name="T113" fmla="*/ 386 h 411"/>
                  <a:gd name="T114" fmla="*/ 95 w 383"/>
                  <a:gd name="T115" fmla="*/ 410 h 411"/>
                  <a:gd name="T116" fmla="*/ 88 w 383"/>
                  <a:gd name="T117" fmla="*/ 411 h 411"/>
                  <a:gd name="T118" fmla="*/ 83 w 383"/>
                  <a:gd name="T119" fmla="*/ 4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3" h="411">
                    <a:moveTo>
                      <a:pt x="83" y="410"/>
                    </a:moveTo>
                    <a:cubicBezTo>
                      <a:pt x="89" y="396"/>
                      <a:pt x="96" y="385"/>
                      <a:pt x="111" y="380"/>
                    </a:cubicBezTo>
                    <a:cubicBezTo>
                      <a:pt x="120" y="378"/>
                      <a:pt x="128" y="375"/>
                      <a:pt x="136" y="371"/>
                    </a:cubicBezTo>
                    <a:cubicBezTo>
                      <a:pt x="168" y="355"/>
                      <a:pt x="188" y="328"/>
                      <a:pt x="198" y="294"/>
                    </a:cubicBezTo>
                    <a:cubicBezTo>
                      <a:pt x="199" y="289"/>
                      <a:pt x="200" y="284"/>
                      <a:pt x="201" y="280"/>
                    </a:cubicBezTo>
                    <a:cubicBezTo>
                      <a:pt x="202" y="275"/>
                      <a:pt x="201" y="274"/>
                      <a:pt x="197" y="274"/>
                    </a:cubicBezTo>
                    <a:cubicBezTo>
                      <a:pt x="186" y="275"/>
                      <a:pt x="176" y="278"/>
                      <a:pt x="166" y="283"/>
                    </a:cubicBezTo>
                    <a:cubicBezTo>
                      <a:pt x="159" y="286"/>
                      <a:pt x="152" y="289"/>
                      <a:pt x="144" y="291"/>
                    </a:cubicBezTo>
                    <a:cubicBezTo>
                      <a:pt x="136" y="294"/>
                      <a:pt x="130" y="300"/>
                      <a:pt x="123" y="305"/>
                    </a:cubicBezTo>
                    <a:cubicBezTo>
                      <a:pt x="105" y="321"/>
                      <a:pt x="84" y="334"/>
                      <a:pt x="62" y="344"/>
                    </a:cubicBezTo>
                    <a:cubicBezTo>
                      <a:pt x="53" y="348"/>
                      <a:pt x="43" y="351"/>
                      <a:pt x="34" y="353"/>
                    </a:cubicBezTo>
                    <a:cubicBezTo>
                      <a:pt x="24" y="356"/>
                      <a:pt x="15" y="352"/>
                      <a:pt x="9" y="344"/>
                    </a:cubicBezTo>
                    <a:cubicBezTo>
                      <a:pt x="4" y="338"/>
                      <a:pt x="1" y="330"/>
                      <a:pt x="1" y="322"/>
                    </a:cubicBezTo>
                    <a:cubicBezTo>
                      <a:pt x="1" y="310"/>
                      <a:pt x="0" y="299"/>
                      <a:pt x="0" y="288"/>
                    </a:cubicBezTo>
                    <a:cubicBezTo>
                      <a:pt x="0" y="286"/>
                      <a:pt x="0" y="284"/>
                      <a:pt x="1" y="283"/>
                    </a:cubicBezTo>
                    <a:cubicBezTo>
                      <a:pt x="1" y="280"/>
                      <a:pt x="4" y="279"/>
                      <a:pt x="6" y="282"/>
                    </a:cubicBezTo>
                    <a:cubicBezTo>
                      <a:pt x="7" y="283"/>
                      <a:pt x="7" y="284"/>
                      <a:pt x="8" y="285"/>
                    </a:cubicBezTo>
                    <a:cubicBezTo>
                      <a:pt x="9" y="286"/>
                      <a:pt x="9" y="288"/>
                      <a:pt x="10" y="290"/>
                    </a:cubicBezTo>
                    <a:cubicBezTo>
                      <a:pt x="16" y="297"/>
                      <a:pt x="23" y="301"/>
                      <a:pt x="32" y="298"/>
                    </a:cubicBezTo>
                    <a:cubicBezTo>
                      <a:pt x="37" y="297"/>
                      <a:pt x="41" y="295"/>
                      <a:pt x="46" y="293"/>
                    </a:cubicBezTo>
                    <a:cubicBezTo>
                      <a:pt x="48" y="292"/>
                      <a:pt x="51" y="291"/>
                      <a:pt x="53" y="291"/>
                    </a:cubicBezTo>
                    <a:cubicBezTo>
                      <a:pt x="58" y="292"/>
                      <a:pt x="61" y="290"/>
                      <a:pt x="65" y="288"/>
                    </a:cubicBezTo>
                    <a:cubicBezTo>
                      <a:pt x="77" y="282"/>
                      <a:pt x="89" y="275"/>
                      <a:pt x="100" y="268"/>
                    </a:cubicBezTo>
                    <a:cubicBezTo>
                      <a:pt x="118" y="258"/>
                      <a:pt x="137" y="251"/>
                      <a:pt x="156" y="244"/>
                    </a:cubicBezTo>
                    <a:cubicBezTo>
                      <a:pt x="169" y="239"/>
                      <a:pt x="183" y="234"/>
                      <a:pt x="197" y="229"/>
                    </a:cubicBezTo>
                    <a:cubicBezTo>
                      <a:pt x="199" y="228"/>
                      <a:pt x="201" y="227"/>
                      <a:pt x="203" y="226"/>
                    </a:cubicBezTo>
                    <a:cubicBezTo>
                      <a:pt x="212" y="222"/>
                      <a:pt x="218" y="215"/>
                      <a:pt x="219" y="204"/>
                    </a:cubicBezTo>
                    <a:cubicBezTo>
                      <a:pt x="221" y="178"/>
                      <a:pt x="223" y="151"/>
                      <a:pt x="222" y="124"/>
                    </a:cubicBezTo>
                    <a:cubicBezTo>
                      <a:pt x="221" y="105"/>
                      <a:pt x="218" y="87"/>
                      <a:pt x="210" y="69"/>
                    </a:cubicBezTo>
                    <a:cubicBezTo>
                      <a:pt x="205" y="58"/>
                      <a:pt x="201" y="47"/>
                      <a:pt x="197" y="36"/>
                    </a:cubicBezTo>
                    <a:cubicBezTo>
                      <a:pt x="194" y="28"/>
                      <a:pt x="193" y="19"/>
                      <a:pt x="194" y="10"/>
                    </a:cubicBezTo>
                    <a:cubicBezTo>
                      <a:pt x="194" y="4"/>
                      <a:pt x="199" y="0"/>
                      <a:pt x="205" y="2"/>
                    </a:cubicBezTo>
                    <a:cubicBezTo>
                      <a:pt x="213" y="4"/>
                      <a:pt x="222" y="5"/>
                      <a:pt x="230" y="7"/>
                    </a:cubicBezTo>
                    <a:cubicBezTo>
                      <a:pt x="233" y="7"/>
                      <a:pt x="235" y="9"/>
                      <a:pt x="237" y="10"/>
                    </a:cubicBezTo>
                    <a:cubicBezTo>
                      <a:pt x="241" y="13"/>
                      <a:pt x="244" y="16"/>
                      <a:pt x="248" y="19"/>
                    </a:cubicBezTo>
                    <a:cubicBezTo>
                      <a:pt x="253" y="23"/>
                      <a:pt x="259" y="26"/>
                      <a:pt x="265" y="29"/>
                    </a:cubicBezTo>
                    <a:cubicBezTo>
                      <a:pt x="274" y="33"/>
                      <a:pt x="279" y="40"/>
                      <a:pt x="280" y="49"/>
                    </a:cubicBezTo>
                    <a:cubicBezTo>
                      <a:pt x="280" y="55"/>
                      <a:pt x="280" y="60"/>
                      <a:pt x="278" y="66"/>
                    </a:cubicBezTo>
                    <a:cubicBezTo>
                      <a:pt x="277" y="68"/>
                      <a:pt x="275" y="70"/>
                      <a:pt x="273" y="72"/>
                    </a:cubicBezTo>
                    <a:cubicBezTo>
                      <a:pt x="271" y="74"/>
                      <a:pt x="270" y="75"/>
                      <a:pt x="270" y="77"/>
                    </a:cubicBezTo>
                    <a:cubicBezTo>
                      <a:pt x="271" y="104"/>
                      <a:pt x="271" y="131"/>
                      <a:pt x="271" y="158"/>
                    </a:cubicBezTo>
                    <a:cubicBezTo>
                      <a:pt x="272" y="165"/>
                      <a:pt x="272" y="172"/>
                      <a:pt x="273" y="179"/>
                    </a:cubicBezTo>
                    <a:cubicBezTo>
                      <a:pt x="274" y="183"/>
                      <a:pt x="275" y="184"/>
                      <a:pt x="278" y="182"/>
                    </a:cubicBezTo>
                    <a:cubicBezTo>
                      <a:pt x="291" y="176"/>
                      <a:pt x="303" y="170"/>
                      <a:pt x="313" y="160"/>
                    </a:cubicBezTo>
                    <a:cubicBezTo>
                      <a:pt x="317" y="155"/>
                      <a:pt x="321" y="150"/>
                      <a:pt x="325" y="144"/>
                    </a:cubicBezTo>
                    <a:cubicBezTo>
                      <a:pt x="330" y="138"/>
                      <a:pt x="335" y="132"/>
                      <a:pt x="341" y="128"/>
                    </a:cubicBezTo>
                    <a:cubicBezTo>
                      <a:pt x="350" y="122"/>
                      <a:pt x="359" y="120"/>
                      <a:pt x="369" y="122"/>
                    </a:cubicBezTo>
                    <a:cubicBezTo>
                      <a:pt x="379" y="124"/>
                      <a:pt x="383" y="131"/>
                      <a:pt x="380" y="141"/>
                    </a:cubicBezTo>
                    <a:cubicBezTo>
                      <a:pt x="379" y="146"/>
                      <a:pt x="376" y="151"/>
                      <a:pt x="372" y="154"/>
                    </a:cubicBezTo>
                    <a:cubicBezTo>
                      <a:pt x="367" y="160"/>
                      <a:pt x="361" y="165"/>
                      <a:pt x="355" y="169"/>
                    </a:cubicBezTo>
                    <a:cubicBezTo>
                      <a:pt x="341" y="178"/>
                      <a:pt x="328" y="189"/>
                      <a:pt x="314" y="199"/>
                    </a:cubicBezTo>
                    <a:cubicBezTo>
                      <a:pt x="301" y="209"/>
                      <a:pt x="289" y="219"/>
                      <a:pt x="275" y="229"/>
                    </a:cubicBezTo>
                    <a:cubicBezTo>
                      <a:pt x="272" y="232"/>
                      <a:pt x="271" y="234"/>
                      <a:pt x="271" y="238"/>
                    </a:cubicBezTo>
                    <a:cubicBezTo>
                      <a:pt x="267" y="263"/>
                      <a:pt x="262" y="287"/>
                      <a:pt x="254" y="310"/>
                    </a:cubicBezTo>
                    <a:cubicBezTo>
                      <a:pt x="253" y="314"/>
                      <a:pt x="251" y="317"/>
                      <a:pt x="250" y="320"/>
                    </a:cubicBezTo>
                    <a:cubicBezTo>
                      <a:pt x="249" y="322"/>
                      <a:pt x="249" y="324"/>
                      <a:pt x="247" y="325"/>
                    </a:cubicBezTo>
                    <a:cubicBezTo>
                      <a:pt x="226" y="349"/>
                      <a:pt x="202" y="371"/>
                      <a:pt x="173" y="386"/>
                    </a:cubicBezTo>
                    <a:cubicBezTo>
                      <a:pt x="149" y="400"/>
                      <a:pt x="123" y="408"/>
                      <a:pt x="95" y="410"/>
                    </a:cubicBezTo>
                    <a:cubicBezTo>
                      <a:pt x="93" y="410"/>
                      <a:pt x="90" y="411"/>
                      <a:pt x="88" y="411"/>
                    </a:cubicBezTo>
                    <a:cubicBezTo>
                      <a:pt x="87" y="411"/>
                      <a:pt x="85" y="411"/>
                      <a:pt x="83"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0" name="Freeform 11">
                <a:extLst>
                  <a:ext uri="{FF2B5EF4-FFF2-40B4-BE49-F238E27FC236}">
                    <a16:creationId xmlns:a16="http://schemas.microsoft.com/office/drawing/2014/main" id="{3039E95C-D1CC-46F7-9248-92AECF3DF875}"/>
                  </a:ext>
                </a:extLst>
              </p:cNvPr>
              <p:cNvSpPr>
                <a:spLocks noEditPoints="1"/>
              </p:cNvSpPr>
              <p:nvPr/>
            </p:nvSpPr>
            <p:spPr bwMode="auto">
              <a:xfrm>
                <a:off x="4606634" y="2270052"/>
                <a:ext cx="551054" cy="1278318"/>
              </a:xfrm>
              <a:custGeom>
                <a:avLst/>
                <a:gdLst>
                  <a:gd name="T0" fmla="*/ 127 w 193"/>
                  <a:gd name="T1" fmla="*/ 371 h 449"/>
                  <a:gd name="T2" fmla="*/ 63 w 193"/>
                  <a:gd name="T3" fmla="*/ 417 h 449"/>
                  <a:gd name="T4" fmla="*/ 47 w 193"/>
                  <a:gd name="T5" fmla="*/ 433 h 449"/>
                  <a:gd name="T6" fmla="*/ 7 w 193"/>
                  <a:gd name="T7" fmla="*/ 434 h 449"/>
                  <a:gd name="T8" fmla="*/ 1 w 193"/>
                  <a:gd name="T9" fmla="*/ 383 h 449"/>
                  <a:gd name="T10" fmla="*/ 33 w 193"/>
                  <a:gd name="T11" fmla="*/ 331 h 449"/>
                  <a:gd name="T12" fmla="*/ 49 w 193"/>
                  <a:gd name="T13" fmla="*/ 286 h 449"/>
                  <a:gd name="T14" fmla="*/ 50 w 193"/>
                  <a:gd name="T15" fmla="*/ 233 h 449"/>
                  <a:gd name="T16" fmla="*/ 38 w 193"/>
                  <a:gd name="T17" fmla="*/ 207 h 449"/>
                  <a:gd name="T18" fmla="*/ 54 w 193"/>
                  <a:gd name="T19" fmla="*/ 201 h 449"/>
                  <a:gd name="T20" fmla="*/ 75 w 193"/>
                  <a:gd name="T21" fmla="*/ 209 h 449"/>
                  <a:gd name="T22" fmla="*/ 107 w 193"/>
                  <a:gd name="T23" fmla="*/ 223 h 449"/>
                  <a:gd name="T24" fmla="*/ 126 w 193"/>
                  <a:gd name="T25" fmla="*/ 233 h 449"/>
                  <a:gd name="T26" fmla="*/ 133 w 193"/>
                  <a:gd name="T27" fmla="*/ 231 h 449"/>
                  <a:gd name="T28" fmla="*/ 135 w 193"/>
                  <a:gd name="T29" fmla="*/ 200 h 449"/>
                  <a:gd name="T30" fmla="*/ 133 w 193"/>
                  <a:gd name="T31" fmla="*/ 99 h 449"/>
                  <a:gd name="T32" fmla="*/ 105 w 193"/>
                  <a:gd name="T33" fmla="*/ 55 h 449"/>
                  <a:gd name="T34" fmla="*/ 77 w 193"/>
                  <a:gd name="T35" fmla="*/ 9 h 449"/>
                  <a:gd name="T36" fmla="*/ 95 w 193"/>
                  <a:gd name="T37" fmla="*/ 6 h 449"/>
                  <a:gd name="T38" fmla="*/ 165 w 193"/>
                  <a:gd name="T39" fmla="*/ 52 h 449"/>
                  <a:gd name="T40" fmla="*/ 189 w 193"/>
                  <a:gd name="T41" fmla="*/ 83 h 449"/>
                  <a:gd name="T42" fmla="*/ 189 w 193"/>
                  <a:gd name="T43" fmla="*/ 292 h 449"/>
                  <a:gd name="T44" fmla="*/ 165 w 193"/>
                  <a:gd name="T45" fmla="*/ 409 h 449"/>
                  <a:gd name="T46" fmla="*/ 145 w 193"/>
                  <a:gd name="T47" fmla="*/ 428 h 449"/>
                  <a:gd name="T48" fmla="*/ 134 w 193"/>
                  <a:gd name="T49" fmla="*/ 415 h 449"/>
                  <a:gd name="T50" fmla="*/ 131 w 193"/>
                  <a:gd name="T51" fmla="*/ 367 h 449"/>
                  <a:gd name="T52" fmla="*/ 124 w 193"/>
                  <a:gd name="T53" fmla="*/ 264 h 449"/>
                  <a:gd name="T54" fmla="*/ 102 w 193"/>
                  <a:gd name="T55" fmla="*/ 280 h 449"/>
                  <a:gd name="T56" fmla="*/ 81 w 193"/>
                  <a:gd name="T57" fmla="*/ 296 h 449"/>
                  <a:gd name="T58" fmla="*/ 59 w 193"/>
                  <a:gd name="T59" fmla="*/ 331 h 449"/>
                  <a:gd name="T60" fmla="*/ 31 w 193"/>
                  <a:gd name="T61" fmla="*/ 373 h 449"/>
                  <a:gd name="T62" fmla="*/ 46 w 193"/>
                  <a:gd name="T63" fmla="*/ 382 h 449"/>
                  <a:gd name="T64" fmla="*/ 78 w 193"/>
                  <a:gd name="T65" fmla="*/ 363 h 449"/>
                  <a:gd name="T66" fmla="*/ 114 w 193"/>
                  <a:gd name="T67" fmla="*/ 346 h 449"/>
                  <a:gd name="T68" fmla="*/ 133 w 193"/>
                  <a:gd name="T69" fmla="*/ 325 h 449"/>
                  <a:gd name="T70" fmla="*/ 132 w 193"/>
                  <a:gd name="T71" fmla="*/ 2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 h="449">
                    <a:moveTo>
                      <a:pt x="131" y="367"/>
                    </a:moveTo>
                    <a:cubicBezTo>
                      <a:pt x="129" y="369"/>
                      <a:pt x="128" y="370"/>
                      <a:pt x="127" y="371"/>
                    </a:cubicBezTo>
                    <a:cubicBezTo>
                      <a:pt x="112" y="385"/>
                      <a:pt x="97" y="397"/>
                      <a:pt x="80" y="408"/>
                    </a:cubicBezTo>
                    <a:cubicBezTo>
                      <a:pt x="74" y="411"/>
                      <a:pt x="69" y="414"/>
                      <a:pt x="63" y="417"/>
                    </a:cubicBezTo>
                    <a:cubicBezTo>
                      <a:pt x="61" y="419"/>
                      <a:pt x="59" y="420"/>
                      <a:pt x="57" y="422"/>
                    </a:cubicBezTo>
                    <a:cubicBezTo>
                      <a:pt x="54" y="426"/>
                      <a:pt x="50" y="430"/>
                      <a:pt x="47" y="433"/>
                    </a:cubicBezTo>
                    <a:cubicBezTo>
                      <a:pt x="44" y="436"/>
                      <a:pt x="41" y="439"/>
                      <a:pt x="38" y="441"/>
                    </a:cubicBezTo>
                    <a:cubicBezTo>
                      <a:pt x="27" y="449"/>
                      <a:pt x="13" y="446"/>
                      <a:pt x="7" y="434"/>
                    </a:cubicBezTo>
                    <a:cubicBezTo>
                      <a:pt x="4" y="428"/>
                      <a:pt x="2" y="421"/>
                      <a:pt x="1" y="415"/>
                    </a:cubicBezTo>
                    <a:cubicBezTo>
                      <a:pt x="0" y="404"/>
                      <a:pt x="0" y="394"/>
                      <a:pt x="1" y="383"/>
                    </a:cubicBezTo>
                    <a:cubicBezTo>
                      <a:pt x="2" y="379"/>
                      <a:pt x="3" y="374"/>
                      <a:pt x="7" y="372"/>
                    </a:cubicBezTo>
                    <a:cubicBezTo>
                      <a:pt x="20" y="361"/>
                      <a:pt x="28" y="346"/>
                      <a:pt x="33" y="331"/>
                    </a:cubicBezTo>
                    <a:cubicBezTo>
                      <a:pt x="36" y="325"/>
                      <a:pt x="37" y="319"/>
                      <a:pt x="39" y="313"/>
                    </a:cubicBezTo>
                    <a:cubicBezTo>
                      <a:pt x="42" y="304"/>
                      <a:pt x="45" y="294"/>
                      <a:pt x="49" y="286"/>
                    </a:cubicBezTo>
                    <a:cubicBezTo>
                      <a:pt x="56" y="272"/>
                      <a:pt x="56" y="258"/>
                      <a:pt x="53" y="244"/>
                    </a:cubicBezTo>
                    <a:cubicBezTo>
                      <a:pt x="52" y="240"/>
                      <a:pt x="51" y="237"/>
                      <a:pt x="50" y="233"/>
                    </a:cubicBezTo>
                    <a:cubicBezTo>
                      <a:pt x="49" y="229"/>
                      <a:pt x="47" y="225"/>
                      <a:pt x="44" y="221"/>
                    </a:cubicBezTo>
                    <a:cubicBezTo>
                      <a:pt x="42" y="217"/>
                      <a:pt x="39" y="212"/>
                      <a:pt x="38" y="207"/>
                    </a:cubicBezTo>
                    <a:cubicBezTo>
                      <a:pt x="36" y="202"/>
                      <a:pt x="38" y="199"/>
                      <a:pt x="44" y="199"/>
                    </a:cubicBezTo>
                    <a:cubicBezTo>
                      <a:pt x="48" y="199"/>
                      <a:pt x="51" y="199"/>
                      <a:pt x="54" y="201"/>
                    </a:cubicBezTo>
                    <a:cubicBezTo>
                      <a:pt x="55" y="202"/>
                      <a:pt x="56" y="203"/>
                      <a:pt x="57" y="203"/>
                    </a:cubicBezTo>
                    <a:cubicBezTo>
                      <a:pt x="62" y="208"/>
                      <a:pt x="68" y="209"/>
                      <a:pt x="75" y="209"/>
                    </a:cubicBezTo>
                    <a:cubicBezTo>
                      <a:pt x="83" y="209"/>
                      <a:pt x="90" y="212"/>
                      <a:pt x="96" y="218"/>
                    </a:cubicBezTo>
                    <a:cubicBezTo>
                      <a:pt x="99" y="221"/>
                      <a:pt x="103" y="223"/>
                      <a:pt x="107" y="223"/>
                    </a:cubicBezTo>
                    <a:cubicBezTo>
                      <a:pt x="110" y="223"/>
                      <a:pt x="112" y="224"/>
                      <a:pt x="115" y="225"/>
                    </a:cubicBezTo>
                    <a:cubicBezTo>
                      <a:pt x="120" y="226"/>
                      <a:pt x="124" y="229"/>
                      <a:pt x="126" y="233"/>
                    </a:cubicBezTo>
                    <a:cubicBezTo>
                      <a:pt x="126" y="234"/>
                      <a:pt x="127" y="235"/>
                      <a:pt x="128" y="236"/>
                    </a:cubicBezTo>
                    <a:cubicBezTo>
                      <a:pt x="131" y="236"/>
                      <a:pt x="132" y="234"/>
                      <a:pt x="133" y="231"/>
                    </a:cubicBezTo>
                    <a:cubicBezTo>
                      <a:pt x="134" y="229"/>
                      <a:pt x="134" y="227"/>
                      <a:pt x="134" y="225"/>
                    </a:cubicBezTo>
                    <a:cubicBezTo>
                      <a:pt x="134" y="217"/>
                      <a:pt x="134" y="208"/>
                      <a:pt x="135" y="200"/>
                    </a:cubicBezTo>
                    <a:cubicBezTo>
                      <a:pt x="137" y="176"/>
                      <a:pt x="139" y="151"/>
                      <a:pt x="137" y="127"/>
                    </a:cubicBezTo>
                    <a:cubicBezTo>
                      <a:pt x="137" y="118"/>
                      <a:pt x="135" y="109"/>
                      <a:pt x="133" y="99"/>
                    </a:cubicBezTo>
                    <a:cubicBezTo>
                      <a:pt x="132" y="90"/>
                      <a:pt x="127" y="81"/>
                      <a:pt x="121" y="74"/>
                    </a:cubicBezTo>
                    <a:cubicBezTo>
                      <a:pt x="116" y="67"/>
                      <a:pt x="111" y="61"/>
                      <a:pt x="105" y="55"/>
                    </a:cubicBezTo>
                    <a:cubicBezTo>
                      <a:pt x="98" y="46"/>
                      <a:pt x="90" y="36"/>
                      <a:pt x="83" y="27"/>
                    </a:cubicBezTo>
                    <a:cubicBezTo>
                      <a:pt x="79" y="22"/>
                      <a:pt x="77" y="15"/>
                      <a:pt x="77" y="9"/>
                    </a:cubicBezTo>
                    <a:cubicBezTo>
                      <a:pt x="77" y="3"/>
                      <a:pt x="80" y="0"/>
                      <a:pt x="86" y="2"/>
                    </a:cubicBezTo>
                    <a:cubicBezTo>
                      <a:pt x="89" y="2"/>
                      <a:pt x="92" y="4"/>
                      <a:pt x="95" y="6"/>
                    </a:cubicBezTo>
                    <a:cubicBezTo>
                      <a:pt x="105" y="15"/>
                      <a:pt x="116" y="22"/>
                      <a:pt x="128" y="28"/>
                    </a:cubicBezTo>
                    <a:cubicBezTo>
                      <a:pt x="141" y="35"/>
                      <a:pt x="154" y="43"/>
                      <a:pt x="165" y="52"/>
                    </a:cubicBezTo>
                    <a:cubicBezTo>
                      <a:pt x="172" y="58"/>
                      <a:pt x="179" y="64"/>
                      <a:pt x="184" y="72"/>
                    </a:cubicBezTo>
                    <a:cubicBezTo>
                      <a:pt x="186" y="75"/>
                      <a:pt x="188" y="78"/>
                      <a:pt x="189" y="83"/>
                    </a:cubicBezTo>
                    <a:cubicBezTo>
                      <a:pt x="192" y="122"/>
                      <a:pt x="193" y="162"/>
                      <a:pt x="193" y="202"/>
                    </a:cubicBezTo>
                    <a:cubicBezTo>
                      <a:pt x="193" y="232"/>
                      <a:pt x="192" y="262"/>
                      <a:pt x="189" y="292"/>
                    </a:cubicBezTo>
                    <a:cubicBezTo>
                      <a:pt x="186" y="321"/>
                      <a:pt x="183" y="350"/>
                      <a:pt x="176" y="378"/>
                    </a:cubicBezTo>
                    <a:cubicBezTo>
                      <a:pt x="173" y="388"/>
                      <a:pt x="170" y="399"/>
                      <a:pt x="165" y="409"/>
                    </a:cubicBezTo>
                    <a:cubicBezTo>
                      <a:pt x="162" y="414"/>
                      <a:pt x="159" y="419"/>
                      <a:pt x="155" y="423"/>
                    </a:cubicBezTo>
                    <a:cubicBezTo>
                      <a:pt x="152" y="426"/>
                      <a:pt x="149" y="428"/>
                      <a:pt x="145" y="428"/>
                    </a:cubicBezTo>
                    <a:cubicBezTo>
                      <a:pt x="140" y="429"/>
                      <a:pt x="136" y="427"/>
                      <a:pt x="135" y="422"/>
                    </a:cubicBezTo>
                    <a:cubicBezTo>
                      <a:pt x="135" y="420"/>
                      <a:pt x="135" y="418"/>
                      <a:pt x="134" y="415"/>
                    </a:cubicBezTo>
                    <a:cubicBezTo>
                      <a:pt x="134" y="407"/>
                      <a:pt x="135" y="399"/>
                      <a:pt x="135" y="391"/>
                    </a:cubicBezTo>
                    <a:cubicBezTo>
                      <a:pt x="134" y="383"/>
                      <a:pt x="134" y="375"/>
                      <a:pt x="131" y="367"/>
                    </a:cubicBezTo>
                    <a:close/>
                    <a:moveTo>
                      <a:pt x="132" y="255"/>
                    </a:moveTo>
                    <a:cubicBezTo>
                      <a:pt x="127" y="257"/>
                      <a:pt x="125" y="260"/>
                      <a:pt x="124" y="264"/>
                    </a:cubicBezTo>
                    <a:cubicBezTo>
                      <a:pt x="123" y="267"/>
                      <a:pt x="122" y="271"/>
                      <a:pt x="119" y="273"/>
                    </a:cubicBezTo>
                    <a:cubicBezTo>
                      <a:pt x="114" y="277"/>
                      <a:pt x="108" y="280"/>
                      <a:pt x="102" y="280"/>
                    </a:cubicBezTo>
                    <a:cubicBezTo>
                      <a:pt x="97" y="280"/>
                      <a:pt x="94" y="282"/>
                      <a:pt x="91" y="285"/>
                    </a:cubicBezTo>
                    <a:cubicBezTo>
                      <a:pt x="87" y="289"/>
                      <a:pt x="84" y="292"/>
                      <a:pt x="81" y="296"/>
                    </a:cubicBezTo>
                    <a:cubicBezTo>
                      <a:pt x="78" y="299"/>
                      <a:pt x="76" y="302"/>
                      <a:pt x="75" y="305"/>
                    </a:cubicBezTo>
                    <a:cubicBezTo>
                      <a:pt x="71" y="315"/>
                      <a:pt x="66" y="323"/>
                      <a:pt x="59" y="331"/>
                    </a:cubicBezTo>
                    <a:cubicBezTo>
                      <a:pt x="54" y="337"/>
                      <a:pt x="50" y="343"/>
                      <a:pt x="45" y="349"/>
                    </a:cubicBezTo>
                    <a:cubicBezTo>
                      <a:pt x="39" y="356"/>
                      <a:pt x="34" y="364"/>
                      <a:pt x="31" y="373"/>
                    </a:cubicBezTo>
                    <a:cubicBezTo>
                      <a:pt x="29" y="377"/>
                      <a:pt x="29" y="379"/>
                      <a:pt x="34" y="381"/>
                    </a:cubicBezTo>
                    <a:cubicBezTo>
                      <a:pt x="38" y="382"/>
                      <a:pt x="42" y="383"/>
                      <a:pt x="46" y="382"/>
                    </a:cubicBezTo>
                    <a:cubicBezTo>
                      <a:pt x="53" y="381"/>
                      <a:pt x="59" y="378"/>
                      <a:pt x="64" y="374"/>
                    </a:cubicBezTo>
                    <a:cubicBezTo>
                      <a:pt x="69" y="371"/>
                      <a:pt x="73" y="367"/>
                      <a:pt x="78" y="363"/>
                    </a:cubicBezTo>
                    <a:cubicBezTo>
                      <a:pt x="81" y="361"/>
                      <a:pt x="83" y="359"/>
                      <a:pt x="87" y="358"/>
                    </a:cubicBezTo>
                    <a:cubicBezTo>
                      <a:pt x="97" y="356"/>
                      <a:pt x="106" y="351"/>
                      <a:pt x="114" y="346"/>
                    </a:cubicBezTo>
                    <a:cubicBezTo>
                      <a:pt x="119" y="343"/>
                      <a:pt x="123" y="340"/>
                      <a:pt x="127" y="338"/>
                    </a:cubicBezTo>
                    <a:cubicBezTo>
                      <a:pt x="131" y="335"/>
                      <a:pt x="133" y="331"/>
                      <a:pt x="133" y="325"/>
                    </a:cubicBezTo>
                    <a:cubicBezTo>
                      <a:pt x="132" y="304"/>
                      <a:pt x="132" y="282"/>
                      <a:pt x="132" y="260"/>
                    </a:cubicBezTo>
                    <a:cubicBezTo>
                      <a:pt x="132" y="259"/>
                      <a:pt x="132" y="257"/>
                      <a:pt x="132"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1" name="Freeform 12">
                <a:extLst>
                  <a:ext uri="{FF2B5EF4-FFF2-40B4-BE49-F238E27FC236}">
                    <a16:creationId xmlns:a16="http://schemas.microsoft.com/office/drawing/2014/main" id="{D829A78B-B6EB-4549-B14A-40D05309B0CA}"/>
                  </a:ext>
                </a:extLst>
              </p:cNvPr>
              <p:cNvSpPr>
                <a:spLocks/>
              </p:cNvSpPr>
              <p:nvPr/>
            </p:nvSpPr>
            <p:spPr bwMode="auto">
              <a:xfrm>
                <a:off x="5375547" y="2443057"/>
                <a:ext cx="650372" cy="900269"/>
              </a:xfrm>
              <a:custGeom>
                <a:avLst/>
                <a:gdLst>
                  <a:gd name="T0" fmla="*/ 34 w 229"/>
                  <a:gd name="T1" fmla="*/ 0 h 316"/>
                  <a:gd name="T2" fmla="*/ 37 w 229"/>
                  <a:gd name="T3" fmla="*/ 2 h 316"/>
                  <a:gd name="T4" fmla="*/ 69 w 229"/>
                  <a:gd name="T5" fmla="*/ 32 h 316"/>
                  <a:gd name="T6" fmla="*/ 73 w 229"/>
                  <a:gd name="T7" fmla="*/ 38 h 316"/>
                  <a:gd name="T8" fmla="*/ 99 w 229"/>
                  <a:gd name="T9" fmla="*/ 117 h 316"/>
                  <a:gd name="T10" fmla="*/ 101 w 229"/>
                  <a:gd name="T11" fmla="*/ 128 h 316"/>
                  <a:gd name="T12" fmla="*/ 112 w 229"/>
                  <a:gd name="T13" fmla="*/ 132 h 316"/>
                  <a:gd name="T14" fmla="*/ 120 w 229"/>
                  <a:gd name="T15" fmla="*/ 127 h 316"/>
                  <a:gd name="T16" fmla="*/ 145 w 229"/>
                  <a:gd name="T17" fmla="*/ 109 h 316"/>
                  <a:gd name="T18" fmla="*/ 148 w 229"/>
                  <a:gd name="T19" fmla="*/ 103 h 316"/>
                  <a:gd name="T20" fmla="*/ 148 w 229"/>
                  <a:gd name="T21" fmla="*/ 80 h 316"/>
                  <a:gd name="T22" fmla="*/ 159 w 229"/>
                  <a:gd name="T23" fmla="*/ 69 h 316"/>
                  <a:gd name="T24" fmla="*/ 162 w 229"/>
                  <a:gd name="T25" fmla="*/ 71 h 316"/>
                  <a:gd name="T26" fmla="*/ 164 w 229"/>
                  <a:gd name="T27" fmla="*/ 75 h 316"/>
                  <a:gd name="T28" fmla="*/ 171 w 229"/>
                  <a:gd name="T29" fmla="*/ 86 h 316"/>
                  <a:gd name="T30" fmla="*/ 204 w 229"/>
                  <a:gd name="T31" fmla="*/ 104 h 316"/>
                  <a:gd name="T32" fmla="*/ 209 w 229"/>
                  <a:gd name="T33" fmla="*/ 112 h 316"/>
                  <a:gd name="T34" fmla="*/ 169 w 229"/>
                  <a:gd name="T35" fmla="*/ 170 h 316"/>
                  <a:gd name="T36" fmla="*/ 128 w 229"/>
                  <a:gd name="T37" fmla="*/ 175 h 316"/>
                  <a:gd name="T38" fmla="*/ 114 w 229"/>
                  <a:gd name="T39" fmla="*/ 190 h 316"/>
                  <a:gd name="T40" fmla="*/ 115 w 229"/>
                  <a:gd name="T41" fmla="*/ 196 h 316"/>
                  <a:gd name="T42" fmla="*/ 115 w 229"/>
                  <a:gd name="T43" fmla="*/ 219 h 316"/>
                  <a:gd name="T44" fmla="*/ 109 w 229"/>
                  <a:gd name="T45" fmla="*/ 226 h 316"/>
                  <a:gd name="T46" fmla="*/ 89 w 229"/>
                  <a:gd name="T47" fmla="*/ 246 h 316"/>
                  <a:gd name="T48" fmla="*/ 95 w 229"/>
                  <a:gd name="T49" fmla="*/ 260 h 316"/>
                  <a:gd name="T50" fmla="*/ 113 w 229"/>
                  <a:gd name="T51" fmla="*/ 259 h 316"/>
                  <a:gd name="T52" fmla="*/ 148 w 229"/>
                  <a:gd name="T53" fmla="*/ 248 h 316"/>
                  <a:gd name="T54" fmla="*/ 170 w 229"/>
                  <a:gd name="T55" fmla="*/ 243 h 316"/>
                  <a:gd name="T56" fmla="*/ 187 w 229"/>
                  <a:gd name="T57" fmla="*/ 237 h 316"/>
                  <a:gd name="T58" fmla="*/ 212 w 229"/>
                  <a:gd name="T59" fmla="*/ 229 h 316"/>
                  <a:gd name="T60" fmla="*/ 220 w 229"/>
                  <a:gd name="T61" fmla="*/ 229 h 316"/>
                  <a:gd name="T62" fmla="*/ 227 w 229"/>
                  <a:gd name="T63" fmla="*/ 241 h 316"/>
                  <a:gd name="T64" fmla="*/ 214 w 229"/>
                  <a:gd name="T65" fmla="*/ 267 h 316"/>
                  <a:gd name="T66" fmla="*/ 203 w 229"/>
                  <a:gd name="T67" fmla="*/ 277 h 316"/>
                  <a:gd name="T68" fmla="*/ 174 w 229"/>
                  <a:gd name="T69" fmla="*/ 289 h 316"/>
                  <a:gd name="T70" fmla="*/ 140 w 229"/>
                  <a:gd name="T71" fmla="*/ 298 h 316"/>
                  <a:gd name="T72" fmla="*/ 127 w 229"/>
                  <a:gd name="T73" fmla="*/ 298 h 316"/>
                  <a:gd name="T74" fmla="*/ 116 w 229"/>
                  <a:gd name="T75" fmla="*/ 301 h 316"/>
                  <a:gd name="T76" fmla="*/ 55 w 229"/>
                  <a:gd name="T77" fmla="*/ 304 h 316"/>
                  <a:gd name="T78" fmla="*/ 44 w 229"/>
                  <a:gd name="T79" fmla="*/ 292 h 316"/>
                  <a:gd name="T80" fmla="*/ 27 w 229"/>
                  <a:gd name="T81" fmla="*/ 257 h 316"/>
                  <a:gd name="T82" fmla="*/ 25 w 229"/>
                  <a:gd name="T83" fmla="*/ 252 h 316"/>
                  <a:gd name="T84" fmla="*/ 18 w 229"/>
                  <a:gd name="T85" fmla="*/ 217 h 316"/>
                  <a:gd name="T86" fmla="*/ 18 w 229"/>
                  <a:gd name="T87" fmla="*/ 210 h 316"/>
                  <a:gd name="T88" fmla="*/ 1 w 229"/>
                  <a:gd name="T89" fmla="*/ 140 h 316"/>
                  <a:gd name="T90" fmla="*/ 0 w 229"/>
                  <a:gd name="T91" fmla="*/ 134 h 316"/>
                  <a:gd name="T92" fmla="*/ 18 w 229"/>
                  <a:gd name="T93" fmla="*/ 50 h 316"/>
                  <a:gd name="T94" fmla="*/ 32 w 229"/>
                  <a:gd name="T95" fmla="*/ 4 h 316"/>
                  <a:gd name="T96" fmla="*/ 34 w 229"/>
                  <a:gd name="T9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316">
                    <a:moveTo>
                      <a:pt x="34" y="0"/>
                    </a:moveTo>
                    <a:cubicBezTo>
                      <a:pt x="35" y="1"/>
                      <a:pt x="36" y="2"/>
                      <a:pt x="37" y="2"/>
                    </a:cubicBezTo>
                    <a:cubicBezTo>
                      <a:pt x="48" y="12"/>
                      <a:pt x="58" y="22"/>
                      <a:pt x="69" y="32"/>
                    </a:cubicBezTo>
                    <a:cubicBezTo>
                      <a:pt x="71" y="34"/>
                      <a:pt x="72" y="36"/>
                      <a:pt x="73" y="38"/>
                    </a:cubicBezTo>
                    <a:cubicBezTo>
                      <a:pt x="86" y="63"/>
                      <a:pt x="94" y="89"/>
                      <a:pt x="99" y="117"/>
                    </a:cubicBezTo>
                    <a:cubicBezTo>
                      <a:pt x="99" y="120"/>
                      <a:pt x="100" y="124"/>
                      <a:pt x="101" y="128"/>
                    </a:cubicBezTo>
                    <a:cubicBezTo>
                      <a:pt x="103" y="133"/>
                      <a:pt x="107" y="134"/>
                      <a:pt x="112" y="132"/>
                    </a:cubicBezTo>
                    <a:cubicBezTo>
                      <a:pt x="115" y="130"/>
                      <a:pt x="117" y="129"/>
                      <a:pt x="120" y="127"/>
                    </a:cubicBezTo>
                    <a:cubicBezTo>
                      <a:pt x="128" y="121"/>
                      <a:pt x="136" y="115"/>
                      <a:pt x="145" y="109"/>
                    </a:cubicBezTo>
                    <a:cubicBezTo>
                      <a:pt x="147" y="108"/>
                      <a:pt x="148" y="106"/>
                      <a:pt x="148" y="103"/>
                    </a:cubicBezTo>
                    <a:cubicBezTo>
                      <a:pt x="148" y="95"/>
                      <a:pt x="148" y="88"/>
                      <a:pt x="148" y="80"/>
                    </a:cubicBezTo>
                    <a:cubicBezTo>
                      <a:pt x="148" y="75"/>
                      <a:pt x="153" y="69"/>
                      <a:pt x="159" y="69"/>
                    </a:cubicBezTo>
                    <a:cubicBezTo>
                      <a:pt x="160" y="69"/>
                      <a:pt x="162" y="70"/>
                      <a:pt x="162" y="71"/>
                    </a:cubicBezTo>
                    <a:cubicBezTo>
                      <a:pt x="163" y="72"/>
                      <a:pt x="164" y="73"/>
                      <a:pt x="164" y="75"/>
                    </a:cubicBezTo>
                    <a:cubicBezTo>
                      <a:pt x="164" y="79"/>
                      <a:pt x="167" y="83"/>
                      <a:pt x="171" y="86"/>
                    </a:cubicBezTo>
                    <a:cubicBezTo>
                      <a:pt x="181" y="94"/>
                      <a:pt x="192" y="100"/>
                      <a:pt x="204" y="104"/>
                    </a:cubicBezTo>
                    <a:cubicBezTo>
                      <a:pt x="208" y="106"/>
                      <a:pt x="209" y="108"/>
                      <a:pt x="209" y="112"/>
                    </a:cubicBezTo>
                    <a:cubicBezTo>
                      <a:pt x="210" y="140"/>
                      <a:pt x="196" y="160"/>
                      <a:pt x="169" y="170"/>
                    </a:cubicBezTo>
                    <a:cubicBezTo>
                      <a:pt x="156" y="175"/>
                      <a:pt x="142" y="177"/>
                      <a:pt x="128" y="175"/>
                    </a:cubicBezTo>
                    <a:cubicBezTo>
                      <a:pt x="119" y="173"/>
                      <a:pt x="112" y="182"/>
                      <a:pt x="114" y="190"/>
                    </a:cubicBezTo>
                    <a:cubicBezTo>
                      <a:pt x="114" y="192"/>
                      <a:pt x="115" y="194"/>
                      <a:pt x="115" y="196"/>
                    </a:cubicBezTo>
                    <a:cubicBezTo>
                      <a:pt x="118" y="203"/>
                      <a:pt x="118" y="211"/>
                      <a:pt x="115" y="219"/>
                    </a:cubicBezTo>
                    <a:cubicBezTo>
                      <a:pt x="114" y="222"/>
                      <a:pt x="112" y="224"/>
                      <a:pt x="109" y="226"/>
                    </a:cubicBezTo>
                    <a:cubicBezTo>
                      <a:pt x="101" y="231"/>
                      <a:pt x="95" y="238"/>
                      <a:pt x="89" y="246"/>
                    </a:cubicBezTo>
                    <a:cubicBezTo>
                      <a:pt x="84" y="254"/>
                      <a:pt x="85" y="258"/>
                      <a:pt x="95" y="260"/>
                    </a:cubicBezTo>
                    <a:cubicBezTo>
                      <a:pt x="101" y="261"/>
                      <a:pt x="107" y="261"/>
                      <a:pt x="113" y="259"/>
                    </a:cubicBezTo>
                    <a:cubicBezTo>
                      <a:pt x="125" y="256"/>
                      <a:pt x="137" y="252"/>
                      <a:pt x="148" y="248"/>
                    </a:cubicBezTo>
                    <a:cubicBezTo>
                      <a:pt x="155" y="245"/>
                      <a:pt x="162" y="243"/>
                      <a:pt x="170" y="243"/>
                    </a:cubicBezTo>
                    <a:cubicBezTo>
                      <a:pt x="176" y="242"/>
                      <a:pt x="182" y="240"/>
                      <a:pt x="187" y="237"/>
                    </a:cubicBezTo>
                    <a:cubicBezTo>
                      <a:pt x="195" y="234"/>
                      <a:pt x="203" y="230"/>
                      <a:pt x="212" y="229"/>
                    </a:cubicBezTo>
                    <a:cubicBezTo>
                      <a:pt x="214" y="229"/>
                      <a:pt x="217" y="229"/>
                      <a:pt x="220" y="229"/>
                    </a:cubicBezTo>
                    <a:cubicBezTo>
                      <a:pt x="226" y="230"/>
                      <a:pt x="229" y="236"/>
                      <a:pt x="227" y="241"/>
                    </a:cubicBezTo>
                    <a:cubicBezTo>
                      <a:pt x="223" y="250"/>
                      <a:pt x="218" y="259"/>
                      <a:pt x="214" y="267"/>
                    </a:cubicBezTo>
                    <a:cubicBezTo>
                      <a:pt x="211" y="271"/>
                      <a:pt x="207" y="274"/>
                      <a:pt x="203" y="277"/>
                    </a:cubicBezTo>
                    <a:cubicBezTo>
                      <a:pt x="194" y="282"/>
                      <a:pt x="184" y="286"/>
                      <a:pt x="174" y="289"/>
                    </a:cubicBezTo>
                    <a:cubicBezTo>
                      <a:pt x="163" y="292"/>
                      <a:pt x="151" y="295"/>
                      <a:pt x="140" y="298"/>
                    </a:cubicBezTo>
                    <a:cubicBezTo>
                      <a:pt x="136" y="299"/>
                      <a:pt x="131" y="298"/>
                      <a:pt x="127" y="298"/>
                    </a:cubicBezTo>
                    <a:cubicBezTo>
                      <a:pt x="122" y="298"/>
                      <a:pt x="119" y="299"/>
                      <a:pt x="116" y="301"/>
                    </a:cubicBezTo>
                    <a:cubicBezTo>
                      <a:pt x="97" y="315"/>
                      <a:pt x="74" y="316"/>
                      <a:pt x="55" y="304"/>
                    </a:cubicBezTo>
                    <a:cubicBezTo>
                      <a:pt x="51" y="301"/>
                      <a:pt x="47" y="297"/>
                      <a:pt x="44" y="292"/>
                    </a:cubicBezTo>
                    <a:cubicBezTo>
                      <a:pt x="37" y="281"/>
                      <a:pt x="32" y="269"/>
                      <a:pt x="27" y="257"/>
                    </a:cubicBezTo>
                    <a:cubicBezTo>
                      <a:pt x="26" y="255"/>
                      <a:pt x="26" y="254"/>
                      <a:pt x="25" y="252"/>
                    </a:cubicBezTo>
                    <a:cubicBezTo>
                      <a:pt x="20" y="241"/>
                      <a:pt x="17" y="230"/>
                      <a:pt x="18" y="217"/>
                    </a:cubicBezTo>
                    <a:cubicBezTo>
                      <a:pt x="19" y="215"/>
                      <a:pt x="18" y="213"/>
                      <a:pt x="18" y="210"/>
                    </a:cubicBezTo>
                    <a:cubicBezTo>
                      <a:pt x="12" y="187"/>
                      <a:pt x="6" y="163"/>
                      <a:pt x="1" y="140"/>
                    </a:cubicBezTo>
                    <a:cubicBezTo>
                      <a:pt x="0" y="138"/>
                      <a:pt x="0" y="136"/>
                      <a:pt x="0" y="134"/>
                    </a:cubicBezTo>
                    <a:cubicBezTo>
                      <a:pt x="6" y="106"/>
                      <a:pt x="12" y="78"/>
                      <a:pt x="18" y="50"/>
                    </a:cubicBezTo>
                    <a:cubicBezTo>
                      <a:pt x="22" y="35"/>
                      <a:pt x="26" y="19"/>
                      <a:pt x="32" y="4"/>
                    </a:cubicBezTo>
                    <a:cubicBezTo>
                      <a:pt x="33" y="2"/>
                      <a:pt x="33" y="1"/>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2" name="Freeform 13">
                <a:extLst>
                  <a:ext uri="{FF2B5EF4-FFF2-40B4-BE49-F238E27FC236}">
                    <a16:creationId xmlns:a16="http://schemas.microsoft.com/office/drawing/2014/main" id="{E842F311-7DA4-44B7-A236-43EEB282428F}"/>
                  </a:ext>
                </a:extLst>
              </p:cNvPr>
              <p:cNvSpPr>
                <a:spLocks/>
              </p:cNvSpPr>
              <p:nvPr/>
            </p:nvSpPr>
            <p:spPr bwMode="auto">
              <a:xfrm>
                <a:off x="6355912" y="2792272"/>
                <a:ext cx="772117" cy="855416"/>
              </a:xfrm>
              <a:custGeom>
                <a:avLst/>
                <a:gdLst>
                  <a:gd name="T0" fmla="*/ 194 w 271"/>
                  <a:gd name="T1" fmla="*/ 98 h 300"/>
                  <a:gd name="T2" fmla="*/ 236 w 271"/>
                  <a:gd name="T3" fmla="*/ 96 h 300"/>
                  <a:gd name="T4" fmla="*/ 237 w 271"/>
                  <a:gd name="T5" fmla="*/ 111 h 300"/>
                  <a:gd name="T6" fmla="*/ 175 w 271"/>
                  <a:gd name="T7" fmla="*/ 150 h 300"/>
                  <a:gd name="T8" fmla="*/ 169 w 271"/>
                  <a:gd name="T9" fmla="*/ 195 h 300"/>
                  <a:gd name="T10" fmla="*/ 177 w 271"/>
                  <a:gd name="T11" fmla="*/ 299 h 300"/>
                  <a:gd name="T12" fmla="*/ 159 w 271"/>
                  <a:gd name="T13" fmla="*/ 285 h 300"/>
                  <a:gd name="T14" fmla="*/ 150 w 271"/>
                  <a:gd name="T15" fmla="*/ 266 h 300"/>
                  <a:gd name="T16" fmla="*/ 133 w 271"/>
                  <a:gd name="T17" fmla="*/ 260 h 300"/>
                  <a:gd name="T18" fmla="*/ 132 w 271"/>
                  <a:gd name="T19" fmla="*/ 243 h 300"/>
                  <a:gd name="T20" fmla="*/ 149 w 271"/>
                  <a:gd name="T21" fmla="*/ 232 h 300"/>
                  <a:gd name="T22" fmla="*/ 139 w 271"/>
                  <a:gd name="T23" fmla="*/ 197 h 300"/>
                  <a:gd name="T24" fmla="*/ 117 w 271"/>
                  <a:gd name="T25" fmla="*/ 216 h 300"/>
                  <a:gd name="T26" fmla="*/ 101 w 271"/>
                  <a:gd name="T27" fmla="*/ 235 h 300"/>
                  <a:gd name="T28" fmla="*/ 26 w 271"/>
                  <a:gd name="T29" fmla="*/ 293 h 300"/>
                  <a:gd name="T30" fmla="*/ 0 w 271"/>
                  <a:gd name="T31" fmla="*/ 243 h 300"/>
                  <a:gd name="T32" fmla="*/ 9 w 271"/>
                  <a:gd name="T33" fmla="*/ 237 h 300"/>
                  <a:gd name="T34" fmla="*/ 32 w 271"/>
                  <a:gd name="T35" fmla="*/ 234 h 300"/>
                  <a:gd name="T36" fmla="*/ 59 w 271"/>
                  <a:gd name="T37" fmla="*/ 219 h 300"/>
                  <a:gd name="T38" fmla="*/ 116 w 271"/>
                  <a:gd name="T39" fmla="*/ 185 h 300"/>
                  <a:gd name="T40" fmla="*/ 145 w 271"/>
                  <a:gd name="T41" fmla="*/ 155 h 300"/>
                  <a:gd name="T42" fmla="*/ 133 w 271"/>
                  <a:gd name="T43" fmla="*/ 142 h 300"/>
                  <a:gd name="T44" fmla="*/ 145 w 271"/>
                  <a:gd name="T45" fmla="*/ 112 h 300"/>
                  <a:gd name="T46" fmla="*/ 143 w 271"/>
                  <a:gd name="T47" fmla="*/ 104 h 300"/>
                  <a:gd name="T48" fmla="*/ 124 w 271"/>
                  <a:gd name="T49" fmla="*/ 108 h 300"/>
                  <a:gd name="T50" fmla="*/ 121 w 271"/>
                  <a:gd name="T51" fmla="*/ 140 h 300"/>
                  <a:gd name="T52" fmla="*/ 87 w 271"/>
                  <a:gd name="T53" fmla="*/ 188 h 300"/>
                  <a:gd name="T54" fmla="*/ 73 w 271"/>
                  <a:gd name="T55" fmla="*/ 176 h 300"/>
                  <a:gd name="T56" fmla="*/ 67 w 271"/>
                  <a:gd name="T57" fmla="*/ 159 h 300"/>
                  <a:gd name="T58" fmla="*/ 66 w 271"/>
                  <a:gd name="T59" fmla="*/ 63 h 300"/>
                  <a:gd name="T60" fmla="*/ 72 w 271"/>
                  <a:gd name="T61" fmla="*/ 47 h 300"/>
                  <a:gd name="T62" fmla="*/ 88 w 271"/>
                  <a:gd name="T63" fmla="*/ 55 h 300"/>
                  <a:gd name="T64" fmla="*/ 109 w 271"/>
                  <a:gd name="T65" fmla="*/ 63 h 300"/>
                  <a:gd name="T66" fmla="*/ 160 w 271"/>
                  <a:gd name="T67" fmla="*/ 28 h 300"/>
                  <a:gd name="T68" fmla="*/ 187 w 271"/>
                  <a:gd name="T69" fmla="*/ 16 h 300"/>
                  <a:gd name="T70" fmla="*/ 258 w 271"/>
                  <a:gd name="T71" fmla="*/ 4 h 300"/>
                  <a:gd name="T72" fmla="*/ 271 w 271"/>
                  <a:gd name="T73" fmla="*/ 16 h 300"/>
                  <a:gd name="T74" fmla="*/ 248 w 271"/>
                  <a:gd name="T75" fmla="*/ 37 h 300"/>
                  <a:gd name="T76" fmla="*/ 215 w 271"/>
                  <a:gd name="T77" fmla="*/ 67 h 300"/>
                  <a:gd name="T78" fmla="*/ 186 w 271"/>
                  <a:gd name="T79" fmla="*/ 9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300">
                    <a:moveTo>
                      <a:pt x="185" y="102"/>
                    </a:moveTo>
                    <a:cubicBezTo>
                      <a:pt x="188" y="101"/>
                      <a:pt x="191" y="99"/>
                      <a:pt x="194" y="98"/>
                    </a:cubicBezTo>
                    <a:cubicBezTo>
                      <a:pt x="200" y="94"/>
                      <a:pt x="206" y="91"/>
                      <a:pt x="213" y="90"/>
                    </a:cubicBezTo>
                    <a:cubicBezTo>
                      <a:pt x="221" y="89"/>
                      <a:pt x="229" y="92"/>
                      <a:pt x="236" y="96"/>
                    </a:cubicBezTo>
                    <a:cubicBezTo>
                      <a:pt x="237" y="97"/>
                      <a:pt x="238" y="98"/>
                      <a:pt x="239" y="99"/>
                    </a:cubicBezTo>
                    <a:cubicBezTo>
                      <a:pt x="242" y="103"/>
                      <a:pt x="242" y="108"/>
                      <a:pt x="237" y="111"/>
                    </a:cubicBezTo>
                    <a:cubicBezTo>
                      <a:pt x="220" y="127"/>
                      <a:pt x="200" y="139"/>
                      <a:pt x="179" y="148"/>
                    </a:cubicBezTo>
                    <a:cubicBezTo>
                      <a:pt x="178" y="149"/>
                      <a:pt x="176" y="149"/>
                      <a:pt x="175" y="150"/>
                    </a:cubicBezTo>
                    <a:cubicBezTo>
                      <a:pt x="167" y="153"/>
                      <a:pt x="164" y="159"/>
                      <a:pt x="163" y="168"/>
                    </a:cubicBezTo>
                    <a:cubicBezTo>
                      <a:pt x="163" y="177"/>
                      <a:pt x="165" y="187"/>
                      <a:pt x="169" y="195"/>
                    </a:cubicBezTo>
                    <a:cubicBezTo>
                      <a:pt x="182" y="226"/>
                      <a:pt x="186" y="259"/>
                      <a:pt x="185" y="292"/>
                    </a:cubicBezTo>
                    <a:cubicBezTo>
                      <a:pt x="185" y="298"/>
                      <a:pt x="183" y="300"/>
                      <a:pt x="177" y="299"/>
                    </a:cubicBezTo>
                    <a:cubicBezTo>
                      <a:pt x="171" y="299"/>
                      <a:pt x="165" y="297"/>
                      <a:pt x="161" y="292"/>
                    </a:cubicBezTo>
                    <a:cubicBezTo>
                      <a:pt x="159" y="290"/>
                      <a:pt x="159" y="287"/>
                      <a:pt x="159" y="285"/>
                    </a:cubicBezTo>
                    <a:cubicBezTo>
                      <a:pt x="159" y="284"/>
                      <a:pt x="159" y="282"/>
                      <a:pt x="159" y="281"/>
                    </a:cubicBezTo>
                    <a:cubicBezTo>
                      <a:pt x="159" y="274"/>
                      <a:pt x="156" y="269"/>
                      <a:pt x="150" y="266"/>
                    </a:cubicBezTo>
                    <a:cubicBezTo>
                      <a:pt x="146" y="263"/>
                      <a:pt x="141" y="262"/>
                      <a:pt x="136" y="260"/>
                    </a:cubicBezTo>
                    <a:cubicBezTo>
                      <a:pt x="135" y="260"/>
                      <a:pt x="134" y="260"/>
                      <a:pt x="133" y="260"/>
                    </a:cubicBezTo>
                    <a:cubicBezTo>
                      <a:pt x="129" y="258"/>
                      <a:pt x="126" y="255"/>
                      <a:pt x="126" y="252"/>
                    </a:cubicBezTo>
                    <a:cubicBezTo>
                      <a:pt x="125" y="248"/>
                      <a:pt x="128" y="244"/>
                      <a:pt x="132" y="243"/>
                    </a:cubicBezTo>
                    <a:cubicBezTo>
                      <a:pt x="134" y="242"/>
                      <a:pt x="136" y="242"/>
                      <a:pt x="138" y="242"/>
                    </a:cubicBezTo>
                    <a:cubicBezTo>
                      <a:pt x="144" y="241"/>
                      <a:pt x="147" y="238"/>
                      <a:pt x="149" y="232"/>
                    </a:cubicBezTo>
                    <a:cubicBezTo>
                      <a:pt x="153" y="220"/>
                      <a:pt x="151" y="208"/>
                      <a:pt x="144" y="197"/>
                    </a:cubicBezTo>
                    <a:cubicBezTo>
                      <a:pt x="142" y="195"/>
                      <a:pt x="141" y="195"/>
                      <a:pt x="139" y="197"/>
                    </a:cubicBezTo>
                    <a:cubicBezTo>
                      <a:pt x="138" y="197"/>
                      <a:pt x="137" y="198"/>
                      <a:pt x="136" y="199"/>
                    </a:cubicBezTo>
                    <a:cubicBezTo>
                      <a:pt x="129" y="205"/>
                      <a:pt x="123" y="210"/>
                      <a:pt x="117" y="216"/>
                    </a:cubicBezTo>
                    <a:cubicBezTo>
                      <a:pt x="112" y="220"/>
                      <a:pt x="108" y="225"/>
                      <a:pt x="105" y="231"/>
                    </a:cubicBezTo>
                    <a:cubicBezTo>
                      <a:pt x="104" y="232"/>
                      <a:pt x="103" y="233"/>
                      <a:pt x="101" y="235"/>
                    </a:cubicBezTo>
                    <a:cubicBezTo>
                      <a:pt x="84" y="253"/>
                      <a:pt x="66" y="270"/>
                      <a:pt x="48" y="288"/>
                    </a:cubicBezTo>
                    <a:cubicBezTo>
                      <a:pt x="41" y="296"/>
                      <a:pt x="35" y="297"/>
                      <a:pt x="26" y="293"/>
                    </a:cubicBezTo>
                    <a:cubicBezTo>
                      <a:pt x="20" y="291"/>
                      <a:pt x="16" y="287"/>
                      <a:pt x="13" y="282"/>
                    </a:cubicBezTo>
                    <a:cubicBezTo>
                      <a:pt x="4" y="271"/>
                      <a:pt x="1" y="257"/>
                      <a:pt x="0" y="243"/>
                    </a:cubicBezTo>
                    <a:cubicBezTo>
                      <a:pt x="0" y="240"/>
                      <a:pt x="1" y="239"/>
                      <a:pt x="3" y="239"/>
                    </a:cubicBezTo>
                    <a:cubicBezTo>
                      <a:pt x="5" y="238"/>
                      <a:pt x="7" y="237"/>
                      <a:pt x="9" y="237"/>
                    </a:cubicBezTo>
                    <a:cubicBezTo>
                      <a:pt x="13" y="235"/>
                      <a:pt x="16" y="235"/>
                      <a:pt x="20" y="237"/>
                    </a:cubicBezTo>
                    <a:cubicBezTo>
                      <a:pt x="24" y="239"/>
                      <a:pt x="28" y="238"/>
                      <a:pt x="32" y="234"/>
                    </a:cubicBezTo>
                    <a:cubicBezTo>
                      <a:pt x="34" y="233"/>
                      <a:pt x="37" y="231"/>
                      <a:pt x="39" y="230"/>
                    </a:cubicBezTo>
                    <a:cubicBezTo>
                      <a:pt x="46" y="226"/>
                      <a:pt x="52" y="222"/>
                      <a:pt x="59" y="219"/>
                    </a:cubicBezTo>
                    <a:cubicBezTo>
                      <a:pt x="60" y="218"/>
                      <a:pt x="62" y="217"/>
                      <a:pt x="63" y="216"/>
                    </a:cubicBezTo>
                    <a:cubicBezTo>
                      <a:pt x="81" y="206"/>
                      <a:pt x="98" y="195"/>
                      <a:pt x="116" y="185"/>
                    </a:cubicBezTo>
                    <a:cubicBezTo>
                      <a:pt x="122" y="181"/>
                      <a:pt x="128" y="177"/>
                      <a:pt x="134" y="172"/>
                    </a:cubicBezTo>
                    <a:cubicBezTo>
                      <a:pt x="139" y="168"/>
                      <a:pt x="143" y="163"/>
                      <a:pt x="145" y="155"/>
                    </a:cubicBezTo>
                    <a:cubicBezTo>
                      <a:pt x="143" y="155"/>
                      <a:pt x="142" y="154"/>
                      <a:pt x="140" y="154"/>
                    </a:cubicBezTo>
                    <a:cubicBezTo>
                      <a:pt x="134" y="152"/>
                      <a:pt x="132" y="148"/>
                      <a:pt x="133" y="142"/>
                    </a:cubicBezTo>
                    <a:cubicBezTo>
                      <a:pt x="134" y="140"/>
                      <a:pt x="135" y="137"/>
                      <a:pt x="136" y="135"/>
                    </a:cubicBezTo>
                    <a:cubicBezTo>
                      <a:pt x="139" y="127"/>
                      <a:pt x="142" y="119"/>
                      <a:pt x="145" y="112"/>
                    </a:cubicBezTo>
                    <a:cubicBezTo>
                      <a:pt x="145" y="111"/>
                      <a:pt x="146" y="110"/>
                      <a:pt x="146" y="109"/>
                    </a:cubicBezTo>
                    <a:cubicBezTo>
                      <a:pt x="147" y="105"/>
                      <a:pt x="146" y="104"/>
                      <a:pt x="143" y="104"/>
                    </a:cubicBezTo>
                    <a:cubicBezTo>
                      <a:pt x="140" y="104"/>
                      <a:pt x="138" y="104"/>
                      <a:pt x="135" y="105"/>
                    </a:cubicBezTo>
                    <a:cubicBezTo>
                      <a:pt x="132" y="106"/>
                      <a:pt x="128" y="107"/>
                      <a:pt x="124" y="108"/>
                    </a:cubicBezTo>
                    <a:cubicBezTo>
                      <a:pt x="122" y="109"/>
                      <a:pt x="121" y="111"/>
                      <a:pt x="121" y="113"/>
                    </a:cubicBezTo>
                    <a:cubicBezTo>
                      <a:pt x="121" y="122"/>
                      <a:pt x="121" y="131"/>
                      <a:pt x="121" y="140"/>
                    </a:cubicBezTo>
                    <a:cubicBezTo>
                      <a:pt x="121" y="142"/>
                      <a:pt x="120" y="144"/>
                      <a:pt x="119" y="146"/>
                    </a:cubicBezTo>
                    <a:cubicBezTo>
                      <a:pt x="108" y="160"/>
                      <a:pt x="98" y="174"/>
                      <a:pt x="87" y="188"/>
                    </a:cubicBezTo>
                    <a:cubicBezTo>
                      <a:pt x="87" y="189"/>
                      <a:pt x="86" y="189"/>
                      <a:pt x="86" y="190"/>
                    </a:cubicBezTo>
                    <a:cubicBezTo>
                      <a:pt x="81" y="185"/>
                      <a:pt x="77" y="181"/>
                      <a:pt x="73" y="176"/>
                    </a:cubicBezTo>
                    <a:cubicBezTo>
                      <a:pt x="70" y="173"/>
                      <a:pt x="69" y="170"/>
                      <a:pt x="69" y="166"/>
                    </a:cubicBezTo>
                    <a:cubicBezTo>
                      <a:pt x="68" y="164"/>
                      <a:pt x="68" y="161"/>
                      <a:pt x="67" y="159"/>
                    </a:cubicBezTo>
                    <a:cubicBezTo>
                      <a:pt x="58" y="138"/>
                      <a:pt x="57" y="117"/>
                      <a:pt x="63" y="95"/>
                    </a:cubicBezTo>
                    <a:cubicBezTo>
                      <a:pt x="67" y="84"/>
                      <a:pt x="67" y="74"/>
                      <a:pt x="66" y="63"/>
                    </a:cubicBezTo>
                    <a:cubicBezTo>
                      <a:pt x="66" y="60"/>
                      <a:pt x="66" y="57"/>
                      <a:pt x="66" y="54"/>
                    </a:cubicBezTo>
                    <a:cubicBezTo>
                      <a:pt x="66" y="50"/>
                      <a:pt x="68" y="47"/>
                      <a:pt x="72" y="47"/>
                    </a:cubicBezTo>
                    <a:cubicBezTo>
                      <a:pt x="75" y="46"/>
                      <a:pt x="78" y="47"/>
                      <a:pt x="80" y="48"/>
                    </a:cubicBezTo>
                    <a:cubicBezTo>
                      <a:pt x="83" y="50"/>
                      <a:pt x="85" y="52"/>
                      <a:pt x="88" y="55"/>
                    </a:cubicBezTo>
                    <a:cubicBezTo>
                      <a:pt x="90" y="57"/>
                      <a:pt x="91" y="59"/>
                      <a:pt x="93" y="61"/>
                    </a:cubicBezTo>
                    <a:cubicBezTo>
                      <a:pt x="99" y="66"/>
                      <a:pt x="103" y="67"/>
                      <a:pt x="109" y="63"/>
                    </a:cubicBezTo>
                    <a:cubicBezTo>
                      <a:pt x="117" y="58"/>
                      <a:pt x="125" y="53"/>
                      <a:pt x="133" y="48"/>
                    </a:cubicBezTo>
                    <a:cubicBezTo>
                      <a:pt x="142" y="41"/>
                      <a:pt x="151" y="35"/>
                      <a:pt x="160" y="28"/>
                    </a:cubicBezTo>
                    <a:cubicBezTo>
                      <a:pt x="163" y="25"/>
                      <a:pt x="167" y="24"/>
                      <a:pt x="171" y="23"/>
                    </a:cubicBezTo>
                    <a:cubicBezTo>
                      <a:pt x="177" y="23"/>
                      <a:pt x="182" y="20"/>
                      <a:pt x="187" y="16"/>
                    </a:cubicBezTo>
                    <a:cubicBezTo>
                      <a:pt x="196" y="6"/>
                      <a:pt x="208" y="2"/>
                      <a:pt x="221" y="1"/>
                    </a:cubicBezTo>
                    <a:cubicBezTo>
                      <a:pt x="233" y="0"/>
                      <a:pt x="246" y="0"/>
                      <a:pt x="258" y="4"/>
                    </a:cubicBezTo>
                    <a:cubicBezTo>
                      <a:pt x="261" y="5"/>
                      <a:pt x="264" y="7"/>
                      <a:pt x="267" y="9"/>
                    </a:cubicBezTo>
                    <a:cubicBezTo>
                      <a:pt x="270" y="10"/>
                      <a:pt x="271" y="13"/>
                      <a:pt x="271" y="16"/>
                    </a:cubicBezTo>
                    <a:cubicBezTo>
                      <a:pt x="271" y="18"/>
                      <a:pt x="271" y="19"/>
                      <a:pt x="269" y="21"/>
                    </a:cubicBezTo>
                    <a:cubicBezTo>
                      <a:pt x="262" y="26"/>
                      <a:pt x="255" y="31"/>
                      <a:pt x="248" y="37"/>
                    </a:cubicBezTo>
                    <a:cubicBezTo>
                      <a:pt x="240" y="43"/>
                      <a:pt x="232" y="50"/>
                      <a:pt x="226" y="58"/>
                    </a:cubicBezTo>
                    <a:cubicBezTo>
                      <a:pt x="223" y="62"/>
                      <a:pt x="219" y="65"/>
                      <a:pt x="215" y="67"/>
                    </a:cubicBezTo>
                    <a:cubicBezTo>
                      <a:pt x="213" y="68"/>
                      <a:pt x="212" y="69"/>
                      <a:pt x="211" y="70"/>
                    </a:cubicBezTo>
                    <a:cubicBezTo>
                      <a:pt x="202" y="79"/>
                      <a:pt x="194" y="87"/>
                      <a:pt x="186" y="95"/>
                    </a:cubicBezTo>
                    <a:cubicBezTo>
                      <a:pt x="184" y="97"/>
                      <a:pt x="183" y="99"/>
                      <a:pt x="1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3" name="Freeform 14">
                <a:extLst>
                  <a:ext uri="{FF2B5EF4-FFF2-40B4-BE49-F238E27FC236}">
                    <a16:creationId xmlns:a16="http://schemas.microsoft.com/office/drawing/2014/main" id="{170B97E9-7C5C-402F-9D53-9AA87182C27F}"/>
                  </a:ext>
                </a:extLst>
              </p:cNvPr>
              <p:cNvSpPr>
                <a:spLocks/>
              </p:cNvSpPr>
              <p:nvPr/>
            </p:nvSpPr>
            <p:spPr bwMode="auto">
              <a:xfrm>
                <a:off x="9143222" y="3099837"/>
                <a:ext cx="797747" cy="506201"/>
              </a:xfrm>
              <a:custGeom>
                <a:avLst/>
                <a:gdLst>
                  <a:gd name="T0" fmla="*/ 16 w 280"/>
                  <a:gd name="T1" fmla="*/ 133 h 178"/>
                  <a:gd name="T2" fmla="*/ 14 w 280"/>
                  <a:gd name="T3" fmla="*/ 124 h 178"/>
                  <a:gd name="T4" fmla="*/ 2 w 280"/>
                  <a:gd name="T5" fmla="*/ 103 h 178"/>
                  <a:gd name="T6" fmla="*/ 6 w 280"/>
                  <a:gd name="T7" fmla="*/ 81 h 178"/>
                  <a:gd name="T8" fmla="*/ 16 w 280"/>
                  <a:gd name="T9" fmla="*/ 77 h 178"/>
                  <a:gd name="T10" fmla="*/ 22 w 280"/>
                  <a:gd name="T11" fmla="*/ 77 h 178"/>
                  <a:gd name="T12" fmla="*/ 40 w 280"/>
                  <a:gd name="T13" fmla="*/ 71 h 178"/>
                  <a:gd name="T14" fmla="*/ 54 w 280"/>
                  <a:gd name="T15" fmla="*/ 64 h 178"/>
                  <a:gd name="T16" fmla="*/ 63 w 280"/>
                  <a:gd name="T17" fmla="*/ 61 h 178"/>
                  <a:gd name="T18" fmla="*/ 144 w 280"/>
                  <a:gd name="T19" fmla="*/ 25 h 178"/>
                  <a:gd name="T20" fmla="*/ 169 w 280"/>
                  <a:gd name="T21" fmla="*/ 16 h 178"/>
                  <a:gd name="T22" fmla="*/ 186 w 280"/>
                  <a:gd name="T23" fmla="*/ 13 h 178"/>
                  <a:gd name="T24" fmla="*/ 209 w 280"/>
                  <a:gd name="T25" fmla="*/ 9 h 178"/>
                  <a:gd name="T26" fmla="*/ 224 w 280"/>
                  <a:gd name="T27" fmla="*/ 3 h 178"/>
                  <a:gd name="T28" fmla="*/ 233 w 280"/>
                  <a:gd name="T29" fmla="*/ 0 h 178"/>
                  <a:gd name="T30" fmla="*/ 265 w 280"/>
                  <a:gd name="T31" fmla="*/ 5 h 178"/>
                  <a:gd name="T32" fmla="*/ 274 w 280"/>
                  <a:gd name="T33" fmla="*/ 29 h 178"/>
                  <a:gd name="T34" fmla="*/ 256 w 280"/>
                  <a:gd name="T35" fmla="*/ 50 h 178"/>
                  <a:gd name="T36" fmla="*/ 245 w 280"/>
                  <a:gd name="T37" fmla="*/ 53 h 178"/>
                  <a:gd name="T38" fmla="*/ 220 w 280"/>
                  <a:gd name="T39" fmla="*/ 56 h 178"/>
                  <a:gd name="T40" fmla="*/ 213 w 280"/>
                  <a:gd name="T41" fmla="*/ 58 h 178"/>
                  <a:gd name="T42" fmla="*/ 208 w 280"/>
                  <a:gd name="T43" fmla="*/ 67 h 178"/>
                  <a:gd name="T44" fmla="*/ 210 w 280"/>
                  <a:gd name="T45" fmla="*/ 76 h 178"/>
                  <a:gd name="T46" fmla="*/ 218 w 280"/>
                  <a:gd name="T47" fmla="*/ 92 h 178"/>
                  <a:gd name="T48" fmla="*/ 224 w 280"/>
                  <a:gd name="T49" fmla="*/ 115 h 178"/>
                  <a:gd name="T50" fmla="*/ 220 w 280"/>
                  <a:gd name="T51" fmla="*/ 146 h 178"/>
                  <a:gd name="T52" fmla="*/ 197 w 280"/>
                  <a:gd name="T53" fmla="*/ 163 h 178"/>
                  <a:gd name="T54" fmla="*/ 189 w 280"/>
                  <a:gd name="T55" fmla="*/ 163 h 178"/>
                  <a:gd name="T56" fmla="*/ 181 w 280"/>
                  <a:gd name="T57" fmla="*/ 167 h 178"/>
                  <a:gd name="T58" fmla="*/ 178 w 280"/>
                  <a:gd name="T59" fmla="*/ 170 h 178"/>
                  <a:gd name="T60" fmla="*/ 156 w 280"/>
                  <a:gd name="T61" fmla="*/ 175 h 178"/>
                  <a:gd name="T62" fmla="*/ 140 w 280"/>
                  <a:gd name="T63" fmla="*/ 166 h 178"/>
                  <a:gd name="T64" fmla="*/ 126 w 280"/>
                  <a:gd name="T65" fmla="*/ 162 h 178"/>
                  <a:gd name="T66" fmla="*/ 119 w 280"/>
                  <a:gd name="T67" fmla="*/ 160 h 178"/>
                  <a:gd name="T68" fmla="*/ 113 w 280"/>
                  <a:gd name="T69" fmla="*/ 150 h 178"/>
                  <a:gd name="T70" fmla="*/ 115 w 280"/>
                  <a:gd name="T71" fmla="*/ 147 h 178"/>
                  <a:gd name="T72" fmla="*/ 122 w 280"/>
                  <a:gd name="T73" fmla="*/ 147 h 178"/>
                  <a:gd name="T74" fmla="*/ 166 w 280"/>
                  <a:gd name="T75" fmla="*/ 141 h 178"/>
                  <a:gd name="T76" fmla="*/ 185 w 280"/>
                  <a:gd name="T77" fmla="*/ 129 h 178"/>
                  <a:gd name="T78" fmla="*/ 188 w 280"/>
                  <a:gd name="T79" fmla="*/ 120 h 178"/>
                  <a:gd name="T80" fmla="*/ 185 w 280"/>
                  <a:gd name="T81" fmla="*/ 92 h 178"/>
                  <a:gd name="T82" fmla="*/ 184 w 280"/>
                  <a:gd name="T83" fmla="*/ 77 h 178"/>
                  <a:gd name="T84" fmla="*/ 179 w 280"/>
                  <a:gd name="T85" fmla="*/ 71 h 178"/>
                  <a:gd name="T86" fmla="*/ 163 w 280"/>
                  <a:gd name="T87" fmla="*/ 75 h 178"/>
                  <a:gd name="T88" fmla="*/ 158 w 280"/>
                  <a:gd name="T89" fmla="*/ 79 h 178"/>
                  <a:gd name="T90" fmla="*/ 145 w 280"/>
                  <a:gd name="T91" fmla="*/ 82 h 178"/>
                  <a:gd name="T92" fmla="*/ 116 w 280"/>
                  <a:gd name="T93" fmla="*/ 91 h 178"/>
                  <a:gd name="T94" fmla="*/ 80 w 280"/>
                  <a:gd name="T95" fmla="*/ 118 h 178"/>
                  <a:gd name="T96" fmla="*/ 52 w 280"/>
                  <a:gd name="T97" fmla="*/ 135 h 178"/>
                  <a:gd name="T98" fmla="*/ 22 w 280"/>
                  <a:gd name="T99" fmla="*/ 136 h 178"/>
                  <a:gd name="T100" fmla="*/ 18 w 280"/>
                  <a:gd name="T101" fmla="*/ 134 h 178"/>
                  <a:gd name="T102" fmla="*/ 16 w 280"/>
                  <a:gd name="T103"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0" h="178">
                    <a:moveTo>
                      <a:pt x="16" y="133"/>
                    </a:moveTo>
                    <a:cubicBezTo>
                      <a:pt x="18" y="129"/>
                      <a:pt x="16" y="127"/>
                      <a:pt x="14" y="124"/>
                    </a:cubicBezTo>
                    <a:cubicBezTo>
                      <a:pt x="9" y="118"/>
                      <a:pt x="5" y="111"/>
                      <a:pt x="2" y="103"/>
                    </a:cubicBezTo>
                    <a:cubicBezTo>
                      <a:pt x="0" y="95"/>
                      <a:pt x="1" y="88"/>
                      <a:pt x="6" y="81"/>
                    </a:cubicBezTo>
                    <a:cubicBezTo>
                      <a:pt x="9" y="78"/>
                      <a:pt x="12" y="76"/>
                      <a:pt x="16" y="77"/>
                    </a:cubicBezTo>
                    <a:cubicBezTo>
                      <a:pt x="18" y="77"/>
                      <a:pt x="20" y="76"/>
                      <a:pt x="22" y="77"/>
                    </a:cubicBezTo>
                    <a:cubicBezTo>
                      <a:pt x="29" y="79"/>
                      <a:pt x="36" y="76"/>
                      <a:pt x="40" y="71"/>
                    </a:cubicBezTo>
                    <a:cubicBezTo>
                      <a:pt x="44" y="67"/>
                      <a:pt x="49" y="65"/>
                      <a:pt x="54" y="64"/>
                    </a:cubicBezTo>
                    <a:cubicBezTo>
                      <a:pt x="57" y="64"/>
                      <a:pt x="60" y="62"/>
                      <a:pt x="63" y="61"/>
                    </a:cubicBezTo>
                    <a:cubicBezTo>
                      <a:pt x="89" y="47"/>
                      <a:pt x="116" y="35"/>
                      <a:pt x="144" y="25"/>
                    </a:cubicBezTo>
                    <a:cubicBezTo>
                      <a:pt x="152" y="22"/>
                      <a:pt x="161" y="19"/>
                      <a:pt x="169" y="16"/>
                    </a:cubicBezTo>
                    <a:cubicBezTo>
                      <a:pt x="174" y="14"/>
                      <a:pt x="180" y="14"/>
                      <a:pt x="186" y="13"/>
                    </a:cubicBezTo>
                    <a:cubicBezTo>
                      <a:pt x="194" y="12"/>
                      <a:pt x="201" y="11"/>
                      <a:pt x="209" y="9"/>
                    </a:cubicBezTo>
                    <a:cubicBezTo>
                      <a:pt x="214" y="8"/>
                      <a:pt x="219" y="5"/>
                      <a:pt x="224" y="3"/>
                    </a:cubicBezTo>
                    <a:cubicBezTo>
                      <a:pt x="227" y="1"/>
                      <a:pt x="230" y="0"/>
                      <a:pt x="233" y="0"/>
                    </a:cubicBezTo>
                    <a:cubicBezTo>
                      <a:pt x="244" y="0"/>
                      <a:pt x="255" y="1"/>
                      <a:pt x="265" y="5"/>
                    </a:cubicBezTo>
                    <a:cubicBezTo>
                      <a:pt x="276" y="9"/>
                      <a:pt x="280" y="19"/>
                      <a:pt x="274" y="29"/>
                    </a:cubicBezTo>
                    <a:cubicBezTo>
                      <a:pt x="270" y="38"/>
                      <a:pt x="263" y="45"/>
                      <a:pt x="256" y="50"/>
                    </a:cubicBezTo>
                    <a:cubicBezTo>
                      <a:pt x="252" y="53"/>
                      <a:pt x="249" y="53"/>
                      <a:pt x="245" y="53"/>
                    </a:cubicBezTo>
                    <a:cubicBezTo>
                      <a:pt x="236" y="54"/>
                      <a:pt x="228" y="55"/>
                      <a:pt x="220" y="56"/>
                    </a:cubicBezTo>
                    <a:cubicBezTo>
                      <a:pt x="218" y="57"/>
                      <a:pt x="215" y="57"/>
                      <a:pt x="213" y="58"/>
                    </a:cubicBezTo>
                    <a:cubicBezTo>
                      <a:pt x="209" y="60"/>
                      <a:pt x="208" y="63"/>
                      <a:pt x="208" y="67"/>
                    </a:cubicBezTo>
                    <a:cubicBezTo>
                      <a:pt x="208" y="70"/>
                      <a:pt x="209" y="73"/>
                      <a:pt x="210" y="76"/>
                    </a:cubicBezTo>
                    <a:cubicBezTo>
                      <a:pt x="213" y="82"/>
                      <a:pt x="215" y="87"/>
                      <a:pt x="218" y="92"/>
                    </a:cubicBezTo>
                    <a:cubicBezTo>
                      <a:pt x="221" y="100"/>
                      <a:pt x="224" y="107"/>
                      <a:pt x="224" y="115"/>
                    </a:cubicBezTo>
                    <a:cubicBezTo>
                      <a:pt x="224" y="126"/>
                      <a:pt x="223" y="136"/>
                      <a:pt x="220" y="146"/>
                    </a:cubicBezTo>
                    <a:cubicBezTo>
                      <a:pt x="216" y="157"/>
                      <a:pt x="209" y="162"/>
                      <a:pt x="197" y="163"/>
                    </a:cubicBezTo>
                    <a:cubicBezTo>
                      <a:pt x="194" y="163"/>
                      <a:pt x="192" y="163"/>
                      <a:pt x="189" y="163"/>
                    </a:cubicBezTo>
                    <a:cubicBezTo>
                      <a:pt x="186" y="163"/>
                      <a:pt x="183" y="163"/>
                      <a:pt x="181" y="167"/>
                    </a:cubicBezTo>
                    <a:cubicBezTo>
                      <a:pt x="180" y="168"/>
                      <a:pt x="179" y="169"/>
                      <a:pt x="178" y="170"/>
                    </a:cubicBezTo>
                    <a:cubicBezTo>
                      <a:pt x="171" y="176"/>
                      <a:pt x="164" y="178"/>
                      <a:pt x="156" y="175"/>
                    </a:cubicBezTo>
                    <a:cubicBezTo>
                      <a:pt x="151" y="172"/>
                      <a:pt x="145" y="169"/>
                      <a:pt x="140" y="166"/>
                    </a:cubicBezTo>
                    <a:cubicBezTo>
                      <a:pt x="136" y="163"/>
                      <a:pt x="132" y="162"/>
                      <a:pt x="126" y="162"/>
                    </a:cubicBezTo>
                    <a:cubicBezTo>
                      <a:pt x="124" y="162"/>
                      <a:pt x="121" y="163"/>
                      <a:pt x="119" y="160"/>
                    </a:cubicBezTo>
                    <a:cubicBezTo>
                      <a:pt x="116" y="157"/>
                      <a:pt x="114" y="154"/>
                      <a:pt x="113" y="150"/>
                    </a:cubicBezTo>
                    <a:cubicBezTo>
                      <a:pt x="112" y="148"/>
                      <a:pt x="113" y="147"/>
                      <a:pt x="115" y="147"/>
                    </a:cubicBezTo>
                    <a:cubicBezTo>
                      <a:pt x="117" y="147"/>
                      <a:pt x="120" y="147"/>
                      <a:pt x="122" y="147"/>
                    </a:cubicBezTo>
                    <a:cubicBezTo>
                      <a:pt x="137" y="148"/>
                      <a:pt x="152" y="146"/>
                      <a:pt x="166" y="141"/>
                    </a:cubicBezTo>
                    <a:cubicBezTo>
                      <a:pt x="173" y="138"/>
                      <a:pt x="179" y="134"/>
                      <a:pt x="185" y="129"/>
                    </a:cubicBezTo>
                    <a:cubicBezTo>
                      <a:pt x="188" y="126"/>
                      <a:pt x="189" y="123"/>
                      <a:pt x="188" y="120"/>
                    </a:cubicBezTo>
                    <a:cubicBezTo>
                      <a:pt x="187" y="111"/>
                      <a:pt x="186" y="102"/>
                      <a:pt x="185" y="92"/>
                    </a:cubicBezTo>
                    <a:cubicBezTo>
                      <a:pt x="184" y="87"/>
                      <a:pt x="184" y="82"/>
                      <a:pt x="184" y="77"/>
                    </a:cubicBezTo>
                    <a:cubicBezTo>
                      <a:pt x="184" y="73"/>
                      <a:pt x="183" y="71"/>
                      <a:pt x="179" y="71"/>
                    </a:cubicBezTo>
                    <a:cubicBezTo>
                      <a:pt x="173" y="70"/>
                      <a:pt x="168" y="70"/>
                      <a:pt x="163" y="75"/>
                    </a:cubicBezTo>
                    <a:cubicBezTo>
                      <a:pt x="162" y="76"/>
                      <a:pt x="160" y="77"/>
                      <a:pt x="158" y="79"/>
                    </a:cubicBezTo>
                    <a:cubicBezTo>
                      <a:pt x="154" y="81"/>
                      <a:pt x="150" y="83"/>
                      <a:pt x="145" y="82"/>
                    </a:cubicBezTo>
                    <a:cubicBezTo>
                      <a:pt x="134" y="82"/>
                      <a:pt x="124" y="85"/>
                      <a:pt x="116" y="91"/>
                    </a:cubicBezTo>
                    <a:cubicBezTo>
                      <a:pt x="104" y="100"/>
                      <a:pt x="92" y="109"/>
                      <a:pt x="80" y="118"/>
                    </a:cubicBezTo>
                    <a:cubicBezTo>
                      <a:pt x="71" y="124"/>
                      <a:pt x="62" y="131"/>
                      <a:pt x="52" y="135"/>
                    </a:cubicBezTo>
                    <a:cubicBezTo>
                      <a:pt x="42" y="139"/>
                      <a:pt x="32" y="140"/>
                      <a:pt x="22" y="136"/>
                    </a:cubicBezTo>
                    <a:cubicBezTo>
                      <a:pt x="20" y="136"/>
                      <a:pt x="19" y="135"/>
                      <a:pt x="18" y="134"/>
                    </a:cubicBezTo>
                    <a:cubicBezTo>
                      <a:pt x="17" y="134"/>
                      <a:pt x="17" y="134"/>
                      <a:pt x="1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4" name="Freeform 15">
                <a:extLst>
                  <a:ext uri="{FF2B5EF4-FFF2-40B4-BE49-F238E27FC236}">
                    <a16:creationId xmlns:a16="http://schemas.microsoft.com/office/drawing/2014/main" id="{8F85E7F0-D6E4-48F0-A113-2A9E57A84215}"/>
                  </a:ext>
                </a:extLst>
              </p:cNvPr>
              <p:cNvSpPr>
                <a:spLocks/>
              </p:cNvSpPr>
              <p:nvPr/>
            </p:nvSpPr>
            <p:spPr bwMode="auto">
              <a:xfrm>
                <a:off x="6548140" y="2449465"/>
                <a:ext cx="605519" cy="323584"/>
              </a:xfrm>
              <a:custGeom>
                <a:avLst/>
                <a:gdLst>
                  <a:gd name="T0" fmla="*/ 197 w 212"/>
                  <a:gd name="T1" fmla="*/ 0 h 114"/>
                  <a:gd name="T2" fmla="*/ 205 w 212"/>
                  <a:gd name="T3" fmla="*/ 0 h 114"/>
                  <a:gd name="T4" fmla="*/ 211 w 212"/>
                  <a:gd name="T5" fmla="*/ 9 h 114"/>
                  <a:gd name="T6" fmla="*/ 191 w 212"/>
                  <a:gd name="T7" fmla="*/ 29 h 114"/>
                  <a:gd name="T8" fmla="*/ 187 w 212"/>
                  <a:gd name="T9" fmla="*/ 29 h 114"/>
                  <a:gd name="T10" fmla="*/ 174 w 212"/>
                  <a:gd name="T11" fmla="*/ 33 h 114"/>
                  <a:gd name="T12" fmla="*/ 132 w 212"/>
                  <a:gd name="T13" fmla="*/ 67 h 114"/>
                  <a:gd name="T14" fmla="*/ 109 w 212"/>
                  <a:gd name="T15" fmla="*/ 91 h 114"/>
                  <a:gd name="T16" fmla="*/ 71 w 212"/>
                  <a:gd name="T17" fmla="*/ 112 h 114"/>
                  <a:gd name="T18" fmla="*/ 40 w 212"/>
                  <a:gd name="T19" fmla="*/ 108 h 114"/>
                  <a:gd name="T20" fmla="*/ 9 w 212"/>
                  <a:gd name="T21" fmla="*/ 90 h 114"/>
                  <a:gd name="T22" fmla="*/ 8 w 212"/>
                  <a:gd name="T23" fmla="*/ 89 h 114"/>
                  <a:gd name="T24" fmla="*/ 11 w 212"/>
                  <a:gd name="T25" fmla="*/ 64 h 114"/>
                  <a:gd name="T26" fmla="*/ 15 w 212"/>
                  <a:gd name="T27" fmla="*/ 62 h 114"/>
                  <a:gd name="T28" fmla="*/ 114 w 212"/>
                  <a:gd name="T29" fmla="*/ 23 h 114"/>
                  <a:gd name="T30" fmla="*/ 130 w 212"/>
                  <a:gd name="T31" fmla="*/ 18 h 114"/>
                  <a:gd name="T32" fmla="*/ 164 w 212"/>
                  <a:gd name="T33" fmla="*/ 7 h 114"/>
                  <a:gd name="T34" fmla="*/ 197 w 212"/>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4">
                    <a:moveTo>
                      <a:pt x="197" y="0"/>
                    </a:moveTo>
                    <a:cubicBezTo>
                      <a:pt x="199" y="0"/>
                      <a:pt x="202" y="0"/>
                      <a:pt x="205" y="0"/>
                    </a:cubicBezTo>
                    <a:cubicBezTo>
                      <a:pt x="209" y="1"/>
                      <a:pt x="212" y="5"/>
                      <a:pt x="211" y="9"/>
                    </a:cubicBezTo>
                    <a:cubicBezTo>
                      <a:pt x="207" y="18"/>
                      <a:pt x="200" y="25"/>
                      <a:pt x="191" y="29"/>
                    </a:cubicBezTo>
                    <a:cubicBezTo>
                      <a:pt x="189" y="29"/>
                      <a:pt x="188" y="29"/>
                      <a:pt x="187" y="29"/>
                    </a:cubicBezTo>
                    <a:cubicBezTo>
                      <a:pt x="182" y="28"/>
                      <a:pt x="178" y="30"/>
                      <a:pt x="174" y="33"/>
                    </a:cubicBezTo>
                    <a:cubicBezTo>
                      <a:pt x="158" y="43"/>
                      <a:pt x="144" y="54"/>
                      <a:pt x="132" y="67"/>
                    </a:cubicBezTo>
                    <a:cubicBezTo>
                      <a:pt x="124" y="75"/>
                      <a:pt x="116" y="83"/>
                      <a:pt x="109" y="91"/>
                    </a:cubicBezTo>
                    <a:cubicBezTo>
                      <a:pt x="99" y="102"/>
                      <a:pt x="86" y="110"/>
                      <a:pt x="71" y="112"/>
                    </a:cubicBezTo>
                    <a:cubicBezTo>
                      <a:pt x="61" y="114"/>
                      <a:pt x="50" y="112"/>
                      <a:pt x="40" y="108"/>
                    </a:cubicBezTo>
                    <a:cubicBezTo>
                      <a:pt x="29" y="104"/>
                      <a:pt x="19" y="98"/>
                      <a:pt x="9" y="90"/>
                    </a:cubicBezTo>
                    <a:cubicBezTo>
                      <a:pt x="9" y="90"/>
                      <a:pt x="9" y="89"/>
                      <a:pt x="8" y="89"/>
                    </a:cubicBezTo>
                    <a:cubicBezTo>
                      <a:pt x="0" y="81"/>
                      <a:pt x="2" y="70"/>
                      <a:pt x="11" y="64"/>
                    </a:cubicBezTo>
                    <a:cubicBezTo>
                      <a:pt x="12" y="63"/>
                      <a:pt x="14" y="63"/>
                      <a:pt x="15" y="62"/>
                    </a:cubicBezTo>
                    <a:cubicBezTo>
                      <a:pt x="48" y="49"/>
                      <a:pt x="81" y="36"/>
                      <a:pt x="114" y="23"/>
                    </a:cubicBezTo>
                    <a:cubicBezTo>
                      <a:pt x="119" y="21"/>
                      <a:pt x="125" y="19"/>
                      <a:pt x="130" y="18"/>
                    </a:cubicBezTo>
                    <a:cubicBezTo>
                      <a:pt x="142" y="15"/>
                      <a:pt x="153" y="12"/>
                      <a:pt x="164" y="7"/>
                    </a:cubicBezTo>
                    <a:cubicBezTo>
                      <a:pt x="175" y="2"/>
                      <a:pt x="186" y="0"/>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5" name="Freeform 16">
                <a:extLst>
                  <a:ext uri="{FF2B5EF4-FFF2-40B4-BE49-F238E27FC236}">
                    <a16:creationId xmlns:a16="http://schemas.microsoft.com/office/drawing/2014/main" id="{9AA89938-51FC-49D9-8A20-AE9CA39EDED4}"/>
                  </a:ext>
                </a:extLst>
              </p:cNvPr>
              <p:cNvSpPr>
                <a:spLocks/>
              </p:cNvSpPr>
              <p:nvPr/>
            </p:nvSpPr>
            <p:spPr bwMode="auto">
              <a:xfrm>
                <a:off x="6746776" y="2048989"/>
                <a:ext cx="323584" cy="358826"/>
              </a:xfrm>
              <a:custGeom>
                <a:avLst/>
                <a:gdLst>
                  <a:gd name="T0" fmla="*/ 114 w 114"/>
                  <a:gd name="T1" fmla="*/ 70 h 126"/>
                  <a:gd name="T2" fmla="*/ 101 w 114"/>
                  <a:gd name="T3" fmla="*/ 91 h 126"/>
                  <a:gd name="T4" fmla="*/ 78 w 114"/>
                  <a:gd name="T5" fmla="*/ 97 h 126"/>
                  <a:gd name="T6" fmla="*/ 58 w 114"/>
                  <a:gd name="T7" fmla="*/ 106 h 126"/>
                  <a:gd name="T8" fmla="*/ 40 w 114"/>
                  <a:gd name="T9" fmla="*/ 121 h 126"/>
                  <a:gd name="T10" fmla="*/ 31 w 114"/>
                  <a:gd name="T11" fmla="*/ 125 h 126"/>
                  <a:gd name="T12" fmla="*/ 23 w 114"/>
                  <a:gd name="T13" fmla="*/ 122 h 126"/>
                  <a:gd name="T14" fmla="*/ 23 w 114"/>
                  <a:gd name="T15" fmla="*/ 112 h 126"/>
                  <a:gd name="T16" fmla="*/ 26 w 114"/>
                  <a:gd name="T17" fmla="*/ 68 h 126"/>
                  <a:gd name="T18" fmla="*/ 16 w 114"/>
                  <a:gd name="T19" fmla="*/ 50 h 126"/>
                  <a:gd name="T20" fmla="*/ 11 w 114"/>
                  <a:gd name="T21" fmla="*/ 39 h 126"/>
                  <a:gd name="T22" fmla="*/ 3 w 114"/>
                  <a:gd name="T23" fmla="*/ 21 h 126"/>
                  <a:gd name="T24" fmla="*/ 3 w 114"/>
                  <a:gd name="T25" fmla="*/ 6 h 126"/>
                  <a:gd name="T26" fmla="*/ 12 w 114"/>
                  <a:gd name="T27" fmla="*/ 0 h 126"/>
                  <a:gd name="T28" fmla="*/ 18 w 114"/>
                  <a:gd name="T29" fmla="*/ 1 h 126"/>
                  <a:gd name="T30" fmla="*/ 50 w 114"/>
                  <a:gd name="T31" fmla="*/ 12 h 126"/>
                  <a:gd name="T32" fmla="*/ 86 w 114"/>
                  <a:gd name="T33" fmla="*/ 31 h 126"/>
                  <a:gd name="T34" fmla="*/ 106 w 114"/>
                  <a:gd name="T35" fmla="*/ 48 h 126"/>
                  <a:gd name="T36" fmla="*/ 114 w 114"/>
                  <a:gd name="T3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6">
                    <a:moveTo>
                      <a:pt x="114" y="70"/>
                    </a:moveTo>
                    <a:cubicBezTo>
                      <a:pt x="114" y="79"/>
                      <a:pt x="109" y="86"/>
                      <a:pt x="101" y="91"/>
                    </a:cubicBezTo>
                    <a:cubicBezTo>
                      <a:pt x="94" y="95"/>
                      <a:pt x="86" y="97"/>
                      <a:pt x="78" y="97"/>
                    </a:cubicBezTo>
                    <a:cubicBezTo>
                      <a:pt x="64" y="97"/>
                      <a:pt x="66" y="98"/>
                      <a:pt x="58" y="106"/>
                    </a:cubicBezTo>
                    <a:cubicBezTo>
                      <a:pt x="52" y="111"/>
                      <a:pt x="46" y="116"/>
                      <a:pt x="40" y="121"/>
                    </a:cubicBezTo>
                    <a:cubicBezTo>
                      <a:pt x="38" y="123"/>
                      <a:pt x="35" y="124"/>
                      <a:pt x="31" y="125"/>
                    </a:cubicBezTo>
                    <a:cubicBezTo>
                      <a:pt x="28" y="126"/>
                      <a:pt x="25" y="125"/>
                      <a:pt x="23" y="122"/>
                    </a:cubicBezTo>
                    <a:cubicBezTo>
                      <a:pt x="22" y="118"/>
                      <a:pt x="21" y="115"/>
                      <a:pt x="23" y="112"/>
                    </a:cubicBezTo>
                    <a:cubicBezTo>
                      <a:pt x="33" y="98"/>
                      <a:pt x="33" y="83"/>
                      <a:pt x="26" y="68"/>
                    </a:cubicBezTo>
                    <a:cubicBezTo>
                      <a:pt x="23" y="61"/>
                      <a:pt x="19" y="56"/>
                      <a:pt x="16" y="50"/>
                    </a:cubicBezTo>
                    <a:cubicBezTo>
                      <a:pt x="14" y="46"/>
                      <a:pt x="12" y="43"/>
                      <a:pt x="11" y="39"/>
                    </a:cubicBezTo>
                    <a:cubicBezTo>
                      <a:pt x="9" y="33"/>
                      <a:pt x="7" y="27"/>
                      <a:pt x="3" y="21"/>
                    </a:cubicBezTo>
                    <a:cubicBezTo>
                      <a:pt x="0" y="17"/>
                      <a:pt x="0" y="12"/>
                      <a:pt x="3" y="6"/>
                    </a:cubicBezTo>
                    <a:cubicBezTo>
                      <a:pt x="5" y="2"/>
                      <a:pt x="8" y="0"/>
                      <a:pt x="12" y="0"/>
                    </a:cubicBezTo>
                    <a:cubicBezTo>
                      <a:pt x="14" y="0"/>
                      <a:pt x="16" y="1"/>
                      <a:pt x="18" y="1"/>
                    </a:cubicBezTo>
                    <a:cubicBezTo>
                      <a:pt x="29" y="3"/>
                      <a:pt x="40" y="7"/>
                      <a:pt x="50" y="12"/>
                    </a:cubicBezTo>
                    <a:cubicBezTo>
                      <a:pt x="62" y="19"/>
                      <a:pt x="74" y="25"/>
                      <a:pt x="86" y="31"/>
                    </a:cubicBezTo>
                    <a:cubicBezTo>
                      <a:pt x="94" y="36"/>
                      <a:pt x="101" y="41"/>
                      <a:pt x="106" y="48"/>
                    </a:cubicBezTo>
                    <a:cubicBezTo>
                      <a:pt x="111" y="54"/>
                      <a:pt x="114" y="61"/>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6" name="Freeform 24">
                <a:extLst>
                  <a:ext uri="{FF2B5EF4-FFF2-40B4-BE49-F238E27FC236}">
                    <a16:creationId xmlns:a16="http://schemas.microsoft.com/office/drawing/2014/main" id="{1DA43A21-B3DE-46D7-8042-B68A4F8A950B}"/>
                  </a:ext>
                </a:extLst>
              </p:cNvPr>
              <p:cNvSpPr>
                <a:spLocks/>
              </p:cNvSpPr>
              <p:nvPr/>
            </p:nvSpPr>
            <p:spPr bwMode="auto">
              <a:xfrm>
                <a:off x="9216909" y="2378981"/>
                <a:ext cx="317177" cy="429310"/>
              </a:xfrm>
              <a:custGeom>
                <a:avLst/>
                <a:gdLst>
                  <a:gd name="T0" fmla="*/ 111 w 111"/>
                  <a:gd name="T1" fmla="*/ 118 h 150"/>
                  <a:gd name="T2" fmla="*/ 108 w 111"/>
                  <a:gd name="T3" fmla="*/ 125 h 150"/>
                  <a:gd name="T4" fmla="*/ 94 w 111"/>
                  <a:gd name="T5" fmla="*/ 142 h 150"/>
                  <a:gd name="T6" fmla="*/ 80 w 111"/>
                  <a:gd name="T7" fmla="*/ 149 h 150"/>
                  <a:gd name="T8" fmla="*/ 72 w 111"/>
                  <a:gd name="T9" fmla="*/ 144 h 150"/>
                  <a:gd name="T10" fmla="*/ 66 w 111"/>
                  <a:gd name="T11" fmla="*/ 117 h 150"/>
                  <a:gd name="T12" fmla="*/ 59 w 111"/>
                  <a:gd name="T13" fmla="*/ 90 h 150"/>
                  <a:gd name="T14" fmla="*/ 50 w 111"/>
                  <a:gd name="T15" fmla="*/ 75 h 150"/>
                  <a:gd name="T16" fmla="*/ 19 w 111"/>
                  <a:gd name="T17" fmla="*/ 40 h 150"/>
                  <a:gd name="T18" fmla="*/ 6 w 111"/>
                  <a:gd name="T19" fmla="*/ 27 h 150"/>
                  <a:gd name="T20" fmla="*/ 0 w 111"/>
                  <a:gd name="T21" fmla="*/ 10 h 150"/>
                  <a:gd name="T22" fmla="*/ 0 w 111"/>
                  <a:gd name="T23" fmla="*/ 8 h 150"/>
                  <a:gd name="T24" fmla="*/ 9 w 111"/>
                  <a:gd name="T25" fmla="*/ 2 h 150"/>
                  <a:gd name="T26" fmla="*/ 18 w 111"/>
                  <a:gd name="T27" fmla="*/ 7 h 150"/>
                  <a:gd name="T28" fmla="*/ 27 w 111"/>
                  <a:gd name="T29" fmla="*/ 15 h 150"/>
                  <a:gd name="T30" fmla="*/ 44 w 111"/>
                  <a:gd name="T31" fmla="*/ 26 h 150"/>
                  <a:gd name="T32" fmla="*/ 85 w 111"/>
                  <a:gd name="T33" fmla="*/ 57 h 150"/>
                  <a:gd name="T34" fmla="*/ 110 w 111"/>
                  <a:gd name="T35" fmla="*/ 114 h 150"/>
                  <a:gd name="T36" fmla="*/ 110 w 111"/>
                  <a:gd name="T37" fmla="*/ 117 h 150"/>
                  <a:gd name="T38" fmla="*/ 111 w 111"/>
                  <a:gd name="T39" fmla="*/ 11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50">
                    <a:moveTo>
                      <a:pt x="111" y="118"/>
                    </a:moveTo>
                    <a:cubicBezTo>
                      <a:pt x="110" y="120"/>
                      <a:pt x="109" y="123"/>
                      <a:pt x="108" y="125"/>
                    </a:cubicBezTo>
                    <a:cubicBezTo>
                      <a:pt x="103" y="131"/>
                      <a:pt x="99" y="136"/>
                      <a:pt x="94" y="142"/>
                    </a:cubicBezTo>
                    <a:cubicBezTo>
                      <a:pt x="90" y="146"/>
                      <a:pt x="86" y="148"/>
                      <a:pt x="80" y="149"/>
                    </a:cubicBezTo>
                    <a:cubicBezTo>
                      <a:pt x="75" y="150"/>
                      <a:pt x="73" y="149"/>
                      <a:pt x="72" y="144"/>
                    </a:cubicBezTo>
                    <a:cubicBezTo>
                      <a:pt x="70" y="135"/>
                      <a:pt x="68" y="126"/>
                      <a:pt x="66" y="117"/>
                    </a:cubicBezTo>
                    <a:cubicBezTo>
                      <a:pt x="64" y="108"/>
                      <a:pt x="63" y="99"/>
                      <a:pt x="59" y="90"/>
                    </a:cubicBezTo>
                    <a:cubicBezTo>
                      <a:pt x="57" y="85"/>
                      <a:pt x="54" y="80"/>
                      <a:pt x="50" y="75"/>
                    </a:cubicBezTo>
                    <a:cubicBezTo>
                      <a:pt x="40" y="63"/>
                      <a:pt x="29" y="51"/>
                      <a:pt x="19" y="40"/>
                    </a:cubicBezTo>
                    <a:cubicBezTo>
                      <a:pt x="15" y="35"/>
                      <a:pt x="11" y="31"/>
                      <a:pt x="6" y="27"/>
                    </a:cubicBezTo>
                    <a:cubicBezTo>
                      <a:pt x="1" y="22"/>
                      <a:pt x="0" y="17"/>
                      <a:pt x="0" y="10"/>
                    </a:cubicBezTo>
                    <a:cubicBezTo>
                      <a:pt x="0" y="9"/>
                      <a:pt x="0" y="9"/>
                      <a:pt x="0" y="8"/>
                    </a:cubicBezTo>
                    <a:cubicBezTo>
                      <a:pt x="2" y="1"/>
                      <a:pt x="3" y="0"/>
                      <a:pt x="9" y="2"/>
                    </a:cubicBezTo>
                    <a:cubicBezTo>
                      <a:pt x="12" y="4"/>
                      <a:pt x="15" y="5"/>
                      <a:pt x="18" y="7"/>
                    </a:cubicBezTo>
                    <a:cubicBezTo>
                      <a:pt x="21" y="10"/>
                      <a:pt x="24" y="12"/>
                      <a:pt x="27" y="15"/>
                    </a:cubicBezTo>
                    <a:cubicBezTo>
                      <a:pt x="32" y="20"/>
                      <a:pt x="38" y="24"/>
                      <a:pt x="44" y="26"/>
                    </a:cubicBezTo>
                    <a:cubicBezTo>
                      <a:pt x="61" y="33"/>
                      <a:pt x="74" y="43"/>
                      <a:pt x="85" y="57"/>
                    </a:cubicBezTo>
                    <a:cubicBezTo>
                      <a:pt x="98" y="73"/>
                      <a:pt x="107" y="92"/>
                      <a:pt x="110" y="114"/>
                    </a:cubicBezTo>
                    <a:cubicBezTo>
                      <a:pt x="110" y="115"/>
                      <a:pt x="110" y="116"/>
                      <a:pt x="110" y="117"/>
                    </a:cubicBezTo>
                    <a:cubicBezTo>
                      <a:pt x="110" y="117"/>
                      <a:pt x="110" y="118"/>
                      <a:pt x="1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7" name="Freeform 26">
                <a:extLst>
                  <a:ext uri="{FF2B5EF4-FFF2-40B4-BE49-F238E27FC236}">
                    <a16:creationId xmlns:a16="http://schemas.microsoft.com/office/drawing/2014/main" id="{6DFF31B1-CB8C-4F29-A011-B6B43254D88F}"/>
                  </a:ext>
                </a:extLst>
              </p:cNvPr>
              <p:cNvSpPr>
                <a:spLocks/>
              </p:cNvSpPr>
              <p:nvPr/>
            </p:nvSpPr>
            <p:spPr bwMode="auto">
              <a:xfrm>
                <a:off x="7022303" y="3189544"/>
                <a:ext cx="230674" cy="281935"/>
              </a:xfrm>
              <a:custGeom>
                <a:avLst/>
                <a:gdLst>
                  <a:gd name="T0" fmla="*/ 0 w 81"/>
                  <a:gd name="T1" fmla="*/ 18 h 99"/>
                  <a:gd name="T2" fmla="*/ 1 w 81"/>
                  <a:gd name="T3" fmla="*/ 9 h 99"/>
                  <a:gd name="T4" fmla="*/ 11 w 81"/>
                  <a:gd name="T5" fmla="*/ 1 h 99"/>
                  <a:gd name="T6" fmla="*/ 50 w 81"/>
                  <a:gd name="T7" fmla="*/ 12 h 99"/>
                  <a:gd name="T8" fmla="*/ 78 w 81"/>
                  <a:gd name="T9" fmla="*/ 44 h 99"/>
                  <a:gd name="T10" fmla="*/ 80 w 81"/>
                  <a:gd name="T11" fmla="*/ 51 h 99"/>
                  <a:gd name="T12" fmla="*/ 77 w 81"/>
                  <a:gd name="T13" fmla="*/ 79 h 99"/>
                  <a:gd name="T14" fmla="*/ 43 w 81"/>
                  <a:gd name="T15" fmla="*/ 92 h 99"/>
                  <a:gd name="T16" fmla="*/ 30 w 81"/>
                  <a:gd name="T17" fmla="*/ 81 h 99"/>
                  <a:gd name="T18" fmla="*/ 12 w 81"/>
                  <a:gd name="T19" fmla="*/ 60 h 99"/>
                  <a:gd name="T20" fmla="*/ 1 w 81"/>
                  <a:gd name="T21" fmla="*/ 24 h 99"/>
                  <a:gd name="T22" fmla="*/ 1 w 81"/>
                  <a:gd name="T23" fmla="*/ 18 h 99"/>
                  <a:gd name="T24" fmla="*/ 0 w 81"/>
                  <a:gd name="T25"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99">
                    <a:moveTo>
                      <a:pt x="0" y="18"/>
                    </a:moveTo>
                    <a:cubicBezTo>
                      <a:pt x="1" y="15"/>
                      <a:pt x="1" y="12"/>
                      <a:pt x="1" y="9"/>
                    </a:cubicBezTo>
                    <a:cubicBezTo>
                      <a:pt x="2" y="4"/>
                      <a:pt x="5" y="1"/>
                      <a:pt x="11" y="1"/>
                    </a:cubicBezTo>
                    <a:cubicBezTo>
                      <a:pt x="25" y="0"/>
                      <a:pt x="39" y="2"/>
                      <a:pt x="50" y="12"/>
                    </a:cubicBezTo>
                    <a:cubicBezTo>
                      <a:pt x="62" y="21"/>
                      <a:pt x="70" y="32"/>
                      <a:pt x="78" y="44"/>
                    </a:cubicBezTo>
                    <a:cubicBezTo>
                      <a:pt x="79" y="46"/>
                      <a:pt x="80" y="49"/>
                      <a:pt x="80" y="51"/>
                    </a:cubicBezTo>
                    <a:cubicBezTo>
                      <a:pt x="81" y="61"/>
                      <a:pt x="80" y="70"/>
                      <a:pt x="77" y="79"/>
                    </a:cubicBezTo>
                    <a:cubicBezTo>
                      <a:pt x="74" y="89"/>
                      <a:pt x="57" y="99"/>
                      <a:pt x="43" y="92"/>
                    </a:cubicBezTo>
                    <a:cubicBezTo>
                      <a:pt x="38" y="89"/>
                      <a:pt x="33" y="86"/>
                      <a:pt x="30" y="81"/>
                    </a:cubicBezTo>
                    <a:cubicBezTo>
                      <a:pt x="24" y="74"/>
                      <a:pt x="18" y="67"/>
                      <a:pt x="12" y="60"/>
                    </a:cubicBezTo>
                    <a:cubicBezTo>
                      <a:pt x="4" y="49"/>
                      <a:pt x="2" y="37"/>
                      <a:pt x="1" y="24"/>
                    </a:cubicBezTo>
                    <a:cubicBezTo>
                      <a:pt x="1" y="22"/>
                      <a:pt x="1" y="20"/>
                      <a:pt x="1" y="18"/>
                    </a:cubicBezTo>
                    <a:cubicBezTo>
                      <a:pt x="1" y="18"/>
                      <a:pt x="1"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8" name="Freeform 28">
                <a:extLst>
                  <a:ext uri="{FF2B5EF4-FFF2-40B4-BE49-F238E27FC236}">
                    <a16:creationId xmlns:a16="http://schemas.microsoft.com/office/drawing/2014/main" id="{B14ACCE6-5193-44FD-9E60-94C9373CFBD8}"/>
                  </a:ext>
                </a:extLst>
              </p:cNvPr>
              <p:cNvSpPr>
                <a:spLocks/>
              </p:cNvSpPr>
              <p:nvPr/>
            </p:nvSpPr>
            <p:spPr bwMode="auto">
              <a:xfrm>
                <a:off x="8502460" y="3122264"/>
                <a:ext cx="246693" cy="285139"/>
              </a:xfrm>
              <a:custGeom>
                <a:avLst/>
                <a:gdLst>
                  <a:gd name="T0" fmla="*/ 38 w 87"/>
                  <a:gd name="T1" fmla="*/ 100 h 100"/>
                  <a:gd name="T2" fmla="*/ 27 w 87"/>
                  <a:gd name="T3" fmla="*/ 98 h 100"/>
                  <a:gd name="T4" fmla="*/ 22 w 87"/>
                  <a:gd name="T5" fmla="*/ 91 h 100"/>
                  <a:gd name="T6" fmla="*/ 17 w 87"/>
                  <a:gd name="T7" fmla="*/ 65 h 100"/>
                  <a:gd name="T8" fmla="*/ 1 w 87"/>
                  <a:gd name="T9" fmla="*/ 16 h 100"/>
                  <a:gd name="T10" fmla="*/ 0 w 87"/>
                  <a:gd name="T11" fmla="*/ 4 h 100"/>
                  <a:gd name="T12" fmla="*/ 4 w 87"/>
                  <a:gd name="T13" fmla="*/ 0 h 100"/>
                  <a:gd name="T14" fmla="*/ 12 w 87"/>
                  <a:gd name="T15" fmla="*/ 0 h 100"/>
                  <a:gd name="T16" fmla="*/ 20 w 87"/>
                  <a:gd name="T17" fmla="*/ 4 h 100"/>
                  <a:gd name="T18" fmla="*/ 31 w 87"/>
                  <a:gd name="T19" fmla="*/ 12 h 100"/>
                  <a:gd name="T20" fmla="*/ 65 w 87"/>
                  <a:gd name="T21" fmla="*/ 41 h 100"/>
                  <a:gd name="T22" fmla="*/ 78 w 87"/>
                  <a:gd name="T23" fmla="*/ 56 h 100"/>
                  <a:gd name="T24" fmla="*/ 73 w 87"/>
                  <a:gd name="T25" fmla="*/ 87 h 100"/>
                  <a:gd name="T26" fmla="*/ 38 w 87"/>
                  <a:gd name="T2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0">
                    <a:moveTo>
                      <a:pt x="38" y="100"/>
                    </a:moveTo>
                    <a:cubicBezTo>
                      <a:pt x="34" y="99"/>
                      <a:pt x="31" y="99"/>
                      <a:pt x="27" y="98"/>
                    </a:cubicBezTo>
                    <a:cubicBezTo>
                      <a:pt x="24" y="97"/>
                      <a:pt x="22" y="94"/>
                      <a:pt x="22" y="91"/>
                    </a:cubicBezTo>
                    <a:cubicBezTo>
                      <a:pt x="23" y="81"/>
                      <a:pt x="20" y="73"/>
                      <a:pt x="17" y="65"/>
                    </a:cubicBezTo>
                    <a:cubicBezTo>
                      <a:pt x="11" y="49"/>
                      <a:pt x="4" y="33"/>
                      <a:pt x="1" y="16"/>
                    </a:cubicBezTo>
                    <a:cubicBezTo>
                      <a:pt x="0" y="12"/>
                      <a:pt x="0" y="8"/>
                      <a:pt x="0" y="4"/>
                    </a:cubicBezTo>
                    <a:cubicBezTo>
                      <a:pt x="0" y="2"/>
                      <a:pt x="2" y="0"/>
                      <a:pt x="4" y="0"/>
                    </a:cubicBezTo>
                    <a:cubicBezTo>
                      <a:pt x="7" y="0"/>
                      <a:pt x="10" y="0"/>
                      <a:pt x="12" y="0"/>
                    </a:cubicBezTo>
                    <a:cubicBezTo>
                      <a:pt x="15" y="1"/>
                      <a:pt x="18" y="2"/>
                      <a:pt x="20" y="4"/>
                    </a:cubicBezTo>
                    <a:cubicBezTo>
                      <a:pt x="24" y="7"/>
                      <a:pt x="28" y="9"/>
                      <a:pt x="31" y="12"/>
                    </a:cubicBezTo>
                    <a:cubicBezTo>
                      <a:pt x="42" y="22"/>
                      <a:pt x="54" y="31"/>
                      <a:pt x="65" y="41"/>
                    </a:cubicBezTo>
                    <a:cubicBezTo>
                      <a:pt x="70" y="45"/>
                      <a:pt x="74" y="51"/>
                      <a:pt x="78" y="56"/>
                    </a:cubicBezTo>
                    <a:cubicBezTo>
                      <a:pt x="87" y="69"/>
                      <a:pt x="85" y="78"/>
                      <a:pt x="73" y="87"/>
                    </a:cubicBezTo>
                    <a:cubicBezTo>
                      <a:pt x="64" y="95"/>
                      <a:pt x="50" y="100"/>
                      <a:pt x="38"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9" name="Freeform 36">
                <a:extLst>
                  <a:ext uri="{FF2B5EF4-FFF2-40B4-BE49-F238E27FC236}">
                    <a16:creationId xmlns:a16="http://schemas.microsoft.com/office/drawing/2014/main" id="{F6CDB00C-7145-4426-A859-8B3F49920A82}"/>
                  </a:ext>
                </a:extLst>
              </p:cNvPr>
              <p:cNvSpPr>
                <a:spLocks/>
              </p:cNvSpPr>
              <p:nvPr/>
            </p:nvSpPr>
            <p:spPr bwMode="auto">
              <a:xfrm>
                <a:off x="9207298" y="2724992"/>
                <a:ext cx="128152" cy="246693"/>
              </a:xfrm>
              <a:custGeom>
                <a:avLst/>
                <a:gdLst>
                  <a:gd name="T0" fmla="*/ 6 w 44"/>
                  <a:gd name="T1" fmla="*/ 57 h 87"/>
                  <a:gd name="T2" fmla="*/ 2 w 44"/>
                  <a:gd name="T3" fmla="*/ 8 h 87"/>
                  <a:gd name="T4" fmla="*/ 3 w 44"/>
                  <a:gd name="T5" fmla="*/ 2 h 87"/>
                  <a:gd name="T6" fmla="*/ 10 w 44"/>
                  <a:gd name="T7" fmla="*/ 2 h 87"/>
                  <a:gd name="T8" fmla="*/ 15 w 44"/>
                  <a:gd name="T9" fmla="*/ 6 h 87"/>
                  <a:gd name="T10" fmla="*/ 29 w 44"/>
                  <a:gd name="T11" fmla="*/ 22 h 87"/>
                  <a:gd name="T12" fmla="*/ 39 w 44"/>
                  <a:gd name="T13" fmla="*/ 36 h 87"/>
                  <a:gd name="T14" fmla="*/ 43 w 44"/>
                  <a:gd name="T15" fmla="*/ 52 h 87"/>
                  <a:gd name="T16" fmla="*/ 38 w 44"/>
                  <a:gd name="T17" fmla="*/ 74 h 87"/>
                  <a:gd name="T18" fmla="*/ 16 w 44"/>
                  <a:gd name="T19" fmla="*/ 87 h 87"/>
                  <a:gd name="T20" fmla="*/ 8 w 44"/>
                  <a:gd name="T21" fmla="*/ 81 h 87"/>
                  <a:gd name="T22" fmla="*/ 6 w 44"/>
                  <a:gd name="T23" fmla="*/ 65 h 87"/>
                  <a:gd name="T24" fmla="*/ 6 w 44"/>
                  <a:gd name="T2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7">
                    <a:moveTo>
                      <a:pt x="6" y="57"/>
                    </a:moveTo>
                    <a:cubicBezTo>
                      <a:pt x="7" y="39"/>
                      <a:pt x="5" y="23"/>
                      <a:pt x="2" y="8"/>
                    </a:cubicBezTo>
                    <a:cubicBezTo>
                      <a:pt x="1" y="6"/>
                      <a:pt x="0" y="3"/>
                      <a:pt x="3" y="2"/>
                    </a:cubicBezTo>
                    <a:cubicBezTo>
                      <a:pt x="5" y="0"/>
                      <a:pt x="7" y="0"/>
                      <a:pt x="10" y="2"/>
                    </a:cubicBezTo>
                    <a:cubicBezTo>
                      <a:pt x="12" y="3"/>
                      <a:pt x="14" y="4"/>
                      <a:pt x="15" y="6"/>
                    </a:cubicBezTo>
                    <a:cubicBezTo>
                      <a:pt x="20" y="11"/>
                      <a:pt x="25" y="17"/>
                      <a:pt x="29" y="22"/>
                    </a:cubicBezTo>
                    <a:cubicBezTo>
                      <a:pt x="33" y="27"/>
                      <a:pt x="36" y="32"/>
                      <a:pt x="39" y="36"/>
                    </a:cubicBezTo>
                    <a:cubicBezTo>
                      <a:pt x="42" y="41"/>
                      <a:pt x="44" y="46"/>
                      <a:pt x="43" y="52"/>
                    </a:cubicBezTo>
                    <a:cubicBezTo>
                      <a:pt x="42" y="59"/>
                      <a:pt x="41" y="67"/>
                      <a:pt x="38" y="74"/>
                    </a:cubicBezTo>
                    <a:cubicBezTo>
                      <a:pt x="33" y="83"/>
                      <a:pt x="27" y="87"/>
                      <a:pt x="16" y="87"/>
                    </a:cubicBezTo>
                    <a:cubicBezTo>
                      <a:pt x="12" y="87"/>
                      <a:pt x="10" y="85"/>
                      <a:pt x="8" y="81"/>
                    </a:cubicBezTo>
                    <a:cubicBezTo>
                      <a:pt x="6" y="76"/>
                      <a:pt x="6" y="71"/>
                      <a:pt x="6" y="65"/>
                    </a:cubicBezTo>
                    <a:cubicBezTo>
                      <a:pt x="6" y="62"/>
                      <a:pt x="6" y="59"/>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4" name="组合 123">
              <a:extLst>
                <a:ext uri="{FF2B5EF4-FFF2-40B4-BE49-F238E27FC236}">
                  <a16:creationId xmlns:a16="http://schemas.microsoft.com/office/drawing/2014/main" id="{E14EA76D-2E8A-4D79-AD0E-2D65074F86B6}"/>
                </a:ext>
              </a:extLst>
            </p:cNvPr>
            <p:cNvGrpSpPr/>
            <p:nvPr userDrawn="1"/>
          </p:nvGrpSpPr>
          <p:grpSpPr>
            <a:xfrm>
              <a:off x="9556201" y="498129"/>
              <a:ext cx="588050" cy="586680"/>
              <a:chOff x="2105799" y="20055838"/>
              <a:chExt cx="6748090" cy="6732363"/>
            </a:xfrm>
            <a:solidFill>
              <a:schemeClr val="accent1">
                <a:alpha val="80000"/>
              </a:schemeClr>
            </a:solidFill>
          </p:grpSpPr>
          <p:sp>
            <p:nvSpPr>
              <p:cNvPr id="125" name="Freeform 8">
                <a:extLst>
                  <a:ext uri="{FF2B5EF4-FFF2-40B4-BE49-F238E27FC236}">
                    <a16:creationId xmlns:a16="http://schemas.microsoft.com/office/drawing/2014/main" id="{FC735164-8305-4898-8587-92D4181A886B}"/>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6" name="Freeform 42">
                <a:extLst>
                  <a:ext uri="{FF2B5EF4-FFF2-40B4-BE49-F238E27FC236}">
                    <a16:creationId xmlns:a16="http://schemas.microsoft.com/office/drawing/2014/main" id="{23AA2149-2C7A-434E-8E58-7FF8833789C6}"/>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7" name="Freeform 43">
                <a:extLst>
                  <a:ext uri="{FF2B5EF4-FFF2-40B4-BE49-F238E27FC236}">
                    <a16:creationId xmlns:a16="http://schemas.microsoft.com/office/drawing/2014/main" id="{DADC64E0-1756-4B00-B739-1AE2D64609EB}"/>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8" name="Freeform 44">
                <a:extLst>
                  <a:ext uri="{FF2B5EF4-FFF2-40B4-BE49-F238E27FC236}">
                    <a16:creationId xmlns:a16="http://schemas.microsoft.com/office/drawing/2014/main" id="{02AD4B8E-9C4D-4F37-AAC6-126B7F819AAC}"/>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9" name="Freeform 45">
                <a:extLst>
                  <a:ext uri="{FF2B5EF4-FFF2-40B4-BE49-F238E27FC236}">
                    <a16:creationId xmlns:a16="http://schemas.microsoft.com/office/drawing/2014/main" id="{F2C56637-AD32-41CD-B904-7FDE5C590999}"/>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0" name="Freeform 46">
                <a:extLst>
                  <a:ext uri="{FF2B5EF4-FFF2-40B4-BE49-F238E27FC236}">
                    <a16:creationId xmlns:a16="http://schemas.microsoft.com/office/drawing/2014/main" id="{F032975D-CF69-4B09-BA05-72D320787553}"/>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1" name="Freeform 47">
                <a:extLst>
                  <a:ext uri="{FF2B5EF4-FFF2-40B4-BE49-F238E27FC236}">
                    <a16:creationId xmlns:a16="http://schemas.microsoft.com/office/drawing/2014/main" id="{6B6AC068-0EBD-48BD-AE1C-D7481884A830}"/>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2" name="Freeform 48">
                <a:extLst>
                  <a:ext uri="{FF2B5EF4-FFF2-40B4-BE49-F238E27FC236}">
                    <a16:creationId xmlns:a16="http://schemas.microsoft.com/office/drawing/2014/main" id="{ACE3F796-5431-4E6C-AC15-7A788620661A}"/>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3" name="Freeform 49">
                <a:extLst>
                  <a:ext uri="{FF2B5EF4-FFF2-40B4-BE49-F238E27FC236}">
                    <a16:creationId xmlns:a16="http://schemas.microsoft.com/office/drawing/2014/main" id="{74BEA9AB-D681-42C2-B138-90AE983F451A}"/>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4" name="Freeform 50">
                <a:extLst>
                  <a:ext uri="{FF2B5EF4-FFF2-40B4-BE49-F238E27FC236}">
                    <a16:creationId xmlns:a16="http://schemas.microsoft.com/office/drawing/2014/main" id="{B4841AFA-06F6-4DE5-A44B-C6843FC702AD}"/>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5" name="Freeform 51">
                <a:extLst>
                  <a:ext uri="{FF2B5EF4-FFF2-40B4-BE49-F238E27FC236}">
                    <a16:creationId xmlns:a16="http://schemas.microsoft.com/office/drawing/2014/main" id="{5C773B7E-DC0A-4C6F-81E7-947211B53E3A}"/>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6" name="Freeform 52">
                <a:extLst>
                  <a:ext uri="{FF2B5EF4-FFF2-40B4-BE49-F238E27FC236}">
                    <a16:creationId xmlns:a16="http://schemas.microsoft.com/office/drawing/2014/main" id="{B85BE9AC-6F60-4FB5-8137-FF34C3DC57D8}"/>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7" name="Freeform 53">
                <a:extLst>
                  <a:ext uri="{FF2B5EF4-FFF2-40B4-BE49-F238E27FC236}">
                    <a16:creationId xmlns:a16="http://schemas.microsoft.com/office/drawing/2014/main" id="{8F1A2BEF-DE60-43BE-9443-E64E95C8AB6F}"/>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8" name="Freeform 54">
                <a:extLst>
                  <a:ext uri="{FF2B5EF4-FFF2-40B4-BE49-F238E27FC236}">
                    <a16:creationId xmlns:a16="http://schemas.microsoft.com/office/drawing/2014/main" id="{854BFC4C-273E-4CD3-AA7A-F6841F6A1E71}"/>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9" name="Freeform 55">
                <a:extLst>
                  <a:ext uri="{FF2B5EF4-FFF2-40B4-BE49-F238E27FC236}">
                    <a16:creationId xmlns:a16="http://schemas.microsoft.com/office/drawing/2014/main" id="{539B124B-7DF4-4150-9E44-C8FF73B41E51}"/>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0" name="Freeform 56">
                <a:extLst>
                  <a:ext uri="{FF2B5EF4-FFF2-40B4-BE49-F238E27FC236}">
                    <a16:creationId xmlns:a16="http://schemas.microsoft.com/office/drawing/2014/main" id="{67B36885-76BA-4B87-9989-58BAB32207E3}"/>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1" name="Freeform 57">
                <a:extLst>
                  <a:ext uri="{FF2B5EF4-FFF2-40B4-BE49-F238E27FC236}">
                    <a16:creationId xmlns:a16="http://schemas.microsoft.com/office/drawing/2014/main" id="{4018EAC7-7004-4BD9-9402-D3B0CA3BFADB}"/>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2" name="Freeform 58">
                <a:extLst>
                  <a:ext uri="{FF2B5EF4-FFF2-40B4-BE49-F238E27FC236}">
                    <a16:creationId xmlns:a16="http://schemas.microsoft.com/office/drawing/2014/main" id="{35BAD759-B240-4EB7-9681-EBBBFAC24096}"/>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3" name="Freeform 59">
                <a:extLst>
                  <a:ext uri="{FF2B5EF4-FFF2-40B4-BE49-F238E27FC236}">
                    <a16:creationId xmlns:a16="http://schemas.microsoft.com/office/drawing/2014/main" id="{8E8CE081-A623-4054-907F-BB84B3247BC2}"/>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4" name="Freeform 60">
                <a:extLst>
                  <a:ext uri="{FF2B5EF4-FFF2-40B4-BE49-F238E27FC236}">
                    <a16:creationId xmlns:a16="http://schemas.microsoft.com/office/drawing/2014/main" id="{404E5F0E-9B1C-4DFA-8827-BB06ABFB6B59}"/>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5" name="Freeform 61">
                <a:extLst>
                  <a:ext uri="{FF2B5EF4-FFF2-40B4-BE49-F238E27FC236}">
                    <a16:creationId xmlns:a16="http://schemas.microsoft.com/office/drawing/2014/main" id="{203E702D-7AE6-4B01-B868-0C7BE3CB52D1}"/>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6" name="Freeform 62">
                <a:extLst>
                  <a:ext uri="{FF2B5EF4-FFF2-40B4-BE49-F238E27FC236}">
                    <a16:creationId xmlns:a16="http://schemas.microsoft.com/office/drawing/2014/main" id="{00A3E78C-A2CF-4F84-BD83-F8BEF41AD07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7" name="Freeform 71">
                <a:extLst>
                  <a:ext uri="{FF2B5EF4-FFF2-40B4-BE49-F238E27FC236}">
                    <a16:creationId xmlns:a16="http://schemas.microsoft.com/office/drawing/2014/main" id="{0265EC9A-215C-4451-94F2-BA2294AE20B1}"/>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grpSp>
      </p:grpSp>
      <p:sp>
        <p:nvSpPr>
          <p:cNvPr id="176" name="标题 1">
            <a:extLst>
              <a:ext uri="{FF2B5EF4-FFF2-40B4-BE49-F238E27FC236}">
                <a16:creationId xmlns:a16="http://schemas.microsoft.com/office/drawing/2014/main" id="{A029B501-2847-412D-8A34-C4C9BFB8FA29}"/>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grpSp>
        <p:nvGrpSpPr>
          <p:cNvPr id="177" name="组合 176">
            <a:extLst>
              <a:ext uri="{FF2B5EF4-FFF2-40B4-BE49-F238E27FC236}">
                <a16:creationId xmlns:a16="http://schemas.microsoft.com/office/drawing/2014/main" id="{6C8FB0F2-E609-4DAC-AB11-F95107BFE505}"/>
              </a:ext>
            </a:extLst>
          </p:cNvPr>
          <p:cNvGrpSpPr/>
          <p:nvPr userDrawn="1"/>
        </p:nvGrpSpPr>
        <p:grpSpPr>
          <a:xfrm>
            <a:off x="528706" y="867990"/>
            <a:ext cx="2433027" cy="0"/>
            <a:chOff x="7460343" y="1311756"/>
            <a:chExt cx="2433027" cy="0"/>
          </a:xfrm>
        </p:grpSpPr>
        <p:cxnSp>
          <p:nvCxnSpPr>
            <p:cNvPr id="178" name="直接连接符 177">
              <a:extLst>
                <a:ext uri="{FF2B5EF4-FFF2-40B4-BE49-F238E27FC236}">
                  <a16:creationId xmlns:a16="http://schemas.microsoft.com/office/drawing/2014/main" id="{0B974DCA-43CD-4CCE-AA3A-6B26A93AA425}"/>
                </a:ext>
              </a:extLst>
            </p:cNvPr>
            <p:cNvCxnSpPr>
              <a:cxnSpLocks/>
            </p:cNvCxnSpPr>
            <p:nvPr/>
          </p:nvCxnSpPr>
          <p:spPr>
            <a:xfrm>
              <a:off x="7460343" y="1311756"/>
              <a:ext cx="24330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41D435DD-C47F-4708-B422-342FDD1F8EB1}"/>
                </a:ext>
              </a:extLst>
            </p:cNvPr>
            <p:cNvCxnSpPr>
              <a:cxnSpLocks/>
            </p:cNvCxnSpPr>
            <p:nvPr/>
          </p:nvCxnSpPr>
          <p:spPr>
            <a:xfrm>
              <a:off x="7460343" y="1311756"/>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1" name="灯片编号占位符 8">
            <a:extLst>
              <a:ext uri="{FF2B5EF4-FFF2-40B4-BE49-F238E27FC236}">
                <a16:creationId xmlns:a16="http://schemas.microsoft.com/office/drawing/2014/main" id="{553F13DD-45BC-4F3B-9DF1-AE612D3E2637}"/>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a:t>&lt; </a:t>
            </a:r>
            <a:fld id="{A548B57D-AE10-4CF7-A9DF-59FEFA91B28E}" type="slidenum">
              <a:rPr lang="zh-CN" altLang="en-US" smtClean="0"/>
              <a:pPr/>
              <a:t>‹#›</a:t>
            </a:fld>
            <a:r>
              <a:rPr lang="zh-CN" altLang="en-US"/>
              <a:t> </a:t>
            </a:r>
            <a:r>
              <a:rPr lang="en-US" altLang="zh-CN"/>
              <a:t>&gt;</a:t>
            </a:r>
            <a:endParaRPr lang="zh-CN" altLang="en-US" dirty="0"/>
          </a:p>
        </p:txBody>
      </p:sp>
      <p:sp>
        <p:nvSpPr>
          <p:cNvPr id="63" name="文本框 62">
            <a:extLst>
              <a:ext uri="{FF2B5EF4-FFF2-40B4-BE49-F238E27FC236}">
                <a16:creationId xmlns:a16="http://schemas.microsoft.com/office/drawing/2014/main" id="{E1F02CE6-DCDF-458C-8C9E-36CAA35D4B77}"/>
              </a:ext>
            </a:extLst>
          </p:cNvPr>
          <p:cNvSpPr txBox="1"/>
          <p:nvPr userDrawn="1"/>
        </p:nvSpPr>
        <p:spPr>
          <a:xfrm>
            <a:off x="442913" y="6394353"/>
            <a:ext cx="1545907" cy="276999"/>
          </a:xfrm>
          <a:prstGeom prst="rect">
            <a:avLst/>
          </a:prstGeom>
          <a:noFill/>
        </p:spPr>
        <p:txBody>
          <a:bodyPr wrap="square" rtlCol="0">
            <a:spAutoFit/>
          </a:bodyPr>
          <a:lstStyle/>
          <a:p>
            <a:r>
              <a:rPr lang="zh-CN" altLang="en-US" sz="1200" dirty="0">
                <a:solidFill>
                  <a:schemeClr val="tx1">
                    <a:lumMod val="50000"/>
                    <a:lumOff val="50000"/>
                  </a:schemeClr>
                </a:solidFill>
                <a:cs typeface="+mn-ea"/>
                <a:sym typeface="+mn-lt"/>
              </a:rPr>
              <a:t>思想自由 兼容并包</a:t>
            </a:r>
          </a:p>
        </p:txBody>
      </p:sp>
      <p:sp>
        <p:nvSpPr>
          <p:cNvPr id="2" name="图片占位符 1">
            <a:extLst>
              <a:ext uri="{FF2B5EF4-FFF2-40B4-BE49-F238E27FC236}">
                <a16:creationId xmlns:a16="http://schemas.microsoft.com/office/drawing/2014/main" id="{D6EEF3A2-ACC0-4E28-9306-12EF02038760}"/>
              </a:ext>
            </a:extLst>
          </p:cNvPr>
          <p:cNvSpPr>
            <a:spLocks noGrp="1"/>
          </p:cNvSpPr>
          <p:nvPr>
            <p:ph type="pic" idx="10" hasCustomPrompt="1"/>
          </p:nvPr>
        </p:nvSpPr>
        <p:spPr>
          <a:xfrm>
            <a:off x="0" y="1196753"/>
            <a:ext cx="12192000" cy="3121152"/>
          </a:xfrm>
        </p:spPr>
        <p:txBody>
          <a:bodyPr anchor="ctr"/>
          <a:lstStyle>
            <a:lvl1pPr algn="ctr">
              <a:defRPr/>
            </a:lvl1pPr>
          </a:lstStyle>
          <a:p>
            <a:r>
              <a:rPr lang="zh-CN" altLang="en-US" dirty="0"/>
              <a:t>单击此处修改图片</a:t>
            </a:r>
          </a:p>
        </p:txBody>
      </p:sp>
    </p:spTree>
    <p:extLst>
      <p:ext uri="{BB962C8B-B14F-4D97-AF65-F5344CB8AC3E}">
        <p14:creationId xmlns:p14="http://schemas.microsoft.com/office/powerpoint/2010/main" val="4267871380"/>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占位3">
    <p:spTree>
      <p:nvGrpSpPr>
        <p:cNvPr id="1" name=""/>
        <p:cNvGrpSpPr/>
        <p:nvPr/>
      </p:nvGrpSpPr>
      <p:grpSpPr>
        <a:xfrm>
          <a:off x="0" y="0"/>
          <a:ext cx="0" cy="0"/>
          <a:chOff x="0" y="0"/>
          <a:chExt cx="0" cy="0"/>
        </a:xfrm>
      </p:grpSpPr>
      <p:grpSp>
        <p:nvGrpSpPr>
          <p:cNvPr id="121" name="组合 120">
            <a:extLst>
              <a:ext uri="{FF2B5EF4-FFF2-40B4-BE49-F238E27FC236}">
                <a16:creationId xmlns:a16="http://schemas.microsoft.com/office/drawing/2014/main" id="{752A13C3-8076-4A3B-9E60-2D71D978B1DC}"/>
              </a:ext>
            </a:extLst>
          </p:cNvPr>
          <p:cNvGrpSpPr/>
          <p:nvPr userDrawn="1"/>
        </p:nvGrpSpPr>
        <p:grpSpPr>
          <a:xfrm>
            <a:off x="10177780" y="329882"/>
            <a:ext cx="1512002" cy="444892"/>
            <a:chOff x="9556201" y="498129"/>
            <a:chExt cx="1993881" cy="586680"/>
          </a:xfrm>
        </p:grpSpPr>
        <p:grpSp>
          <p:nvGrpSpPr>
            <p:cNvPr id="122" name="组合 121">
              <a:extLst>
                <a:ext uri="{FF2B5EF4-FFF2-40B4-BE49-F238E27FC236}">
                  <a16:creationId xmlns:a16="http://schemas.microsoft.com/office/drawing/2014/main" id="{E27C398B-69FE-4C31-9C38-8ADE52CE9B05}"/>
                </a:ext>
              </a:extLst>
            </p:cNvPr>
            <p:cNvGrpSpPr/>
            <p:nvPr userDrawn="1"/>
          </p:nvGrpSpPr>
          <p:grpSpPr>
            <a:xfrm>
              <a:off x="10239376" y="968937"/>
              <a:ext cx="1307697" cy="96254"/>
              <a:chOff x="4616246" y="3878362"/>
              <a:chExt cx="5571416" cy="410087"/>
            </a:xfrm>
            <a:solidFill>
              <a:schemeClr val="tx1">
                <a:alpha val="80000"/>
              </a:schemeClr>
            </a:solidFill>
          </p:grpSpPr>
          <p:sp>
            <p:nvSpPr>
              <p:cNvPr id="160" name="Freeform 17">
                <a:extLst>
                  <a:ext uri="{FF2B5EF4-FFF2-40B4-BE49-F238E27FC236}">
                    <a16:creationId xmlns:a16="http://schemas.microsoft.com/office/drawing/2014/main" id="{E5B0E9AD-0A05-4036-8DA1-C7E6733E9DF1}"/>
                  </a:ext>
                </a:extLst>
              </p:cNvPr>
              <p:cNvSpPr>
                <a:spLocks noEditPoints="1"/>
              </p:cNvSpPr>
              <p:nvPr/>
            </p:nvSpPr>
            <p:spPr bwMode="auto">
              <a:xfrm>
                <a:off x="8617798" y="3887973"/>
                <a:ext cx="362030" cy="387660"/>
              </a:xfrm>
              <a:custGeom>
                <a:avLst/>
                <a:gdLst>
                  <a:gd name="T0" fmla="*/ 34 w 127"/>
                  <a:gd name="T1" fmla="*/ 71 h 136"/>
                  <a:gd name="T2" fmla="*/ 34 w 127"/>
                  <a:gd name="T3" fmla="*/ 81 h 136"/>
                  <a:gd name="T4" fmla="*/ 34 w 127"/>
                  <a:gd name="T5" fmla="*/ 114 h 136"/>
                  <a:gd name="T6" fmla="*/ 35 w 127"/>
                  <a:gd name="T7" fmla="*/ 122 h 136"/>
                  <a:gd name="T8" fmla="*/ 40 w 127"/>
                  <a:gd name="T9" fmla="*/ 127 h 136"/>
                  <a:gd name="T10" fmla="*/ 49 w 127"/>
                  <a:gd name="T11" fmla="*/ 128 h 136"/>
                  <a:gd name="T12" fmla="*/ 49 w 127"/>
                  <a:gd name="T13" fmla="*/ 135 h 136"/>
                  <a:gd name="T14" fmla="*/ 1 w 127"/>
                  <a:gd name="T15" fmla="*/ 135 h 136"/>
                  <a:gd name="T16" fmla="*/ 0 w 127"/>
                  <a:gd name="T17" fmla="*/ 132 h 136"/>
                  <a:gd name="T18" fmla="*/ 0 w 127"/>
                  <a:gd name="T19" fmla="*/ 128 h 136"/>
                  <a:gd name="T20" fmla="*/ 9 w 127"/>
                  <a:gd name="T21" fmla="*/ 127 h 136"/>
                  <a:gd name="T22" fmla="*/ 16 w 127"/>
                  <a:gd name="T23" fmla="*/ 120 h 136"/>
                  <a:gd name="T24" fmla="*/ 17 w 127"/>
                  <a:gd name="T25" fmla="*/ 111 h 136"/>
                  <a:gd name="T26" fmla="*/ 17 w 127"/>
                  <a:gd name="T27" fmla="*/ 22 h 136"/>
                  <a:gd name="T28" fmla="*/ 16 w 127"/>
                  <a:gd name="T29" fmla="*/ 15 h 136"/>
                  <a:gd name="T30" fmla="*/ 9 w 127"/>
                  <a:gd name="T31" fmla="*/ 9 h 136"/>
                  <a:gd name="T32" fmla="*/ 0 w 127"/>
                  <a:gd name="T33" fmla="*/ 8 h 136"/>
                  <a:gd name="T34" fmla="*/ 0 w 127"/>
                  <a:gd name="T35" fmla="*/ 1 h 136"/>
                  <a:gd name="T36" fmla="*/ 4 w 127"/>
                  <a:gd name="T37" fmla="*/ 0 h 136"/>
                  <a:gd name="T38" fmla="*/ 71 w 127"/>
                  <a:gd name="T39" fmla="*/ 0 h 136"/>
                  <a:gd name="T40" fmla="*/ 94 w 127"/>
                  <a:gd name="T41" fmla="*/ 4 h 136"/>
                  <a:gd name="T42" fmla="*/ 116 w 127"/>
                  <a:gd name="T43" fmla="*/ 32 h 136"/>
                  <a:gd name="T44" fmla="*/ 97 w 127"/>
                  <a:gd name="T45" fmla="*/ 66 h 136"/>
                  <a:gd name="T46" fmla="*/ 80 w 127"/>
                  <a:gd name="T47" fmla="*/ 70 h 136"/>
                  <a:gd name="T48" fmla="*/ 71 w 127"/>
                  <a:gd name="T49" fmla="*/ 71 h 136"/>
                  <a:gd name="T50" fmla="*/ 73 w 127"/>
                  <a:gd name="T51" fmla="*/ 75 h 136"/>
                  <a:gd name="T52" fmla="*/ 104 w 127"/>
                  <a:gd name="T53" fmla="*/ 114 h 136"/>
                  <a:gd name="T54" fmla="*/ 105 w 127"/>
                  <a:gd name="T55" fmla="*/ 116 h 136"/>
                  <a:gd name="T56" fmla="*/ 127 w 127"/>
                  <a:gd name="T57" fmla="*/ 128 h 136"/>
                  <a:gd name="T58" fmla="*/ 127 w 127"/>
                  <a:gd name="T59" fmla="*/ 135 h 136"/>
                  <a:gd name="T60" fmla="*/ 116 w 127"/>
                  <a:gd name="T61" fmla="*/ 135 h 136"/>
                  <a:gd name="T62" fmla="*/ 102 w 127"/>
                  <a:gd name="T63" fmla="*/ 136 h 136"/>
                  <a:gd name="T64" fmla="*/ 96 w 127"/>
                  <a:gd name="T65" fmla="*/ 132 h 136"/>
                  <a:gd name="T66" fmla="*/ 59 w 127"/>
                  <a:gd name="T67" fmla="*/ 82 h 136"/>
                  <a:gd name="T68" fmla="*/ 52 w 127"/>
                  <a:gd name="T69" fmla="*/ 73 h 136"/>
                  <a:gd name="T70" fmla="*/ 49 w 127"/>
                  <a:gd name="T71" fmla="*/ 71 h 136"/>
                  <a:gd name="T72" fmla="*/ 34 w 127"/>
                  <a:gd name="T73" fmla="*/ 71 h 136"/>
                  <a:gd name="T74" fmla="*/ 34 w 127"/>
                  <a:gd name="T75" fmla="*/ 61 h 136"/>
                  <a:gd name="T76" fmla="*/ 36 w 127"/>
                  <a:gd name="T77" fmla="*/ 62 h 136"/>
                  <a:gd name="T78" fmla="*/ 66 w 127"/>
                  <a:gd name="T79" fmla="*/ 62 h 136"/>
                  <a:gd name="T80" fmla="*/ 82 w 127"/>
                  <a:gd name="T81" fmla="*/ 59 h 136"/>
                  <a:gd name="T82" fmla="*/ 96 w 127"/>
                  <a:gd name="T83" fmla="*/ 44 h 136"/>
                  <a:gd name="T84" fmla="*/ 96 w 127"/>
                  <a:gd name="T85" fmla="*/ 29 h 136"/>
                  <a:gd name="T86" fmla="*/ 81 w 127"/>
                  <a:gd name="T87" fmla="*/ 12 h 136"/>
                  <a:gd name="T88" fmla="*/ 70 w 127"/>
                  <a:gd name="T89" fmla="*/ 11 h 136"/>
                  <a:gd name="T90" fmla="*/ 37 w 127"/>
                  <a:gd name="T91" fmla="*/ 11 h 136"/>
                  <a:gd name="T92" fmla="*/ 34 w 127"/>
                  <a:gd name="T93" fmla="*/ 11 h 136"/>
                  <a:gd name="T94" fmla="*/ 34 w 127"/>
                  <a:gd name="T95"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36">
                    <a:moveTo>
                      <a:pt x="34" y="71"/>
                    </a:moveTo>
                    <a:cubicBezTo>
                      <a:pt x="34" y="75"/>
                      <a:pt x="34" y="78"/>
                      <a:pt x="34" y="81"/>
                    </a:cubicBezTo>
                    <a:cubicBezTo>
                      <a:pt x="34" y="92"/>
                      <a:pt x="34" y="103"/>
                      <a:pt x="34" y="114"/>
                    </a:cubicBezTo>
                    <a:cubicBezTo>
                      <a:pt x="34" y="117"/>
                      <a:pt x="34" y="119"/>
                      <a:pt x="35" y="122"/>
                    </a:cubicBezTo>
                    <a:cubicBezTo>
                      <a:pt x="35" y="125"/>
                      <a:pt x="37" y="127"/>
                      <a:pt x="40" y="127"/>
                    </a:cubicBezTo>
                    <a:cubicBezTo>
                      <a:pt x="43" y="127"/>
                      <a:pt x="46" y="128"/>
                      <a:pt x="49" y="128"/>
                    </a:cubicBezTo>
                    <a:cubicBezTo>
                      <a:pt x="49" y="130"/>
                      <a:pt x="49" y="133"/>
                      <a:pt x="49" y="135"/>
                    </a:cubicBezTo>
                    <a:cubicBezTo>
                      <a:pt x="33" y="135"/>
                      <a:pt x="17" y="135"/>
                      <a:pt x="1" y="135"/>
                    </a:cubicBezTo>
                    <a:cubicBezTo>
                      <a:pt x="0" y="134"/>
                      <a:pt x="0" y="133"/>
                      <a:pt x="0" y="132"/>
                    </a:cubicBezTo>
                    <a:cubicBezTo>
                      <a:pt x="0" y="131"/>
                      <a:pt x="0" y="130"/>
                      <a:pt x="0" y="128"/>
                    </a:cubicBezTo>
                    <a:cubicBezTo>
                      <a:pt x="3" y="128"/>
                      <a:pt x="6" y="128"/>
                      <a:pt x="9" y="127"/>
                    </a:cubicBezTo>
                    <a:cubicBezTo>
                      <a:pt x="14" y="126"/>
                      <a:pt x="15" y="125"/>
                      <a:pt x="16" y="120"/>
                    </a:cubicBezTo>
                    <a:cubicBezTo>
                      <a:pt x="16" y="117"/>
                      <a:pt x="17" y="114"/>
                      <a:pt x="17" y="111"/>
                    </a:cubicBezTo>
                    <a:cubicBezTo>
                      <a:pt x="17" y="81"/>
                      <a:pt x="17" y="52"/>
                      <a:pt x="17" y="22"/>
                    </a:cubicBezTo>
                    <a:cubicBezTo>
                      <a:pt x="17" y="20"/>
                      <a:pt x="16" y="17"/>
                      <a:pt x="16" y="15"/>
                    </a:cubicBezTo>
                    <a:cubicBezTo>
                      <a:pt x="15" y="11"/>
                      <a:pt x="13" y="9"/>
                      <a:pt x="9" y="9"/>
                    </a:cubicBezTo>
                    <a:cubicBezTo>
                      <a:pt x="6" y="8"/>
                      <a:pt x="3" y="8"/>
                      <a:pt x="0" y="8"/>
                    </a:cubicBezTo>
                    <a:cubicBezTo>
                      <a:pt x="0" y="5"/>
                      <a:pt x="0" y="3"/>
                      <a:pt x="0" y="1"/>
                    </a:cubicBezTo>
                    <a:cubicBezTo>
                      <a:pt x="2" y="1"/>
                      <a:pt x="3" y="0"/>
                      <a:pt x="4" y="0"/>
                    </a:cubicBezTo>
                    <a:cubicBezTo>
                      <a:pt x="26" y="0"/>
                      <a:pt x="49" y="0"/>
                      <a:pt x="71" y="0"/>
                    </a:cubicBezTo>
                    <a:cubicBezTo>
                      <a:pt x="79" y="0"/>
                      <a:pt x="86" y="1"/>
                      <a:pt x="94" y="4"/>
                    </a:cubicBezTo>
                    <a:cubicBezTo>
                      <a:pt x="108" y="9"/>
                      <a:pt x="115" y="18"/>
                      <a:pt x="116" y="32"/>
                    </a:cubicBezTo>
                    <a:cubicBezTo>
                      <a:pt x="117" y="48"/>
                      <a:pt x="110" y="60"/>
                      <a:pt x="97" y="66"/>
                    </a:cubicBezTo>
                    <a:cubicBezTo>
                      <a:pt x="91" y="68"/>
                      <a:pt x="86" y="70"/>
                      <a:pt x="80" y="70"/>
                    </a:cubicBezTo>
                    <a:cubicBezTo>
                      <a:pt x="77" y="70"/>
                      <a:pt x="74" y="71"/>
                      <a:pt x="71" y="71"/>
                    </a:cubicBezTo>
                    <a:cubicBezTo>
                      <a:pt x="72" y="73"/>
                      <a:pt x="73" y="74"/>
                      <a:pt x="73" y="75"/>
                    </a:cubicBezTo>
                    <a:cubicBezTo>
                      <a:pt x="84" y="88"/>
                      <a:pt x="94" y="101"/>
                      <a:pt x="104" y="114"/>
                    </a:cubicBezTo>
                    <a:cubicBezTo>
                      <a:pt x="105" y="115"/>
                      <a:pt x="105" y="115"/>
                      <a:pt x="105" y="116"/>
                    </a:cubicBezTo>
                    <a:cubicBezTo>
                      <a:pt x="111" y="122"/>
                      <a:pt x="117" y="128"/>
                      <a:pt x="127" y="128"/>
                    </a:cubicBezTo>
                    <a:cubicBezTo>
                      <a:pt x="127" y="130"/>
                      <a:pt x="127" y="133"/>
                      <a:pt x="127" y="135"/>
                    </a:cubicBezTo>
                    <a:cubicBezTo>
                      <a:pt x="124" y="135"/>
                      <a:pt x="120" y="135"/>
                      <a:pt x="116" y="135"/>
                    </a:cubicBezTo>
                    <a:cubicBezTo>
                      <a:pt x="111" y="135"/>
                      <a:pt x="107" y="135"/>
                      <a:pt x="102" y="136"/>
                    </a:cubicBezTo>
                    <a:cubicBezTo>
                      <a:pt x="99" y="136"/>
                      <a:pt x="97" y="134"/>
                      <a:pt x="96" y="132"/>
                    </a:cubicBezTo>
                    <a:cubicBezTo>
                      <a:pt x="83" y="115"/>
                      <a:pt x="71" y="99"/>
                      <a:pt x="59" y="82"/>
                    </a:cubicBezTo>
                    <a:cubicBezTo>
                      <a:pt x="57" y="79"/>
                      <a:pt x="54" y="76"/>
                      <a:pt x="52" y="73"/>
                    </a:cubicBezTo>
                    <a:cubicBezTo>
                      <a:pt x="51" y="72"/>
                      <a:pt x="50" y="71"/>
                      <a:pt x="49" y="71"/>
                    </a:cubicBezTo>
                    <a:cubicBezTo>
                      <a:pt x="44" y="71"/>
                      <a:pt x="39" y="71"/>
                      <a:pt x="34" y="71"/>
                    </a:cubicBezTo>
                    <a:close/>
                    <a:moveTo>
                      <a:pt x="34" y="61"/>
                    </a:moveTo>
                    <a:cubicBezTo>
                      <a:pt x="35" y="62"/>
                      <a:pt x="36" y="62"/>
                      <a:pt x="36" y="62"/>
                    </a:cubicBezTo>
                    <a:cubicBezTo>
                      <a:pt x="46" y="62"/>
                      <a:pt x="56" y="62"/>
                      <a:pt x="66" y="62"/>
                    </a:cubicBezTo>
                    <a:cubicBezTo>
                      <a:pt x="72" y="61"/>
                      <a:pt x="77" y="60"/>
                      <a:pt x="82" y="59"/>
                    </a:cubicBezTo>
                    <a:cubicBezTo>
                      <a:pt x="90" y="56"/>
                      <a:pt x="94" y="51"/>
                      <a:pt x="96" y="44"/>
                    </a:cubicBezTo>
                    <a:cubicBezTo>
                      <a:pt x="96" y="39"/>
                      <a:pt x="97" y="34"/>
                      <a:pt x="96" y="29"/>
                    </a:cubicBezTo>
                    <a:cubicBezTo>
                      <a:pt x="95" y="20"/>
                      <a:pt x="90" y="15"/>
                      <a:pt x="81" y="12"/>
                    </a:cubicBezTo>
                    <a:cubicBezTo>
                      <a:pt x="77" y="11"/>
                      <a:pt x="74" y="11"/>
                      <a:pt x="70" y="11"/>
                    </a:cubicBezTo>
                    <a:cubicBezTo>
                      <a:pt x="59" y="10"/>
                      <a:pt x="48" y="11"/>
                      <a:pt x="37" y="11"/>
                    </a:cubicBezTo>
                    <a:cubicBezTo>
                      <a:pt x="36" y="11"/>
                      <a:pt x="35" y="11"/>
                      <a:pt x="34" y="11"/>
                    </a:cubicBezTo>
                    <a:cubicBezTo>
                      <a:pt x="34" y="28"/>
                      <a:pt x="34" y="44"/>
                      <a:pt x="34"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1" name="Freeform 18">
                <a:extLst>
                  <a:ext uri="{FF2B5EF4-FFF2-40B4-BE49-F238E27FC236}">
                    <a16:creationId xmlns:a16="http://schemas.microsoft.com/office/drawing/2014/main" id="{029271E6-BD5F-4E7D-809E-C4511BA4F756}"/>
                  </a:ext>
                </a:extLst>
              </p:cNvPr>
              <p:cNvSpPr>
                <a:spLocks/>
              </p:cNvSpPr>
              <p:nvPr/>
            </p:nvSpPr>
            <p:spPr bwMode="auto">
              <a:xfrm>
                <a:off x="5333898" y="3887973"/>
                <a:ext cx="362030" cy="384457"/>
              </a:xfrm>
              <a:custGeom>
                <a:avLst/>
                <a:gdLst>
                  <a:gd name="T0" fmla="*/ 50 w 127"/>
                  <a:gd name="T1" fmla="*/ 70 h 135"/>
                  <a:gd name="T2" fmla="*/ 34 w 127"/>
                  <a:gd name="T3" fmla="*/ 87 h 135"/>
                  <a:gd name="T4" fmla="*/ 33 w 127"/>
                  <a:gd name="T5" fmla="*/ 90 h 135"/>
                  <a:gd name="T6" fmla="*/ 33 w 127"/>
                  <a:gd name="T7" fmla="*/ 116 h 135"/>
                  <a:gd name="T8" fmla="*/ 34 w 127"/>
                  <a:gd name="T9" fmla="*/ 120 h 135"/>
                  <a:gd name="T10" fmla="*/ 41 w 127"/>
                  <a:gd name="T11" fmla="*/ 127 h 135"/>
                  <a:gd name="T12" fmla="*/ 49 w 127"/>
                  <a:gd name="T13" fmla="*/ 128 h 135"/>
                  <a:gd name="T14" fmla="*/ 49 w 127"/>
                  <a:gd name="T15" fmla="*/ 135 h 135"/>
                  <a:gd name="T16" fmla="*/ 0 w 127"/>
                  <a:gd name="T17" fmla="*/ 135 h 135"/>
                  <a:gd name="T18" fmla="*/ 0 w 127"/>
                  <a:gd name="T19" fmla="*/ 128 h 135"/>
                  <a:gd name="T20" fmla="*/ 7 w 127"/>
                  <a:gd name="T21" fmla="*/ 128 h 135"/>
                  <a:gd name="T22" fmla="*/ 16 w 127"/>
                  <a:gd name="T23" fmla="*/ 118 h 135"/>
                  <a:gd name="T24" fmla="*/ 16 w 127"/>
                  <a:gd name="T25" fmla="*/ 111 h 135"/>
                  <a:gd name="T26" fmla="*/ 16 w 127"/>
                  <a:gd name="T27" fmla="*/ 24 h 135"/>
                  <a:gd name="T28" fmla="*/ 16 w 127"/>
                  <a:gd name="T29" fmla="*/ 16 h 135"/>
                  <a:gd name="T30" fmla="*/ 8 w 127"/>
                  <a:gd name="T31" fmla="*/ 9 h 135"/>
                  <a:gd name="T32" fmla="*/ 0 w 127"/>
                  <a:gd name="T33" fmla="*/ 8 h 135"/>
                  <a:gd name="T34" fmla="*/ 0 w 127"/>
                  <a:gd name="T35" fmla="*/ 1 h 135"/>
                  <a:gd name="T36" fmla="*/ 49 w 127"/>
                  <a:gd name="T37" fmla="*/ 1 h 135"/>
                  <a:gd name="T38" fmla="*/ 50 w 127"/>
                  <a:gd name="T39" fmla="*/ 8 h 135"/>
                  <a:gd name="T40" fmla="*/ 41 w 127"/>
                  <a:gd name="T41" fmla="*/ 9 h 135"/>
                  <a:gd name="T42" fmla="*/ 34 w 127"/>
                  <a:gd name="T43" fmla="*/ 16 h 135"/>
                  <a:gd name="T44" fmla="*/ 33 w 127"/>
                  <a:gd name="T45" fmla="*/ 23 h 135"/>
                  <a:gd name="T46" fmla="*/ 33 w 127"/>
                  <a:gd name="T47" fmla="*/ 70 h 135"/>
                  <a:gd name="T48" fmla="*/ 33 w 127"/>
                  <a:gd name="T49" fmla="*/ 73 h 135"/>
                  <a:gd name="T50" fmla="*/ 36 w 127"/>
                  <a:gd name="T51" fmla="*/ 71 h 135"/>
                  <a:gd name="T52" fmla="*/ 83 w 127"/>
                  <a:gd name="T53" fmla="*/ 19 h 135"/>
                  <a:gd name="T54" fmla="*/ 86 w 127"/>
                  <a:gd name="T55" fmla="*/ 14 h 135"/>
                  <a:gd name="T56" fmla="*/ 84 w 127"/>
                  <a:gd name="T57" fmla="*/ 9 h 135"/>
                  <a:gd name="T58" fmla="*/ 76 w 127"/>
                  <a:gd name="T59" fmla="*/ 8 h 135"/>
                  <a:gd name="T60" fmla="*/ 76 w 127"/>
                  <a:gd name="T61" fmla="*/ 1 h 135"/>
                  <a:gd name="T62" fmla="*/ 122 w 127"/>
                  <a:gd name="T63" fmla="*/ 1 h 135"/>
                  <a:gd name="T64" fmla="*/ 122 w 127"/>
                  <a:gd name="T65" fmla="*/ 8 h 135"/>
                  <a:gd name="T66" fmla="*/ 118 w 127"/>
                  <a:gd name="T67" fmla="*/ 8 h 135"/>
                  <a:gd name="T68" fmla="*/ 99 w 127"/>
                  <a:gd name="T69" fmla="*/ 18 h 135"/>
                  <a:gd name="T70" fmla="*/ 77 w 127"/>
                  <a:gd name="T71" fmla="*/ 41 h 135"/>
                  <a:gd name="T72" fmla="*/ 62 w 127"/>
                  <a:gd name="T73" fmla="*/ 57 h 135"/>
                  <a:gd name="T74" fmla="*/ 64 w 127"/>
                  <a:gd name="T75" fmla="*/ 61 h 135"/>
                  <a:gd name="T76" fmla="*/ 102 w 127"/>
                  <a:gd name="T77" fmla="*/ 113 h 135"/>
                  <a:gd name="T78" fmla="*/ 108 w 127"/>
                  <a:gd name="T79" fmla="*/ 120 h 135"/>
                  <a:gd name="T80" fmla="*/ 123 w 127"/>
                  <a:gd name="T81" fmla="*/ 127 h 135"/>
                  <a:gd name="T82" fmla="*/ 127 w 127"/>
                  <a:gd name="T83" fmla="*/ 128 h 135"/>
                  <a:gd name="T84" fmla="*/ 127 w 127"/>
                  <a:gd name="T85" fmla="*/ 135 h 135"/>
                  <a:gd name="T86" fmla="*/ 73 w 127"/>
                  <a:gd name="T87" fmla="*/ 135 h 135"/>
                  <a:gd name="T88" fmla="*/ 73 w 127"/>
                  <a:gd name="T89" fmla="*/ 128 h 135"/>
                  <a:gd name="T90" fmla="*/ 80 w 127"/>
                  <a:gd name="T91" fmla="*/ 127 h 135"/>
                  <a:gd name="T92" fmla="*/ 84 w 127"/>
                  <a:gd name="T93" fmla="*/ 120 h 135"/>
                  <a:gd name="T94" fmla="*/ 82 w 127"/>
                  <a:gd name="T95" fmla="*/ 115 h 135"/>
                  <a:gd name="T96" fmla="*/ 51 w 127"/>
                  <a:gd name="T97" fmla="*/ 72 h 135"/>
                  <a:gd name="T98" fmla="*/ 50 w 127"/>
                  <a:gd name="T99"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5">
                    <a:moveTo>
                      <a:pt x="50" y="70"/>
                    </a:moveTo>
                    <a:cubicBezTo>
                      <a:pt x="44" y="76"/>
                      <a:pt x="39" y="81"/>
                      <a:pt x="34" y="87"/>
                    </a:cubicBezTo>
                    <a:cubicBezTo>
                      <a:pt x="33" y="88"/>
                      <a:pt x="33" y="89"/>
                      <a:pt x="33" y="90"/>
                    </a:cubicBezTo>
                    <a:cubicBezTo>
                      <a:pt x="33" y="99"/>
                      <a:pt x="33" y="107"/>
                      <a:pt x="33" y="116"/>
                    </a:cubicBezTo>
                    <a:cubicBezTo>
                      <a:pt x="33" y="117"/>
                      <a:pt x="33" y="118"/>
                      <a:pt x="34" y="120"/>
                    </a:cubicBezTo>
                    <a:cubicBezTo>
                      <a:pt x="35" y="125"/>
                      <a:pt x="36" y="126"/>
                      <a:pt x="41" y="127"/>
                    </a:cubicBezTo>
                    <a:cubicBezTo>
                      <a:pt x="44" y="127"/>
                      <a:pt x="46" y="128"/>
                      <a:pt x="49" y="128"/>
                    </a:cubicBezTo>
                    <a:cubicBezTo>
                      <a:pt x="49" y="130"/>
                      <a:pt x="49" y="133"/>
                      <a:pt x="49" y="135"/>
                    </a:cubicBezTo>
                    <a:cubicBezTo>
                      <a:pt x="33" y="135"/>
                      <a:pt x="17" y="135"/>
                      <a:pt x="0" y="135"/>
                    </a:cubicBezTo>
                    <a:cubicBezTo>
                      <a:pt x="0" y="133"/>
                      <a:pt x="0" y="131"/>
                      <a:pt x="0" y="128"/>
                    </a:cubicBezTo>
                    <a:cubicBezTo>
                      <a:pt x="2" y="128"/>
                      <a:pt x="5" y="128"/>
                      <a:pt x="7" y="128"/>
                    </a:cubicBezTo>
                    <a:cubicBezTo>
                      <a:pt x="14" y="127"/>
                      <a:pt x="16" y="125"/>
                      <a:pt x="16" y="118"/>
                    </a:cubicBezTo>
                    <a:cubicBezTo>
                      <a:pt x="16" y="115"/>
                      <a:pt x="16" y="113"/>
                      <a:pt x="16" y="111"/>
                    </a:cubicBezTo>
                    <a:cubicBezTo>
                      <a:pt x="16" y="82"/>
                      <a:pt x="16" y="53"/>
                      <a:pt x="16" y="24"/>
                    </a:cubicBezTo>
                    <a:cubicBezTo>
                      <a:pt x="16" y="21"/>
                      <a:pt x="16" y="18"/>
                      <a:pt x="16" y="16"/>
                    </a:cubicBezTo>
                    <a:cubicBezTo>
                      <a:pt x="15" y="11"/>
                      <a:pt x="13" y="9"/>
                      <a:pt x="8" y="9"/>
                    </a:cubicBezTo>
                    <a:cubicBezTo>
                      <a:pt x="5" y="8"/>
                      <a:pt x="3" y="8"/>
                      <a:pt x="0" y="8"/>
                    </a:cubicBezTo>
                    <a:cubicBezTo>
                      <a:pt x="0" y="5"/>
                      <a:pt x="0" y="3"/>
                      <a:pt x="0" y="1"/>
                    </a:cubicBezTo>
                    <a:cubicBezTo>
                      <a:pt x="4" y="0"/>
                      <a:pt x="40" y="0"/>
                      <a:pt x="49" y="1"/>
                    </a:cubicBezTo>
                    <a:cubicBezTo>
                      <a:pt x="49" y="3"/>
                      <a:pt x="50" y="5"/>
                      <a:pt x="50" y="8"/>
                    </a:cubicBezTo>
                    <a:cubicBezTo>
                      <a:pt x="47" y="8"/>
                      <a:pt x="44" y="8"/>
                      <a:pt x="41" y="9"/>
                    </a:cubicBezTo>
                    <a:cubicBezTo>
                      <a:pt x="37" y="9"/>
                      <a:pt x="34" y="11"/>
                      <a:pt x="34" y="16"/>
                    </a:cubicBezTo>
                    <a:cubicBezTo>
                      <a:pt x="33" y="18"/>
                      <a:pt x="33" y="20"/>
                      <a:pt x="33" y="23"/>
                    </a:cubicBezTo>
                    <a:cubicBezTo>
                      <a:pt x="33" y="39"/>
                      <a:pt x="33" y="54"/>
                      <a:pt x="33" y="70"/>
                    </a:cubicBezTo>
                    <a:cubicBezTo>
                      <a:pt x="33" y="71"/>
                      <a:pt x="33" y="72"/>
                      <a:pt x="33" y="73"/>
                    </a:cubicBezTo>
                    <a:cubicBezTo>
                      <a:pt x="35" y="72"/>
                      <a:pt x="36" y="72"/>
                      <a:pt x="36" y="71"/>
                    </a:cubicBezTo>
                    <a:cubicBezTo>
                      <a:pt x="52" y="54"/>
                      <a:pt x="67" y="37"/>
                      <a:pt x="83" y="19"/>
                    </a:cubicBezTo>
                    <a:cubicBezTo>
                      <a:pt x="84" y="18"/>
                      <a:pt x="85" y="16"/>
                      <a:pt x="86" y="14"/>
                    </a:cubicBezTo>
                    <a:cubicBezTo>
                      <a:pt x="88" y="12"/>
                      <a:pt x="87" y="10"/>
                      <a:pt x="84" y="9"/>
                    </a:cubicBezTo>
                    <a:cubicBezTo>
                      <a:pt x="81" y="8"/>
                      <a:pt x="79" y="8"/>
                      <a:pt x="76" y="8"/>
                    </a:cubicBezTo>
                    <a:cubicBezTo>
                      <a:pt x="76" y="5"/>
                      <a:pt x="76" y="3"/>
                      <a:pt x="76" y="1"/>
                    </a:cubicBezTo>
                    <a:cubicBezTo>
                      <a:pt x="79" y="0"/>
                      <a:pt x="114" y="0"/>
                      <a:pt x="122" y="1"/>
                    </a:cubicBezTo>
                    <a:cubicBezTo>
                      <a:pt x="122" y="3"/>
                      <a:pt x="122" y="5"/>
                      <a:pt x="122" y="8"/>
                    </a:cubicBezTo>
                    <a:cubicBezTo>
                      <a:pt x="121" y="8"/>
                      <a:pt x="120" y="8"/>
                      <a:pt x="118" y="8"/>
                    </a:cubicBezTo>
                    <a:cubicBezTo>
                      <a:pt x="111" y="9"/>
                      <a:pt x="104" y="12"/>
                      <a:pt x="99" y="18"/>
                    </a:cubicBezTo>
                    <a:cubicBezTo>
                      <a:pt x="92" y="25"/>
                      <a:pt x="85" y="33"/>
                      <a:pt x="77" y="41"/>
                    </a:cubicBezTo>
                    <a:cubicBezTo>
                      <a:pt x="72" y="46"/>
                      <a:pt x="67" y="52"/>
                      <a:pt x="62" y="57"/>
                    </a:cubicBezTo>
                    <a:cubicBezTo>
                      <a:pt x="63" y="58"/>
                      <a:pt x="64" y="59"/>
                      <a:pt x="64" y="61"/>
                    </a:cubicBezTo>
                    <a:cubicBezTo>
                      <a:pt x="77" y="78"/>
                      <a:pt x="90" y="95"/>
                      <a:pt x="102" y="113"/>
                    </a:cubicBezTo>
                    <a:cubicBezTo>
                      <a:pt x="104" y="115"/>
                      <a:pt x="106" y="118"/>
                      <a:pt x="108" y="120"/>
                    </a:cubicBezTo>
                    <a:cubicBezTo>
                      <a:pt x="112" y="124"/>
                      <a:pt x="117" y="127"/>
                      <a:pt x="123" y="127"/>
                    </a:cubicBezTo>
                    <a:cubicBezTo>
                      <a:pt x="124" y="128"/>
                      <a:pt x="125" y="128"/>
                      <a:pt x="127" y="128"/>
                    </a:cubicBezTo>
                    <a:cubicBezTo>
                      <a:pt x="127" y="130"/>
                      <a:pt x="127" y="133"/>
                      <a:pt x="127" y="135"/>
                    </a:cubicBezTo>
                    <a:cubicBezTo>
                      <a:pt x="109" y="135"/>
                      <a:pt x="91" y="135"/>
                      <a:pt x="73" y="135"/>
                    </a:cubicBezTo>
                    <a:cubicBezTo>
                      <a:pt x="73" y="133"/>
                      <a:pt x="73" y="131"/>
                      <a:pt x="73" y="128"/>
                    </a:cubicBezTo>
                    <a:cubicBezTo>
                      <a:pt x="75" y="128"/>
                      <a:pt x="78" y="128"/>
                      <a:pt x="80" y="127"/>
                    </a:cubicBezTo>
                    <a:cubicBezTo>
                      <a:pt x="85" y="127"/>
                      <a:pt x="86" y="125"/>
                      <a:pt x="84" y="120"/>
                    </a:cubicBezTo>
                    <a:cubicBezTo>
                      <a:pt x="84" y="118"/>
                      <a:pt x="83" y="117"/>
                      <a:pt x="82" y="115"/>
                    </a:cubicBezTo>
                    <a:cubicBezTo>
                      <a:pt x="72" y="101"/>
                      <a:pt x="61" y="86"/>
                      <a:pt x="51" y="72"/>
                    </a:cubicBezTo>
                    <a:cubicBezTo>
                      <a:pt x="51" y="71"/>
                      <a:pt x="50" y="71"/>
                      <a:pt x="50" y="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2" name="Freeform 19">
                <a:extLst>
                  <a:ext uri="{FF2B5EF4-FFF2-40B4-BE49-F238E27FC236}">
                    <a16:creationId xmlns:a16="http://schemas.microsoft.com/office/drawing/2014/main" id="{F0E374B4-1D8A-4254-9BF8-9478B61B7867}"/>
                  </a:ext>
                </a:extLst>
              </p:cNvPr>
              <p:cNvSpPr>
                <a:spLocks/>
              </p:cNvSpPr>
              <p:nvPr/>
            </p:nvSpPr>
            <p:spPr bwMode="auto">
              <a:xfrm>
                <a:off x="7278607" y="3887973"/>
                <a:ext cx="358826" cy="384457"/>
              </a:xfrm>
              <a:custGeom>
                <a:avLst/>
                <a:gdLst>
                  <a:gd name="T0" fmla="*/ 28 w 126"/>
                  <a:gd name="T1" fmla="*/ 16 h 135"/>
                  <a:gd name="T2" fmla="*/ 28 w 126"/>
                  <a:gd name="T3" fmla="*/ 20 h 135"/>
                  <a:gd name="T4" fmla="*/ 28 w 126"/>
                  <a:gd name="T5" fmla="*/ 109 h 135"/>
                  <a:gd name="T6" fmla="*/ 28 w 126"/>
                  <a:gd name="T7" fmla="*/ 119 h 135"/>
                  <a:gd name="T8" fmla="*/ 37 w 126"/>
                  <a:gd name="T9" fmla="*/ 127 h 135"/>
                  <a:gd name="T10" fmla="*/ 44 w 126"/>
                  <a:gd name="T11" fmla="*/ 128 h 135"/>
                  <a:gd name="T12" fmla="*/ 44 w 126"/>
                  <a:gd name="T13" fmla="*/ 135 h 135"/>
                  <a:gd name="T14" fmla="*/ 0 w 126"/>
                  <a:gd name="T15" fmla="*/ 135 h 135"/>
                  <a:gd name="T16" fmla="*/ 0 w 126"/>
                  <a:gd name="T17" fmla="*/ 128 h 135"/>
                  <a:gd name="T18" fmla="*/ 8 w 126"/>
                  <a:gd name="T19" fmla="*/ 127 h 135"/>
                  <a:gd name="T20" fmla="*/ 16 w 126"/>
                  <a:gd name="T21" fmla="*/ 120 h 135"/>
                  <a:gd name="T22" fmla="*/ 16 w 126"/>
                  <a:gd name="T23" fmla="*/ 113 h 135"/>
                  <a:gd name="T24" fmla="*/ 16 w 126"/>
                  <a:gd name="T25" fmla="*/ 19 h 135"/>
                  <a:gd name="T26" fmla="*/ 16 w 126"/>
                  <a:gd name="T27" fmla="*/ 15 h 135"/>
                  <a:gd name="T28" fmla="*/ 9 w 126"/>
                  <a:gd name="T29" fmla="*/ 9 h 135"/>
                  <a:gd name="T30" fmla="*/ 5 w 126"/>
                  <a:gd name="T31" fmla="*/ 8 h 135"/>
                  <a:gd name="T32" fmla="*/ 1 w 126"/>
                  <a:gd name="T33" fmla="*/ 8 h 135"/>
                  <a:gd name="T34" fmla="*/ 1 w 126"/>
                  <a:gd name="T35" fmla="*/ 1 h 135"/>
                  <a:gd name="T36" fmla="*/ 40 w 126"/>
                  <a:gd name="T37" fmla="*/ 1 h 135"/>
                  <a:gd name="T38" fmla="*/ 98 w 126"/>
                  <a:gd name="T39" fmla="*/ 100 h 135"/>
                  <a:gd name="T40" fmla="*/ 99 w 126"/>
                  <a:gd name="T41" fmla="*/ 100 h 135"/>
                  <a:gd name="T42" fmla="*/ 99 w 126"/>
                  <a:gd name="T43" fmla="*/ 96 h 135"/>
                  <a:gd name="T44" fmla="*/ 99 w 126"/>
                  <a:gd name="T45" fmla="*/ 24 h 135"/>
                  <a:gd name="T46" fmla="*/ 98 w 126"/>
                  <a:gd name="T47" fmla="*/ 16 h 135"/>
                  <a:gd name="T48" fmla="*/ 90 w 126"/>
                  <a:gd name="T49" fmla="*/ 9 h 135"/>
                  <a:gd name="T50" fmla="*/ 83 w 126"/>
                  <a:gd name="T51" fmla="*/ 8 h 135"/>
                  <a:gd name="T52" fmla="*/ 83 w 126"/>
                  <a:gd name="T53" fmla="*/ 1 h 135"/>
                  <a:gd name="T54" fmla="*/ 126 w 126"/>
                  <a:gd name="T55" fmla="*/ 1 h 135"/>
                  <a:gd name="T56" fmla="*/ 126 w 126"/>
                  <a:gd name="T57" fmla="*/ 8 h 135"/>
                  <a:gd name="T58" fmla="*/ 119 w 126"/>
                  <a:gd name="T59" fmla="*/ 9 h 135"/>
                  <a:gd name="T60" fmla="*/ 111 w 126"/>
                  <a:gd name="T61" fmla="*/ 16 h 135"/>
                  <a:gd name="T62" fmla="*/ 110 w 126"/>
                  <a:gd name="T63" fmla="*/ 27 h 135"/>
                  <a:gd name="T64" fmla="*/ 110 w 126"/>
                  <a:gd name="T65" fmla="*/ 129 h 135"/>
                  <a:gd name="T66" fmla="*/ 110 w 126"/>
                  <a:gd name="T67" fmla="*/ 135 h 135"/>
                  <a:gd name="T68" fmla="*/ 99 w 126"/>
                  <a:gd name="T69" fmla="*/ 135 h 135"/>
                  <a:gd name="T70" fmla="*/ 29 w 126"/>
                  <a:gd name="T71" fmla="*/ 15 h 135"/>
                  <a:gd name="T72" fmla="*/ 28 w 126"/>
                  <a:gd name="T73" fmla="*/ 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35">
                    <a:moveTo>
                      <a:pt x="28" y="16"/>
                    </a:moveTo>
                    <a:cubicBezTo>
                      <a:pt x="28" y="17"/>
                      <a:pt x="28" y="19"/>
                      <a:pt x="28" y="20"/>
                    </a:cubicBezTo>
                    <a:cubicBezTo>
                      <a:pt x="28" y="50"/>
                      <a:pt x="28" y="79"/>
                      <a:pt x="28" y="109"/>
                    </a:cubicBezTo>
                    <a:cubicBezTo>
                      <a:pt x="28" y="112"/>
                      <a:pt x="28" y="115"/>
                      <a:pt x="28" y="119"/>
                    </a:cubicBezTo>
                    <a:cubicBezTo>
                      <a:pt x="29" y="124"/>
                      <a:pt x="31" y="126"/>
                      <a:pt x="37" y="127"/>
                    </a:cubicBezTo>
                    <a:cubicBezTo>
                      <a:pt x="39" y="127"/>
                      <a:pt x="41" y="128"/>
                      <a:pt x="44" y="128"/>
                    </a:cubicBezTo>
                    <a:cubicBezTo>
                      <a:pt x="44" y="130"/>
                      <a:pt x="44" y="133"/>
                      <a:pt x="44" y="135"/>
                    </a:cubicBezTo>
                    <a:cubicBezTo>
                      <a:pt x="29" y="135"/>
                      <a:pt x="15" y="135"/>
                      <a:pt x="0" y="135"/>
                    </a:cubicBezTo>
                    <a:cubicBezTo>
                      <a:pt x="0" y="133"/>
                      <a:pt x="0" y="131"/>
                      <a:pt x="0" y="128"/>
                    </a:cubicBezTo>
                    <a:cubicBezTo>
                      <a:pt x="3" y="128"/>
                      <a:pt x="5" y="127"/>
                      <a:pt x="8" y="127"/>
                    </a:cubicBezTo>
                    <a:cubicBezTo>
                      <a:pt x="12" y="127"/>
                      <a:pt x="15" y="124"/>
                      <a:pt x="16" y="120"/>
                    </a:cubicBezTo>
                    <a:cubicBezTo>
                      <a:pt x="16" y="118"/>
                      <a:pt x="16" y="115"/>
                      <a:pt x="16" y="113"/>
                    </a:cubicBezTo>
                    <a:cubicBezTo>
                      <a:pt x="16" y="82"/>
                      <a:pt x="16" y="50"/>
                      <a:pt x="16" y="19"/>
                    </a:cubicBezTo>
                    <a:cubicBezTo>
                      <a:pt x="16" y="18"/>
                      <a:pt x="16" y="17"/>
                      <a:pt x="16" y="15"/>
                    </a:cubicBezTo>
                    <a:cubicBezTo>
                      <a:pt x="16" y="11"/>
                      <a:pt x="14" y="9"/>
                      <a:pt x="9" y="9"/>
                    </a:cubicBezTo>
                    <a:cubicBezTo>
                      <a:pt x="8" y="8"/>
                      <a:pt x="7" y="8"/>
                      <a:pt x="5" y="8"/>
                    </a:cubicBezTo>
                    <a:cubicBezTo>
                      <a:pt x="4" y="8"/>
                      <a:pt x="2" y="8"/>
                      <a:pt x="1" y="8"/>
                    </a:cubicBezTo>
                    <a:cubicBezTo>
                      <a:pt x="1" y="5"/>
                      <a:pt x="1" y="3"/>
                      <a:pt x="1" y="1"/>
                    </a:cubicBezTo>
                    <a:cubicBezTo>
                      <a:pt x="14" y="1"/>
                      <a:pt x="27" y="1"/>
                      <a:pt x="40" y="1"/>
                    </a:cubicBezTo>
                    <a:cubicBezTo>
                      <a:pt x="59" y="34"/>
                      <a:pt x="79" y="67"/>
                      <a:pt x="98" y="100"/>
                    </a:cubicBezTo>
                    <a:cubicBezTo>
                      <a:pt x="98" y="100"/>
                      <a:pt x="99" y="100"/>
                      <a:pt x="99" y="100"/>
                    </a:cubicBezTo>
                    <a:cubicBezTo>
                      <a:pt x="99" y="99"/>
                      <a:pt x="99" y="97"/>
                      <a:pt x="99" y="96"/>
                    </a:cubicBezTo>
                    <a:cubicBezTo>
                      <a:pt x="99" y="72"/>
                      <a:pt x="99" y="48"/>
                      <a:pt x="99" y="24"/>
                    </a:cubicBezTo>
                    <a:cubicBezTo>
                      <a:pt x="99" y="21"/>
                      <a:pt x="99" y="19"/>
                      <a:pt x="98" y="16"/>
                    </a:cubicBezTo>
                    <a:cubicBezTo>
                      <a:pt x="97" y="12"/>
                      <a:pt x="94" y="9"/>
                      <a:pt x="90" y="9"/>
                    </a:cubicBezTo>
                    <a:cubicBezTo>
                      <a:pt x="88" y="8"/>
                      <a:pt x="86" y="8"/>
                      <a:pt x="83" y="8"/>
                    </a:cubicBezTo>
                    <a:cubicBezTo>
                      <a:pt x="83" y="5"/>
                      <a:pt x="83" y="3"/>
                      <a:pt x="83" y="1"/>
                    </a:cubicBezTo>
                    <a:cubicBezTo>
                      <a:pt x="87" y="0"/>
                      <a:pt x="115" y="0"/>
                      <a:pt x="126" y="1"/>
                    </a:cubicBezTo>
                    <a:cubicBezTo>
                      <a:pt x="126" y="3"/>
                      <a:pt x="126" y="5"/>
                      <a:pt x="126" y="8"/>
                    </a:cubicBezTo>
                    <a:cubicBezTo>
                      <a:pt x="124" y="8"/>
                      <a:pt x="122" y="8"/>
                      <a:pt x="119" y="9"/>
                    </a:cubicBezTo>
                    <a:cubicBezTo>
                      <a:pt x="115" y="9"/>
                      <a:pt x="112" y="12"/>
                      <a:pt x="111" y="16"/>
                    </a:cubicBezTo>
                    <a:cubicBezTo>
                      <a:pt x="111" y="20"/>
                      <a:pt x="110" y="23"/>
                      <a:pt x="110" y="27"/>
                    </a:cubicBezTo>
                    <a:cubicBezTo>
                      <a:pt x="110" y="61"/>
                      <a:pt x="110" y="95"/>
                      <a:pt x="110" y="129"/>
                    </a:cubicBezTo>
                    <a:cubicBezTo>
                      <a:pt x="110" y="131"/>
                      <a:pt x="110" y="133"/>
                      <a:pt x="110" y="135"/>
                    </a:cubicBezTo>
                    <a:cubicBezTo>
                      <a:pt x="106" y="135"/>
                      <a:pt x="103" y="135"/>
                      <a:pt x="99" y="135"/>
                    </a:cubicBezTo>
                    <a:cubicBezTo>
                      <a:pt x="76" y="95"/>
                      <a:pt x="52" y="55"/>
                      <a:pt x="29" y="15"/>
                    </a:cubicBezTo>
                    <a:cubicBezTo>
                      <a:pt x="28" y="15"/>
                      <a:pt x="28" y="15"/>
                      <a:pt x="28"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3" name="Freeform 20">
                <a:extLst>
                  <a:ext uri="{FF2B5EF4-FFF2-40B4-BE49-F238E27FC236}">
                    <a16:creationId xmlns:a16="http://schemas.microsoft.com/office/drawing/2014/main" id="{AFBC22B1-E0E5-491D-8D3A-0CADD301B3F1}"/>
                  </a:ext>
                </a:extLst>
              </p:cNvPr>
              <p:cNvSpPr>
                <a:spLocks/>
              </p:cNvSpPr>
              <p:nvPr/>
            </p:nvSpPr>
            <p:spPr bwMode="auto">
              <a:xfrm>
                <a:off x="8233341" y="3887973"/>
                <a:ext cx="352419" cy="384457"/>
              </a:xfrm>
              <a:custGeom>
                <a:avLst/>
                <a:gdLst>
                  <a:gd name="T0" fmla="*/ 0 w 124"/>
                  <a:gd name="T1" fmla="*/ 8 h 135"/>
                  <a:gd name="T2" fmla="*/ 0 w 124"/>
                  <a:gd name="T3" fmla="*/ 1 h 135"/>
                  <a:gd name="T4" fmla="*/ 105 w 124"/>
                  <a:gd name="T5" fmla="*/ 1 h 135"/>
                  <a:gd name="T6" fmla="*/ 117 w 124"/>
                  <a:gd name="T7" fmla="*/ 35 h 135"/>
                  <a:gd name="T8" fmla="*/ 110 w 124"/>
                  <a:gd name="T9" fmla="*/ 39 h 135"/>
                  <a:gd name="T10" fmla="*/ 107 w 124"/>
                  <a:gd name="T11" fmla="*/ 33 h 135"/>
                  <a:gd name="T12" fmla="*/ 78 w 124"/>
                  <a:gd name="T13" fmla="*/ 11 h 135"/>
                  <a:gd name="T14" fmla="*/ 34 w 124"/>
                  <a:gd name="T15" fmla="*/ 11 h 135"/>
                  <a:gd name="T16" fmla="*/ 34 w 124"/>
                  <a:gd name="T17" fmla="*/ 61 h 135"/>
                  <a:gd name="T18" fmla="*/ 55 w 124"/>
                  <a:gd name="T19" fmla="*/ 60 h 135"/>
                  <a:gd name="T20" fmla="*/ 69 w 124"/>
                  <a:gd name="T21" fmla="*/ 45 h 135"/>
                  <a:gd name="T22" fmla="*/ 70 w 124"/>
                  <a:gd name="T23" fmla="*/ 36 h 135"/>
                  <a:gd name="T24" fmla="*/ 78 w 124"/>
                  <a:gd name="T25" fmla="*/ 36 h 135"/>
                  <a:gd name="T26" fmla="*/ 78 w 124"/>
                  <a:gd name="T27" fmla="*/ 95 h 135"/>
                  <a:gd name="T28" fmla="*/ 74 w 124"/>
                  <a:gd name="T29" fmla="*/ 95 h 135"/>
                  <a:gd name="T30" fmla="*/ 70 w 124"/>
                  <a:gd name="T31" fmla="*/ 95 h 135"/>
                  <a:gd name="T32" fmla="*/ 70 w 124"/>
                  <a:gd name="T33" fmla="*/ 88 h 135"/>
                  <a:gd name="T34" fmla="*/ 68 w 124"/>
                  <a:gd name="T35" fmla="*/ 81 h 135"/>
                  <a:gd name="T36" fmla="*/ 58 w 124"/>
                  <a:gd name="T37" fmla="*/ 71 h 135"/>
                  <a:gd name="T38" fmla="*/ 34 w 124"/>
                  <a:gd name="T39" fmla="*/ 70 h 135"/>
                  <a:gd name="T40" fmla="*/ 33 w 124"/>
                  <a:gd name="T41" fmla="*/ 74 h 135"/>
                  <a:gd name="T42" fmla="*/ 33 w 124"/>
                  <a:gd name="T43" fmla="*/ 115 h 135"/>
                  <a:gd name="T44" fmla="*/ 43 w 124"/>
                  <a:gd name="T45" fmla="*/ 125 h 135"/>
                  <a:gd name="T46" fmla="*/ 69 w 124"/>
                  <a:gd name="T47" fmla="*/ 125 h 135"/>
                  <a:gd name="T48" fmla="*/ 112 w 124"/>
                  <a:gd name="T49" fmla="*/ 97 h 135"/>
                  <a:gd name="T50" fmla="*/ 115 w 124"/>
                  <a:gd name="T51" fmla="*/ 90 h 135"/>
                  <a:gd name="T52" fmla="*/ 124 w 124"/>
                  <a:gd name="T53" fmla="*/ 93 h 135"/>
                  <a:gd name="T54" fmla="*/ 109 w 124"/>
                  <a:gd name="T55" fmla="*/ 135 h 135"/>
                  <a:gd name="T56" fmla="*/ 0 w 124"/>
                  <a:gd name="T57" fmla="*/ 135 h 135"/>
                  <a:gd name="T58" fmla="*/ 0 w 124"/>
                  <a:gd name="T59" fmla="*/ 128 h 135"/>
                  <a:gd name="T60" fmla="*/ 8 w 124"/>
                  <a:gd name="T61" fmla="*/ 127 h 135"/>
                  <a:gd name="T62" fmla="*/ 15 w 124"/>
                  <a:gd name="T63" fmla="*/ 120 h 135"/>
                  <a:gd name="T64" fmla="*/ 16 w 124"/>
                  <a:gd name="T65" fmla="*/ 113 h 135"/>
                  <a:gd name="T66" fmla="*/ 16 w 124"/>
                  <a:gd name="T67" fmla="*/ 21 h 135"/>
                  <a:gd name="T68" fmla="*/ 16 w 124"/>
                  <a:gd name="T69" fmla="*/ 16 h 135"/>
                  <a:gd name="T70" fmla="*/ 8 w 124"/>
                  <a:gd name="T71" fmla="*/ 9 h 135"/>
                  <a:gd name="T72" fmla="*/ 4 w 124"/>
                  <a:gd name="T73" fmla="*/ 8 h 135"/>
                  <a:gd name="T74" fmla="*/ 0 w 124"/>
                  <a:gd name="T75"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35">
                    <a:moveTo>
                      <a:pt x="0" y="8"/>
                    </a:moveTo>
                    <a:cubicBezTo>
                      <a:pt x="0" y="5"/>
                      <a:pt x="0" y="3"/>
                      <a:pt x="0" y="1"/>
                    </a:cubicBezTo>
                    <a:cubicBezTo>
                      <a:pt x="3" y="0"/>
                      <a:pt x="98" y="0"/>
                      <a:pt x="105" y="1"/>
                    </a:cubicBezTo>
                    <a:cubicBezTo>
                      <a:pt x="109" y="12"/>
                      <a:pt x="113" y="24"/>
                      <a:pt x="117" y="35"/>
                    </a:cubicBezTo>
                    <a:cubicBezTo>
                      <a:pt x="115" y="37"/>
                      <a:pt x="112" y="38"/>
                      <a:pt x="110" y="39"/>
                    </a:cubicBezTo>
                    <a:cubicBezTo>
                      <a:pt x="109" y="36"/>
                      <a:pt x="108" y="35"/>
                      <a:pt x="107" y="33"/>
                    </a:cubicBezTo>
                    <a:cubicBezTo>
                      <a:pt x="101" y="20"/>
                      <a:pt x="92" y="13"/>
                      <a:pt x="78" y="11"/>
                    </a:cubicBezTo>
                    <a:cubicBezTo>
                      <a:pt x="63" y="10"/>
                      <a:pt x="48" y="11"/>
                      <a:pt x="34" y="11"/>
                    </a:cubicBezTo>
                    <a:cubicBezTo>
                      <a:pt x="33" y="15"/>
                      <a:pt x="33" y="55"/>
                      <a:pt x="34" y="61"/>
                    </a:cubicBezTo>
                    <a:cubicBezTo>
                      <a:pt x="41" y="61"/>
                      <a:pt x="48" y="61"/>
                      <a:pt x="55" y="60"/>
                    </a:cubicBezTo>
                    <a:cubicBezTo>
                      <a:pt x="64" y="59"/>
                      <a:pt x="68" y="54"/>
                      <a:pt x="69" y="45"/>
                    </a:cubicBezTo>
                    <a:cubicBezTo>
                      <a:pt x="70" y="42"/>
                      <a:pt x="70" y="39"/>
                      <a:pt x="70" y="36"/>
                    </a:cubicBezTo>
                    <a:cubicBezTo>
                      <a:pt x="73" y="36"/>
                      <a:pt x="75" y="36"/>
                      <a:pt x="78" y="36"/>
                    </a:cubicBezTo>
                    <a:cubicBezTo>
                      <a:pt x="78" y="56"/>
                      <a:pt x="78" y="75"/>
                      <a:pt x="78" y="95"/>
                    </a:cubicBezTo>
                    <a:cubicBezTo>
                      <a:pt x="77" y="95"/>
                      <a:pt x="76" y="95"/>
                      <a:pt x="74" y="95"/>
                    </a:cubicBezTo>
                    <a:cubicBezTo>
                      <a:pt x="73" y="95"/>
                      <a:pt x="72" y="95"/>
                      <a:pt x="70" y="95"/>
                    </a:cubicBezTo>
                    <a:cubicBezTo>
                      <a:pt x="70" y="93"/>
                      <a:pt x="70" y="90"/>
                      <a:pt x="70" y="88"/>
                    </a:cubicBezTo>
                    <a:cubicBezTo>
                      <a:pt x="69" y="86"/>
                      <a:pt x="69" y="83"/>
                      <a:pt x="68" y="81"/>
                    </a:cubicBezTo>
                    <a:cubicBezTo>
                      <a:pt x="67" y="75"/>
                      <a:pt x="64" y="72"/>
                      <a:pt x="58" y="71"/>
                    </a:cubicBezTo>
                    <a:cubicBezTo>
                      <a:pt x="50" y="69"/>
                      <a:pt x="42" y="70"/>
                      <a:pt x="34" y="70"/>
                    </a:cubicBezTo>
                    <a:cubicBezTo>
                      <a:pt x="33" y="72"/>
                      <a:pt x="33" y="73"/>
                      <a:pt x="33" y="74"/>
                    </a:cubicBezTo>
                    <a:cubicBezTo>
                      <a:pt x="33" y="88"/>
                      <a:pt x="33" y="102"/>
                      <a:pt x="33" y="115"/>
                    </a:cubicBezTo>
                    <a:cubicBezTo>
                      <a:pt x="33" y="124"/>
                      <a:pt x="34" y="125"/>
                      <a:pt x="43" y="125"/>
                    </a:cubicBezTo>
                    <a:cubicBezTo>
                      <a:pt x="52" y="125"/>
                      <a:pt x="60" y="125"/>
                      <a:pt x="69" y="125"/>
                    </a:cubicBezTo>
                    <a:cubicBezTo>
                      <a:pt x="89" y="125"/>
                      <a:pt x="104" y="115"/>
                      <a:pt x="112" y="97"/>
                    </a:cubicBezTo>
                    <a:cubicBezTo>
                      <a:pt x="113" y="95"/>
                      <a:pt x="114" y="93"/>
                      <a:pt x="115" y="90"/>
                    </a:cubicBezTo>
                    <a:cubicBezTo>
                      <a:pt x="118" y="91"/>
                      <a:pt x="121" y="92"/>
                      <a:pt x="124" y="93"/>
                    </a:cubicBezTo>
                    <a:cubicBezTo>
                      <a:pt x="119" y="108"/>
                      <a:pt x="114" y="121"/>
                      <a:pt x="109" y="135"/>
                    </a:cubicBezTo>
                    <a:cubicBezTo>
                      <a:pt x="73" y="135"/>
                      <a:pt x="37" y="135"/>
                      <a:pt x="0" y="135"/>
                    </a:cubicBezTo>
                    <a:cubicBezTo>
                      <a:pt x="0" y="133"/>
                      <a:pt x="0" y="131"/>
                      <a:pt x="0" y="128"/>
                    </a:cubicBezTo>
                    <a:cubicBezTo>
                      <a:pt x="3" y="128"/>
                      <a:pt x="6" y="128"/>
                      <a:pt x="8" y="127"/>
                    </a:cubicBezTo>
                    <a:cubicBezTo>
                      <a:pt x="13" y="126"/>
                      <a:pt x="15" y="125"/>
                      <a:pt x="15" y="120"/>
                    </a:cubicBezTo>
                    <a:cubicBezTo>
                      <a:pt x="16" y="118"/>
                      <a:pt x="16" y="115"/>
                      <a:pt x="16" y="113"/>
                    </a:cubicBezTo>
                    <a:cubicBezTo>
                      <a:pt x="16" y="82"/>
                      <a:pt x="16" y="52"/>
                      <a:pt x="16" y="21"/>
                    </a:cubicBezTo>
                    <a:cubicBezTo>
                      <a:pt x="16" y="20"/>
                      <a:pt x="16" y="18"/>
                      <a:pt x="16" y="16"/>
                    </a:cubicBezTo>
                    <a:cubicBezTo>
                      <a:pt x="15" y="11"/>
                      <a:pt x="13" y="9"/>
                      <a:pt x="8" y="9"/>
                    </a:cubicBezTo>
                    <a:cubicBezTo>
                      <a:pt x="7" y="9"/>
                      <a:pt x="6" y="8"/>
                      <a:pt x="4" y="8"/>
                    </a:cubicBezTo>
                    <a:cubicBezTo>
                      <a:pt x="3" y="8"/>
                      <a:pt x="2" y="8"/>
                      <a:pt x="0"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4" name="Freeform 21">
                <a:extLst>
                  <a:ext uri="{FF2B5EF4-FFF2-40B4-BE49-F238E27FC236}">
                    <a16:creationId xmlns:a16="http://schemas.microsoft.com/office/drawing/2014/main" id="{52A94EBF-BEA5-40C1-BA72-F097DF0149EB}"/>
                  </a:ext>
                </a:extLst>
              </p:cNvPr>
              <p:cNvSpPr>
                <a:spLocks/>
              </p:cNvSpPr>
              <p:nvPr/>
            </p:nvSpPr>
            <p:spPr bwMode="auto">
              <a:xfrm>
                <a:off x="4949441" y="3891177"/>
                <a:ext cx="352419" cy="381253"/>
              </a:xfrm>
              <a:custGeom>
                <a:avLst/>
                <a:gdLst>
                  <a:gd name="T0" fmla="*/ 33 w 123"/>
                  <a:gd name="T1" fmla="*/ 60 h 134"/>
                  <a:gd name="T2" fmla="*/ 55 w 123"/>
                  <a:gd name="T3" fmla="*/ 59 h 134"/>
                  <a:gd name="T4" fmla="*/ 68 w 123"/>
                  <a:gd name="T5" fmla="*/ 45 h 134"/>
                  <a:gd name="T6" fmla="*/ 70 w 123"/>
                  <a:gd name="T7" fmla="*/ 35 h 134"/>
                  <a:gd name="T8" fmla="*/ 77 w 123"/>
                  <a:gd name="T9" fmla="*/ 35 h 134"/>
                  <a:gd name="T10" fmla="*/ 77 w 123"/>
                  <a:gd name="T11" fmla="*/ 94 h 134"/>
                  <a:gd name="T12" fmla="*/ 75 w 123"/>
                  <a:gd name="T13" fmla="*/ 94 h 134"/>
                  <a:gd name="T14" fmla="*/ 70 w 123"/>
                  <a:gd name="T15" fmla="*/ 94 h 134"/>
                  <a:gd name="T16" fmla="*/ 69 w 123"/>
                  <a:gd name="T17" fmla="*/ 83 h 134"/>
                  <a:gd name="T18" fmla="*/ 54 w 123"/>
                  <a:gd name="T19" fmla="*/ 69 h 134"/>
                  <a:gd name="T20" fmla="*/ 33 w 123"/>
                  <a:gd name="T21" fmla="*/ 69 h 134"/>
                  <a:gd name="T22" fmla="*/ 33 w 123"/>
                  <a:gd name="T23" fmla="*/ 73 h 134"/>
                  <a:gd name="T24" fmla="*/ 33 w 123"/>
                  <a:gd name="T25" fmla="*/ 114 h 134"/>
                  <a:gd name="T26" fmla="*/ 43 w 123"/>
                  <a:gd name="T27" fmla="*/ 124 h 134"/>
                  <a:gd name="T28" fmla="*/ 68 w 123"/>
                  <a:gd name="T29" fmla="*/ 124 h 134"/>
                  <a:gd name="T30" fmla="*/ 112 w 123"/>
                  <a:gd name="T31" fmla="*/ 96 h 134"/>
                  <a:gd name="T32" fmla="*/ 115 w 123"/>
                  <a:gd name="T33" fmla="*/ 90 h 134"/>
                  <a:gd name="T34" fmla="*/ 115 w 123"/>
                  <a:gd name="T35" fmla="*/ 90 h 134"/>
                  <a:gd name="T36" fmla="*/ 123 w 123"/>
                  <a:gd name="T37" fmla="*/ 92 h 134"/>
                  <a:gd name="T38" fmla="*/ 109 w 123"/>
                  <a:gd name="T39" fmla="*/ 134 h 134"/>
                  <a:gd name="T40" fmla="*/ 0 w 123"/>
                  <a:gd name="T41" fmla="*/ 134 h 134"/>
                  <a:gd name="T42" fmla="*/ 0 w 123"/>
                  <a:gd name="T43" fmla="*/ 127 h 134"/>
                  <a:gd name="T44" fmla="*/ 8 w 123"/>
                  <a:gd name="T45" fmla="*/ 126 h 134"/>
                  <a:gd name="T46" fmla="*/ 15 w 123"/>
                  <a:gd name="T47" fmla="*/ 120 h 134"/>
                  <a:gd name="T48" fmla="*/ 16 w 123"/>
                  <a:gd name="T49" fmla="*/ 113 h 134"/>
                  <a:gd name="T50" fmla="*/ 16 w 123"/>
                  <a:gd name="T51" fmla="*/ 20 h 134"/>
                  <a:gd name="T52" fmla="*/ 5 w 123"/>
                  <a:gd name="T53" fmla="*/ 7 h 134"/>
                  <a:gd name="T54" fmla="*/ 0 w 123"/>
                  <a:gd name="T55" fmla="*/ 7 h 134"/>
                  <a:gd name="T56" fmla="*/ 0 w 123"/>
                  <a:gd name="T57" fmla="*/ 0 h 134"/>
                  <a:gd name="T58" fmla="*/ 105 w 123"/>
                  <a:gd name="T59" fmla="*/ 0 h 134"/>
                  <a:gd name="T60" fmla="*/ 117 w 123"/>
                  <a:gd name="T61" fmla="*/ 35 h 134"/>
                  <a:gd name="T62" fmla="*/ 109 w 123"/>
                  <a:gd name="T63" fmla="*/ 38 h 134"/>
                  <a:gd name="T64" fmla="*/ 107 w 123"/>
                  <a:gd name="T65" fmla="*/ 34 h 134"/>
                  <a:gd name="T66" fmla="*/ 105 w 123"/>
                  <a:gd name="T67" fmla="*/ 29 h 134"/>
                  <a:gd name="T68" fmla="*/ 78 w 123"/>
                  <a:gd name="T69" fmla="*/ 11 h 134"/>
                  <a:gd name="T70" fmla="*/ 42 w 123"/>
                  <a:gd name="T71" fmla="*/ 10 h 134"/>
                  <a:gd name="T72" fmla="*/ 33 w 123"/>
                  <a:gd name="T73" fmla="*/ 10 h 134"/>
                  <a:gd name="T74" fmla="*/ 33 w 123"/>
                  <a:gd name="T75" fmla="*/ 6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4">
                    <a:moveTo>
                      <a:pt x="33" y="60"/>
                    </a:moveTo>
                    <a:cubicBezTo>
                      <a:pt x="41" y="60"/>
                      <a:pt x="48" y="61"/>
                      <a:pt x="55" y="59"/>
                    </a:cubicBezTo>
                    <a:cubicBezTo>
                      <a:pt x="63" y="57"/>
                      <a:pt x="67" y="53"/>
                      <a:pt x="68" y="45"/>
                    </a:cubicBezTo>
                    <a:cubicBezTo>
                      <a:pt x="69" y="42"/>
                      <a:pt x="69" y="39"/>
                      <a:pt x="70" y="35"/>
                    </a:cubicBezTo>
                    <a:cubicBezTo>
                      <a:pt x="72" y="35"/>
                      <a:pt x="75" y="35"/>
                      <a:pt x="77" y="35"/>
                    </a:cubicBezTo>
                    <a:cubicBezTo>
                      <a:pt x="77" y="55"/>
                      <a:pt x="77" y="74"/>
                      <a:pt x="77" y="94"/>
                    </a:cubicBezTo>
                    <a:cubicBezTo>
                      <a:pt x="76" y="94"/>
                      <a:pt x="75" y="94"/>
                      <a:pt x="75" y="94"/>
                    </a:cubicBezTo>
                    <a:cubicBezTo>
                      <a:pt x="73" y="94"/>
                      <a:pt x="71" y="94"/>
                      <a:pt x="70" y="94"/>
                    </a:cubicBezTo>
                    <a:cubicBezTo>
                      <a:pt x="69" y="90"/>
                      <a:pt x="69" y="86"/>
                      <a:pt x="69" y="83"/>
                    </a:cubicBezTo>
                    <a:cubicBezTo>
                      <a:pt x="67" y="74"/>
                      <a:pt x="63" y="70"/>
                      <a:pt x="54" y="69"/>
                    </a:cubicBezTo>
                    <a:cubicBezTo>
                      <a:pt x="47" y="69"/>
                      <a:pt x="40" y="69"/>
                      <a:pt x="33" y="69"/>
                    </a:cubicBezTo>
                    <a:cubicBezTo>
                      <a:pt x="33" y="71"/>
                      <a:pt x="33" y="72"/>
                      <a:pt x="33" y="73"/>
                    </a:cubicBezTo>
                    <a:cubicBezTo>
                      <a:pt x="33" y="87"/>
                      <a:pt x="33" y="101"/>
                      <a:pt x="33" y="114"/>
                    </a:cubicBezTo>
                    <a:cubicBezTo>
                      <a:pt x="33" y="123"/>
                      <a:pt x="34" y="124"/>
                      <a:pt x="43" y="124"/>
                    </a:cubicBezTo>
                    <a:cubicBezTo>
                      <a:pt x="51" y="124"/>
                      <a:pt x="60" y="124"/>
                      <a:pt x="68" y="124"/>
                    </a:cubicBezTo>
                    <a:cubicBezTo>
                      <a:pt x="89" y="124"/>
                      <a:pt x="103" y="114"/>
                      <a:pt x="112" y="96"/>
                    </a:cubicBezTo>
                    <a:cubicBezTo>
                      <a:pt x="113" y="94"/>
                      <a:pt x="114" y="92"/>
                      <a:pt x="115" y="90"/>
                    </a:cubicBezTo>
                    <a:cubicBezTo>
                      <a:pt x="115" y="90"/>
                      <a:pt x="115" y="90"/>
                      <a:pt x="115" y="90"/>
                    </a:cubicBezTo>
                    <a:cubicBezTo>
                      <a:pt x="118" y="90"/>
                      <a:pt x="120" y="91"/>
                      <a:pt x="123" y="92"/>
                    </a:cubicBezTo>
                    <a:cubicBezTo>
                      <a:pt x="118" y="107"/>
                      <a:pt x="113" y="120"/>
                      <a:pt x="109" y="134"/>
                    </a:cubicBezTo>
                    <a:cubicBezTo>
                      <a:pt x="72" y="134"/>
                      <a:pt x="36" y="134"/>
                      <a:pt x="0" y="134"/>
                    </a:cubicBezTo>
                    <a:cubicBezTo>
                      <a:pt x="0" y="132"/>
                      <a:pt x="0" y="130"/>
                      <a:pt x="0" y="127"/>
                    </a:cubicBezTo>
                    <a:cubicBezTo>
                      <a:pt x="2" y="127"/>
                      <a:pt x="5" y="126"/>
                      <a:pt x="8" y="126"/>
                    </a:cubicBezTo>
                    <a:cubicBezTo>
                      <a:pt x="12" y="126"/>
                      <a:pt x="14" y="124"/>
                      <a:pt x="15" y="120"/>
                    </a:cubicBezTo>
                    <a:cubicBezTo>
                      <a:pt x="15" y="118"/>
                      <a:pt x="16" y="115"/>
                      <a:pt x="16" y="113"/>
                    </a:cubicBezTo>
                    <a:cubicBezTo>
                      <a:pt x="16" y="82"/>
                      <a:pt x="16" y="51"/>
                      <a:pt x="16" y="20"/>
                    </a:cubicBezTo>
                    <a:cubicBezTo>
                      <a:pt x="16" y="10"/>
                      <a:pt x="14" y="8"/>
                      <a:pt x="5" y="7"/>
                    </a:cubicBezTo>
                    <a:cubicBezTo>
                      <a:pt x="3" y="7"/>
                      <a:pt x="1" y="7"/>
                      <a:pt x="0" y="7"/>
                    </a:cubicBezTo>
                    <a:cubicBezTo>
                      <a:pt x="0" y="4"/>
                      <a:pt x="0" y="2"/>
                      <a:pt x="0" y="0"/>
                    </a:cubicBezTo>
                    <a:cubicBezTo>
                      <a:pt x="34" y="0"/>
                      <a:pt x="69" y="0"/>
                      <a:pt x="105" y="0"/>
                    </a:cubicBezTo>
                    <a:cubicBezTo>
                      <a:pt x="109" y="11"/>
                      <a:pt x="112" y="22"/>
                      <a:pt x="117" y="35"/>
                    </a:cubicBezTo>
                    <a:cubicBezTo>
                      <a:pt x="114" y="36"/>
                      <a:pt x="112" y="37"/>
                      <a:pt x="109" y="38"/>
                    </a:cubicBezTo>
                    <a:cubicBezTo>
                      <a:pt x="108" y="36"/>
                      <a:pt x="108" y="35"/>
                      <a:pt x="107" y="34"/>
                    </a:cubicBezTo>
                    <a:cubicBezTo>
                      <a:pt x="107" y="32"/>
                      <a:pt x="106" y="31"/>
                      <a:pt x="105" y="29"/>
                    </a:cubicBezTo>
                    <a:cubicBezTo>
                      <a:pt x="100" y="18"/>
                      <a:pt x="90" y="11"/>
                      <a:pt x="78" y="11"/>
                    </a:cubicBezTo>
                    <a:cubicBezTo>
                      <a:pt x="66" y="10"/>
                      <a:pt x="54" y="10"/>
                      <a:pt x="42" y="10"/>
                    </a:cubicBezTo>
                    <a:cubicBezTo>
                      <a:pt x="39" y="10"/>
                      <a:pt x="36" y="10"/>
                      <a:pt x="33" y="10"/>
                    </a:cubicBezTo>
                    <a:cubicBezTo>
                      <a:pt x="33" y="26"/>
                      <a:pt x="33" y="43"/>
                      <a:pt x="33" y="6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5" name="Freeform 22">
                <a:extLst>
                  <a:ext uri="{FF2B5EF4-FFF2-40B4-BE49-F238E27FC236}">
                    <a16:creationId xmlns:a16="http://schemas.microsoft.com/office/drawing/2014/main" id="{13446D84-1439-4CA9-B653-7FB33B0DC865}"/>
                  </a:ext>
                </a:extLst>
              </p:cNvPr>
              <p:cNvSpPr>
                <a:spLocks/>
              </p:cNvSpPr>
              <p:nvPr/>
            </p:nvSpPr>
            <p:spPr bwMode="auto">
              <a:xfrm>
                <a:off x="5897767" y="3891177"/>
                <a:ext cx="358826" cy="381253"/>
              </a:xfrm>
              <a:custGeom>
                <a:avLst/>
                <a:gdLst>
                  <a:gd name="T0" fmla="*/ 43 w 126"/>
                  <a:gd name="T1" fmla="*/ 134 h 134"/>
                  <a:gd name="T2" fmla="*/ 0 w 126"/>
                  <a:gd name="T3" fmla="*/ 134 h 134"/>
                  <a:gd name="T4" fmla="*/ 0 w 126"/>
                  <a:gd name="T5" fmla="*/ 127 h 134"/>
                  <a:gd name="T6" fmla="*/ 7 w 126"/>
                  <a:gd name="T7" fmla="*/ 126 h 134"/>
                  <a:gd name="T8" fmla="*/ 16 w 126"/>
                  <a:gd name="T9" fmla="*/ 118 h 134"/>
                  <a:gd name="T10" fmla="*/ 16 w 126"/>
                  <a:gd name="T11" fmla="*/ 110 h 134"/>
                  <a:gd name="T12" fmla="*/ 16 w 126"/>
                  <a:gd name="T13" fmla="*/ 18 h 134"/>
                  <a:gd name="T14" fmla="*/ 5 w 126"/>
                  <a:gd name="T15" fmla="*/ 7 h 134"/>
                  <a:gd name="T16" fmla="*/ 0 w 126"/>
                  <a:gd name="T17" fmla="*/ 7 h 134"/>
                  <a:gd name="T18" fmla="*/ 0 w 126"/>
                  <a:gd name="T19" fmla="*/ 0 h 134"/>
                  <a:gd name="T20" fmla="*/ 40 w 126"/>
                  <a:gd name="T21" fmla="*/ 0 h 134"/>
                  <a:gd name="T22" fmla="*/ 98 w 126"/>
                  <a:gd name="T23" fmla="*/ 100 h 134"/>
                  <a:gd name="T24" fmla="*/ 99 w 126"/>
                  <a:gd name="T25" fmla="*/ 96 h 134"/>
                  <a:gd name="T26" fmla="*/ 99 w 126"/>
                  <a:gd name="T27" fmla="*/ 24 h 134"/>
                  <a:gd name="T28" fmla="*/ 98 w 126"/>
                  <a:gd name="T29" fmla="*/ 17 h 134"/>
                  <a:gd name="T30" fmla="*/ 89 w 126"/>
                  <a:gd name="T31" fmla="*/ 7 h 134"/>
                  <a:gd name="T32" fmla="*/ 83 w 126"/>
                  <a:gd name="T33" fmla="*/ 7 h 134"/>
                  <a:gd name="T34" fmla="*/ 83 w 126"/>
                  <a:gd name="T35" fmla="*/ 4 h 134"/>
                  <a:gd name="T36" fmla="*/ 83 w 126"/>
                  <a:gd name="T37" fmla="*/ 0 h 134"/>
                  <a:gd name="T38" fmla="*/ 125 w 126"/>
                  <a:gd name="T39" fmla="*/ 0 h 134"/>
                  <a:gd name="T40" fmla="*/ 126 w 126"/>
                  <a:gd name="T41" fmla="*/ 3 h 134"/>
                  <a:gd name="T42" fmla="*/ 126 w 126"/>
                  <a:gd name="T43" fmla="*/ 7 h 134"/>
                  <a:gd name="T44" fmla="*/ 120 w 126"/>
                  <a:gd name="T45" fmla="*/ 7 h 134"/>
                  <a:gd name="T46" fmla="*/ 110 w 126"/>
                  <a:gd name="T47" fmla="*/ 16 h 134"/>
                  <a:gd name="T48" fmla="*/ 110 w 126"/>
                  <a:gd name="T49" fmla="*/ 26 h 134"/>
                  <a:gd name="T50" fmla="*/ 110 w 126"/>
                  <a:gd name="T51" fmla="*/ 128 h 134"/>
                  <a:gd name="T52" fmla="*/ 110 w 126"/>
                  <a:gd name="T53" fmla="*/ 134 h 134"/>
                  <a:gd name="T54" fmla="*/ 98 w 126"/>
                  <a:gd name="T55" fmla="*/ 134 h 134"/>
                  <a:gd name="T56" fmla="*/ 28 w 126"/>
                  <a:gd name="T57" fmla="*/ 14 h 134"/>
                  <a:gd name="T58" fmla="*/ 28 w 126"/>
                  <a:gd name="T59" fmla="*/ 14 h 134"/>
                  <a:gd name="T60" fmla="*/ 27 w 126"/>
                  <a:gd name="T61" fmla="*/ 17 h 134"/>
                  <a:gd name="T62" fmla="*/ 27 w 126"/>
                  <a:gd name="T63" fmla="*/ 110 h 134"/>
                  <a:gd name="T64" fmla="*/ 28 w 126"/>
                  <a:gd name="T65" fmla="*/ 118 h 134"/>
                  <a:gd name="T66" fmla="*/ 36 w 126"/>
                  <a:gd name="T67" fmla="*/ 126 h 134"/>
                  <a:gd name="T68" fmla="*/ 43 w 126"/>
                  <a:gd name="T69" fmla="*/ 127 h 134"/>
                  <a:gd name="T70" fmla="*/ 43 w 126"/>
                  <a:gd name="T7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 h="134">
                    <a:moveTo>
                      <a:pt x="43" y="134"/>
                    </a:moveTo>
                    <a:cubicBezTo>
                      <a:pt x="29" y="134"/>
                      <a:pt x="14" y="134"/>
                      <a:pt x="0" y="134"/>
                    </a:cubicBezTo>
                    <a:cubicBezTo>
                      <a:pt x="0" y="132"/>
                      <a:pt x="0" y="130"/>
                      <a:pt x="0" y="127"/>
                    </a:cubicBezTo>
                    <a:cubicBezTo>
                      <a:pt x="2" y="127"/>
                      <a:pt x="5" y="127"/>
                      <a:pt x="7" y="126"/>
                    </a:cubicBezTo>
                    <a:cubicBezTo>
                      <a:pt x="13" y="125"/>
                      <a:pt x="15" y="123"/>
                      <a:pt x="16" y="118"/>
                    </a:cubicBezTo>
                    <a:cubicBezTo>
                      <a:pt x="16" y="115"/>
                      <a:pt x="16" y="113"/>
                      <a:pt x="16" y="110"/>
                    </a:cubicBezTo>
                    <a:cubicBezTo>
                      <a:pt x="16" y="80"/>
                      <a:pt x="16" y="49"/>
                      <a:pt x="16" y="18"/>
                    </a:cubicBezTo>
                    <a:cubicBezTo>
                      <a:pt x="16" y="9"/>
                      <a:pt x="14" y="8"/>
                      <a:pt x="5" y="7"/>
                    </a:cubicBezTo>
                    <a:cubicBezTo>
                      <a:pt x="4" y="7"/>
                      <a:pt x="2" y="7"/>
                      <a:pt x="0" y="7"/>
                    </a:cubicBezTo>
                    <a:cubicBezTo>
                      <a:pt x="0" y="4"/>
                      <a:pt x="0" y="2"/>
                      <a:pt x="0" y="0"/>
                    </a:cubicBezTo>
                    <a:cubicBezTo>
                      <a:pt x="13" y="0"/>
                      <a:pt x="26" y="0"/>
                      <a:pt x="40" y="0"/>
                    </a:cubicBezTo>
                    <a:cubicBezTo>
                      <a:pt x="59" y="33"/>
                      <a:pt x="78" y="66"/>
                      <a:pt x="98" y="100"/>
                    </a:cubicBezTo>
                    <a:cubicBezTo>
                      <a:pt x="98" y="98"/>
                      <a:pt x="99" y="97"/>
                      <a:pt x="99" y="96"/>
                    </a:cubicBezTo>
                    <a:cubicBezTo>
                      <a:pt x="99" y="72"/>
                      <a:pt x="99" y="48"/>
                      <a:pt x="99" y="24"/>
                    </a:cubicBezTo>
                    <a:cubicBezTo>
                      <a:pt x="99" y="22"/>
                      <a:pt x="99" y="19"/>
                      <a:pt x="98" y="17"/>
                    </a:cubicBezTo>
                    <a:cubicBezTo>
                      <a:pt x="97" y="11"/>
                      <a:pt x="95" y="8"/>
                      <a:pt x="89" y="7"/>
                    </a:cubicBezTo>
                    <a:cubicBezTo>
                      <a:pt x="87" y="7"/>
                      <a:pt x="85" y="7"/>
                      <a:pt x="83" y="7"/>
                    </a:cubicBezTo>
                    <a:cubicBezTo>
                      <a:pt x="83" y="6"/>
                      <a:pt x="83" y="5"/>
                      <a:pt x="83" y="4"/>
                    </a:cubicBezTo>
                    <a:cubicBezTo>
                      <a:pt x="83" y="2"/>
                      <a:pt x="83" y="1"/>
                      <a:pt x="83" y="0"/>
                    </a:cubicBezTo>
                    <a:cubicBezTo>
                      <a:pt x="97" y="0"/>
                      <a:pt x="111" y="0"/>
                      <a:pt x="125" y="0"/>
                    </a:cubicBezTo>
                    <a:cubicBezTo>
                      <a:pt x="125" y="1"/>
                      <a:pt x="126" y="2"/>
                      <a:pt x="126" y="3"/>
                    </a:cubicBezTo>
                    <a:cubicBezTo>
                      <a:pt x="126" y="4"/>
                      <a:pt x="126" y="5"/>
                      <a:pt x="126" y="7"/>
                    </a:cubicBezTo>
                    <a:cubicBezTo>
                      <a:pt x="124" y="7"/>
                      <a:pt x="122" y="7"/>
                      <a:pt x="120" y="7"/>
                    </a:cubicBezTo>
                    <a:cubicBezTo>
                      <a:pt x="114" y="8"/>
                      <a:pt x="111" y="11"/>
                      <a:pt x="110" y="16"/>
                    </a:cubicBezTo>
                    <a:cubicBezTo>
                      <a:pt x="110" y="20"/>
                      <a:pt x="110" y="23"/>
                      <a:pt x="110" y="26"/>
                    </a:cubicBezTo>
                    <a:cubicBezTo>
                      <a:pt x="110" y="60"/>
                      <a:pt x="110" y="94"/>
                      <a:pt x="110" y="128"/>
                    </a:cubicBezTo>
                    <a:cubicBezTo>
                      <a:pt x="110" y="130"/>
                      <a:pt x="110" y="132"/>
                      <a:pt x="110" y="134"/>
                    </a:cubicBezTo>
                    <a:cubicBezTo>
                      <a:pt x="106" y="134"/>
                      <a:pt x="102" y="134"/>
                      <a:pt x="98" y="134"/>
                    </a:cubicBezTo>
                    <a:cubicBezTo>
                      <a:pt x="75" y="94"/>
                      <a:pt x="52" y="54"/>
                      <a:pt x="28" y="14"/>
                    </a:cubicBezTo>
                    <a:cubicBezTo>
                      <a:pt x="28" y="14"/>
                      <a:pt x="28" y="14"/>
                      <a:pt x="28" y="14"/>
                    </a:cubicBezTo>
                    <a:cubicBezTo>
                      <a:pt x="27" y="15"/>
                      <a:pt x="27" y="16"/>
                      <a:pt x="27" y="17"/>
                    </a:cubicBezTo>
                    <a:cubicBezTo>
                      <a:pt x="27" y="48"/>
                      <a:pt x="27" y="79"/>
                      <a:pt x="27" y="110"/>
                    </a:cubicBezTo>
                    <a:cubicBezTo>
                      <a:pt x="27" y="113"/>
                      <a:pt x="27" y="116"/>
                      <a:pt x="28" y="118"/>
                    </a:cubicBezTo>
                    <a:cubicBezTo>
                      <a:pt x="29" y="123"/>
                      <a:pt x="31" y="125"/>
                      <a:pt x="36" y="126"/>
                    </a:cubicBezTo>
                    <a:cubicBezTo>
                      <a:pt x="38" y="126"/>
                      <a:pt x="41" y="127"/>
                      <a:pt x="43" y="127"/>
                    </a:cubicBezTo>
                    <a:cubicBezTo>
                      <a:pt x="43" y="129"/>
                      <a:pt x="43" y="132"/>
                      <a:pt x="43"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6" name="Freeform 23">
                <a:extLst>
                  <a:ext uri="{FF2B5EF4-FFF2-40B4-BE49-F238E27FC236}">
                    <a16:creationId xmlns:a16="http://schemas.microsoft.com/office/drawing/2014/main" id="{E2D267E0-CB35-4383-8A83-2AE643C7ECFF}"/>
                  </a:ext>
                </a:extLst>
              </p:cNvPr>
              <p:cNvSpPr>
                <a:spLocks/>
              </p:cNvSpPr>
              <p:nvPr/>
            </p:nvSpPr>
            <p:spPr bwMode="auto">
              <a:xfrm>
                <a:off x="6285428" y="3878362"/>
                <a:ext cx="397272" cy="410087"/>
              </a:xfrm>
              <a:custGeom>
                <a:avLst/>
                <a:gdLst>
                  <a:gd name="T0" fmla="*/ 87 w 139"/>
                  <a:gd name="T1" fmla="*/ 79 h 144"/>
                  <a:gd name="T2" fmla="*/ 87 w 139"/>
                  <a:gd name="T3" fmla="*/ 71 h 144"/>
                  <a:gd name="T4" fmla="*/ 139 w 139"/>
                  <a:gd name="T5" fmla="*/ 71 h 144"/>
                  <a:gd name="T6" fmla="*/ 139 w 139"/>
                  <a:gd name="T7" fmla="*/ 79 h 144"/>
                  <a:gd name="T8" fmla="*/ 133 w 139"/>
                  <a:gd name="T9" fmla="*/ 79 h 144"/>
                  <a:gd name="T10" fmla="*/ 124 w 139"/>
                  <a:gd name="T11" fmla="*/ 88 h 144"/>
                  <a:gd name="T12" fmla="*/ 124 w 139"/>
                  <a:gd name="T13" fmla="*/ 95 h 144"/>
                  <a:gd name="T14" fmla="*/ 124 w 139"/>
                  <a:gd name="T15" fmla="*/ 134 h 144"/>
                  <a:gd name="T16" fmla="*/ 124 w 139"/>
                  <a:gd name="T17" fmla="*/ 139 h 144"/>
                  <a:gd name="T18" fmla="*/ 115 w 139"/>
                  <a:gd name="T19" fmla="*/ 139 h 144"/>
                  <a:gd name="T20" fmla="*/ 110 w 139"/>
                  <a:gd name="T21" fmla="*/ 128 h 144"/>
                  <a:gd name="T22" fmla="*/ 105 w 139"/>
                  <a:gd name="T23" fmla="*/ 131 h 144"/>
                  <a:gd name="T24" fmla="*/ 56 w 139"/>
                  <a:gd name="T25" fmla="*/ 141 h 144"/>
                  <a:gd name="T26" fmla="*/ 10 w 139"/>
                  <a:gd name="T27" fmla="*/ 103 h 144"/>
                  <a:gd name="T28" fmla="*/ 15 w 139"/>
                  <a:gd name="T29" fmla="*/ 33 h 144"/>
                  <a:gd name="T30" fmla="*/ 56 w 139"/>
                  <a:gd name="T31" fmla="*/ 3 h 144"/>
                  <a:gd name="T32" fmla="*/ 99 w 139"/>
                  <a:gd name="T33" fmla="*/ 11 h 144"/>
                  <a:gd name="T34" fmla="*/ 102 w 139"/>
                  <a:gd name="T35" fmla="*/ 13 h 144"/>
                  <a:gd name="T36" fmla="*/ 105 w 139"/>
                  <a:gd name="T37" fmla="*/ 5 h 144"/>
                  <a:gd name="T38" fmla="*/ 112 w 139"/>
                  <a:gd name="T39" fmla="*/ 5 h 144"/>
                  <a:gd name="T40" fmla="*/ 122 w 139"/>
                  <a:gd name="T41" fmla="*/ 46 h 144"/>
                  <a:gd name="T42" fmla="*/ 114 w 139"/>
                  <a:gd name="T43" fmla="*/ 49 h 144"/>
                  <a:gd name="T44" fmla="*/ 112 w 139"/>
                  <a:gd name="T45" fmla="*/ 44 h 144"/>
                  <a:gd name="T46" fmla="*/ 100 w 139"/>
                  <a:gd name="T47" fmla="*/ 25 h 144"/>
                  <a:gd name="T48" fmla="*/ 42 w 139"/>
                  <a:gd name="T49" fmla="*/ 23 h 144"/>
                  <a:gd name="T50" fmla="*/ 24 w 139"/>
                  <a:gd name="T51" fmla="*/ 62 h 144"/>
                  <a:gd name="T52" fmla="*/ 34 w 139"/>
                  <a:gd name="T53" fmla="*/ 109 h 144"/>
                  <a:gd name="T54" fmla="*/ 77 w 139"/>
                  <a:gd name="T55" fmla="*/ 131 h 144"/>
                  <a:gd name="T56" fmla="*/ 101 w 139"/>
                  <a:gd name="T57" fmla="*/ 120 h 144"/>
                  <a:gd name="T58" fmla="*/ 106 w 139"/>
                  <a:gd name="T59" fmla="*/ 109 h 144"/>
                  <a:gd name="T60" fmla="*/ 106 w 139"/>
                  <a:gd name="T61" fmla="*/ 90 h 144"/>
                  <a:gd name="T62" fmla="*/ 96 w 139"/>
                  <a:gd name="T63" fmla="*/ 79 h 144"/>
                  <a:gd name="T64" fmla="*/ 87 w 139"/>
                  <a:gd name="T65"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144">
                    <a:moveTo>
                      <a:pt x="87" y="79"/>
                    </a:moveTo>
                    <a:cubicBezTo>
                      <a:pt x="87" y="76"/>
                      <a:pt x="87" y="74"/>
                      <a:pt x="87" y="71"/>
                    </a:cubicBezTo>
                    <a:cubicBezTo>
                      <a:pt x="105" y="71"/>
                      <a:pt x="122" y="71"/>
                      <a:pt x="139" y="71"/>
                    </a:cubicBezTo>
                    <a:cubicBezTo>
                      <a:pt x="139" y="74"/>
                      <a:pt x="139" y="76"/>
                      <a:pt x="139" y="79"/>
                    </a:cubicBezTo>
                    <a:cubicBezTo>
                      <a:pt x="137" y="79"/>
                      <a:pt x="135" y="79"/>
                      <a:pt x="133" y="79"/>
                    </a:cubicBezTo>
                    <a:cubicBezTo>
                      <a:pt x="127" y="79"/>
                      <a:pt x="125" y="81"/>
                      <a:pt x="124" y="88"/>
                    </a:cubicBezTo>
                    <a:cubicBezTo>
                      <a:pt x="124" y="90"/>
                      <a:pt x="124" y="93"/>
                      <a:pt x="124" y="95"/>
                    </a:cubicBezTo>
                    <a:cubicBezTo>
                      <a:pt x="124" y="108"/>
                      <a:pt x="124" y="121"/>
                      <a:pt x="124" y="134"/>
                    </a:cubicBezTo>
                    <a:cubicBezTo>
                      <a:pt x="124" y="135"/>
                      <a:pt x="124" y="137"/>
                      <a:pt x="124" y="139"/>
                    </a:cubicBezTo>
                    <a:cubicBezTo>
                      <a:pt x="121" y="139"/>
                      <a:pt x="118" y="139"/>
                      <a:pt x="115" y="139"/>
                    </a:cubicBezTo>
                    <a:cubicBezTo>
                      <a:pt x="113" y="136"/>
                      <a:pt x="112" y="132"/>
                      <a:pt x="110" y="128"/>
                    </a:cubicBezTo>
                    <a:cubicBezTo>
                      <a:pt x="108" y="129"/>
                      <a:pt x="107" y="130"/>
                      <a:pt x="105" y="131"/>
                    </a:cubicBezTo>
                    <a:cubicBezTo>
                      <a:pt x="90" y="140"/>
                      <a:pt x="74" y="144"/>
                      <a:pt x="56" y="141"/>
                    </a:cubicBezTo>
                    <a:cubicBezTo>
                      <a:pt x="34" y="137"/>
                      <a:pt x="18" y="124"/>
                      <a:pt x="10" y="103"/>
                    </a:cubicBezTo>
                    <a:cubicBezTo>
                      <a:pt x="0" y="79"/>
                      <a:pt x="1" y="55"/>
                      <a:pt x="15" y="33"/>
                    </a:cubicBezTo>
                    <a:cubicBezTo>
                      <a:pt x="24" y="17"/>
                      <a:pt x="38" y="6"/>
                      <a:pt x="56" y="3"/>
                    </a:cubicBezTo>
                    <a:cubicBezTo>
                      <a:pt x="71" y="0"/>
                      <a:pt x="86" y="2"/>
                      <a:pt x="99" y="11"/>
                    </a:cubicBezTo>
                    <a:cubicBezTo>
                      <a:pt x="100" y="12"/>
                      <a:pt x="101" y="12"/>
                      <a:pt x="102" y="13"/>
                    </a:cubicBezTo>
                    <a:cubicBezTo>
                      <a:pt x="103" y="10"/>
                      <a:pt x="104" y="7"/>
                      <a:pt x="105" y="5"/>
                    </a:cubicBezTo>
                    <a:cubicBezTo>
                      <a:pt x="107" y="5"/>
                      <a:pt x="109" y="5"/>
                      <a:pt x="112" y="5"/>
                    </a:cubicBezTo>
                    <a:cubicBezTo>
                      <a:pt x="115" y="18"/>
                      <a:pt x="119" y="32"/>
                      <a:pt x="122" y="46"/>
                    </a:cubicBezTo>
                    <a:cubicBezTo>
                      <a:pt x="120" y="47"/>
                      <a:pt x="117" y="48"/>
                      <a:pt x="114" y="49"/>
                    </a:cubicBezTo>
                    <a:cubicBezTo>
                      <a:pt x="114" y="47"/>
                      <a:pt x="113" y="45"/>
                      <a:pt x="112" y="44"/>
                    </a:cubicBezTo>
                    <a:cubicBezTo>
                      <a:pt x="109" y="37"/>
                      <a:pt x="105" y="30"/>
                      <a:pt x="100" y="25"/>
                    </a:cubicBezTo>
                    <a:cubicBezTo>
                      <a:pt x="84" y="8"/>
                      <a:pt x="59" y="7"/>
                      <a:pt x="42" y="23"/>
                    </a:cubicBezTo>
                    <a:cubicBezTo>
                      <a:pt x="31" y="34"/>
                      <a:pt x="25" y="47"/>
                      <a:pt x="24" y="62"/>
                    </a:cubicBezTo>
                    <a:cubicBezTo>
                      <a:pt x="22" y="79"/>
                      <a:pt x="25" y="95"/>
                      <a:pt x="34" y="109"/>
                    </a:cubicBezTo>
                    <a:cubicBezTo>
                      <a:pt x="44" y="125"/>
                      <a:pt x="59" y="132"/>
                      <a:pt x="77" y="131"/>
                    </a:cubicBezTo>
                    <a:cubicBezTo>
                      <a:pt x="86" y="130"/>
                      <a:pt x="94" y="127"/>
                      <a:pt x="101" y="120"/>
                    </a:cubicBezTo>
                    <a:cubicBezTo>
                      <a:pt x="104" y="117"/>
                      <a:pt x="106" y="114"/>
                      <a:pt x="106" y="109"/>
                    </a:cubicBezTo>
                    <a:cubicBezTo>
                      <a:pt x="106" y="103"/>
                      <a:pt x="107" y="96"/>
                      <a:pt x="106" y="90"/>
                    </a:cubicBezTo>
                    <a:cubicBezTo>
                      <a:pt x="106" y="82"/>
                      <a:pt x="104" y="81"/>
                      <a:pt x="96" y="79"/>
                    </a:cubicBezTo>
                    <a:cubicBezTo>
                      <a:pt x="94" y="79"/>
                      <a:pt x="91" y="79"/>
                      <a:pt x="87"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7" name="Freeform 25">
                <a:extLst>
                  <a:ext uri="{FF2B5EF4-FFF2-40B4-BE49-F238E27FC236}">
                    <a16:creationId xmlns:a16="http://schemas.microsoft.com/office/drawing/2014/main" id="{42C70476-1D30-4F1C-8855-748E43ECBF5C}"/>
                  </a:ext>
                </a:extLst>
              </p:cNvPr>
              <p:cNvSpPr>
                <a:spLocks/>
              </p:cNvSpPr>
              <p:nvPr/>
            </p:nvSpPr>
            <p:spPr bwMode="auto">
              <a:xfrm>
                <a:off x="9005458" y="3884769"/>
                <a:ext cx="323584" cy="397272"/>
              </a:xfrm>
              <a:custGeom>
                <a:avLst/>
                <a:gdLst>
                  <a:gd name="T0" fmla="*/ 103 w 113"/>
                  <a:gd name="T1" fmla="*/ 44 h 140"/>
                  <a:gd name="T2" fmla="*/ 95 w 113"/>
                  <a:gd name="T3" fmla="*/ 46 h 140"/>
                  <a:gd name="T4" fmla="*/ 92 w 113"/>
                  <a:gd name="T5" fmla="*/ 41 h 140"/>
                  <a:gd name="T6" fmla="*/ 72 w 113"/>
                  <a:gd name="T7" fmla="*/ 18 h 140"/>
                  <a:gd name="T8" fmla="*/ 38 w 113"/>
                  <a:gd name="T9" fmla="*/ 12 h 140"/>
                  <a:gd name="T10" fmla="*/ 25 w 113"/>
                  <a:gd name="T11" fmla="*/ 19 h 140"/>
                  <a:gd name="T12" fmla="*/ 26 w 113"/>
                  <a:gd name="T13" fmla="*/ 44 h 140"/>
                  <a:gd name="T14" fmla="*/ 42 w 113"/>
                  <a:gd name="T15" fmla="*/ 53 h 140"/>
                  <a:gd name="T16" fmla="*/ 70 w 113"/>
                  <a:gd name="T17" fmla="*/ 62 h 140"/>
                  <a:gd name="T18" fmla="*/ 90 w 113"/>
                  <a:gd name="T19" fmla="*/ 70 h 140"/>
                  <a:gd name="T20" fmla="*/ 97 w 113"/>
                  <a:gd name="T21" fmla="*/ 125 h 140"/>
                  <a:gd name="T22" fmla="*/ 56 w 113"/>
                  <a:gd name="T23" fmla="*/ 140 h 140"/>
                  <a:gd name="T24" fmla="*/ 25 w 113"/>
                  <a:gd name="T25" fmla="*/ 128 h 140"/>
                  <a:gd name="T26" fmla="*/ 21 w 113"/>
                  <a:gd name="T27" fmla="*/ 125 h 140"/>
                  <a:gd name="T28" fmla="*/ 16 w 113"/>
                  <a:gd name="T29" fmla="*/ 137 h 140"/>
                  <a:gd name="T30" fmla="*/ 10 w 113"/>
                  <a:gd name="T31" fmla="*/ 137 h 140"/>
                  <a:gd name="T32" fmla="*/ 1 w 113"/>
                  <a:gd name="T33" fmla="*/ 89 h 140"/>
                  <a:gd name="T34" fmla="*/ 10 w 113"/>
                  <a:gd name="T35" fmla="*/ 87 h 140"/>
                  <a:gd name="T36" fmla="*/ 13 w 113"/>
                  <a:gd name="T37" fmla="*/ 95 h 140"/>
                  <a:gd name="T38" fmla="*/ 36 w 113"/>
                  <a:gd name="T39" fmla="*/ 122 h 140"/>
                  <a:gd name="T40" fmla="*/ 69 w 113"/>
                  <a:gd name="T41" fmla="*/ 128 h 140"/>
                  <a:gd name="T42" fmla="*/ 85 w 113"/>
                  <a:gd name="T43" fmla="*/ 119 h 140"/>
                  <a:gd name="T44" fmla="*/ 81 w 113"/>
                  <a:gd name="T45" fmla="*/ 86 h 140"/>
                  <a:gd name="T46" fmla="*/ 63 w 113"/>
                  <a:gd name="T47" fmla="*/ 79 h 140"/>
                  <a:gd name="T48" fmla="*/ 38 w 113"/>
                  <a:gd name="T49" fmla="*/ 71 h 140"/>
                  <a:gd name="T50" fmla="*/ 19 w 113"/>
                  <a:gd name="T51" fmla="*/ 62 h 140"/>
                  <a:gd name="T52" fmla="*/ 15 w 113"/>
                  <a:gd name="T53" fmla="*/ 13 h 140"/>
                  <a:gd name="T54" fmla="*/ 51 w 113"/>
                  <a:gd name="T55" fmla="*/ 0 h 140"/>
                  <a:gd name="T56" fmla="*/ 81 w 113"/>
                  <a:gd name="T57" fmla="*/ 10 h 140"/>
                  <a:gd name="T58" fmla="*/ 82 w 113"/>
                  <a:gd name="T59" fmla="*/ 11 h 140"/>
                  <a:gd name="T60" fmla="*/ 83 w 113"/>
                  <a:gd name="T61" fmla="*/ 11 h 140"/>
                  <a:gd name="T62" fmla="*/ 87 w 113"/>
                  <a:gd name="T63" fmla="*/ 2 h 140"/>
                  <a:gd name="T64" fmla="*/ 93 w 113"/>
                  <a:gd name="T65" fmla="*/ 2 h 140"/>
                  <a:gd name="T66" fmla="*/ 103 w 113"/>
                  <a:gd name="T67"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 h="140">
                    <a:moveTo>
                      <a:pt x="103" y="44"/>
                    </a:moveTo>
                    <a:cubicBezTo>
                      <a:pt x="100" y="45"/>
                      <a:pt x="98" y="45"/>
                      <a:pt x="95" y="46"/>
                    </a:cubicBezTo>
                    <a:cubicBezTo>
                      <a:pt x="94" y="44"/>
                      <a:pt x="93" y="43"/>
                      <a:pt x="92" y="41"/>
                    </a:cubicBezTo>
                    <a:cubicBezTo>
                      <a:pt x="87" y="32"/>
                      <a:pt x="81" y="24"/>
                      <a:pt x="72" y="18"/>
                    </a:cubicBezTo>
                    <a:cubicBezTo>
                      <a:pt x="61" y="11"/>
                      <a:pt x="50" y="9"/>
                      <a:pt x="38" y="12"/>
                    </a:cubicBezTo>
                    <a:cubicBezTo>
                      <a:pt x="33" y="13"/>
                      <a:pt x="28" y="16"/>
                      <a:pt x="25" y="19"/>
                    </a:cubicBezTo>
                    <a:cubicBezTo>
                      <a:pt x="18" y="27"/>
                      <a:pt x="19" y="38"/>
                      <a:pt x="26" y="44"/>
                    </a:cubicBezTo>
                    <a:cubicBezTo>
                      <a:pt x="31" y="49"/>
                      <a:pt x="36" y="51"/>
                      <a:pt x="42" y="53"/>
                    </a:cubicBezTo>
                    <a:cubicBezTo>
                      <a:pt x="51" y="56"/>
                      <a:pt x="61" y="59"/>
                      <a:pt x="70" y="62"/>
                    </a:cubicBezTo>
                    <a:cubicBezTo>
                      <a:pt x="77" y="64"/>
                      <a:pt x="84" y="67"/>
                      <a:pt x="90" y="70"/>
                    </a:cubicBezTo>
                    <a:cubicBezTo>
                      <a:pt x="113" y="83"/>
                      <a:pt x="112" y="111"/>
                      <a:pt x="97" y="125"/>
                    </a:cubicBezTo>
                    <a:cubicBezTo>
                      <a:pt x="85" y="137"/>
                      <a:pt x="71" y="140"/>
                      <a:pt x="56" y="140"/>
                    </a:cubicBezTo>
                    <a:cubicBezTo>
                      <a:pt x="44" y="139"/>
                      <a:pt x="34" y="135"/>
                      <a:pt x="25" y="128"/>
                    </a:cubicBezTo>
                    <a:cubicBezTo>
                      <a:pt x="24" y="127"/>
                      <a:pt x="23" y="126"/>
                      <a:pt x="21" y="125"/>
                    </a:cubicBezTo>
                    <a:cubicBezTo>
                      <a:pt x="19" y="129"/>
                      <a:pt x="18" y="133"/>
                      <a:pt x="16" y="137"/>
                    </a:cubicBezTo>
                    <a:cubicBezTo>
                      <a:pt x="14" y="137"/>
                      <a:pt x="12" y="137"/>
                      <a:pt x="10" y="137"/>
                    </a:cubicBezTo>
                    <a:cubicBezTo>
                      <a:pt x="7" y="121"/>
                      <a:pt x="4" y="105"/>
                      <a:pt x="1" y="89"/>
                    </a:cubicBezTo>
                    <a:cubicBezTo>
                      <a:pt x="4" y="88"/>
                      <a:pt x="7" y="88"/>
                      <a:pt x="10" y="87"/>
                    </a:cubicBezTo>
                    <a:cubicBezTo>
                      <a:pt x="11" y="90"/>
                      <a:pt x="12" y="93"/>
                      <a:pt x="13" y="95"/>
                    </a:cubicBezTo>
                    <a:cubicBezTo>
                      <a:pt x="18" y="106"/>
                      <a:pt x="26" y="116"/>
                      <a:pt x="36" y="122"/>
                    </a:cubicBezTo>
                    <a:cubicBezTo>
                      <a:pt x="46" y="129"/>
                      <a:pt x="57" y="131"/>
                      <a:pt x="69" y="128"/>
                    </a:cubicBezTo>
                    <a:cubicBezTo>
                      <a:pt x="75" y="127"/>
                      <a:pt x="80" y="123"/>
                      <a:pt x="85" y="119"/>
                    </a:cubicBezTo>
                    <a:cubicBezTo>
                      <a:pt x="94" y="110"/>
                      <a:pt x="94" y="93"/>
                      <a:pt x="81" y="86"/>
                    </a:cubicBezTo>
                    <a:cubicBezTo>
                      <a:pt x="75" y="83"/>
                      <a:pt x="69" y="81"/>
                      <a:pt x="63" y="79"/>
                    </a:cubicBezTo>
                    <a:cubicBezTo>
                      <a:pt x="55" y="76"/>
                      <a:pt x="46" y="74"/>
                      <a:pt x="38" y="71"/>
                    </a:cubicBezTo>
                    <a:cubicBezTo>
                      <a:pt x="31" y="69"/>
                      <a:pt x="25" y="66"/>
                      <a:pt x="19" y="62"/>
                    </a:cubicBezTo>
                    <a:cubicBezTo>
                      <a:pt x="1" y="51"/>
                      <a:pt x="0" y="27"/>
                      <a:pt x="15" y="13"/>
                    </a:cubicBezTo>
                    <a:cubicBezTo>
                      <a:pt x="25" y="3"/>
                      <a:pt x="37" y="0"/>
                      <a:pt x="51" y="0"/>
                    </a:cubicBezTo>
                    <a:cubicBezTo>
                      <a:pt x="62" y="0"/>
                      <a:pt x="72" y="3"/>
                      <a:pt x="81" y="10"/>
                    </a:cubicBezTo>
                    <a:cubicBezTo>
                      <a:pt x="81" y="10"/>
                      <a:pt x="81" y="11"/>
                      <a:pt x="82" y="11"/>
                    </a:cubicBezTo>
                    <a:cubicBezTo>
                      <a:pt x="82" y="11"/>
                      <a:pt x="82" y="11"/>
                      <a:pt x="83" y="11"/>
                    </a:cubicBezTo>
                    <a:cubicBezTo>
                      <a:pt x="84" y="8"/>
                      <a:pt x="85" y="5"/>
                      <a:pt x="87" y="2"/>
                    </a:cubicBezTo>
                    <a:cubicBezTo>
                      <a:pt x="89" y="2"/>
                      <a:pt x="91" y="2"/>
                      <a:pt x="93" y="2"/>
                    </a:cubicBezTo>
                    <a:cubicBezTo>
                      <a:pt x="96" y="16"/>
                      <a:pt x="100" y="30"/>
                      <a:pt x="103"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8" name="Freeform 27">
                <a:extLst>
                  <a:ext uri="{FF2B5EF4-FFF2-40B4-BE49-F238E27FC236}">
                    <a16:creationId xmlns:a16="http://schemas.microsoft.com/office/drawing/2014/main" id="{4136D2AD-C6EE-4398-B384-19DEE0F1B390}"/>
                  </a:ext>
                </a:extLst>
              </p:cNvPr>
              <p:cNvSpPr>
                <a:spLocks noEditPoints="1"/>
              </p:cNvSpPr>
              <p:nvPr/>
            </p:nvSpPr>
            <p:spPr bwMode="auto">
              <a:xfrm>
                <a:off x="4616246" y="3887973"/>
                <a:ext cx="323584" cy="384457"/>
              </a:xfrm>
              <a:custGeom>
                <a:avLst/>
                <a:gdLst>
                  <a:gd name="T0" fmla="*/ 33 w 113"/>
                  <a:gd name="T1" fmla="*/ 78 h 135"/>
                  <a:gd name="T2" fmla="*/ 33 w 113"/>
                  <a:gd name="T3" fmla="*/ 82 h 135"/>
                  <a:gd name="T4" fmla="*/ 33 w 113"/>
                  <a:gd name="T5" fmla="*/ 114 h 135"/>
                  <a:gd name="T6" fmla="*/ 33 w 113"/>
                  <a:gd name="T7" fmla="*/ 118 h 135"/>
                  <a:gd name="T8" fmla="*/ 43 w 113"/>
                  <a:gd name="T9" fmla="*/ 128 h 135"/>
                  <a:gd name="T10" fmla="*/ 49 w 113"/>
                  <a:gd name="T11" fmla="*/ 128 h 135"/>
                  <a:gd name="T12" fmla="*/ 49 w 113"/>
                  <a:gd name="T13" fmla="*/ 135 h 135"/>
                  <a:gd name="T14" fmla="*/ 0 w 113"/>
                  <a:gd name="T15" fmla="*/ 135 h 135"/>
                  <a:gd name="T16" fmla="*/ 0 w 113"/>
                  <a:gd name="T17" fmla="*/ 128 h 135"/>
                  <a:gd name="T18" fmla="*/ 8 w 113"/>
                  <a:gd name="T19" fmla="*/ 127 h 135"/>
                  <a:gd name="T20" fmla="*/ 15 w 113"/>
                  <a:gd name="T21" fmla="*/ 120 h 135"/>
                  <a:gd name="T22" fmla="*/ 15 w 113"/>
                  <a:gd name="T23" fmla="*/ 114 h 135"/>
                  <a:gd name="T24" fmla="*/ 15 w 113"/>
                  <a:gd name="T25" fmla="*/ 21 h 135"/>
                  <a:gd name="T26" fmla="*/ 15 w 113"/>
                  <a:gd name="T27" fmla="*/ 14 h 135"/>
                  <a:gd name="T28" fmla="*/ 9 w 113"/>
                  <a:gd name="T29" fmla="*/ 9 h 135"/>
                  <a:gd name="T30" fmla="*/ 0 w 113"/>
                  <a:gd name="T31" fmla="*/ 8 h 135"/>
                  <a:gd name="T32" fmla="*/ 0 w 113"/>
                  <a:gd name="T33" fmla="*/ 1 h 135"/>
                  <a:gd name="T34" fmla="*/ 4 w 113"/>
                  <a:gd name="T35" fmla="*/ 0 h 135"/>
                  <a:gd name="T36" fmla="*/ 56 w 113"/>
                  <a:gd name="T37" fmla="*/ 0 h 135"/>
                  <a:gd name="T38" fmla="*/ 73 w 113"/>
                  <a:gd name="T39" fmla="*/ 1 h 135"/>
                  <a:gd name="T40" fmla="*/ 106 w 113"/>
                  <a:gd name="T41" fmla="*/ 50 h 135"/>
                  <a:gd name="T42" fmla="*/ 78 w 113"/>
                  <a:gd name="T43" fmla="*/ 76 h 135"/>
                  <a:gd name="T44" fmla="*/ 55 w 113"/>
                  <a:gd name="T45" fmla="*/ 78 h 135"/>
                  <a:gd name="T46" fmla="*/ 33 w 113"/>
                  <a:gd name="T47" fmla="*/ 78 h 135"/>
                  <a:gd name="T48" fmla="*/ 33 w 113"/>
                  <a:gd name="T49" fmla="*/ 68 h 135"/>
                  <a:gd name="T50" fmla="*/ 67 w 113"/>
                  <a:gd name="T51" fmla="*/ 67 h 135"/>
                  <a:gd name="T52" fmla="*/ 85 w 113"/>
                  <a:gd name="T53" fmla="*/ 52 h 135"/>
                  <a:gd name="T54" fmla="*/ 87 w 113"/>
                  <a:gd name="T55" fmla="*/ 29 h 135"/>
                  <a:gd name="T56" fmla="*/ 66 w 113"/>
                  <a:gd name="T57" fmla="*/ 11 h 135"/>
                  <a:gd name="T58" fmla="*/ 34 w 113"/>
                  <a:gd name="T59" fmla="*/ 11 h 135"/>
                  <a:gd name="T60" fmla="*/ 33 w 113"/>
                  <a:gd name="T61" fmla="*/ 11 h 135"/>
                  <a:gd name="T62" fmla="*/ 33 w 113"/>
                  <a:gd name="T63"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35">
                    <a:moveTo>
                      <a:pt x="33" y="78"/>
                    </a:moveTo>
                    <a:cubicBezTo>
                      <a:pt x="33" y="80"/>
                      <a:pt x="33" y="81"/>
                      <a:pt x="33" y="82"/>
                    </a:cubicBezTo>
                    <a:cubicBezTo>
                      <a:pt x="33" y="93"/>
                      <a:pt x="33" y="103"/>
                      <a:pt x="33" y="114"/>
                    </a:cubicBezTo>
                    <a:cubicBezTo>
                      <a:pt x="33" y="115"/>
                      <a:pt x="33" y="117"/>
                      <a:pt x="33" y="118"/>
                    </a:cubicBezTo>
                    <a:cubicBezTo>
                      <a:pt x="34" y="125"/>
                      <a:pt x="35" y="127"/>
                      <a:pt x="43" y="128"/>
                    </a:cubicBezTo>
                    <a:cubicBezTo>
                      <a:pt x="45" y="128"/>
                      <a:pt x="47" y="128"/>
                      <a:pt x="49" y="128"/>
                    </a:cubicBezTo>
                    <a:cubicBezTo>
                      <a:pt x="49" y="130"/>
                      <a:pt x="49" y="133"/>
                      <a:pt x="49" y="135"/>
                    </a:cubicBezTo>
                    <a:cubicBezTo>
                      <a:pt x="33" y="135"/>
                      <a:pt x="16" y="135"/>
                      <a:pt x="0" y="135"/>
                    </a:cubicBezTo>
                    <a:cubicBezTo>
                      <a:pt x="0" y="133"/>
                      <a:pt x="0" y="131"/>
                      <a:pt x="0" y="128"/>
                    </a:cubicBezTo>
                    <a:cubicBezTo>
                      <a:pt x="2" y="128"/>
                      <a:pt x="5" y="128"/>
                      <a:pt x="8" y="127"/>
                    </a:cubicBezTo>
                    <a:cubicBezTo>
                      <a:pt x="13" y="126"/>
                      <a:pt x="14" y="125"/>
                      <a:pt x="15" y="120"/>
                    </a:cubicBezTo>
                    <a:cubicBezTo>
                      <a:pt x="15" y="118"/>
                      <a:pt x="15" y="116"/>
                      <a:pt x="15" y="114"/>
                    </a:cubicBezTo>
                    <a:cubicBezTo>
                      <a:pt x="16" y="83"/>
                      <a:pt x="16" y="52"/>
                      <a:pt x="15" y="21"/>
                    </a:cubicBezTo>
                    <a:cubicBezTo>
                      <a:pt x="15" y="19"/>
                      <a:pt x="15" y="16"/>
                      <a:pt x="15" y="14"/>
                    </a:cubicBezTo>
                    <a:cubicBezTo>
                      <a:pt x="14" y="11"/>
                      <a:pt x="12" y="9"/>
                      <a:pt x="9" y="9"/>
                    </a:cubicBezTo>
                    <a:cubicBezTo>
                      <a:pt x="6" y="8"/>
                      <a:pt x="3" y="8"/>
                      <a:pt x="0" y="8"/>
                    </a:cubicBezTo>
                    <a:cubicBezTo>
                      <a:pt x="0" y="5"/>
                      <a:pt x="0" y="3"/>
                      <a:pt x="0" y="1"/>
                    </a:cubicBezTo>
                    <a:cubicBezTo>
                      <a:pt x="1" y="0"/>
                      <a:pt x="3" y="0"/>
                      <a:pt x="4" y="0"/>
                    </a:cubicBezTo>
                    <a:cubicBezTo>
                      <a:pt x="21" y="0"/>
                      <a:pt x="39" y="0"/>
                      <a:pt x="56" y="0"/>
                    </a:cubicBezTo>
                    <a:cubicBezTo>
                      <a:pt x="62" y="0"/>
                      <a:pt x="68" y="1"/>
                      <a:pt x="73" y="1"/>
                    </a:cubicBezTo>
                    <a:cubicBezTo>
                      <a:pt x="98" y="4"/>
                      <a:pt x="113" y="26"/>
                      <a:pt x="106" y="50"/>
                    </a:cubicBezTo>
                    <a:cubicBezTo>
                      <a:pt x="102" y="64"/>
                      <a:pt x="93" y="73"/>
                      <a:pt x="78" y="76"/>
                    </a:cubicBezTo>
                    <a:cubicBezTo>
                      <a:pt x="70" y="77"/>
                      <a:pt x="63" y="77"/>
                      <a:pt x="55" y="78"/>
                    </a:cubicBezTo>
                    <a:cubicBezTo>
                      <a:pt x="48" y="78"/>
                      <a:pt x="41" y="78"/>
                      <a:pt x="33" y="78"/>
                    </a:cubicBezTo>
                    <a:close/>
                    <a:moveTo>
                      <a:pt x="33" y="68"/>
                    </a:moveTo>
                    <a:cubicBezTo>
                      <a:pt x="45" y="67"/>
                      <a:pt x="56" y="68"/>
                      <a:pt x="67" y="67"/>
                    </a:cubicBezTo>
                    <a:cubicBezTo>
                      <a:pt x="76" y="66"/>
                      <a:pt x="82" y="60"/>
                      <a:pt x="85" y="52"/>
                    </a:cubicBezTo>
                    <a:cubicBezTo>
                      <a:pt x="89" y="45"/>
                      <a:pt x="89" y="37"/>
                      <a:pt x="87" y="29"/>
                    </a:cubicBezTo>
                    <a:cubicBezTo>
                      <a:pt x="84" y="19"/>
                      <a:pt x="78" y="12"/>
                      <a:pt x="66" y="11"/>
                    </a:cubicBezTo>
                    <a:cubicBezTo>
                      <a:pt x="56" y="11"/>
                      <a:pt x="45" y="11"/>
                      <a:pt x="34" y="11"/>
                    </a:cubicBezTo>
                    <a:cubicBezTo>
                      <a:pt x="34" y="11"/>
                      <a:pt x="34" y="11"/>
                      <a:pt x="33" y="11"/>
                    </a:cubicBezTo>
                    <a:cubicBezTo>
                      <a:pt x="33" y="30"/>
                      <a:pt x="33" y="48"/>
                      <a:pt x="3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9" name="Freeform 29">
                <a:extLst>
                  <a:ext uri="{FF2B5EF4-FFF2-40B4-BE49-F238E27FC236}">
                    <a16:creationId xmlns:a16="http://schemas.microsoft.com/office/drawing/2014/main" id="{26056B2E-6223-4FEE-8248-F2EA17DBAF5B}"/>
                  </a:ext>
                </a:extLst>
              </p:cNvPr>
              <p:cNvSpPr>
                <a:spLocks/>
              </p:cNvSpPr>
              <p:nvPr/>
            </p:nvSpPr>
            <p:spPr bwMode="auto">
              <a:xfrm>
                <a:off x="6858909" y="3891177"/>
                <a:ext cx="381253" cy="394068"/>
              </a:xfrm>
              <a:custGeom>
                <a:avLst/>
                <a:gdLst>
                  <a:gd name="T0" fmla="*/ 49 w 133"/>
                  <a:gd name="T1" fmla="*/ 0 h 138"/>
                  <a:gd name="T2" fmla="*/ 49 w 133"/>
                  <a:gd name="T3" fmla="*/ 7 h 138"/>
                  <a:gd name="T4" fmla="*/ 41 w 133"/>
                  <a:gd name="T5" fmla="*/ 8 h 138"/>
                  <a:gd name="T6" fmla="*/ 34 w 133"/>
                  <a:gd name="T7" fmla="*/ 15 h 138"/>
                  <a:gd name="T8" fmla="*/ 33 w 133"/>
                  <a:gd name="T9" fmla="*/ 23 h 138"/>
                  <a:gd name="T10" fmla="*/ 33 w 133"/>
                  <a:gd name="T11" fmla="*/ 83 h 138"/>
                  <a:gd name="T12" fmla="*/ 34 w 133"/>
                  <a:gd name="T13" fmla="*/ 96 h 138"/>
                  <a:gd name="T14" fmla="*/ 60 w 133"/>
                  <a:gd name="T15" fmla="*/ 124 h 138"/>
                  <a:gd name="T16" fmla="*/ 100 w 133"/>
                  <a:gd name="T17" fmla="*/ 110 h 138"/>
                  <a:gd name="T18" fmla="*/ 106 w 133"/>
                  <a:gd name="T19" fmla="*/ 94 h 138"/>
                  <a:gd name="T20" fmla="*/ 107 w 133"/>
                  <a:gd name="T21" fmla="*/ 80 h 138"/>
                  <a:gd name="T22" fmla="*/ 107 w 133"/>
                  <a:gd name="T23" fmla="*/ 24 h 138"/>
                  <a:gd name="T24" fmla="*/ 106 w 133"/>
                  <a:gd name="T25" fmla="*/ 15 h 138"/>
                  <a:gd name="T26" fmla="*/ 97 w 133"/>
                  <a:gd name="T27" fmla="*/ 8 h 138"/>
                  <a:gd name="T28" fmla="*/ 91 w 133"/>
                  <a:gd name="T29" fmla="*/ 7 h 138"/>
                  <a:gd name="T30" fmla="*/ 91 w 133"/>
                  <a:gd name="T31" fmla="*/ 0 h 138"/>
                  <a:gd name="T32" fmla="*/ 133 w 133"/>
                  <a:gd name="T33" fmla="*/ 0 h 138"/>
                  <a:gd name="T34" fmla="*/ 133 w 133"/>
                  <a:gd name="T35" fmla="*/ 7 h 138"/>
                  <a:gd name="T36" fmla="*/ 126 w 133"/>
                  <a:gd name="T37" fmla="*/ 8 h 138"/>
                  <a:gd name="T38" fmla="*/ 118 w 133"/>
                  <a:gd name="T39" fmla="*/ 15 h 138"/>
                  <a:gd name="T40" fmla="*/ 118 w 133"/>
                  <a:gd name="T41" fmla="*/ 25 h 138"/>
                  <a:gd name="T42" fmla="*/ 117 w 133"/>
                  <a:gd name="T43" fmla="*/ 88 h 138"/>
                  <a:gd name="T44" fmla="*/ 114 w 133"/>
                  <a:gd name="T45" fmla="*/ 105 h 138"/>
                  <a:gd name="T46" fmla="*/ 74 w 133"/>
                  <a:gd name="T47" fmla="*/ 136 h 138"/>
                  <a:gd name="T48" fmla="*/ 35 w 133"/>
                  <a:gd name="T49" fmla="*/ 127 h 138"/>
                  <a:gd name="T50" fmla="*/ 17 w 133"/>
                  <a:gd name="T51" fmla="*/ 96 h 138"/>
                  <a:gd name="T52" fmla="*/ 16 w 133"/>
                  <a:gd name="T53" fmla="*/ 83 h 138"/>
                  <a:gd name="T54" fmla="*/ 16 w 133"/>
                  <a:gd name="T55" fmla="*/ 25 h 138"/>
                  <a:gd name="T56" fmla="*/ 16 w 133"/>
                  <a:gd name="T57" fmla="*/ 15 h 138"/>
                  <a:gd name="T58" fmla="*/ 8 w 133"/>
                  <a:gd name="T59" fmla="*/ 8 h 138"/>
                  <a:gd name="T60" fmla="*/ 0 w 133"/>
                  <a:gd name="T61" fmla="*/ 7 h 138"/>
                  <a:gd name="T62" fmla="*/ 0 w 133"/>
                  <a:gd name="T63" fmla="*/ 0 h 138"/>
                  <a:gd name="T64" fmla="*/ 49 w 133"/>
                  <a:gd name="T6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8">
                    <a:moveTo>
                      <a:pt x="49" y="0"/>
                    </a:moveTo>
                    <a:cubicBezTo>
                      <a:pt x="49" y="2"/>
                      <a:pt x="49" y="4"/>
                      <a:pt x="49" y="7"/>
                    </a:cubicBezTo>
                    <a:cubicBezTo>
                      <a:pt x="46" y="7"/>
                      <a:pt x="44" y="7"/>
                      <a:pt x="41" y="8"/>
                    </a:cubicBezTo>
                    <a:cubicBezTo>
                      <a:pt x="36" y="8"/>
                      <a:pt x="34" y="10"/>
                      <a:pt x="34" y="15"/>
                    </a:cubicBezTo>
                    <a:cubicBezTo>
                      <a:pt x="33" y="17"/>
                      <a:pt x="33" y="20"/>
                      <a:pt x="33" y="23"/>
                    </a:cubicBezTo>
                    <a:cubicBezTo>
                      <a:pt x="33" y="43"/>
                      <a:pt x="33" y="63"/>
                      <a:pt x="33" y="83"/>
                    </a:cubicBezTo>
                    <a:cubicBezTo>
                      <a:pt x="33" y="87"/>
                      <a:pt x="33" y="92"/>
                      <a:pt x="34" y="96"/>
                    </a:cubicBezTo>
                    <a:cubicBezTo>
                      <a:pt x="36" y="112"/>
                      <a:pt x="46" y="120"/>
                      <a:pt x="60" y="124"/>
                    </a:cubicBezTo>
                    <a:cubicBezTo>
                      <a:pt x="76" y="128"/>
                      <a:pt x="89" y="123"/>
                      <a:pt x="100" y="110"/>
                    </a:cubicBezTo>
                    <a:cubicBezTo>
                      <a:pt x="104" y="106"/>
                      <a:pt x="105" y="100"/>
                      <a:pt x="106" y="94"/>
                    </a:cubicBezTo>
                    <a:cubicBezTo>
                      <a:pt x="106" y="90"/>
                      <a:pt x="106" y="85"/>
                      <a:pt x="107" y="80"/>
                    </a:cubicBezTo>
                    <a:cubicBezTo>
                      <a:pt x="107" y="62"/>
                      <a:pt x="107" y="43"/>
                      <a:pt x="107" y="24"/>
                    </a:cubicBezTo>
                    <a:cubicBezTo>
                      <a:pt x="107" y="21"/>
                      <a:pt x="106" y="18"/>
                      <a:pt x="106" y="15"/>
                    </a:cubicBezTo>
                    <a:cubicBezTo>
                      <a:pt x="105" y="10"/>
                      <a:pt x="103" y="8"/>
                      <a:pt x="97" y="8"/>
                    </a:cubicBezTo>
                    <a:cubicBezTo>
                      <a:pt x="95" y="7"/>
                      <a:pt x="93" y="7"/>
                      <a:pt x="91" y="7"/>
                    </a:cubicBezTo>
                    <a:cubicBezTo>
                      <a:pt x="91" y="4"/>
                      <a:pt x="91" y="2"/>
                      <a:pt x="91" y="0"/>
                    </a:cubicBezTo>
                    <a:cubicBezTo>
                      <a:pt x="105" y="0"/>
                      <a:pt x="119" y="0"/>
                      <a:pt x="133" y="0"/>
                    </a:cubicBezTo>
                    <a:cubicBezTo>
                      <a:pt x="133" y="2"/>
                      <a:pt x="133" y="4"/>
                      <a:pt x="133" y="7"/>
                    </a:cubicBezTo>
                    <a:cubicBezTo>
                      <a:pt x="131" y="7"/>
                      <a:pt x="128" y="7"/>
                      <a:pt x="126" y="8"/>
                    </a:cubicBezTo>
                    <a:cubicBezTo>
                      <a:pt x="121" y="8"/>
                      <a:pt x="119" y="11"/>
                      <a:pt x="118" y="15"/>
                    </a:cubicBezTo>
                    <a:cubicBezTo>
                      <a:pt x="118" y="18"/>
                      <a:pt x="118" y="22"/>
                      <a:pt x="118" y="25"/>
                    </a:cubicBezTo>
                    <a:cubicBezTo>
                      <a:pt x="117" y="46"/>
                      <a:pt x="118" y="67"/>
                      <a:pt x="117" y="88"/>
                    </a:cubicBezTo>
                    <a:cubicBezTo>
                      <a:pt x="117" y="94"/>
                      <a:pt x="116" y="99"/>
                      <a:pt x="114" y="105"/>
                    </a:cubicBezTo>
                    <a:cubicBezTo>
                      <a:pt x="108" y="124"/>
                      <a:pt x="94" y="134"/>
                      <a:pt x="74" y="136"/>
                    </a:cubicBezTo>
                    <a:cubicBezTo>
                      <a:pt x="60" y="138"/>
                      <a:pt x="47" y="135"/>
                      <a:pt x="35" y="127"/>
                    </a:cubicBezTo>
                    <a:cubicBezTo>
                      <a:pt x="24" y="120"/>
                      <a:pt x="18" y="109"/>
                      <a:pt x="17" y="96"/>
                    </a:cubicBezTo>
                    <a:cubicBezTo>
                      <a:pt x="16" y="92"/>
                      <a:pt x="16" y="87"/>
                      <a:pt x="16" y="83"/>
                    </a:cubicBezTo>
                    <a:cubicBezTo>
                      <a:pt x="16" y="64"/>
                      <a:pt x="16" y="45"/>
                      <a:pt x="16" y="25"/>
                    </a:cubicBezTo>
                    <a:cubicBezTo>
                      <a:pt x="16" y="22"/>
                      <a:pt x="16" y="18"/>
                      <a:pt x="16" y="15"/>
                    </a:cubicBezTo>
                    <a:cubicBezTo>
                      <a:pt x="15" y="10"/>
                      <a:pt x="13" y="8"/>
                      <a:pt x="8" y="8"/>
                    </a:cubicBezTo>
                    <a:cubicBezTo>
                      <a:pt x="5" y="7"/>
                      <a:pt x="3" y="7"/>
                      <a:pt x="0" y="7"/>
                    </a:cubicBezTo>
                    <a:cubicBezTo>
                      <a:pt x="0" y="4"/>
                      <a:pt x="0" y="2"/>
                      <a:pt x="0" y="0"/>
                    </a:cubicBezTo>
                    <a:cubicBezTo>
                      <a:pt x="16" y="0"/>
                      <a:pt x="32" y="0"/>
                      <a:pt x="49"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0" name="Freeform 30">
                <a:extLst>
                  <a:ext uri="{FF2B5EF4-FFF2-40B4-BE49-F238E27FC236}">
                    <a16:creationId xmlns:a16="http://schemas.microsoft.com/office/drawing/2014/main" id="{006B390B-42C2-4B79-90D3-881CC2CFDCE9}"/>
                  </a:ext>
                </a:extLst>
              </p:cNvPr>
              <p:cNvSpPr>
                <a:spLocks/>
              </p:cNvSpPr>
              <p:nvPr/>
            </p:nvSpPr>
            <p:spPr bwMode="auto">
              <a:xfrm>
                <a:off x="7832866" y="3891177"/>
                <a:ext cx="378049" cy="390864"/>
              </a:xfrm>
              <a:custGeom>
                <a:avLst/>
                <a:gdLst>
                  <a:gd name="T0" fmla="*/ 73 w 133"/>
                  <a:gd name="T1" fmla="*/ 137 h 137"/>
                  <a:gd name="T2" fmla="*/ 64 w 133"/>
                  <a:gd name="T3" fmla="*/ 137 h 137"/>
                  <a:gd name="T4" fmla="*/ 58 w 133"/>
                  <a:gd name="T5" fmla="*/ 133 h 137"/>
                  <a:gd name="T6" fmla="*/ 39 w 133"/>
                  <a:gd name="T7" fmla="*/ 80 h 137"/>
                  <a:gd name="T8" fmla="*/ 17 w 133"/>
                  <a:gd name="T9" fmla="*/ 23 h 137"/>
                  <a:gd name="T10" fmla="*/ 13 w 133"/>
                  <a:gd name="T11" fmla="*/ 14 h 137"/>
                  <a:gd name="T12" fmla="*/ 4 w 133"/>
                  <a:gd name="T13" fmla="*/ 7 h 137"/>
                  <a:gd name="T14" fmla="*/ 0 w 133"/>
                  <a:gd name="T15" fmla="*/ 7 h 137"/>
                  <a:gd name="T16" fmla="*/ 0 w 133"/>
                  <a:gd name="T17" fmla="*/ 0 h 137"/>
                  <a:gd name="T18" fmla="*/ 47 w 133"/>
                  <a:gd name="T19" fmla="*/ 0 h 137"/>
                  <a:gd name="T20" fmla="*/ 47 w 133"/>
                  <a:gd name="T21" fmla="*/ 7 h 137"/>
                  <a:gd name="T22" fmla="*/ 39 w 133"/>
                  <a:gd name="T23" fmla="*/ 8 h 137"/>
                  <a:gd name="T24" fmla="*/ 34 w 133"/>
                  <a:gd name="T25" fmla="*/ 15 h 137"/>
                  <a:gd name="T26" fmla="*/ 35 w 133"/>
                  <a:gd name="T27" fmla="*/ 20 h 137"/>
                  <a:gd name="T28" fmla="*/ 68 w 133"/>
                  <a:gd name="T29" fmla="*/ 112 h 137"/>
                  <a:gd name="T30" fmla="*/ 70 w 133"/>
                  <a:gd name="T31" fmla="*/ 116 h 137"/>
                  <a:gd name="T32" fmla="*/ 72 w 133"/>
                  <a:gd name="T33" fmla="*/ 113 h 137"/>
                  <a:gd name="T34" fmla="*/ 106 w 133"/>
                  <a:gd name="T35" fmla="*/ 18 h 137"/>
                  <a:gd name="T36" fmla="*/ 106 w 133"/>
                  <a:gd name="T37" fmla="*/ 16 h 137"/>
                  <a:gd name="T38" fmla="*/ 101 w 133"/>
                  <a:gd name="T39" fmla="*/ 7 h 137"/>
                  <a:gd name="T40" fmla="*/ 94 w 133"/>
                  <a:gd name="T41" fmla="*/ 7 h 137"/>
                  <a:gd name="T42" fmla="*/ 94 w 133"/>
                  <a:gd name="T43" fmla="*/ 0 h 137"/>
                  <a:gd name="T44" fmla="*/ 133 w 133"/>
                  <a:gd name="T45" fmla="*/ 0 h 137"/>
                  <a:gd name="T46" fmla="*/ 133 w 133"/>
                  <a:gd name="T47" fmla="*/ 7 h 137"/>
                  <a:gd name="T48" fmla="*/ 130 w 133"/>
                  <a:gd name="T49" fmla="*/ 7 h 137"/>
                  <a:gd name="T50" fmla="*/ 119 w 133"/>
                  <a:gd name="T51" fmla="*/ 16 h 137"/>
                  <a:gd name="T52" fmla="*/ 110 w 133"/>
                  <a:gd name="T53" fmla="*/ 38 h 137"/>
                  <a:gd name="T54" fmla="*/ 74 w 133"/>
                  <a:gd name="T55" fmla="*/ 133 h 137"/>
                  <a:gd name="T56" fmla="*/ 73 w 133"/>
                  <a:gd name="T5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7">
                    <a:moveTo>
                      <a:pt x="73" y="137"/>
                    </a:moveTo>
                    <a:cubicBezTo>
                      <a:pt x="69" y="137"/>
                      <a:pt x="66" y="137"/>
                      <a:pt x="64" y="137"/>
                    </a:cubicBezTo>
                    <a:cubicBezTo>
                      <a:pt x="61" y="137"/>
                      <a:pt x="59" y="136"/>
                      <a:pt x="58" y="133"/>
                    </a:cubicBezTo>
                    <a:cubicBezTo>
                      <a:pt x="52" y="115"/>
                      <a:pt x="45" y="98"/>
                      <a:pt x="39" y="80"/>
                    </a:cubicBezTo>
                    <a:cubicBezTo>
                      <a:pt x="31" y="61"/>
                      <a:pt x="24" y="42"/>
                      <a:pt x="17" y="23"/>
                    </a:cubicBezTo>
                    <a:cubicBezTo>
                      <a:pt x="16" y="20"/>
                      <a:pt x="15" y="17"/>
                      <a:pt x="13" y="14"/>
                    </a:cubicBezTo>
                    <a:cubicBezTo>
                      <a:pt x="11" y="10"/>
                      <a:pt x="8" y="8"/>
                      <a:pt x="4" y="7"/>
                    </a:cubicBezTo>
                    <a:cubicBezTo>
                      <a:pt x="3" y="7"/>
                      <a:pt x="2" y="7"/>
                      <a:pt x="0" y="7"/>
                    </a:cubicBezTo>
                    <a:cubicBezTo>
                      <a:pt x="0" y="4"/>
                      <a:pt x="0" y="2"/>
                      <a:pt x="0" y="0"/>
                    </a:cubicBezTo>
                    <a:cubicBezTo>
                      <a:pt x="16" y="0"/>
                      <a:pt x="31" y="0"/>
                      <a:pt x="47" y="0"/>
                    </a:cubicBezTo>
                    <a:cubicBezTo>
                      <a:pt x="47" y="2"/>
                      <a:pt x="47" y="4"/>
                      <a:pt x="47" y="7"/>
                    </a:cubicBezTo>
                    <a:cubicBezTo>
                      <a:pt x="44" y="7"/>
                      <a:pt x="42" y="7"/>
                      <a:pt x="39" y="8"/>
                    </a:cubicBezTo>
                    <a:cubicBezTo>
                      <a:pt x="34" y="8"/>
                      <a:pt x="33" y="10"/>
                      <a:pt x="34" y="15"/>
                    </a:cubicBezTo>
                    <a:cubicBezTo>
                      <a:pt x="34" y="17"/>
                      <a:pt x="35" y="19"/>
                      <a:pt x="35" y="20"/>
                    </a:cubicBezTo>
                    <a:cubicBezTo>
                      <a:pt x="46" y="51"/>
                      <a:pt x="57" y="81"/>
                      <a:pt x="68" y="112"/>
                    </a:cubicBezTo>
                    <a:cubicBezTo>
                      <a:pt x="69" y="113"/>
                      <a:pt x="69" y="114"/>
                      <a:pt x="70" y="116"/>
                    </a:cubicBezTo>
                    <a:cubicBezTo>
                      <a:pt x="71" y="114"/>
                      <a:pt x="71" y="113"/>
                      <a:pt x="72" y="113"/>
                    </a:cubicBezTo>
                    <a:cubicBezTo>
                      <a:pt x="83" y="81"/>
                      <a:pt x="94" y="50"/>
                      <a:pt x="106" y="18"/>
                    </a:cubicBezTo>
                    <a:cubicBezTo>
                      <a:pt x="106" y="17"/>
                      <a:pt x="106" y="17"/>
                      <a:pt x="106" y="16"/>
                    </a:cubicBezTo>
                    <a:cubicBezTo>
                      <a:pt x="107" y="10"/>
                      <a:pt x="106" y="8"/>
                      <a:pt x="101" y="7"/>
                    </a:cubicBezTo>
                    <a:cubicBezTo>
                      <a:pt x="98" y="7"/>
                      <a:pt x="96" y="7"/>
                      <a:pt x="94" y="7"/>
                    </a:cubicBezTo>
                    <a:cubicBezTo>
                      <a:pt x="94" y="4"/>
                      <a:pt x="94" y="2"/>
                      <a:pt x="94" y="0"/>
                    </a:cubicBezTo>
                    <a:cubicBezTo>
                      <a:pt x="106" y="0"/>
                      <a:pt x="119" y="0"/>
                      <a:pt x="133" y="0"/>
                    </a:cubicBezTo>
                    <a:cubicBezTo>
                      <a:pt x="133" y="2"/>
                      <a:pt x="133" y="4"/>
                      <a:pt x="133" y="7"/>
                    </a:cubicBezTo>
                    <a:cubicBezTo>
                      <a:pt x="132" y="7"/>
                      <a:pt x="131" y="7"/>
                      <a:pt x="130" y="7"/>
                    </a:cubicBezTo>
                    <a:cubicBezTo>
                      <a:pt x="124" y="8"/>
                      <a:pt x="121" y="11"/>
                      <a:pt x="119" y="16"/>
                    </a:cubicBezTo>
                    <a:cubicBezTo>
                      <a:pt x="116" y="24"/>
                      <a:pt x="113" y="31"/>
                      <a:pt x="110" y="38"/>
                    </a:cubicBezTo>
                    <a:cubicBezTo>
                      <a:pt x="98" y="70"/>
                      <a:pt x="86" y="101"/>
                      <a:pt x="74" y="133"/>
                    </a:cubicBezTo>
                    <a:cubicBezTo>
                      <a:pt x="74" y="134"/>
                      <a:pt x="73" y="135"/>
                      <a:pt x="73" y="1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1" name="Freeform 31">
                <a:extLst>
                  <a:ext uri="{FF2B5EF4-FFF2-40B4-BE49-F238E27FC236}">
                    <a16:creationId xmlns:a16="http://schemas.microsoft.com/office/drawing/2014/main" id="{50061FAB-489C-4780-AFC9-07435CFCBEA5}"/>
                  </a:ext>
                </a:extLst>
              </p:cNvPr>
              <p:cNvSpPr>
                <a:spLocks/>
              </p:cNvSpPr>
              <p:nvPr/>
            </p:nvSpPr>
            <p:spPr bwMode="auto">
              <a:xfrm>
                <a:off x="9844855" y="3891177"/>
                <a:ext cx="342807" cy="384457"/>
              </a:xfrm>
              <a:custGeom>
                <a:avLst/>
                <a:gdLst>
                  <a:gd name="T0" fmla="*/ 85 w 120"/>
                  <a:gd name="T1" fmla="*/ 127 h 135"/>
                  <a:gd name="T2" fmla="*/ 85 w 120"/>
                  <a:gd name="T3" fmla="*/ 134 h 135"/>
                  <a:gd name="T4" fmla="*/ 35 w 120"/>
                  <a:gd name="T5" fmla="*/ 134 h 135"/>
                  <a:gd name="T6" fmla="*/ 35 w 120"/>
                  <a:gd name="T7" fmla="*/ 127 h 135"/>
                  <a:gd name="T8" fmla="*/ 44 w 120"/>
                  <a:gd name="T9" fmla="*/ 126 h 135"/>
                  <a:gd name="T10" fmla="*/ 50 w 120"/>
                  <a:gd name="T11" fmla="*/ 120 h 135"/>
                  <a:gd name="T12" fmla="*/ 51 w 120"/>
                  <a:gd name="T13" fmla="*/ 113 h 135"/>
                  <a:gd name="T14" fmla="*/ 51 w 120"/>
                  <a:gd name="T15" fmla="*/ 85 h 135"/>
                  <a:gd name="T16" fmla="*/ 50 w 120"/>
                  <a:gd name="T17" fmla="*/ 79 h 135"/>
                  <a:gd name="T18" fmla="*/ 17 w 120"/>
                  <a:gd name="T19" fmla="*/ 19 h 135"/>
                  <a:gd name="T20" fmla="*/ 15 w 120"/>
                  <a:gd name="T21" fmla="*/ 15 h 135"/>
                  <a:gd name="T22" fmla="*/ 3 w 120"/>
                  <a:gd name="T23" fmla="*/ 7 h 135"/>
                  <a:gd name="T24" fmla="*/ 0 w 120"/>
                  <a:gd name="T25" fmla="*/ 7 h 135"/>
                  <a:gd name="T26" fmla="*/ 0 w 120"/>
                  <a:gd name="T27" fmla="*/ 0 h 135"/>
                  <a:gd name="T28" fmla="*/ 48 w 120"/>
                  <a:gd name="T29" fmla="*/ 0 h 135"/>
                  <a:gd name="T30" fmla="*/ 48 w 120"/>
                  <a:gd name="T31" fmla="*/ 7 h 135"/>
                  <a:gd name="T32" fmla="*/ 40 w 120"/>
                  <a:gd name="T33" fmla="*/ 7 h 135"/>
                  <a:gd name="T34" fmla="*/ 36 w 120"/>
                  <a:gd name="T35" fmla="*/ 14 h 135"/>
                  <a:gd name="T36" fmla="*/ 37 w 120"/>
                  <a:gd name="T37" fmla="*/ 18 h 135"/>
                  <a:gd name="T38" fmla="*/ 61 w 120"/>
                  <a:gd name="T39" fmla="*/ 64 h 135"/>
                  <a:gd name="T40" fmla="*/ 63 w 120"/>
                  <a:gd name="T41" fmla="*/ 68 h 135"/>
                  <a:gd name="T42" fmla="*/ 66 w 120"/>
                  <a:gd name="T43" fmla="*/ 64 h 135"/>
                  <a:gd name="T44" fmla="*/ 91 w 120"/>
                  <a:gd name="T45" fmla="*/ 18 h 135"/>
                  <a:gd name="T46" fmla="*/ 93 w 120"/>
                  <a:gd name="T47" fmla="*/ 12 h 135"/>
                  <a:gd name="T48" fmla="*/ 90 w 120"/>
                  <a:gd name="T49" fmla="*/ 8 h 135"/>
                  <a:gd name="T50" fmla="*/ 81 w 120"/>
                  <a:gd name="T51" fmla="*/ 7 h 135"/>
                  <a:gd name="T52" fmla="*/ 81 w 120"/>
                  <a:gd name="T53" fmla="*/ 0 h 135"/>
                  <a:gd name="T54" fmla="*/ 120 w 120"/>
                  <a:gd name="T55" fmla="*/ 0 h 135"/>
                  <a:gd name="T56" fmla="*/ 120 w 120"/>
                  <a:gd name="T57" fmla="*/ 7 h 135"/>
                  <a:gd name="T58" fmla="*/ 115 w 120"/>
                  <a:gd name="T59" fmla="*/ 8 h 135"/>
                  <a:gd name="T60" fmla="*/ 108 w 120"/>
                  <a:gd name="T61" fmla="*/ 12 h 135"/>
                  <a:gd name="T62" fmla="*/ 103 w 120"/>
                  <a:gd name="T63" fmla="*/ 19 h 135"/>
                  <a:gd name="T64" fmla="*/ 71 w 120"/>
                  <a:gd name="T65" fmla="*/ 75 h 135"/>
                  <a:gd name="T66" fmla="*/ 69 w 120"/>
                  <a:gd name="T67" fmla="*/ 82 h 135"/>
                  <a:gd name="T68" fmla="*/ 69 w 120"/>
                  <a:gd name="T69" fmla="*/ 111 h 135"/>
                  <a:gd name="T70" fmla="*/ 69 w 120"/>
                  <a:gd name="T71" fmla="*/ 118 h 135"/>
                  <a:gd name="T72" fmla="*/ 77 w 120"/>
                  <a:gd name="T73" fmla="*/ 126 h 135"/>
                  <a:gd name="T74" fmla="*/ 85 w 120"/>
                  <a:gd name="T75"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35">
                    <a:moveTo>
                      <a:pt x="85" y="127"/>
                    </a:moveTo>
                    <a:cubicBezTo>
                      <a:pt x="85" y="130"/>
                      <a:pt x="85" y="132"/>
                      <a:pt x="85" y="134"/>
                    </a:cubicBezTo>
                    <a:cubicBezTo>
                      <a:pt x="81" y="135"/>
                      <a:pt x="44" y="135"/>
                      <a:pt x="35" y="134"/>
                    </a:cubicBezTo>
                    <a:cubicBezTo>
                      <a:pt x="35" y="132"/>
                      <a:pt x="35" y="130"/>
                      <a:pt x="35" y="127"/>
                    </a:cubicBezTo>
                    <a:cubicBezTo>
                      <a:pt x="38" y="127"/>
                      <a:pt x="41" y="126"/>
                      <a:pt x="44" y="126"/>
                    </a:cubicBezTo>
                    <a:cubicBezTo>
                      <a:pt x="48" y="126"/>
                      <a:pt x="50" y="124"/>
                      <a:pt x="50" y="120"/>
                    </a:cubicBezTo>
                    <a:cubicBezTo>
                      <a:pt x="51" y="118"/>
                      <a:pt x="51" y="115"/>
                      <a:pt x="51" y="113"/>
                    </a:cubicBezTo>
                    <a:cubicBezTo>
                      <a:pt x="51" y="104"/>
                      <a:pt x="51" y="95"/>
                      <a:pt x="51" y="85"/>
                    </a:cubicBezTo>
                    <a:cubicBezTo>
                      <a:pt x="51" y="83"/>
                      <a:pt x="51" y="81"/>
                      <a:pt x="50" y="79"/>
                    </a:cubicBezTo>
                    <a:cubicBezTo>
                      <a:pt x="39" y="59"/>
                      <a:pt x="28" y="39"/>
                      <a:pt x="17" y="19"/>
                    </a:cubicBezTo>
                    <a:cubicBezTo>
                      <a:pt x="16" y="17"/>
                      <a:pt x="15" y="16"/>
                      <a:pt x="15" y="15"/>
                    </a:cubicBezTo>
                    <a:cubicBezTo>
                      <a:pt x="12" y="10"/>
                      <a:pt x="9" y="7"/>
                      <a:pt x="3" y="7"/>
                    </a:cubicBezTo>
                    <a:cubicBezTo>
                      <a:pt x="2" y="7"/>
                      <a:pt x="1" y="7"/>
                      <a:pt x="0" y="7"/>
                    </a:cubicBezTo>
                    <a:cubicBezTo>
                      <a:pt x="0" y="4"/>
                      <a:pt x="0" y="2"/>
                      <a:pt x="0" y="0"/>
                    </a:cubicBezTo>
                    <a:cubicBezTo>
                      <a:pt x="16" y="0"/>
                      <a:pt x="31" y="0"/>
                      <a:pt x="48" y="0"/>
                    </a:cubicBezTo>
                    <a:cubicBezTo>
                      <a:pt x="48" y="2"/>
                      <a:pt x="48" y="4"/>
                      <a:pt x="48" y="7"/>
                    </a:cubicBezTo>
                    <a:cubicBezTo>
                      <a:pt x="45" y="7"/>
                      <a:pt x="42" y="7"/>
                      <a:pt x="40" y="7"/>
                    </a:cubicBezTo>
                    <a:cubicBezTo>
                      <a:pt x="35" y="8"/>
                      <a:pt x="34" y="10"/>
                      <a:pt x="36" y="14"/>
                    </a:cubicBezTo>
                    <a:cubicBezTo>
                      <a:pt x="36" y="15"/>
                      <a:pt x="37" y="17"/>
                      <a:pt x="37" y="18"/>
                    </a:cubicBezTo>
                    <a:cubicBezTo>
                      <a:pt x="45" y="33"/>
                      <a:pt x="53" y="49"/>
                      <a:pt x="61" y="64"/>
                    </a:cubicBezTo>
                    <a:cubicBezTo>
                      <a:pt x="61" y="65"/>
                      <a:pt x="62" y="66"/>
                      <a:pt x="63" y="68"/>
                    </a:cubicBezTo>
                    <a:cubicBezTo>
                      <a:pt x="64" y="66"/>
                      <a:pt x="65" y="65"/>
                      <a:pt x="66" y="64"/>
                    </a:cubicBezTo>
                    <a:cubicBezTo>
                      <a:pt x="74" y="49"/>
                      <a:pt x="82" y="34"/>
                      <a:pt x="91" y="18"/>
                    </a:cubicBezTo>
                    <a:cubicBezTo>
                      <a:pt x="92" y="16"/>
                      <a:pt x="93" y="14"/>
                      <a:pt x="93" y="12"/>
                    </a:cubicBezTo>
                    <a:cubicBezTo>
                      <a:pt x="94" y="9"/>
                      <a:pt x="93" y="8"/>
                      <a:pt x="90" y="8"/>
                    </a:cubicBezTo>
                    <a:cubicBezTo>
                      <a:pt x="87" y="7"/>
                      <a:pt x="85" y="7"/>
                      <a:pt x="81" y="7"/>
                    </a:cubicBezTo>
                    <a:cubicBezTo>
                      <a:pt x="81" y="4"/>
                      <a:pt x="81" y="2"/>
                      <a:pt x="81" y="0"/>
                    </a:cubicBezTo>
                    <a:cubicBezTo>
                      <a:pt x="94" y="0"/>
                      <a:pt x="107" y="0"/>
                      <a:pt x="120" y="0"/>
                    </a:cubicBezTo>
                    <a:cubicBezTo>
                      <a:pt x="120" y="2"/>
                      <a:pt x="120" y="4"/>
                      <a:pt x="120" y="7"/>
                    </a:cubicBezTo>
                    <a:cubicBezTo>
                      <a:pt x="119" y="7"/>
                      <a:pt x="117" y="7"/>
                      <a:pt x="115" y="8"/>
                    </a:cubicBezTo>
                    <a:cubicBezTo>
                      <a:pt x="112" y="8"/>
                      <a:pt x="109" y="9"/>
                      <a:pt x="108" y="12"/>
                    </a:cubicBezTo>
                    <a:cubicBezTo>
                      <a:pt x="106" y="14"/>
                      <a:pt x="104" y="17"/>
                      <a:pt x="103" y="19"/>
                    </a:cubicBezTo>
                    <a:cubicBezTo>
                      <a:pt x="92" y="38"/>
                      <a:pt x="81" y="56"/>
                      <a:pt x="71" y="75"/>
                    </a:cubicBezTo>
                    <a:cubicBezTo>
                      <a:pt x="69" y="77"/>
                      <a:pt x="68" y="80"/>
                      <a:pt x="69" y="82"/>
                    </a:cubicBezTo>
                    <a:cubicBezTo>
                      <a:pt x="69" y="92"/>
                      <a:pt x="69" y="102"/>
                      <a:pt x="69" y="111"/>
                    </a:cubicBezTo>
                    <a:cubicBezTo>
                      <a:pt x="69" y="114"/>
                      <a:pt x="69" y="116"/>
                      <a:pt x="69" y="118"/>
                    </a:cubicBezTo>
                    <a:cubicBezTo>
                      <a:pt x="70" y="124"/>
                      <a:pt x="71" y="125"/>
                      <a:pt x="77" y="126"/>
                    </a:cubicBezTo>
                    <a:cubicBezTo>
                      <a:pt x="80" y="126"/>
                      <a:pt x="82" y="127"/>
                      <a:pt x="85"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2" name="Freeform 32">
                <a:extLst>
                  <a:ext uri="{FF2B5EF4-FFF2-40B4-BE49-F238E27FC236}">
                    <a16:creationId xmlns:a16="http://schemas.microsoft.com/office/drawing/2014/main" id="{D30E14B5-5B2E-42F0-B3FB-A799A167FB3B}"/>
                  </a:ext>
                </a:extLst>
              </p:cNvPr>
              <p:cNvSpPr>
                <a:spLocks/>
              </p:cNvSpPr>
              <p:nvPr/>
            </p:nvSpPr>
            <p:spPr bwMode="auto">
              <a:xfrm>
                <a:off x="9514863" y="3878362"/>
                <a:ext cx="329992" cy="394068"/>
              </a:xfrm>
              <a:custGeom>
                <a:avLst/>
                <a:gdLst>
                  <a:gd name="T0" fmla="*/ 108 w 116"/>
                  <a:gd name="T1" fmla="*/ 42 h 139"/>
                  <a:gd name="T2" fmla="*/ 102 w 116"/>
                  <a:gd name="T3" fmla="*/ 29 h 139"/>
                  <a:gd name="T4" fmla="*/ 72 w 116"/>
                  <a:gd name="T5" fmla="*/ 14 h 139"/>
                  <a:gd name="T6" fmla="*/ 67 w 116"/>
                  <a:gd name="T7" fmla="*/ 18 h 139"/>
                  <a:gd name="T8" fmla="*/ 66 w 116"/>
                  <a:gd name="T9" fmla="*/ 24 h 139"/>
                  <a:gd name="T10" fmla="*/ 66 w 116"/>
                  <a:gd name="T11" fmla="*/ 115 h 139"/>
                  <a:gd name="T12" fmla="*/ 67 w 116"/>
                  <a:gd name="T13" fmla="*/ 123 h 139"/>
                  <a:gd name="T14" fmla="*/ 75 w 116"/>
                  <a:gd name="T15" fmla="*/ 131 h 139"/>
                  <a:gd name="T16" fmla="*/ 83 w 116"/>
                  <a:gd name="T17" fmla="*/ 132 h 139"/>
                  <a:gd name="T18" fmla="*/ 83 w 116"/>
                  <a:gd name="T19" fmla="*/ 139 h 139"/>
                  <a:gd name="T20" fmla="*/ 33 w 116"/>
                  <a:gd name="T21" fmla="*/ 139 h 139"/>
                  <a:gd name="T22" fmla="*/ 33 w 116"/>
                  <a:gd name="T23" fmla="*/ 132 h 139"/>
                  <a:gd name="T24" fmla="*/ 41 w 116"/>
                  <a:gd name="T25" fmla="*/ 131 h 139"/>
                  <a:gd name="T26" fmla="*/ 49 w 116"/>
                  <a:gd name="T27" fmla="*/ 123 h 139"/>
                  <a:gd name="T28" fmla="*/ 49 w 116"/>
                  <a:gd name="T29" fmla="*/ 118 h 139"/>
                  <a:gd name="T30" fmla="*/ 49 w 116"/>
                  <a:gd name="T31" fmla="*/ 22 h 139"/>
                  <a:gd name="T32" fmla="*/ 41 w 116"/>
                  <a:gd name="T33" fmla="*/ 14 h 139"/>
                  <a:gd name="T34" fmla="*/ 32 w 116"/>
                  <a:gd name="T35" fmla="*/ 15 h 139"/>
                  <a:gd name="T36" fmla="*/ 18 w 116"/>
                  <a:gd name="T37" fmla="*/ 23 h 139"/>
                  <a:gd name="T38" fmla="*/ 11 w 116"/>
                  <a:gd name="T39" fmla="*/ 36 h 139"/>
                  <a:gd name="T40" fmla="*/ 8 w 116"/>
                  <a:gd name="T41" fmla="*/ 42 h 139"/>
                  <a:gd name="T42" fmla="*/ 0 w 116"/>
                  <a:gd name="T43" fmla="*/ 39 h 139"/>
                  <a:gd name="T44" fmla="*/ 13 w 116"/>
                  <a:gd name="T45" fmla="*/ 0 h 139"/>
                  <a:gd name="T46" fmla="*/ 19 w 116"/>
                  <a:gd name="T47" fmla="*/ 0 h 139"/>
                  <a:gd name="T48" fmla="*/ 21 w 116"/>
                  <a:gd name="T49" fmla="*/ 4 h 139"/>
                  <a:gd name="T50" fmla="*/ 95 w 116"/>
                  <a:gd name="T51" fmla="*/ 4 h 139"/>
                  <a:gd name="T52" fmla="*/ 97 w 116"/>
                  <a:gd name="T53" fmla="*/ 0 h 139"/>
                  <a:gd name="T54" fmla="*/ 103 w 116"/>
                  <a:gd name="T55" fmla="*/ 0 h 139"/>
                  <a:gd name="T56" fmla="*/ 116 w 116"/>
                  <a:gd name="T57" fmla="*/ 39 h 139"/>
                  <a:gd name="T58" fmla="*/ 108 w 116"/>
                  <a:gd name="T59"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39">
                    <a:moveTo>
                      <a:pt x="108" y="42"/>
                    </a:moveTo>
                    <a:cubicBezTo>
                      <a:pt x="106" y="37"/>
                      <a:pt x="104" y="33"/>
                      <a:pt x="102" y="29"/>
                    </a:cubicBezTo>
                    <a:cubicBezTo>
                      <a:pt x="96" y="17"/>
                      <a:pt x="85" y="13"/>
                      <a:pt x="72" y="14"/>
                    </a:cubicBezTo>
                    <a:cubicBezTo>
                      <a:pt x="68" y="14"/>
                      <a:pt x="67" y="15"/>
                      <a:pt x="67" y="18"/>
                    </a:cubicBezTo>
                    <a:cubicBezTo>
                      <a:pt x="66" y="20"/>
                      <a:pt x="66" y="22"/>
                      <a:pt x="66" y="24"/>
                    </a:cubicBezTo>
                    <a:cubicBezTo>
                      <a:pt x="66" y="54"/>
                      <a:pt x="66" y="85"/>
                      <a:pt x="66" y="115"/>
                    </a:cubicBezTo>
                    <a:cubicBezTo>
                      <a:pt x="66" y="118"/>
                      <a:pt x="67" y="120"/>
                      <a:pt x="67" y="123"/>
                    </a:cubicBezTo>
                    <a:cubicBezTo>
                      <a:pt x="68" y="128"/>
                      <a:pt x="70" y="130"/>
                      <a:pt x="75" y="131"/>
                    </a:cubicBezTo>
                    <a:cubicBezTo>
                      <a:pt x="78" y="131"/>
                      <a:pt x="80" y="132"/>
                      <a:pt x="83" y="132"/>
                    </a:cubicBezTo>
                    <a:cubicBezTo>
                      <a:pt x="83" y="134"/>
                      <a:pt x="83" y="137"/>
                      <a:pt x="83" y="139"/>
                    </a:cubicBezTo>
                    <a:cubicBezTo>
                      <a:pt x="66" y="139"/>
                      <a:pt x="50" y="139"/>
                      <a:pt x="33" y="139"/>
                    </a:cubicBezTo>
                    <a:cubicBezTo>
                      <a:pt x="33" y="137"/>
                      <a:pt x="33" y="135"/>
                      <a:pt x="33" y="132"/>
                    </a:cubicBezTo>
                    <a:cubicBezTo>
                      <a:pt x="36" y="132"/>
                      <a:pt x="39" y="131"/>
                      <a:pt x="41" y="131"/>
                    </a:cubicBezTo>
                    <a:cubicBezTo>
                      <a:pt x="47" y="130"/>
                      <a:pt x="49" y="128"/>
                      <a:pt x="49" y="123"/>
                    </a:cubicBezTo>
                    <a:cubicBezTo>
                      <a:pt x="49" y="121"/>
                      <a:pt x="49" y="120"/>
                      <a:pt x="49" y="118"/>
                    </a:cubicBezTo>
                    <a:cubicBezTo>
                      <a:pt x="49" y="86"/>
                      <a:pt x="49" y="54"/>
                      <a:pt x="49" y="22"/>
                    </a:cubicBezTo>
                    <a:cubicBezTo>
                      <a:pt x="49" y="14"/>
                      <a:pt x="49" y="13"/>
                      <a:pt x="41" y="14"/>
                    </a:cubicBezTo>
                    <a:cubicBezTo>
                      <a:pt x="38" y="14"/>
                      <a:pt x="35" y="14"/>
                      <a:pt x="32" y="15"/>
                    </a:cubicBezTo>
                    <a:cubicBezTo>
                      <a:pt x="26" y="16"/>
                      <a:pt x="21" y="18"/>
                      <a:pt x="18" y="23"/>
                    </a:cubicBezTo>
                    <a:cubicBezTo>
                      <a:pt x="15" y="27"/>
                      <a:pt x="13" y="32"/>
                      <a:pt x="11" y="36"/>
                    </a:cubicBezTo>
                    <a:cubicBezTo>
                      <a:pt x="10" y="38"/>
                      <a:pt x="9" y="40"/>
                      <a:pt x="8" y="42"/>
                    </a:cubicBezTo>
                    <a:cubicBezTo>
                      <a:pt x="5" y="41"/>
                      <a:pt x="3" y="40"/>
                      <a:pt x="0" y="39"/>
                    </a:cubicBezTo>
                    <a:cubicBezTo>
                      <a:pt x="5" y="26"/>
                      <a:pt x="9" y="13"/>
                      <a:pt x="13" y="0"/>
                    </a:cubicBezTo>
                    <a:cubicBezTo>
                      <a:pt x="15" y="0"/>
                      <a:pt x="17" y="0"/>
                      <a:pt x="19" y="0"/>
                    </a:cubicBezTo>
                    <a:cubicBezTo>
                      <a:pt x="20" y="1"/>
                      <a:pt x="20" y="3"/>
                      <a:pt x="21" y="4"/>
                    </a:cubicBezTo>
                    <a:cubicBezTo>
                      <a:pt x="46" y="4"/>
                      <a:pt x="70" y="4"/>
                      <a:pt x="95" y="4"/>
                    </a:cubicBezTo>
                    <a:cubicBezTo>
                      <a:pt x="95" y="3"/>
                      <a:pt x="96" y="1"/>
                      <a:pt x="97" y="0"/>
                    </a:cubicBezTo>
                    <a:cubicBezTo>
                      <a:pt x="98" y="0"/>
                      <a:pt x="100" y="0"/>
                      <a:pt x="103" y="0"/>
                    </a:cubicBezTo>
                    <a:cubicBezTo>
                      <a:pt x="107" y="13"/>
                      <a:pt x="112" y="26"/>
                      <a:pt x="116" y="39"/>
                    </a:cubicBezTo>
                    <a:cubicBezTo>
                      <a:pt x="113" y="40"/>
                      <a:pt x="111" y="41"/>
                      <a:pt x="108" y="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3" name="Freeform 33">
                <a:extLst>
                  <a:ext uri="{FF2B5EF4-FFF2-40B4-BE49-F238E27FC236}">
                    <a16:creationId xmlns:a16="http://schemas.microsoft.com/office/drawing/2014/main" id="{80557463-D295-47EE-83FE-4E7C2CFE5CA8}"/>
                  </a:ext>
                </a:extLst>
              </p:cNvPr>
              <p:cNvSpPr>
                <a:spLocks/>
              </p:cNvSpPr>
              <p:nvPr/>
            </p:nvSpPr>
            <p:spPr bwMode="auto">
              <a:xfrm>
                <a:off x="5715150" y="3891177"/>
                <a:ext cx="140967" cy="381253"/>
              </a:xfrm>
              <a:custGeom>
                <a:avLst/>
                <a:gdLst>
                  <a:gd name="T0" fmla="*/ 0 w 50"/>
                  <a:gd name="T1" fmla="*/ 134 h 134"/>
                  <a:gd name="T2" fmla="*/ 0 w 50"/>
                  <a:gd name="T3" fmla="*/ 127 h 134"/>
                  <a:gd name="T4" fmla="*/ 9 w 50"/>
                  <a:gd name="T5" fmla="*/ 126 h 134"/>
                  <a:gd name="T6" fmla="*/ 16 w 50"/>
                  <a:gd name="T7" fmla="*/ 119 h 134"/>
                  <a:gd name="T8" fmla="*/ 16 w 50"/>
                  <a:gd name="T9" fmla="*/ 113 h 134"/>
                  <a:gd name="T10" fmla="*/ 16 w 50"/>
                  <a:gd name="T11" fmla="*/ 21 h 134"/>
                  <a:gd name="T12" fmla="*/ 16 w 50"/>
                  <a:gd name="T13" fmla="*/ 13 h 134"/>
                  <a:gd name="T14" fmla="*/ 9 w 50"/>
                  <a:gd name="T15" fmla="*/ 8 h 134"/>
                  <a:gd name="T16" fmla="*/ 1 w 50"/>
                  <a:gd name="T17" fmla="*/ 7 h 134"/>
                  <a:gd name="T18" fmla="*/ 1 w 50"/>
                  <a:gd name="T19" fmla="*/ 0 h 134"/>
                  <a:gd name="T20" fmla="*/ 49 w 50"/>
                  <a:gd name="T21" fmla="*/ 0 h 134"/>
                  <a:gd name="T22" fmla="*/ 49 w 50"/>
                  <a:gd name="T23" fmla="*/ 7 h 134"/>
                  <a:gd name="T24" fmla="*/ 42 w 50"/>
                  <a:gd name="T25" fmla="*/ 8 h 134"/>
                  <a:gd name="T26" fmla="*/ 34 w 50"/>
                  <a:gd name="T27" fmla="*/ 15 h 134"/>
                  <a:gd name="T28" fmla="*/ 33 w 50"/>
                  <a:gd name="T29" fmla="*/ 23 h 134"/>
                  <a:gd name="T30" fmla="*/ 33 w 50"/>
                  <a:gd name="T31" fmla="*/ 113 h 134"/>
                  <a:gd name="T32" fmla="*/ 46 w 50"/>
                  <a:gd name="T33" fmla="*/ 127 h 134"/>
                  <a:gd name="T34" fmla="*/ 49 w 50"/>
                  <a:gd name="T35" fmla="*/ 127 h 134"/>
                  <a:gd name="T36" fmla="*/ 50 w 50"/>
                  <a:gd name="T37" fmla="*/ 131 h 134"/>
                  <a:gd name="T38" fmla="*/ 49 w 50"/>
                  <a:gd name="T39" fmla="*/ 134 h 134"/>
                  <a:gd name="T40" fmla="*/ 0 w 50"/>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4">
                    <a:moveTo>
                      <a:pt x="0" y="134"/>
                    </a:moveTo>
                    <a:cubicBezTo>
                      <a:pt x="0" y="132"/>
                      <a:pt x="0" y="130"/>
                      <a:pt x="0" y="127"/>
                    </a:cubicBezTo>
                    <a:cubicBezTo>
                      <a:pt x="3" y="127"/>
                      <a:pt x="6" y="127"/>
                      <a:pt x="9" y="126"/>
                    </a:cubicBezTo>
                    <a:cubicBezTo>
                      <a:pt x="13" y="125"/>
                      <a:pt x="15" y="124"/>
                      <a:pt x="16" y="119"/>
                    </a:cubicBezTo>
                    <a:cubicBezTo>
                      <a:pt x="16" y="117"/>
                      <a:pt x="16" y="115"/>
                      <a:pt x="16" y="113"/>
                    </a:cubicBezTo>
                    <a:cubicBezTo>
                      <a:pt x="16" y="82"/>
                      <a:pt x="16" y="52"/>
                      <a:pt x="16" y="21"/>
                    </a:cubicBezTo>
                    <a:cubicBezTo>
                      <a:pt x="16" y="18"/>
                      <a:pt x="16" y="16"/>
                      <a:pt x="16" y="13"/>
                    </a:cubicBezTo>
                    <a:cubicBezTo>
                      <a:pt x="15" y="10"/>
                      <a:pt x="13" y="8"/>
                      <a:pt x="9" y="8"/>
                    </a:cubicBezTo>
                    <a:cubicBezTo>
                      <a:pt x="6" y="7"/>
                      <a:pt x="4" y="7"/>
                      <a:pt x="1" y="7"/>
                    </a:cubicBezTo>
                    <a:cubicBezTo>
                      <a:pt x="1" y="4"/>
                      <a:pt x="1" y="2"/>
                      <a:pt x="1" y="0"/>
                    </a:cubicBezTo>
                    <a:cubicBezTo>
                      <a:pt x="17" y="0"/>
                      <a:pt x="33" y="0"/>
                      <a:pt x="49" y="0"/>
                    </a:cubicBezTo>
                    <a:cubicBezTo>
                      <a:pt x="49" y="2"/>
                      <a:pt x="49" y="4"/>
                      <a:pt x="49" y="7"/>
                    </a:cubicBezTo>
                    <a:cubicBezTo>
                      <a:pt x="47" y="7"/>
                      <a:pt x="44" y="7"/>
                      <a:pt x="42" y="8"/>
                    </a:cubicBezTo>
                    <a:cubicBezTo>
                      <a:pt x="38" y="8"/>
                      <a:pt x="35" y="10"/>
                      <a:pt x="34" y="15"/>
                    </a:cubicBezTo>
                    <a:cubicBezTo>
                      <a:pt x="34" y="17"/>
                      <a:pt x="33" y="20"/>
                      <a:pt x="33" y="23"/>
                    </a:cubicBezTo>
                    <a:cubicBezTo>
                      <a:pt x="33" y="53"/>
                      <a:pt x="33" y="83"/>
                      <a:pt x="33" y="113"/>
                    </a:cubicBezTo>
                    <a:cubicBezTo>
                      <a:pt x="33" y="124"/>
                      <a:pt x="36" y="126"/>
                      <a:pt x="46" y="127"/>
                    </a:cubicBezTo>
                    <a:cubicBezTo>
                      <a:pt x="47" y="127"/>
                      <a:pt x="48" y="127"/>
                      <a:pt x="49" y="127"/>
                    </a:cubicBezTo>
                    <a:cubicBezTo>
                      <a:pt x="49" y="128"/>
                      <a:pt x="50" y="129"/>
                      <a:pt x="50" y="131"/>
                    </a:cubicBezTo>
                    <a:cubicBezTo>
                      <a:pt x="50" y="132"/>
                      <a:pt x="49" y="133"/>
                      <a:pt x="49" y="134"/>
                    </a:cubicBezTo>
                    <a:cubicBezTo>
                      <a:pt x="33" y="134"/>
                      <a:pt x="17" y="134"/>
                      <a:pt x="0"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4" name="Freeform 34">
                <a:extLst>
                  <a:ext uri="{FF2B5EF4-FFF2-40B4-BE49-F238E27FC236}">
                    <a16:creationId xmlns:a16="http://schemas.microsoft.com/office/drawing/2014/main" id="{59C332FA-9D18-4C13-8F66-7832ED72F4F6}"/>
                  </a:ext>
                </a:extLst>
              </p:cNvPr>
              <p:cNvSpPr>
                <a:spLocks/>
              </p:cNvSpPr>
              <p:nvPr/>
            </p:nvSpPr>
            <p:spPr bwMode="auto">
              <a:xfrm>
                <a:off x="9354673" y="3891177"/>
                <a:ext cx="137764" cy="384457"/>
              </a:xfrm>
              <a:custGeom>
                <a:avLst/>
                <a:gdLst>
                  <a:gd name="T0" fmla="*/ 0 w 49"/>
                  <a:gd name="T1" fmla="*/ 7 h 135"/>
                  <a:gd name="T2" fmla="*/ 0 w 49"/>
                  <a:gd name="T3" fmla="*/ 0 h 135"/>
                  <a:gd name="T4" fmla="*/ 49 w 49"/>
                  <a:gd name="T5" fmla="*/ 0 h 135"/>
                  <a:gd name="T6" fmla="*/ 49 w 49"/>
                  <a:gd name="T7" fmla="*/ 7 h 135"/>
                  <a:gd name="T8" fmla="*/ 42 w 49"/>
                  <a:gd name="T9" fmla="*/ 8 h 135"/>
                  <a:gd name="T10" fmla="*/ 34 w 49"/>
                  <a:gd name="T11" fmla="*/ 15 h 135"/>
                  <a:gd name="T12" fmla="*/ 33 w 49"/>
                  <a:gd name="T13" fmla="*/ 23 h 135"/>
                  <a:gd name="T14" fmla="*/ 33 w 49"/>
                  <a:gd name="T15" fmla="*/ 113 h 135"/>
                  <a:gd name="T16" fmla="*/ 46 w 49"/>
                  <a:gd name="T17" fmla="*/ 127 h 135"/>
                  <a:gd name="T18" fmla="*/ 49 w 49"/>
                  <a:gd name="T19" fmla="*/ 127 h 135"/>
                  <a:gd name="T20" fmla="*/ 49 w 49"/>
                  <a:gd name="T21" fmla="*/ 134 h 135"/>
                  <a:gd name="T22" fmla="*/ 0 w 49"/>
                  <a:gd name="T23" fmla="*/ 134 h 135"/>
                  <a:gd name="T24" fmla="*/ 0 w 49"/>
                  <a:gd name="T25" fmla="*/ 127 h 135"/>
                  <a:gd name="T26" fmla="*/ 7 w 49"/>
                  <a:gd name="T27" fmla="*/ 126 h 135"/>
                  <a:gd name="T28" fmla="*/ 16 w 49"/>
                  <a:gd name="T29" fmla="*/ 118 h 135"/>
                  <a:gd name="T30" fmla="*/ 16 w 49"/>
                  <a:gd name="T31" fmla="*/ 113 h 135"/>
                  <a:gd name="T32" fmla="*/ 16 w 49"/>
                  <a:gd name="T33" fmla="*/ 20 h 135"/>
                  <a:gd name="T34" fmla="*/ 15 w 49"/>
                  <a:gd name="T35" fmla="*/ 13 h 135"/>
                  <a:gd name="T36" fmla="*/ 9 w 49"/>
                  <a:gd name="T37" fmla="*/ 8 h 135"/>
                  <a:gd name="T38" fmla="*/ 0 w 49"/>
                  <a:gd name="T39"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35">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5" y="10"/>
                      <a:pt x="34" y="15"/>
                    </a:cubicBezTo>
                    <a:cubicBezTo>
                      <a:pt x="33" y="18"/>
                      <a:pt x="33" y="20"/>
                      <a:pt x="33" y="23"/>
                    </a:cubicBezTo>
                    <a:cubicBezTo>
                      <a:pt x="33" y="53"/>
                      <a:pt x="33" y="83"/>
                      <a:pt x="33" y="113"/>
                    </a:cubicBezTo>
                    <a:cubicBezTo>
                      <a:pt x="33" y="124"/>
                      <a:pt x="35" y="126"/>
                      <a:pt x="46" y="127"/>
                    </a:cubicBezTo>
                    <a:cubicBezTo>
                      <a:pt x="47" y="127"/>
                      <a:pt x="48" y="127"/>
                      <a:pt x="49" y="127"/>
                    </a:cubicBezTo>
                    <a:cubicBezTo>
                      <a:pt x="49" y="129"/>
                      <a:pt x="49" y="132"/>
                      <a:pt x="49" y="134"/>
                    </a:cubicBezTo>
                    <a:cubicBezTo>
                      <a:pt x="45" y="135"/>
                      <a:pt x="9" y="135"/>
                      <a:pt x="0" y="134"/>
                    </a:cubicBezTo>
                    <a:cubicBezTo>
                      <a:pt x="0" y="132"/>
                      <a:pt x="0" y="130"/>
                      <a:pt x="0" y="127"/>
                    </a:cubicBezTo>
                    <a:cubicBezTo>
                      <a:pt x="3" y="127"/>
                      <a:pt x="5" y="127"/>
                      <a:pt x="7" y="126"/>
                    </a:cubicBezTo>
                    <a:cubicBezTo>
                      <a:pt x="13" y="126"/>
                      <a:pt x="15" y="124"/>
                      <a:pt x="16" y="118"/>
                    </a:cubicBezTo>
                    <a:cubicBezTo>
                      <a:pt x="16" y="117"/>
                      <a:pt x="16" y="115"/>
                      <a:pt x="16" y="113"/>
                    </a:cubicBezTo>
                    <a:cubicBezTo>
                      <a:pt x="16" y="82"/>
                      <a:pt x="16" y="51"/>
                      <a:pt x="16" y="20"/>
                    </a:cubicBezTo>
                    <a:cubicBezTo>
                      <a:pt x="16" y="18"/>
                      <a:pt x="15" y="16"/>
                      <a:pt x="15" y="13"/>
                    </a:cubicBezTo>
                    <a:cubicBezTo>
                      <a:pt x="14" y="10"/>
                      <a:pt x="12" y="8"/>
                      <a:pt x="9" y="8"/>
                    </a:cubicBezTo>
                    <a:cubicBezTo>
                      <a:pt x="6"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5" name="Freeform 35">
                <a:extLst>
                  <a:ext uri="{FF2B5EF4-FFF2-40B4-BE49-F238E27FC236}">
                    <a16:creationId xmlns:a16="http://schemas.microsoft.com/office/drawing/2014/main" id="{65E12940-8A45-4E0C-84AF-6AA4577F53A2}"/>
                  </a:ext>
                </a:extLst>
              </p:cNvPr>
              <p:cNvSpPr>
                <a:spLocks/>
              </p:cNvSpPr>
              <p:nvPr/>
            </p:nvSpPr>
            <p:spPr bwMode="auto">
              <a:xfrm>
                <a:off x="7675879" y="3891177"/>
                <a:ext cx="137764" cy="381253"/>
              </a:xfrm>
              <a:custGeom>
                <a:avLst/>
                <a:gdLst>
                  <a:gd name="T0" fmla="*/ 0 w 49"/>
                  <a:gd name="T1" fmla="*/ 7 h 134"/>
                  <a:gd name="T2" fmla="*/ 0 w 49"/>
                  <a:gd name="T3" fmla="*/ 0 h 134"/>
                  <a:gd name="T4" fmla="*/ 49 w 49"/>
                  <a:gd name="T5" fmla="*/ 0 h 134"/>
                  <a:gd name="T6" fmla="*/ 49 w 49"/>
                  <a:gd name="T7" fmla="*/ 7 h 134"/>
                  <a:gd name="T8" fmla="*/ 42 w 49"/>
                  <a:gd name="T9" fmla="*/ 8 h 134"/>
                  <a:gd name="T10" fmla="*/ 34 w 49"/>
                  <a:gd name="T11" fmla="*/ 15 h 134"/>
                  <a:gd name="T12" fmla="*/ 33 w 49"/>
                  <a:gd name="T13" fmla="*/ 23 h 134"/>
                  <a:gd name="T14" fmla="*/ 33 w 49"/>
                  <a:gd name="T15" fmla="*/ 112 h 134"/>
                  <a:gd name="T16" fmla="*/ 34 w 49"/>
                  <a:gd name="T17" fmla="*/ 120 h 134"/>
                  <a:gd name="T18" fmla="*/ 40 w 49"/>
                  <a:gd name="T19" fmla="*/ 126 h 134"/>
                  <a:gd name="T20" fmla="*/ 49 w 49"/>
                  <a:gd name="T21" fmla="*/ 127 h 134"/>
                  <a:gd name="T22" fmla="*/ 49 w 49"/>
                  <a:gd name="T23" fmla="*/ 134 h 134"/>
                  <a:gd name="T24" fmla="*/ 0 w 49"/>
                  <a:gd name="T25" fmla="*/ 134 h 134"/>
                  <a:gd name="T26" fmla="*/ 0 w 49"/>
                  <a:gd name="T27" fmla="*/ 127 h 134"/>
                  <a:gd name="T28" fmla="*/ 8 w 49"/>
                  <a:gd name="T29" fmla="*/ 126 h 134"/>
                  <a:gd name="T30" fmla="*/ 15 w 49"/>
                  <a:gd name="T31" fmla="*/ 119 h 134"/>
                  <a:gd name="T32" fmla="*/ 16 w 49"/>
                  <a:gd name="T33" fmla="*/ 110 h 134"/>
                  <a:gd name="T34" fmla="*/ 16 w 49"/>
                  <a:gd name="T35" fmla="*/ 25 h 134"/>
                  <a:gd name="T36" fmla="*/ 15 w 49"/>
                  <a:gd name="T37" fmla="*/ 15 h 134"/>
                  <a:gd name="T38" fmla="*/ 8 w 49"/>
                  <a:gd name="T39" fmla="*/ 8 h 134"/>
                  <a:gd name="T40" fmla="*/ 0 w 49"/>
                  <a:gd name="T41"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4">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4" y="10"/>
                      <a:pt x="34" y="15"/>
                    </a:cubicBezTo>
                    <a:cubicBezTo>
                      <a:pt x="33" y="18"/>
                      <a:pt x="33" y="21"/>
                      <a:pt x="33" y="23"/>
                    </a:cubicBezTo>
                    <a:cubicBezTo>
                      <a:pt x="33" y="53"/>
                      <a:pt x="33" y="83"/>
                      <a:pt x="33" y="112"/>
                    </a:cubicBezTo>
                    <a:cubicBezTo>
                      <a:pt x="33" y="115"/>
                      <a:pt x="33" y="118"/>
                      <a:pt x="34" y="120"/>
                    </a:cubicBezTo>
                    <a:cubicBezTo>
                      <a:pt x="34" y="124"/>
                      <a:pt x="36" y="126"/>
                      <a:pt x="40" y="126"/>
                    </a:cubicBezTo>
                    <a:cubicBezTo>
                      <a:pt x="43" y="126"/>
                      <a:pt x="45" y="127"/>
                      <a:pt x="49" y="127"/>
                    </a:cubicBezTo>
                    <a:cubicBezTo>
                      <a:pt x="49" y="129"/>
                      <a:pt x="49" y="132"/>
                      <a:pt x="49" y="134"/>
                    </a:cubicBezTo>
                    <a:cubicBezTo>
                      <a:pt x="33" y="134"/>
                      <a:pt x="16" y="134"/>
                      <a:pt x="0" y="134"/>
                    </a:cubicBezTo>
                    <a:cubicBezTo>
                      <a:pt x="0" y="132"/>
                      <a:pt x="0" y="130"/>
                      <a:pt x="0" y="127"/>
                    </a:cubicBezTo>
                    <a:cubicBezTo>
                      <a:pt x="3" y="127"/>
                      <a:pt x="6" y="127"/>
                      <a:pt x="8" y="126"/>
                    </a:cubicBezTo>
                    <a:cubicBezTo>
                      <a:pt x="13" y="125"/>
                      <a:pt x="15" y="123"/>
                      <a:pt x="15" y="119"/>
                    </a:cubicBezTo>
                    <a:cubicBezTo>
                      <a:pt x="16" y="116"/>
                      <a:pt x="16" y="113"/>
                      <a:pt x="16" y="110"/>
                    </a:cubicBezTo>
                    <a:cubicBezTo>
                      <a:pt x="16" y="81"/>
                      <a:pt x="16" y="53"/>
                      <a:pt x="16" y="25"/>
                    </a:cubicBezTo>
                    <a:cubicBezTo>
                      <a:pt x="16" y="21"/>
                      <a:pt x="16" y="18"/>
                      <a:pt x="15" y="15"/>
                    </a:cubicBezTo>
                    <a:cubicBezTo>
                      <a:pt x="15" y="10"/>
                      <a:pt x="13" y="8"/>
                      <a:pt x="8" y="8"/>
                    </a:cubicBezTo>
                    <a:cubicBezTo>
                      <a:pt x="5"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3" name="组合 122">
              <a:extLst>
                <a:ext uri="{FF2B5EF4-FFF2-40B4-BE49-F238E27FC236}">
                  <a16:creationId xmlns:a16="http://schemas.microsoft.com/office/drawing/2014/main" id="{F4DC8654-6333-43BF-BBD2-8CC0F92462C8}"/>
                </a:ext>
              </a:extLst>
            </p:cNvPr>
            <p:cNvGrpSpPr/>
            <p:nvPr userDrawn="1"/>
          </p:nvGrpSpPr>
          <p:grpSpPr>
            <a:xfrm>
              <a:off x="10237120" y="539555"/>
              <a:ext cx="1312962" cy="375239"/>
              <a:chOff x="4606634" y="2048989"/>
              <a:chExt cx="5593843" cy="1598699"/>
            </a:xfrm>
            <a:solidFill>
              <a:schemeClr val="accent1">
                <a:alpha val="80000"/>
              </a:schemeClr>
            </a:solidFill>
          </p:grpSpPr>
          <p:sp>
            <p:nvSpPr>
              <p:cNvPr id="148" name="Freeform 9">
                <a:extLst>
                  <a:ext uri="{FF2B5EF4-FFF2-40B4-BE49-F238E27FC236}">
                    <a16:creationId xmlns:a16="http://schemas.microsoft.com/office/drawing/2014/main" id="{1BD02196-28F9-45E0-99D4-C63C486392BF}"/>
                  </a:ext>
                </a:extLst>
              </p:cNvPr>
              <p:cNvSpPr>
                <a:spLocks noEditPoints="1"/>
              </p:cNvSpPr>
              <p:nvPr/>
            </p:nvSpPr>
            <p:spPr bwMode="auto">
              <a:xfrm>
                <a:off x="9274578" y="2071415"/>
                <a:ext cx="925899" cy="1034829"/>
              </a:xfrm>
              <a:custGeom>
                <a:avLst/>
                <a:gdLst>
                  <a:gd name="T0" fmla="*/ 324 w 325"/>
                  <a:gd name="T1" fmla="*/ 106 h 363"/>
                  <a:gd name="T2" fmla="*/ 283 w 325"/>
                  <a:gd name="T3" fmla="*/ 179 h 363"/>
                  <a:gd name="T4" fmla="*/ 247 w 325"/>
                  <a:gd name="T5" fmla="*/ 214 h 363"/>
                  <a:gd name="T6" fmla="*/ 241 w 325"/>
                  <a:gd name="T7" fmla="*/ 228 h 363"/>
                  <a:gd name="T8" fmla="*/ 271 w 325"/>
                  <a:gd name="T9" fmla="*/ 230 h 363"/>
                  <a:gd name="T10" fmla="*/ 282 w 325"/>
                  <a:gd name="T11" fmla="*/ 240 h 363"/>
                  <a:gd name="T12" fmla="*/ 269 w 325"/>
                  <a:gd name="T13" fmla="*/ 277 h 363"/>
                  <a:gd name="T14" fmla="*/ 223 w 325"/>
                  <a:gd name="T15" fmla="*/ 316 h 363"/>
                  <a:gd name="T16" fmla="*/ 176 w 325"/>
                  <a:gd name="T17" fmla="*/ 340 h 363"/>
                  <a:gd name="T18" fmla="*/ 160 w 325"/>
                  <a:gd name="T19" fmla="*/ 339 h 363"/>
                  <a:gd name="T20" fmla="*/ 165 w 325"/>
                  <a:gd name="T21" fmla="*/ 329 h 363"/>
                  <a:gd name="T22" fmla="*/ 195 w 325"/>
                  <a:gd name="T23" fmla="*/ 302 h 363"/>
                  <a:gd name="T24" fmla="*/ 214 w 325"/>
                  <a:gd name="T25" fmla="*/ 282 h 363"/>
                  <a:gd name="T26" fmla="*/ 223 w 325"/>
                  <a:gd name="T27" fmla="*/ 265 h 363"/>
                  <a:gd name="T28" fmla="*/ 220 w 325"/>
                  <a:gd name="T29" fmla="*/ 257 h 363"/>
                  <a:gd name="T30" fmla="*/ 179 w 325"/>
                  <a:gd name="T31" fmla="*/ 289 h 363"/>
                  <a:gd name="T32" fmla="*/ 106 w 325"/>
                  <a:gd name="T33" fmla="*/ 335 h 363"/>
                  <a:gd name="T34" fmla="*/ 20 w 325"/>
                  <a:gd name="T35" fmla="*/ 363 h 363"/>
                  <a:gd name="T36" fmla="*/ 4 w 325"/>
                  <a:gd name="T37" fmla="*/ 360 h 363"/>
                  <a:gd name="T38" fmla="*/ 78 w 325"/>
                  <a:gd name="T39" fmla="*/ 306 h 363"/>
                  <a:gd name="T40" fmla="*/ 102 w 325"/>
                  <a:gd name="T41" fmla="*/ 295 h 363"/>
                  <a:gd name="T42" fmla="*/ 208 w 325"/>
                  <a:gd name="T43" fmla="*/ 238 h 363"/>
                  <a:gd name="T44" fmla="*/ 207 w 325"/>
                  <a:gd name="T45" fmla="*/ 232 h 363"/>
                  <a:gd name="T46" fmla="*/ 171 w 325"/>
                  <a:gd name="T47" fmla="*/ 243 h 363"/>
                  <a:gd name="T48" fmla="*/ 163 w 325"/>
                  <a:gd name="T49" fmla="*/ 239 h 363"/>
                  <a:gd name="T50" fmla="*/ 170 w 325"/>
                  <a:gd name="T51" fmla="*/ 226 h 363"/>
                  <a:gd name="T52" fmla="*/ 154 w 325"/>
                  <a:gd name="T53" fmla="*/ 206 h 363"/>
                  <a:gd name="T54" fmla="*/ 122 w 325"/>
                  <a:gd name="T55" fmla="*/ 224 h 363"/>
                  <a:gd name="T56" fmla="*/ 99 w 325"/>
                  <a:gd name="T57" fmla="*/ 236 h 363"/>
                  <a:gd name="T58" fmla="*/ 100 w 325"/>
                  <a:gd name="T59" fmla="*/ 222 h 363"/>
                  <a:gd name="T60" fmla="*/ 116 w 325"/>
                  <a:gd name="T61" fmla="*/ 204 h 363"/>
                  <a:gd name="T62" fmla="*/ 118 w 325"/>
                  <a:gd name="T63" fmla="*/ 183 h 363"/>
                  <a:gd name="T64" fmla="*/ 116 w 325"/>
                  <a:gd name="T65" fmla="*/ 174 h 363"/>
                  <a:gd name="T66" fmla="*/ 143 w 325"/>
                  <a:gd name="T67" fmla="*/ 167 h 363"/>
                  <a:gd name="T68" fmla="*/ 158 w 325"/>
                  <a:gd name="T69" fmla="*/ 145 h 363"/>
                  <a:gd name="T70" fmla="*/ 147 w 325"/>
                  <a:gd name="T71" fmla="*/ 144 h 363"/>
                  <a:gd name="T72" fmla="*/ 132 w 325"/>
                  <a:gd name="T73" fmla="*/ 141 h 363"/>
                  <a:gd name="T74" fmla="*/ 141 w 325"/>
                  <a:gd name="T75" fmla="*/ 129 h 363"/>
                  <a:gd name="T76" fmla="*/ 140 w 325"/>
                  <a:gd name="T77" fmla="*/ 115 h 363"/>
                  <a:gd name="T78" fmla="*/ 112 w 325"/>
                  <a:gd name="T79" fmla="*/ 96 h 363"/>
                  <a:gd name="T80" fmla="*/ 127 w 325"/>
                  <a:gd name="T81" fmla="*/ 92 h 363"/>
                  <a:gd name="T82" fmla="*/ 167 w 325"/>
                  <a:gd name="T83" fmla="*/ 81 h 363"/>
                  <a:gd name="T84" fmla="*/ 203 w 325"/>
                  <a:gd name="T85" fmla="*/ 36 h 363"/>
                  <a:gd name="T86" fmla="*/ 204 w 325"/>
                  <a:gd name="T87" fmla="*/ 10 h 363"/>
                  <a:gd name="T88" fmla="*/ 216 w 325"/>
                  <a:gd name="T89" fmla="*/ 3 h 363"/>
                  <a:gd name="T90" fmla="*/ 224 w 325"/>
                  <a:gd name="T91" fmla="*/ 56 h 363"/>
                  <a:gd name="T92" fmla="*/ 205 w 325"/>
                  <a:gd name="T93" fmla="*/ 91 h 363"/>
                  <a:gd name="T94" fmla="*/ 208 w 325"/>
                  <a:gd name="T95" fmla="*/ 105 h 363"/>
                  <a:gd name="T96" fmla="*/ 267 w 325"/>
                  <a:gd name="T97" fmla="*/ 87 h 363"/>
                  <a:gd name="T98" fmla="*/ 297 w 325"/>
                  <a:gd name="T99" fmla="*/ 85 h 363"/>
                  <a:gd name="T100" fmla="*/ 309 w 325"/>
                  <a:gd name="T101" fmla="*/ 86 h 363"/>
                  <a:gd name="T102" fmla="*/ 325 w 325"/>
                  <a:gd name="T103" fmla="*/ 104 h 363"/>
                  <a:gd name="T104" fmla="*/ 198 w 325"/>
                  <a:gd name="T105" fmla="*/ 126 h 363"/>
                  <a:gd name="T106" fmla="*/ 164 w 325"/>
                  <a:gd name="T107" fmla="*/ 175 h 363"/>
                  <a:gd name="T108" fmla="*/ 181 w 325"/>
                  <a:gd name="T109" fmla="*/ 191 h 363"/>
                  <a:gd name="T110" fmla="*/ 186 w 325"/>
                  <a:gd name="T111" fmla="*/ 173 h 363"/>
                  <a:gd name="T112" fmla="*/ 199 w 325"/>
                  <a:gd name="T113" fmla="*/ 170 h 363"/>
                  <a:gd name="T114" fmla="*/ 206 w 325"/>
                  <a:gd name="T115" fmla="*/ 204 h 363"/>
                  <a:gd name="T116" fmla="*/ 217 w 325"/>
                  <a:gd name="T117" fmla="*/ 206 h 363"/>
                  <a:gd name="T118" fmla="*/ 229 w 325"/>
                  <a:gd name="T119" fmla="*/ 188 h 363"/>
                  <a:gd name="T120" fmla="*/ 261 w 325"/>
                  <a:gd name="T121" fmla="*/ 141 h 363"/>
                  <a:gd name="T122" fmla="*/ 250 w 325"/>
                  <a:gd name="T123" fmla="*/ 134 h 363"/>
                  <a:gd name="T124" fmla="*/ 206 w 325"/>
                  <a:gd name="T125" fmla="*/ 12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 h="363">
                    <a:moveTo>
                      <a:pt x="325" y="104"/>
                    </a:moveTo>
                    <a:cubicBezTo>
                      <a:pt x="325" y="104"/>
                      <a:pt x="324" y="105"/>
                      <a:pt x="324" y="106"/>
                    </a:cubicBezTo>
                    <a:cubicBezTo>
                      <a:pt x="323" y="108"/>
                      <a:pt x="323" y="111"/>
                      <a:pt x="322" y="114"/>
                    </a:cubicBezTo>
                    <a:cubicBezTo>
                      <a:pt x="312" y="138"/>
                      <a:pt x="300" y="160"/>
                      <a:pt x="283" y="179"/>
                    </a:cubicBezTo>
                    <a:cubicBezTo>
                      <a:pt x="275" y="188"/>
                      <a:pt x="267" y="197"/>
                      <a:pt x="259" y="205"/>
                    </a:cubicBezTo>
                    <a:cubicBezTo>
                      <a:pt x="255" y="209"/>
                      <a:pt x="251" y="211"/>
                      <a:pt x="247" y="214"/>
                    </a:cubicBezTo>
                    <a:cubicBezTo>
                      <a:pt x="244" y="217"/>
                      <a:pt x="241" y="219"/>
                      <a:pt x="239" y="223"/>
                    </a:cubicBezTo>
                    <a:cubicBezTo>
                      <a:pt x="237" y="226"/>
                      <a:pt x="238" y="227"/>
                      <a:pt x="241" y="228"/>
                    </a:cubicBezTo>
                    <a:cubicBezTo>
                      <a:pt x="243" y="228"/>
                      <a:pt x="245" y="228"/>
                      <a:pt x="246" y="228"/>
                    </a:cubicBezTo>
                    <a:cubicBezTo>
                      <a:pt x="255" y="229"/>
                      <a:pt x="263" y="230"/>
                      <a:pt x="271" y="230"/>
                    </a:cubicBezTo>
                    <a:cubicBezTo>
                      <a:pt x="272" y="230"/>
                      <a:pt x="274" y="231"/>
                      <a:pt x="275" y="231"/>
                    </a:cubicBezTo>
                    <a:cubicBezTo>
                      <a:pt x="280" y="233"/>
                      <a:pt x="282" y="235"/>
                      <a:pt x="282" y="240"/>
                    </a:cubicBezTo>
                    <a:cubicBezTo>
                      <a:pt x="283" y="247"/>
                      <a:pt x="282" y="253"/>
                      <a:pt x="279" y="259"/>
                    </a:cubicBezTo>
                    <a:cubicBezTo>
                      <a:pt x="277" y="265"/>
                      <a:pt x="273" y="271"/>
                      <a:pt x="269" y="277"/>
                    </a:cubicBezTo>
                    <a:cubicBezTo>
                      <a:pt x="260" y="289"/>
                      <a:pt x="248" y="298"/>
                      <a:pt x="237" y="307"/>
                    </a:cubicBezTo>
                    <a:cubicBezTo>
                      <a:pt x="233" y="311"/>
                      <a:pt x="228" y="314"/>
                      <a:pt x="223" y="316"/>
                    </a:cubicBezTo>
                    <a:cubicBezTo>
                      <a:pt x="213" y="321"/>
                      <a:pt x="203" y="327"/>
                      <a:pt x="193" y="332"/>
                    </a:cubicBezTo>
                    <a:cubicBezTo>
                      <a:pt x="187" y="334"/>
                      <a:pt x="182" y="337"/>
                      <a:pt x="176" y="340"/>
                    </a:cubicBezTo>
                    <a:cubicBezTo>
                      <a:pt x="173" y="341"/>
                      <a:pt x="169" y="341"/>
                      <a:pt x="166" y="342"/>
                    </a:cubicBezTo>
                    <a:cubicBezTo>
                      <a:pt x="164" y="342"/>
                      <a:pt x="161" y="341"/>
                      <a:pt x="160" y="339"/>
                    </a:cubicBezTo>
                    <a:cubicBezTo>
                      <a:pt x="159" y="337"/>
                      <a:pt x="160" y="335"/>
                      <a:pt x="162" y="333"/>
                    </a:cubicBezTo>
                    <a:cubicBezTo>
                      <a:pt x="163" y="332"/>
                      <a:pt x="164" y="330"/>
                      <a:pt x="165" y="329"/>
                    </a:cubicBezTo>
                    <a:cubicBezTo>
                      <a:pt x="173" y="323"/>
                      <a:pt x="181" y="316"/>
                      <a:pt x="189" y="310"/>
                    </a:cubicBezTo>
                    <a:cubicBezTo>
                      <a:pt x="192" y="307"/>
                      <a:pt x="194" y="305"/>
                      <a:pt x="195" y="302"/>
                    </a:cubicBezTo>
                    <a:cubicBezTo>
                      <a:pt x="196" y="300"/>
                      <a:pt x="198" y="297"/>
                      <a:pt x="200" y="295"/>
                    </a:cubicBezTo>
                    <a:cubicBezTo>
                      <a:pt x="205" y="291"/>
                      <a:pt x="210" y="287"/>
                      <a:pt x="214" y="282"/>
                    </a:cubicBezTo>
                    <a:cubicBezTo>
                      <a:pt x="217" y="280"/>
                      <a:pt x="218" y="278"/>
                      <a:pt x="219" y="275"/>
                    </a:cubicBezTo>
                    <a:cubicBezTo>
                      <a:pt x="219" y="271"/>
                      <a:pt x="221" y="268"/>
                      <a:pt x="223" y="265"/>
                    </a:cubicBezTo>
                    <a:cubicBezTo>
                      <a:pt x="225" y="263"/>
                      <a:pt x="227" y="261"/>
                      <a:pt x="229" y="259"/>
                    </a:cubicBezTo>
                    <a:cubicBezTo>
                      <a:pt x="227" y="256"/>
                      <a:pt x="224" y="256"/>
                      <a:pt x="220" y="257"/>
                    </a:cubicBezTo>
                    <a:cubicBezTo>
                      <a:pt x="212" y="260"/>
                      <a:pt x="205" y="264"/>
                      <a:pt x="199" y="270"/>
                    </a:cubicBezTo>
                    <a:cubicBezTo>
                      <a:pt x="192" y="276"/>
                      <a:pt x="186" y="282"/>
                      <a:pt x="179" y="289"/>
                    </a:cubicBezTo>
                    <a:cubicBezTo>
                      <a:pt x="169" y="299"/>
                      <a:pt x="157" y="307"/>
                      <a:pt x="144" y="314"/>
                    </a:cubicBezTo>
                    <a:cubicBezTo>
                      <a:pt x="131" y="320"/>
                      <a:pt x="119" y="328"/>
                      <a:pt x="106" y="335"/>
                    </a:cubicBezTo>
                    <a:cubicBezTo>
                      <a:pt x="89" y="344"/>
                      <a:pt x="72" y="352"/>
                      <a:pt x="53" y="357"/>
                    </a:cubicBezTo>
                    <a:cubicBezTo>
                      <a:pt x="43" y="361"/>
                      <a:pt x="32" y="363"/>
                      <a:pt x="20" y="363"/>
                    </a:cubicBezTo>
                    <a:cubicBezTo>
                      <a:pt x="16" y="362"/>
                      <a:pt x="12" y="361"/>
                      <a:pt x="7" y="361"/>
                    </a:cubicBezTo>
                    <a:cubicBezTo>
                      <a:pt x="6" y="361"/>
                      <a:pt x="5" y="360"/>
                      <a:pt x="4" y="360"/>
                    </a:cubicBezTo>
                    <a:cubicBezTo>
                      <a:pt x="0" y="358"/>
                      <a:pt x="0" y="355"/>
                      <a:pt x="4" y="352"/>
                    </a:cubicBezTo>
                    <a:cubicBezTo>
                      <a:pt x="28" y="337"/>
                      <a:pt x="53" y="321"/>
                      <a:pt x="78" y="306"/>
                    </a:cubicBezTo>
                    <a:cubicBezTo>
                      <a:pt x="84" y="302"/>
                      <a:pt x="91" y="298"/>
                      <a:pt x="98" y="297"/>
                    </a:cubicBezTo>
                    <a:cubicBezTo>
                      <a:pt x="100" y="296"/>
                      <a:pt x="101" y="295"/>
                      <a:pt x="102" y="295"/>
                    </a:cubicBezTo>
                    <a:cubicBezTo>
                      <a:pt x="135" y="275"/>
                      <a:pt x="169" y="257"/>
                      <a:pt x="204" y="241"/>
                    </a:cubicBezTo>
                    <a:cubicBezTo>
                      <a:pt x="205" y="240"/>
                      <a:pt x="207" y="239"/>
                      <a:pt x="208" y="238"/>
                    </a:cubicBezTo>
                    <a:cubicBezTo>
                      <a:pt x="209" y="237"/>
                      <a:pt x="210" y="235"/>
                      <a:pt x="210" y="234"/>
                    </a:cubicBezTo>
                    <a:cubicBezTo>
                      <a:pt x="210" y="233"/>
                      <a:pt x="208" y="232"/>
                      <a:pt x="207" y="232"/>
                    </a:cubicBezTo>
                    <a:cubicBezTo>
                      <a:pt x="201" y="231"/>
                      <a:pt x="196" y="233"/>
                      <a:pt x="190" y="235"/>
                    </a:cubicBezTo>
                    <a:cubicBezTo>
                      <a:pt x="184" y="238"/>
                      <a:pt x="178" y="240"/>
                      <a:pt x="171" y="243"/>
                    </a:cubicBezTo>
                    <a:cubicBezTo>
                      <a:pt x="170" y="243"/>
                      <a:pt x="169" y="244"/>
                      <a:pt x="168" y="244"/>
                    </a:cubicBezTo>
                    <a:cubicBezTo>
                      <a:pt x="164" y="244"/>
                      <a:pt x="163" y="244"/>
                      <a:pt x="163" y="239"/>
                    </a:cubicBezTo>
                    <a:cubicBezTo>
                      <a:pt x="163" y="236"/>
                      <a:pt x="164" y="233"/>
                      <a:pt x="166" y="231"/>
                    </a:cubicBezTo>
                    <a:cubicBezTo>
                      <a:pt x="167" y="229"/>
                      <a:pt x="169" y="228"/>
                      <a:pt x="170" y="226"/>
                    </a:cubicBezTo>
                    <a:cubicBezTo>
                      <a:pt x="172" y="222"/>
                      <a:pt x="172" y="218"/>
                      <a:pt x="168" y="215"/>
                    </a:cubicBezTo>
                    <a:cubicBezTo>
                      <a:pt x="164" y="212"/>
                      <a:pt x="159" y="209"/>
                      <a:pt x="154" y="206"/>
                    </a:cubicBezTo>
                    <a:cubicBezTo>
                      <a:pt x="148" y="203"/>
                      <a:pt x="143" y="205"/>
                      <a:pt x="138" y="210"/>
                    </a:cubicBezTo>
                    <a:cubicBezTo>
                      <a:pt x="133" y="215"/>
                      <a:pt x="128" y="219"/>
                      <a:pt x="122" y="224"/>
                    </a:cubicBezTo>
                    <a:cubicBezTo>
                      <a:pt x="118" y="228"/>
                      <a:pt x="112" y="231"/>
                      <a:pt x="107" y="235"/>
                    </a:cubicBezTo>
                    <a:cubicBezTo>
                      <a:pt x="105" y="236"/>
                      <a:pt x="102" y="238"/>
                      <a:pt x="99" y="236"/>
                    </a:cubicBezTo>
                    <a:cubicBezTo>
                      <a:pt x="97" y="234"/>
                      <a:pt x="97" y="231"/>
                      <a:pt x="98" y="229"/>
                    </a:cubicBezTo>
                    <a:cubicBezTo>
                      <a:pt x="98" y="226"/>
                      <a:pt x="99" y="224"/>
                      <a:pt x="100" y="222"/>
                    </a:cubicBezTo>
                    <a:cubicBezTo>
                      <a:pt x="102" y="219"/>
                      <a:pt x="105" y="217"/>
                      <a:pt x="107" y="214"/>
                    </a:cubicBezTo>
                    <a:cubicBezTo>
                      <a:pt x="110" y="211"/>
                      <a:pt x="113" y="208"/>
                      <a:pt x="116" y="204"/>
                    </a:cubicBezTo>
                    <a:cubicBezTo>
                      <a:pt x="118" y="202"/>
                      <a:pt x="119" y="198"/>
                      <a:pt x="120" y="195"/>
                    </a:cubicBezTo>
                    <a:cubicBezTo>
                      <a:pt x="122" y="191"/>
                      <a:pt x="122" y="187"/>
                      <a:pt x="118" y="183"/>
                    </a:cubicBezTo>
                    <a:cubicBezTo>
                      <a:pt x="116" y="182"/>
                      <a:pt x="115" y="181"/>
                      <a:pt x="115" y="179"/>
                    </a:cubicBezTo>
                    <a:cubicBezTo>
                      <a:pt x="113" y="177"/>
                      <a:pt x="113" y="175"/>
                      <a:pt x="116" y="174"/>
                    </a:cubicBezTo>
                    <a:cubicBezTo>
                      <a:pt x="123" y="173"/>
                      <a:pt x="130" y="171"/>
                      <a:pt x="137" y="170"/>
                    </a:cubicBezTo>
                    <a:cubicBezTo>
                      <a:pt x="140" y="170"/>
                      <a:pt x="141" y="169"/>
                      <a:pt x="143" y="167"/>
                    </a:cubicBezTo>
                    <a:cubicBezTo>
                      <a:pt x="146" y="163"/>
                      <a:pt x="150" y="159"/>
                      <a:pt x="153" y="155"/>
                    </a:cubicBezTo>
                    <a:cubicBezTo>
                      <a:pt x="155" y="152"/>
                      <a:pt x="157" y="149"/>
                      <a:pt x="158" y="145"/>
                    </a:cubicBezTo>
                    <a:cubicBezTo>
                      <a:pt x="159" y="141"/>
                      <a:pt x="157" y="140"/>
                      <a:pt x="154" y="141"/>
                    </a:cubicBezTo>
                    <a:cubicBezTo>
                      <a:pt x="151" y="141"/>
                      <a:pt x="149" y="142"/>
                      <a:pt x="147" y="144"/>
                    </a:cubicBezTo>
                    <a:cubicBezTo>
                      <a:pt x="144" y="146"/>
                      <a:pt x="140" y="146"/>
                      <a:pt x="137" y="145"/>
                    </a:cubicBezTo>
                    <a:cubicBezTo>
                      <a:pt x="134" y="145"/>
                      <a:pt x="133" y="144"/>
                      <a:pt x="132" y="141"/>
                    </a:cubicBezTo>
                    <a:cubicBezTo>
                      <a:pt x="132" y="139"/>
                      <a:pt x="132" y="137"/>
                      <a:pt x="134" y="135"/>
                    </a:cubicBezTo>
                    <a:cubicBezTo>
                      <a:pt x="137" y="133"/>
                      <a:pt x="139" y="131"/>
                      <a:pt x="141" y="129"/>
                    </a:cubicBezTo>
                    <a:cubicBezTo>
                      <a:pt x="143" y="126"/>
                      <a:pt x="144" y="123"/>
                      <a:pt x="144" y="119"/>
                    </a:cubicBezTo>
                    <a:cubicBezTo>
                      <a:pt x="144" y="116"/>
                      <a:pt x="143" y="115"/>
                      <a:pt x="140" y="115"/>
                    </a:cubicBezTo>
                    <a:cubicBezTo>
                      <a:pt x="136" y="115"/>
                      <a:pt x="132" y="115"/>
                      <a:pt x="129" y="114"/>
                    </a:cubicBezTo>
                    <a:cubicBezTo>
                      <a:pt x="119" y="112"/>
                      <a:pt x="114" y="106"/>
                      <a:pt x="112" y="96"/>
                    </a:cubicBezTo>
                    <a:cubicBezTo>
                      <a:pt x="112" y="91"/>
                      <a:pt x="113" y="90"/>
                      <a:pt x="118" y="91"/>
                    </a:cubicBezTo>
                    <a:cubicBezTo>
                      <a:pt x="121" y="91"/>
                      <a:pt x="124" y="91"/>
                      <a:pt x="127" y="92"/>
                    </a:cubicBezTo>
                    <a:cubicBezTo>
                      <a:pt x="137" y="93"/>
                      <a:pt x="146" y="92"/>
                      <a:pt x="155" y="86"/>
                    </a:cubicBezTo>
                    <a:cubicBezTo>
                      <a:pt x="158" y="83"/>
                      <a:pt x="163" y="82"/>
                      <a:pt x="167" y="81"/>
                    </a:cubicBezTo>
                    <a:cubicBezTo>
                      <a:pt x="174" y="79"/>
                      <a:pt x="180" y="76"/>
                      <a:pt x="184" y="70"/>
                    </a:cubicBezTo>
                    <a:cubicBezTo>
                      <a:pt x="193" y="60"/>
                      <a:pt x="200" y="49"/>
                      <a:pt x="203" y="36"/>
                    </a:cubicBezTo>
                    <a:cubicBezTo>
                      <a:pt x="204" y="30"/>
                      <a:pt x="205" y="23"/>
                      <a:pt x="205" y="17"/>
                    </a:cubicBezTo>
                    <a:cubicBezTo>
                      <a:pt x="204" y="15"/>
                      <a:pt x="204" y="13"/>
                      <a:pt x="204" y="10"/>
                    </a:cubicBezTo>
                    <a:cubicBezTo>
                      <a:pt x="204" y="7"/>
                      <a:pt x="204" y="4"/>
                      <a:pt x="207" y="2"/>
                    </a:cubicBezTo>
                    <a:cubicBezTo>
                      <a:pt x="211" y="0"/>
                      <a:pt x="213" y="2"/>
                      <a:pt x="216" y="3"/>
                    </a:cubicBezTo>
                    <a:cubicBezTo>
                      <a:pt x="230" y="11"/>
                      <a:pt x="236" y="28"/>
                      <a:pt x="230" y="43"/>
                    </a:cubicBezTo>
                    <a:cubicBezTo>
                      <a:pt x="229" y="48"/>
                      <a:pt x="226" y="52"/>
                      <a:pt x="224" y="56"/>
                    </a:cubicBezTo>
                    <a:cubicBezTo>
                      <a:pt x="219" y="64"/>
                      <a:pt x="214" y="72"/>
                      <a:pt x="209" y="80"/>
                    </a:cubicBezTo>
                    <a:cubicBezTo>
                      <a:pt x="207" y="83"/>
                      <a:pt x="206" y="87"/>
                      <a:pt x="205" y="91"/>
                    </a:cubicBezTo>
                    <a:cubicBezTo>
                      <a:pt x="204" y="93"/>
                      <a:pt x="203" y="95"/>
                      <a:pt x="203" y="98"/>
                    </a:cubicBezTo>
                    <a:cubicBezTo>
                      <a:pt x="203" y="102"/>
                      <a:pt x="205" y="104"/>
                      <a:pt x="208" y="105"/>
                    </a:cubicBezTo>
                    <a:cubicBezTo>
                      <a:pt x="213" y="106"/>
                      <a:pt x="217" y="105"/>
                      <a:pt x="221" y="104"/>
                    </a:cubicBezTo>
                    <a:cubicBezTo>
                      <a:pt x="236" y="97"/>
                      <a:pt x="251" y="91"/>
                      <a:pt x="267" y="87"/>
                    </a:cubicBezTo>
                    <a:cubicBezTo>
                      <a:pt x="274" y="85"/>
                      <a:pt x="280" y="84"/>
                      <a:pt x="287" y="82"/>
                    </a:cubicBezTo>
                    <a:cubicBezTo>
                      <a:pt x="290" y="82"/>
                      <a:pt x="294" y="82"/>
                      <a:pt x="297" y="85"/>
                    </a:cubicBezTo>
                    <a:cubicBezTo>
                      <a:pt x="299" y="86"/>
                      <a:pt x="301" y="86"/>
                      <a:pt x="304" y="86"/>
                    </a:cubicBezTo>
                    <a:cubicBezTo>
                      <a:pt x="305" y="87"/>
                      <a:pt x="307" y="86"/>
                      <a:pt x="309" y="86"/>
                    </a:cubicBezTo>
                    <a:cubicBezTo>
                      <a:pt x="317" y="86"/>
                      <a:pt x="323" y="89"/>
                      <a:pt x="325" y="97"/>
                    </a:cubicBezTo>
                    <a:cubicBezTo>
                      <a:pt x="325" y="99"/>
                      <a:pt x="325" y="101"/>
                      <a:pt x="325" y="104"/>
                    </a:cubicBezTo>
                    <a:close/>
                    <a:moveTo>
                      <a:pt x="206" y="122"/>
                    </a:moveTo>
                    <a:cubicBezTo>
                      <a:pt x="203" y="122"/>
                      <a:pt x="200" y="123"/>
                      <a:pt x="198" y="126"/>
                    </a:cubicBezTo>
                    <a:cubicBezTo>
                      <a:pt x="189" y="138"/>
                      <a:pt x="179" y="150"/>
                      <a:pt x="169" y="162"/>
                    </a:cubicBezTo>
                    <a:cubicBezTo>
                      <a:pt x="166" y="166"/>
                      <a:pt x="164" y="170"/>
                      <a:pt x="164" y="175"/>
                    </a:cubicBezTo>
                    <a:cubicBezTo>
                      <a:pt x="162" y="184"/>
                      <a:pt x="165" y="188"/>
                      <a:pt x="173" y="193"/>
                    </a:cubicBezTo>
                    <a:cubicBezTo>
                      <a:pt x="176" y="195"/>
                      <a:pt x="179" y="194"/>
                      <a:pt x="181" y="191"/>
                    </a:cubicBezTo>
                    <a:cubicBezTo>
                      <a:pt x="183" y="188"/>
                      <a:pt x="183" y="186"/>
                      <a:pt x="184" y="183"/>
                    </a:cubicBezTo>
                    <a:cubicBezTo>
                      <a:pt x="185" y="180"/>
                      <a:pt x="185" y="176"/>
                      <a:pt x="186" y="173"/>
                    </a:cubicBezTo>
                    <a:cubicBezTo>
                      <a:pt x="187" y="171"/>
                      <a:pt x="188" y="168"/>
                      <a:pt x="190" y="167"/>
                    </a:cubicBezTo>
                    <a:cubicBezTo>
                      <a:pt x="194" y="164"/>
                      <a:pt x="197" y="165"/>
                      <a:pt x="199" y="170"/>
                    </a:cubicBezTo>
                    <a:cubicBezTo>
                      <a:pt x="199" y="171"/>
                      <a:pt x="199" y="171"/>
                      <a:pt x="199" y="172"/>
                    </a:cubicBezTo>
                    <a:cubicBezTo>
                      <a:pt x="202" y="183"/>
                      <a:pt x="205" y="193"/>
                      <a:pt x="206" y="204"/>
                    </a:cubicBezTo>
                    <a:cubicBezTo>
                      <a:pt x="206" y="206"/>
                      <a:pt x="207" y="209"/>
                      <a:pt x="210" y="210"/>
                    </a:cubicBezTo>
                    <a:cubicBezTo>
                      <a:pt x="214" y="210"/>
                      <a:pt x="215" y="208"/>
                      <a:pt x="217" y="206"/>
                    </a:cubicBezTo>
                    <a:cubicBezTo>
                      <a:pt x="217" y="205"/>
                      <a:pt x="217" y="205"/>
                      <a:pt x="218" y="204"/>
                    </a:cubicBezTo>
                    <a:cubicBezTo>
                      <a:pt x="221" y="199"/>
                      <a:pt x="225" y="193"/>
                      <a:pt x="229" y="188"/>
                    </a:cubicBezTo>
                    <a:cubicBezTo>
                      <a:pt x="237" y="177"/>
                      <a:pt x="246" y="167"/>
                      <a:pt x="255" y="157"/>
                    </a:cubicBezTo>
                    <a:cubicBezTo>
                      <a:pt x="259" y="152"/>
                      <a:pt x="261" y="147"/>
                      <a:pt x="261" y="141"/>
                    </a:cubicBezTo>
                    <a:cubicBezTo>
                      <a:pt x="261" y="137"/>
                      <a:pt x="259" y="135"/>
                      <a:pt x="255" y="134"/>
                    </a:cubicBezTo>
                    <a:cubicBezTo>
                      <a:pt x="253" y="134"/>
                      <a:pt x="251" y="134"/>
                      <a:pt x="250" y="134"/>
                    </a:cubicBezTo>
                    <a:cubicBezTo>
                      <a:pt x="240" y="131"/>
                      <a:pt x="231" y="129"/>
                      <a:pt x="221" y="126"/>
                    </a:cubicBezTo>
                    <a:cubicBezTo>
                      <a:pt x="216" y="125"/>
                      <a:pt x="211" y="123"/>
                      <a:pt x="206"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9" name="Freeform 10">
                <a:extLst>
                  <a:ext uri="{FF2B5EF4-FFF2-40B4-BE49-F238E27FC236}">
                    <a16:creationId xmlns:a16="http://schemas.microsoft.com/office/drawing/2014/main" id="{F635BA25-F85D-4FD0-B0FF-9852A3FB35CC}"/>
                  </a:ext>
                </a:extLst>
              </p:cNvPr>
              <p:cNvSpPr>
                <a:spLocks/>
              </p:cNvSpPr>
              <p:nvPr/>
            </p:nvSpPr>
            <p:spPr bwMode="auto">
              <a:xfrm>
                <a:off x="7550931" y="2257236"/>
                <a:ext cx="1089293" cy="1169389"/>
              </a:xfrm>
              <a:custGeom>
                <a:avLst/>
                <a:gdLst>
                  <a:gd name="T0" fmla="*/ 83 w 383"/>
                  <a:gd name="T1" fmla="*/ 410 h 411"/>
                  <a:gd name="T2" fmla="*/ 111 w 383"/>
                  <a:gd name="T3" fmla="*/ 380 h 411"/>
                  <a:gd name="T4" fmla="*/ 136 w 383"/>
                  <a:gd name="T5" fmla="*/ 371 h 411"/>
                  <a:gd name="T6" fmla="*/ 198 w 383"/>
                  <a:gd name="T7" fmla="*/ 294 h 411"/>
                  <a:gd name="T8" fmla="*/ 201 w 383"/>
                  <a:gd name="T9" fmla="*/ 280 h 411"/>
                  <a:gd name="T10" fmla="*/ 197 w 383"/>
                  <a:gd name="T11" fmla="*/ 274 h 411"/>
                  <a:gd name="T12" fmla="*/ 166 w 383"/>
                  <a:gd name="T13" fmla="*/ 283 h 411"/>
                  <a:gd name="T14" fmla="*/ 144 w 383"/>
                  <a:gd name="T15" fmla="*/ 291 h 411"/>
                  <a:gd name="T16" fmla="*/ 123 w 383"/>
                  <a:gd name="T17" fmla="*/ 305 h 411"/>
                  <a:gd name="T18" fmla="*/ 62 w 383"/>
                  <a:gd name="T19" fmla="*/ 344 h 411"/>
                  <a:gd name="T20" fmla="*/ 34 w 383"/>
                  <a:gd name="T21" fmla="*/ 353 h 411"/>
                  <a:gd name="T22" fmla="*/ 9 w 383"/>
                  <a:gd name="T23" fmla="*/ 344 h 411"/>
                  <a:gd name="T24" fmla="*/ 1 w 383"/>
                  <a:gd name="T25" fmla="*/ 322 h 411"/>
                  <a:gd name="T26" fmla="*/ 0 w 383"/>
                  <a:gd name="T27" fmla="*/ 288 h 411"/>
                  <a:gd name="T28" fmla="*/ 1 w 383"/>
                  <a:gd name="T29" fmla="*/ 283 h 411"/>
                  <a:gd name="T30" fmla="*/ 6 w 383"/>
                  <a:gd name="T31" fmla="*/ 282 h 411"/>
                  <a:gd name="T32" fmla="*/ 8 w 383"/>
                  <a:gd name="T33" fmla="*/ 285 h 411"/>
                  <a:gd name="T34" fmla="*/ 10 w 383"/>
                  <a:gd name="T35" fmla="*/ 290 h 411"/>
                  <a:gd name="T36" fmla="*/ 32 w 383"/>
                  <a:gd name="T37" fmla="*/ 298 h 411"/>
                  <a:gd name="T38" fmla="*/ 46 w 383"/>
                  <a:gd name="T39" fmla="*/ 293 h 411"/>
                  <a:gd name="T40" fmla="*/ 53 w 383"/>
                  <a:gd name="T41" fmla="*/ 291 h 411"/>
                  <a:gd name="T42" fmla="*/ 65 w 383"/>
                  <a:gd name="T43" fmla="*/ 288 h 411"/>
                  <a:gd name="T44" fmla="*/ 100 w 383"/>
                  <a:gd name="T45" fmla="*/ 268 h 411"/>
                  <a:gd name="T46" fmla="*/ 156 w 383"/>
                  <a:gd name="T47" fmla="*/ 244 h 411"/>
                  <a:gd name="T48" fmla="*/ 197 w 383"/>
                  <a:gd name="T49" fmla="*/ 229 h 411"/>
                  <a:gd name="T50" fmla="*/ 203 w 383"/>
                  <a:gd name="T51" fmla="*/ 226 h 411"/>
                  <a:gd name="T52" fmla="*/ 219 w 383"/>
                  <a:gd name="T53" fmla="*/ 204 h 411"/>
                  <a:gd name="T54" fmla="*/ 222 w 383"/>
                  <a:gd name="T55" fmla="*/ 124 h 411"/>
                  <a:gd name="T56" fmla="*/ 210 w 383"/>
                  <a:gd name="T57" fmla="*/ 69 h 411"/>
                  <a:gd name="T58" fmla="*/ 197 w 383"/>
                  <a:gd name="T59" fmla="*/ 36 h 411"/>
                  <a:gd name="T60" fmla="*/ 194 w 383"/>
                  <a:gd name="T61" fmla="*/ 10 h 411"/>
                  <a:gd name="T62" fmla="*/ 205 w 383"/>
                  <a:gd name="T63" fmla="*/ 2 h 411"/>
                  <a:gd name="T64" fmla="*/ 230 w 383"/>
                  <a:gd name="T65" fmla="*/ 7 h 411"/>
                  <a:gd name="T66" fmla="*/ 237 w 383"/>
                  <a:gd name="T67" fmla="*/ 10 h 411"/>
                  <a:gd name="T68" fmla="*/ 248 w 383"/>
                  <a:gd name="T69" fmla="*/ 19 h 411"/>
                  <a:gd name="T70" fmla="*/ 265 w 383"/>
                  <a:gd name="T71" fmla="*/ 29 h 411"/>
                  <a:gd name="T72" fmla="*/ 280 w 383"/>
                  <a:gd name="T73" fmla="*/ 49 h 411"/>
                  <a:gd name="T74" fmla="*/ 278 w 383"/>
                  <a:gd name="T75" fmla="*/ 66 h 411"/>
                  <a:gd name="T76" fmla="*/ 273 w 383"/>
                  <a:gd name="T77" fmla="*/ 72 h 411"/>
                  <a:gd name="T78" fmla="*/ 270 w 383"/>
                  <a:gd name="T79" fmla="*/ 77 h 411"/>
                  <a:gd name="T80" fmla="*/ 271 w 383"/>
                  <a:gd name="T81" fmla="*/ 158 h 411"/>
                  <a:gd name="T82" fmla="*/ 273 w 383"/>
                  <a:gd name="T83" fmla="*/ 179 h 411"/>
                  <a:gd name="T84" fmla="*/ 278 w 383"/>
                  <a:gd name="T85" fmla="*/ 182 h 411"/>
                  <a:gd name="T86" fmla="*/ 313 w 383"/>
                  <a:gd name="T87" fmla="*/ 160 h 411"/>
                  <a:gd name="T88" fmla="*/ 325 w 383"/>
                  <a:gd name="T89" fmla="*/ 144 h 411"/>
                  <a:gd name="T90" fmla="*/ 341 w 383"/>
                  <a:gd name="T91" fmla="*/ 128 h 411"/>
                  <a:gd name="T92" fmla="*/ 369 w 383"/>
                  <a:gd name="T93" fmla="*/ 122 h 411"/>
                  <a:gd name="T94" fmla="*/ 380 w 383"/>
                  <a:gd name="T95" fmla="*/ 141 h 411"/>
                  <a:gd name="T96" fmla="*/ 372 w 383"/>
                  <a:gd name="T97" fmla="*/ 154 h 411"/>
                  <a:gd name="T98" fmla="*/ 355 w 383"/>
                  <a:gd name="T99" fmla="*/ 169 h 411"/>
                  <a:gd name="T100" fmla="*/ 314 w 383"/>
                  <a:gd name="T101" fmla="*/ 199 h 411"/>
                  <a:gd name="T102" fmla="*/ 275 w 383"/>
                  <a:gd name="T103" fmla="*/ 229 h 411"/>
                  <a:gd name="T104" fmla="*/ 271 w 383"/>
                  <a:gd name="T105" fmla="*/ 238 h 411"/>
                  <a:gd name="T106" fmla="*/ 254 w 383"/>
                  <a:gd name="T107" fmla="*/ 310 h 411"/>
                  <a:gd name="T108" fmla="*/ 250 w 383"/>
                  <a:gd name="T109" fmla="*/ 320 h 411"/>
                  <a:gd name="T110" fmla="*/ 247 w 383"/>
                  <a:gd name="T111" fmla="*/ 325 h 411"/>
                  <a:gd name="T112" fmla="*/ 173 w 383"/>
                  <a:gd name="T113" fmla="*/ 386 h 411"/>
                  <a:gd name="T114" fmla="*/ 95 w 383"/>
                  <a:gd name="T115" fmla="*/ 410 h 411"/>
                  <a:gd name="T116" fmla="*/ 88 w 383"/>
                  <a:gd name="T117" fmla="*/ 411 h 411"/>
                  <a:gd name="T118" fmla="*/ 83 w 383"/>
                  <a:gd name="T119" fmla="*/ 4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3" h="411">
                    <a:moveTo>
                      <a:pt x="83" y="410"/>
                    </a:moveTo>
                    <a:cubicBezTo>
                      <a:pt x="89" y="396"/>
                      <a:pt x="96" y="385"/>
                      <a:pt x="111" y="380"/>
                    </a:cubicBezTo>
                    <a:cubicBezTo>
                      <a:pt x="120" y="378"/>
                      <a:pt x="128" y="375"/>
                      <a:pt x="136" y="371"/>
                    </a:cubicBezTo>
                    <a:cubicBezTo>
                      <a:pt x="168" y="355"/>
                      <a:pt x="188" y="328"/>
                      <a:pt x="198" y="294"/>
                    </a:cubicBezTo>
                    <a:cubicBezTo>
                      <a:pt x="199" y="289"/>
                      <a:pt x="200" y="284"/>
                      <a:pt x="201" y="280"/>
                    </a:cubicBezTo>
                    <a:cubicBezTo>
                      <a:pt x="202" y="275"/>
                      <a:pt x="201" y="274"/>
                      <a:pt x="197" y="274"/>
                    </a:cubicBezTo>
                    <a:cubicBezTo>
                      <a:pt x="186" y="275"/>
                      <a:pt x="176" y="278"/>
                      <a:pt x="166" y="283"/>
                    </a:cubicBezTo>
                    <a:cubicBezTo>
                      <a:pt x="159" y="286"/>
                      <a:pt x="152" y="289"/>
                      <a:pt x="144" y="291"/>
                    </a:cubicBezTo>
                    <a:cubicBezTo>
                      <a:pt x="136" y="294"/>
                      <a:pt x="130" y="300"/>
                      <a:pt x="123" y="305"/>
                    </a:cubicBezTo>
                    <a:cubicBezTo>
                      <a:pt x="105" y="321"/>
                      <a:pt x="84" y="334"/>
                      <a:pt x="62" y="344"/>
                    </a:cubicBezTo>
                    <a:cubicBezTo>
                      <a:pt x="53" y="348"/>
                      <a:pt x="43" y="351"/>
                      <a:pt x="34" y="353"/>
                    </a:cubicBezTo>
                    <a:cubicBezTo>
                      <a:pt x="24" y="356"/>
                      <a:pt x="15" y="352"/>
                      <a:pt x="9" y="344"/>
                    </a:cubicBezTo>
                    <a:cubicBezTo>
                      <a:pt x="4" y="338"/>
                      <a:pt x="1" y="330"/>
                      <a:pt x="1" y="322"/>
                    </a:cubicBezTo>
                    <a:cubicBezTo>
                      <a:pt x="1" y="310"/>
                      <a:pt x="0" y="299"/>
                      <a:pt x="0" y="288"/>
                    </a:cubicBezTo>
                    <a:cubicBezTo>
                      <a:pt x="0" y="286"/>
                      <a:pt x="0" y="284"/>
                      <a:pt x="1" y="283"/>
                    </a:cubicBezTo>
                    <a:cubicBezTo>
                      <a:pt x="1" y="280"/>
                      <a:pt x="4" y="279"/>
                      <a:pt x="6" y="282"/>
                    </a:cubicBezTo>
                    <a:cubicBezTo>
                      <a:pt x="7" y="283"/>
                      <a:pt x="7" y="284"/>
                      <a:pt x="8" y="285"/>
                    </a:cubicBezTo>
                    <a:cubicBezTo>
                      <a:pt x="9" y="286"/>
                      <a:pt x="9" y="288"/>
                      <a:pt x="10" y="290"/>
                    </a:cubicBezTo>
                    <a:cubicBezTo>
                      <a:pt x="16" y="297"/>
                      <a:pt x="23" y="301"/>
                      <a:pt x="32" y="298"/>
                    </a:cubicBezTo>
                    <a:cubicBezTo>
                      <a:pt x="37" y="297"/>
                      <a:pt x="41" y="295"/>
                      <a:pt x="46" y="293"/>
                    </a:cubicBezTo>
                    <a:cubicBezTo>
                      <a:pt x="48" y="292"/>
                      <a:pt x="51" y="291"/>
                      <a:pt x="53" y="291"/>
                    </a:cubicBezTo>
                    <a:cubicBezTo>
                      <a:pt x="58" y="292"/>
                      <a:pt x="61" y="290"/>
                      <a:pt x="65" y="288"/>
                    </a:cubicBezTo>
                    <a:cubicBezTo>
                      <a:pt x="77" y="282"/>
                      <a:pt x="89" y="275"/>
                      <a:pt x="100" y="268"/>
                    </a:cubicBezTo>
                    <a:cubicBezTo>
                      <a:pt x="118" y="258"/>
                      <a:pt x="137" y="251"/>
                      <a:pt x="156" y="244"/>
                    </a:cubicBezTo>
                    <a:cubicBezTo>
                      <a:pt x="169" y="239"/>
                      <a:pt x="183" y="234"/>
                      <a:pt x="197" y="229"/>
                    </a:cubicBezTo>
                    <a:cubicBezTo>
                      <a:pt x="199" y="228"/>
                      <a:pt x="201" y="227"/>
                      <a:pt x="203" y="226"/>
                    </a:cubicBezTo>
                    <a:cubicBezTo>
                      <a:pt x="212" y="222"/>
                      <a:pt x="218" y="215"/>
                      <a:pt x="219" y="204"/>
                    </a:cubicBezTo>
                    <a:cubicBezTo>
                      <a:pt x="221" y="178"/>
                      <a:pt x="223" y="151"/>
                      <a:pt x="222" y="124"/>
                    </a:cubicBezTo>
                    <a:cubicBezTo>
                      <a:pt x="221" y="105"/>
                      <a:pt x="218" y="87"/>
                      <a:pt x="210" y="69"/>
                    </a:cubicBezTo>
                    <a:cubicBezTo>
                      <a:pt x="205" y="58"/>
                      <a:pt x="201" y="47"/>
                      <a:pt x="197" y="36"/>
                    </a:cubicBezTo>
                    <a:cubicBezTo>
                      <a:pt x="194" y="28"/>
                      <a:pt x="193" y="19"/>
                      <a:pt x="194" y="10"/>
                    </a:cubicBezTo>
                    <a:cubicBezTo>
                      <a:pt x="194" y="4"/>
                      <a:pt x="199" y="0"/>
                      <a:pt x="205" y="2"/>
                    </a:cubicBezTo>
                    <a:cubicBezTo>
                      <a:pt x="213" y="4"/>
                      <a:pt x="222" y="5"/>
                      <a:pt x="230" y="7"/>
                    </a:cubicBezTo>
                    <a:cubicBezTo>
                      <a:pt x="233" y="7"/>
                      <a:pt x="235" y="9"/>
                      <a:pt x="237" y="10"/>
                    </a:cubicBezTo>
                    <a:cubicBezTo>
                      <a:pt x="241" y="13"/>
                      <a:pt x="244" y="16"/>
                      <a:pt x="248" y="19"/>
                    </a:cubicBezTo>
                    <a:cubicBezTo>
                      <a:pt x="253" y="23"/>
                      <a:pt x="259" y="26"/>
                      <a:pt x="265" y="29"/>
                    </a:cubicBezTo>
                    <a:cubicBezTo>
                      <a:pt x="274" y="33"/>
                      <a:pt x="279" y="40"/>
                      <a:pt x="280" y="49"/>
                    </a:cubicBezTo>
                    <a:cubicBezTo>
                      <a:pt x="280" y="55"/>
                      <a:pt x="280" y="60"/>
                      <a:pt x="278" y="66"/>
                    </a:cubicBezTo>
                    <a:cubicBezTo>
                      <a:pt x="277" y="68"/>
                      <a:pt x="275" y="70"/>
                      <a:pt x="273" y="72"/>
                    </a:cubicBezTo>
                    <a:cubicBezTo>
                      <a:pt x="271" y="74"/>
                      <a:pt x="270" y="75"/>
                      <a:pt x="270" y="77"/>
                    </a:cubicBezTo>
                    <a:cubicBezTo>
                      <a:pt x="271" y="104"/>
                      <a:pt x="271" y="131"/>
                      <a:pt x="271" y="158"/>
                    </a:cubicBezTo>
                    <a:cubicBezTo>
                      <a:pt x="272" y="165"/>
                      <a:pt x="272" y="172"/>
                      <a:pt x="273" y="179"/>
                    </a:cubicBezTo>
                    <a:cubicBezTo>
                      <a:pt x="274" y="183"/>
                      <a:pt x="275" y="184"/>
                      <a:pt x="278" y="182"/>
                    </a:cubicBezTo>
                    <a:cubicBezTo>
                      <a:pt x="291" y="176"/>
                      <a:pt x="303" y="170"/>
                      <a:pt x="313" y="160"/>
                    </a:cubicBezTo>
                    <a:cubicBezTo>
                      <a:pt x="317" y="155"/>
                      <a:pt x="321" y="150"/>
                      <a:pt x="325" y="144"/>
                    </a:cubicBezTo>
                    <a:cubicBezTo>
                      <a:pt x="330" y="138"/>
                      <a:pt x="335" y="132"/>
                      <a:pt x="341" y="128"/>
                    </a:cubicBezTo>
                    <a:cubicBezTo>
                      <a:pt x="350" y="122"/>
                      <a:pt x="359" y="120"/>
                      <a:pt x="369" y="122"/>
                    </a:cubicBezTo>
                    <a:cubicBezTo>
                      <a:pt x="379" y="124"/>
                      <a:pt x="383" y="131"/>
                      <a:pt x="380" y="141"/>
                    </a:cubicBezTo>
                    <a:cubicBezTo>
                      <a:pt x="379" y="146"/>
                      <a:pt x="376" y="151"/>
                      <a:pt x="372" y="154"/>
                    </a:cubicBezTo>
                    <a:cubicBezTo>
                      <a:pt x="367" y="160"/>
                      <a:pt x="361" y="165"/>
                      <a:pt x="355" y="169"/>
                    </a:cubicBezTo>
                    <a:cubicBezTo>
                      <a:pt x="341" y="178"/>
                      <a:pt x="328" y="189"/>
                      <a:pt x="314" y="199"/>
                    </a:cubicBezTo>
                    <a:cubicBezTo>
                      <a:pt x="301" y="209"/>
                      <a:pt x="289" y="219"/>
                      <a:pt x="275" y="229"/>
                    </a:cubicBezTo>
                    <a:cubicBezTo>
                      <a:pt x="272" y="232"/>
                      <a:pt x="271" y="234"/>
                      <a:pt x="271" y="238"/>
                    </a:cubicBezTo>
                    <a:cubicBezTo>
                      <a:pt x="267" y="263"/>
                      <a:pt x="262" y="287"/>
                      <a:pt x="254" y="310"/>
                    </a:cubicBezTo>
                    <a:cubicBezTo>
                      <a:pt x="253" y="314"/>
                      <a:pt x="251" y="317"/>
                      <a:pt x="250" y="320"/>
                    </a:cubicBezTo>
                    <a:cubicBezTo>
                      <a:pt x="249" y="322"/>
                      <a:pt x="249" y="324"/>
                      <a:pt x="247" y="325"/>
                    </a:cubicBezTo>
                    <a:cubicBezTo>
                      <a:pt x="226" y="349"/>
                      <a:pt x="202" y="371"/>
                      <a:pt x="173" y="386"/>
                    </a:cubicBezTo>
                    <a:cubicBezTo>
                      <a:pt x="149" y="400"/>
                      <a:pt x="123" y="408"/>
                      <a:pt x="95" y="410"/>
                    </a:cubicBezTo>
                    <a:cubicBezTo>
                      <a:pt x="93" y="410"/>
                      <a:pt x="90" y="411"/>
                      <a:pt x="88" y="411"/>
                    </a:cubicBezTo>
                    <a:cubicBezTo>
                      <a:pt x="87" y="411"/>
                      <a:pt x="85" y="411"/>
                      <a:pt x="83"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0" name="Freeform 11">
                <a:extLst>
                  <a:ext uri="{FF2B5EF4-FFF2-40B4-BE49-F238E27FC236}">
                    <a16:creationId xmlns:a16="http://schemas.microsoft.com/office/drawing/2014/main" id="{3039E95C-D1CC-46F7-9248-92AECF3DF875}"/>
                  </a:ext>
                </a:extLst>
              </p:cNvPr>
              <p:cNvSpPr>
                <a:spLocks noEditPoints="1"/>
              </p:cNvSpPr>
              <p:nvPr/>
            </p:nvSpPr>
            <p:spPr bwMode="auto">
              <a:xfrm>
                <a:off x="4606634" y="2270052"/>
                <a:ext cx="551054" cy="1278318"/>
              </a:xfrm>
              <a:custGeom>
                <a:avLst/>
                <a:gdLst>
                  <a:gd name="T0" fmla="*/ 127 w 193"/>
                  <a:gd name="T1" fmla="*/ 371 h 449"/>
                  <a:gd name="T2" fmla="*/ 63 w 193"/>
                  <a:gd name="T3" fmla="*/ 417 h 449"/>
                  <a:gd name="T4" fmla="*/ 47 w 193"/>
                  <a:gd name="T5" fmla="*/ 433 h 449"/>
                  <a:gd name="T6" fmla="*/ 7 w 193"/>
                  <a:gd name="T7" fmla="*/ 434 h 449"/>
                  <a:gd name="T8" fmla="*/ 1 w 193"/>
                  <a:gd name="T9" fmla="*/ 383 h 449"/>
                  <a:gd name="T10" fmla="*/ 33 w 193"/>
                  <a:gd name="T11" fmla="*/ 331 h 449"/>
                  <a:gd name="T12" fmla="*/ 49 w 193"/>
                  <a:gd name="T13" fmla="*/ 286 h 449"/>
                  <a:gd name="T14" fmla="*/ 50 w 193"/>
                  <a:gd name="T15" fmla="*/ 233 h 449"/>
                  <a:gd name="T16" fmla="*/ 38 w 193"/>
                  <a:gd name="T17" fmla="*/ 207 h 449"/>
                  <a:gd name="T18" fmla="*/ 54 w 193"/>
                  <a:gd name="T19" fmla="*/ 201 h 449"/>
                  <a:gd name="T20" fmla="*/ 75 w 193"/>
                  <a:gd name="T21" fmla="*/ 209 h 449"/>
                  <a:gd name="T22" fmla="*/ 107 w 193"/>
                  <a:gd name="T23" fmla="*/ 223 h 449"/>
                  <a:gd name="T24" fmla="*/ 126 w 193"/>
                  <a:gd name="T25" fmla="*/ 233 h 449"/>
                  <a:gd name="T26" fmla="*/ 133 w 193"/>
                  <a:gd name="T27" fmla="*/ 231 h 449"/>
                  <a:gd name="T28" fmla="*/ 135 w 193"/>
                  <a:gd name="T29" fmla="*/ 200 h 449"/>
                  <a:gd name="T30" fmla="*/ 133 w 193"/>
                  <a:gd name="T31" fmla="*/ 99 h 449"/>
                  <a:gd name="T32" fmla="*/ 105 w 193"/>
                  <a:gd name="T33" fmla="*/ 55 h 449"/>
                  <a:gd name="T34" fmla="*/ 77 w 193"/>
                  <a:gd name="T35" fmla="*/ 9 h 449"/>
                  <a:gd name="T36" fmla="*/ 95 w 193"/>
                  <a:gd name="T37" fmla="*/ 6 h 449"/>
                  <a:gd name="T38" fmla="*/ 165 w 193"/>
                  <a:gd name="T39" fmla="*/ 52 h 449"/>
                  <a:gd name="T40" fmla="*/ 189 w 193"/>
                  <a:gd name="T41" fmla="*/ 83 h 449"/>
                  <a:gd name="T42" fmla="*/ 189 w 193"/>
                  <a:gd name="T43" fmla="*/ 292 h 449"/>
                  <a:gd name="T44" fmla="*/ 165 w 193"/>
                  <a:gd name="T45" fmla="*/ 409 h 449"/>
                  <a:gd name="T46" fmla="*/ 145 w 193"/>
                  <a:gd name="T47" fmla="*/ 428 h 449"/>
                  <a:gd name="T48" fmla="*/ 134 w 193"/>
                  <a:gd name="T49" fmla="*/ 415 h 449"/>
                  <a:gd name="T50" fmla="*/ 131 w 193"/>
                  <a:gd name="T51" fmla="*/ 367 h 449"/>
                  <a:gd name="T52" fmla="*/ 124 w 193"/>
                  <a:gd name="T53" fmla="*/ 264 h 449"/>
                  <a:gd name="T54" fmla="*/ 102 w 193"/>
                  <a:gd name="T55" fmla="*/ 280 h 449"/>
                  <a:gd name="T56" fmla="*/ 81 w 193"/>
                  <a:gd name="T57" fmla="*/ 296 h 449"/>
                  <a:gd name="T58" fmla="*/ 59 w 193"/>
                  <a:gd name="T59" fmla="*/ 331 h 449"/>
                  <a:gd name="T60" fmla="*/ 31 w 193"/>
                  <a:gd name="T61" fmla="*/ 373 h 449"/>
                  <a:gd name="T62" fmla="*/ 46 w 193"/>
                  <a:gd name="T63" fmla="*/ 382 h 449"/>
                  <a:gd name="T64" fmla="*/ 78 w 193"/>
                  <a:gd name="T65" fmla="*/ 363 h 449"/>
                  <a:gd name="T66" fmla="*/ 114 w 193"/>
                  <a:gd name="T67" fmla="*/ 346 h 449"/>
                  <a:gd name="T68" fmla="*/ 133 w 193"/>
                  <a:gd name="T69" fmla="*/ 325 h 449"/>
                  <a:gd name="T70" fmla="*/ 132 w 193"/>
                  <a:gd name="T71" fmla="*/ 2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 h="449">
                    <a:moveTo>
                      <a:pt x="131" y="367"/>
                    </a:moveTo>
                    <a:cubicBezTo>
                      <a:pt x="129" y="369"/>
                      <a:pt x="128" y="370"/>
                      <a:pt x="127" y="371"/>
                    </a:cubicBezTo>
                    <a:cubicBezTo>
                      <a:pt x="112" y="385"/>
                      <a:pt x="97" y="397"/>
                      <a:pt x="80" y="408"/>
                    </a:cubicBezTo>
                    <a:cubicBezTo>
                      <a:pt x="74" y="411"/>
                      <a:pt x="69" y="414"/>
                      <a:pt x="63" y="417"/>
                    </a:cubicBezTo>
                    <a:cubicBezTo>
                      <a:pt x="61" y="419"/>
                      <a:pt x="59" y="420"/>
                      <a:pt x="57" y="422"/>
                    </a:cubicBezTo>
                    <a:cubicBezTo>
                      <a:pt x="54" y="426"/>
                      <a:pt x="50" y="430"/>
                      <a:pt x="47" y="433"/>
                    </a:cubicBezTo>
                    <a:cubicBezTo>
                      <a:pt x="44" y="436"/>
                      <a:pt x="41" y="439"/>
                      <a:pt x="38" y="441"/>
                    </a:cubicBezTo>
                    <a:cubicBezTo>
                      <a:pt x="27" y="449"/>
                      <a:pt x="13" y="446"/>
                      <a:pt x="7" y="434"/>
                    </a:cubicBezTo>
                    <a:cubicBezTo>
                      <a:pt x="4" y="428"/>
                      <a:pt x="2" y="421"/>
                      <a:pt x="1" y="415"/>
                    </a:cubicBezTo>
                    <a:cubicBezTo>
                      <a:pt x="0" y="404"/>
                      <a:pt x="0" y="394"/>
                      <a:pt x="1" y="383"/>
                    </a:cubicBezTo>
                    <a:cubicBezTo>
                      <a:pt x="2" y="379"/>
                      <a:pt x="3" y="374"/>
                      <a:pt x="7" y="372"/>
                    </a:cubicBezTo>
                    <a:cubicBezTo>
                      <a:pt x="20" y="361"/>
                      <a:pt x="28" y="346"/>
                      <a:pt x="33" y="331"/>
                    </a:cubicBezTo>
                    <a:cubicBezTo>
                      <a:pt x="36" y="325"/>
                      <a:pt x="37" y="319"/>
                      <a:pt x="39" y="313"/>
                    </a:cubicBezTo>
                    <a:cubicBezTo>
                      <a:pt x="42" y="304"/>
                      <a:pt x="45" y="294"/>
                      <a:pt x="49" y="286"/>
                    </a:cubicBezTo>
                    <a:cubicBezTo>
                      <a:pt x="56" y="272"/>
                      <a:pt x="56" y="258"/>
                      <a:pt x="53" y="244"/>
                    </a:cubicBezTo>
                    <a:cubicBezTo>
                      <a:pt x="52" y="240"/>
                      <a:pt x="51" y="237"/>
                      <a:pt x="50" y="233"/>
                    </a:cubicBezTo>
                    <a:cubicBezTo>
                      <a:pt x="49" y="229"/>
                      <a:pt x="47" y="225"/>
                      <a:pt x="44" y="221"/>
                    </a:cubicBezTo>
                    <a:cubicBezTo>
                      <a:pt x="42" y="217"/>
                      <a:pt x="39" y="212"/>
                      <a:pt x="38" y="207"/>
                    </a:cubicBezTo>
                    <a:cubicBezTo>
                      <a:pt x="36" y="202"/>
                      <a:pt x="38" y="199"/>
                      <a:pt x="44" y="199"/>
                    </a:cubicBezTo>
                    <a:cubicBezTo>
                      <a:pt x="48" y="199"/>
                      <a:pt x="51" y="199"/>
                      <a:pt x="54" y="201"/>
                    </a:cubicBezTo>
                    <a:cubicBezTo>
                      <a:pt x="55" y="202"/>
                      <a:pt x="56" y="203"/>
                      <a:pt x="57" y="203"/>
                    </a:cubicBezTo>
                    <a:cubicBezTo>
                      <a:pt x="62" y="208"/>
                      <a:pt x="68" y="209"/>
                      <a:pt x="75" y="209"/>
                    </a:cubicBezTo>
                    <a:cubicBezTo>
                      <a:pt x="83" y="209"/>
                      <a:pt x="90" y="212"/>
                      <a:pt x="96" y="218"/>
                    </a:cubicBezTo>
                    <a:cubicBezTo>
                      <a:pt x="99" y="221"/>
                      <a:pt x="103" y="223"/>
                      <a:pt x="107" y="223"/>
                    </a:cubicBezTo>
                    <a:cubicBezTo>
                      <a:pt x="110" y="223"/>
                      <a:pt x="112" y="224"/>
                      <a:pt x="115" y="225"/>
                    </a:cubicBezTo>
                    <a:cubicBezTo>
                      <a:pt x="120" y="226"/>
                      <a:pt x="124" y="229"/>
                      <a:pt x="126" y="233"/>
                    </a:cubicBezTo>
                    <a:cubicBezTo>
                      <a:pt x="126" y="234"/>
                      <a:pt x="127" y="235"/>
                      <a:pt x="128" y="236"/>
                    </a:cubicBezTo>
                    <a:cubicBezTo>
                      <a:pt x="131" y="236"/>
                      <a:pt x="132" y="234"/>
                      <a:pt x="133" y="231"/>
                    </a:cubicBezTo>
                    <a:cubicBezTo>
                      <a:pt x="134" y="229"/>
                      <a:pt x="134" y="227"/>
                      <a:pt x="134" y="225"/>
                    </a:cubicBezTo>
                    <a:cubicBezTo>
                      <a:pt x="134" y="217"/>
                      <a:pt x="134" y="208"/>
                      <a:pt x="135" y="200"/>
                    </a:cubicBezTo>
                    <a:cubicBezTo>
                      <a:pt x="137" y="176"/>
                      <a:pt x="139" y="151"/>
                      <a:pt x="137" y="127"/>
                    </a:cubicBezTo>
                    <a:cubicBezTo>
                      <a:pt x="137" y="118"/>
                      <a:pt x="135" y="109"/>
                      <a:pt x="133" y="99"/>
                    </a:cubicBezTo>
                    <a:cubicBezTo>
                      <a:pt x="132" y="90"/>
                      <a:pt x="127" y="81"/>
                      <a:pt x="121" y="74"/>
                    </a:cubicBezTo>
                    <a:cubicBezTo>
                      <a:pt x="116" y="67"/>
                      <a:pt x="111" y="61"/>
                      <a:pt x="105" y="55"/>
                    </a:cubicBezTo>
                    <a:cubicBezTo>
                      <a:pt x="98" y="46"/>
                      <a:pt x="90" y="36"/>
                      <a:pt x="83" y="27"/>
                    </a:cubicBezTo>
                    <a:cubicBezTo>
                      <a:pt x="79" y="22"/>
                      <a:pt x="77" y="15"/>
                      <a:pt x="77" y="9"/>
                    </a:cubicBezTo>
                    <a:cubicBezTo>
                      <a:pt x="77" y="3"/>
                      <a:pt x="80" y="0"/>
                      <a:pt x="86" y="2"/>
                    </a:cubicBezTo>
                    <a:cubicBezTo>
                      <a:pt x="89" y="2"/>
                      <a:pt x="92" y="4"/>
                      <a:pt x="95" y="6"/>
                    </a:cubicBezTo>
                    <a:cubicBezTo>
                      <a:pt x="105" y="15"/>
                      <a:pt x="116" y="22"/>
                      <a:pt x="128" y="28"/>
                    </a:cubicBezTo>
                    <a:cubicBezTo>
                      <a:pt x="141" y="35"/>
                      <a:pt x="154" y="43"/>
                      <a:pt x="165" y="52"/>
                    </a:cubicBezTo>
                    <a:cubicBezTo>
                      <a:pt x="172" y="58"/>
                      <a:pt x="179" y="64"/>
                      <a:pt x="184" y="72"/>
                    </a:cubicBezTo>
                    <a:cubicBezTo>
                      <a:pt x="186" y="75"/>
                      <a:pt x="188" y="78"/>
                      <a:pt x="189" y="83"/>
                    </a:cubicBezTo>
                    <a:cubicBezTo>
                      <a:pt x="192" y="122"/>
                      <a:pt x="193" y="162"/>
                      <a:pt x="193" y="202"/>
                    </a:cubicBezTo>
                    <a:cubicBezTo>
                      <a:pt x="193" y="232"/>
                      <a:pt x="192" y="262"/>
                      <a:pt x="189" y="292"/>
                    </a:cubicBezTo>
                    <a:cubicBezTo>
                      <a:pt x="186" y="321"/>
                      <a:pt x="183" y="350"/>
                      <a:pt x="176" y="378"/>
                    </a:cubicBezTo>
                    <a:cubicBezTo>
                      <a:pt x="173" y="388"/>
                      <a:pt x="170" y="399"/>
                      <a:pt x="165" y="409"/>
                    </a:cubicBezTo>
                    <a:cubicBezTo>
                      <a:pt x="162" y="414"/>
                      <a:pt x="159" y="419"/>
                      <a:pt x="155" y="423"/>
                    </a:cubicBezTo>
                    <a:cubicBezTo>
                      <a:pt x="152" y="426"/>
                      <a:pt x="149" y="428"/>
                      <a:pt x="145" y="428"/>
                    </a:cubicBezTo>
                    <a:cubicBezTo>
                      <a:pt x="140" y="429"/>
                      <a:pt x="136" y="427"/>
                      <a:pt x="135" y="422"/>
                    </a:cubicBezTo>
                    <a:cubicBezTo>
                      <a:pt x="135" y="420"/>
                      <a:pt x="135" y="418"/>
                      <a:pt x="134" y="415"/>
                    </a:cubicBezTo>
                    <a:cubicBezTo>
                      <a:pt x="134" y="407"/>
                      <a:pt x="135" y="399"/>
                      <a:pt x="135" y="391"/>
                    </a:cubicBezTo>
                    <a:cubicBezTo>
                      <a:pt x="134" y="383"/>
                      <a:pt x="134" y="375"/>
                      <a:pt x="131" y="367"/>
                    </a:cubicBezTo>
                    <a:close/>
                    <a:moveTo>
                      <a:pt x="132" y="255"/>
                    </a:moveTo>
                    <a:cubicBezTo>
                      <a:pt x="127" y="257"/>
                      <a:pt x="125" y="260"/>
                      <a:pt x="124" y="264"/>
                    </a:cubicBezTo>
                    <a:cubicBezTo>
                      <a:pt x="123" y="267"/>
                      <a:pt x="122" y="271"/>
                      <a:pt x="119" y="273"/>
                    </a:cubicBezTo>
                    <a:cubicBezTo>
                      <a:pt x="114" y="277"/>
                      <a:pt x="108" y="280"/>
                      <a:pt x="102" y="280"/>
                    </a:cubicBezTo>
                    <a:cubicBezTo>
                      <a:pt x="97" y="280"/>
                      <a:pt x="94" y="282"/>
                      <a:pt x="91" y="285"/>
                    </a:cubicBezTo>
                    <a:cubicBezTo>
                      <a:pt x="87" y="289"/>
                      <a:pt x="84" y="292"/>
                      <a:pt x="81" y="296"/>
                    </a:cubicBezTo>
                    <a:cubicBezTo>
                      <a:pt x="78" y="299"/>
                      <a:pt x="76" y="302"/>
                      <a:pt x="75" y="305"/>
                    </a:cubicBezTo>
                    <a:cubicBezTo>
                      <a:pt x="71" y="315"/>
                      <a:pt x="66" y="323"/>
                      <a:pt x="59" y="331"/>
                    </a:cubicBezTo>
                    <a:cubicBezTo>
                      <a:pt x="54" y="337"/>
                      <a:pt x="50" y="343"/>
                      <a:pt x="45" y="349"/>
                    </a:cubicBezTo>
                    <a:cubicBezTo>
                      <a:pt x="39" y="356"/>
                      <a:pt x="34" y="364"/>
                      <a:pt x="31" y="373"/>
                    </a:cubicBezTo>
                    <a:cubicBezTo>
                      <a:pt x="29" y="377"/>
                      <a:pt x="29" y="379"/>
                      <a:pt x="34" y="381"/>
                    </a:cubicBezTo>
                    <a:cubicBezTo>
                      <a:pt x="38" y="382"/>
                      <a:pt x="42" y="383"/>
                      <a:pt x="46" y="382"/>
                    </a:cubicBezTo>
                    <a:cubicBezTo>
                      <a:pt x="53" y="381"/>
                      <a:pt x="59" y="378"/>
                      <a:pt x="64" y="374"/>
                    </a:cubicBezTo>
                    <a:cubicBezTo>
                      <a:pt x="69" y="371"/>
                      <a:pt x="73" y="367"/>
                      <a:pt x="78" y="363"/>
                    </a:cubicBezTo>
                    <a:cubicBezTo>
                      <a:pt x="81" y="361"/>
                      <a:pt x="83" y="359"/>
                      <a:pt x="87" y="358"/>
                    </a:cubicBezTo>
                    <a:cubicBezTo>
                      <a:pt x="97" y="356"/>
                      <a:pt x="106" y="351"/>
                      <a:pt x="114" y="346"/>
                    </a:cubicBezTo>
                    <a:cubicBezTo>
                      <a:pt x="119" y="343"/>
                      <a:pt x="123" y="340"/>
                      <a:pt x="127" y="338"/>
                    </a:cubicBezTo>
                    <a:cubicBezTo>
                      <a:pt x="131" y="335"/>
                      <a:pt x="133" y="331"/>
                      <a:pt x="133" y="325"/>
                    </a:cubicBezTo>
                    <a:cubicBezTo>
                      <a:pt x="132" y="304"/>
                      <a:pt x="132" y="282"/>
                      <a:pt x="132" y="260"/>
                    </a:cubicBezTo>
                    <a:cubicBezTo>
                      <a:pt x="132" y="259"/>
                      <a:pt x="132" y="257"/>
                      <a:pt x="132"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1" name="Freeform 12">
                <a:extLst>
                  <a:ext uri="{FF2B5EF4-FFF2-40B4-BE49-F238E27FC236}">
                    <a16:creationId xmlns:a16="http://schemas.microsoft.com/office/drawing/2014/main" id="{D829A78B-B6EB-4549-B14A-40D05309B0CA}"/>
                  </a:ext>
                </a:extLst>
              </p:cNvPr>
              <p:cNvSpPr>
                <a:spLocks/>
              </p:cNvSpPr>
              <p:nvPr/>
            </p:nvSpPr>
            <p:spPr bwMode="auto">
              <a:xfrm>
                <a:off x="5375547" y="2443057"/>
                <a:ext cx="650372" cy="900269"/>
              </a:xfrm>
              <a:custGeom>
                <a:avLst/>
                <a:gdLst>
                  <a:gd name="T0" fmla="*/ 34 w 229"/>
                  <a:gd name="T1" fmla="*/ 0 h 316"/>
                  <a:gd name="T2" fmla="*/ 37 w 229"/>
                  <a:gd name="T3" fmla="*/ 2 h 316"/>
                  <a:gd name="T4" fmla="*/ 69 w 229"/>
                  <a:gd name="T5" fmla="*/ 32 h 316"/>
                  <a:gd name="T6" fmla="*/ 73 w 229"/>
                  <a:gd name="T7" fmla="*/ 38 h 316"/>
                  <a:gd name="T8" fmla="*/ 99 w 229"/>
                  <a:gd name="T9" fmla="*/ 117 h 316"/>
                  <a:gd name="T10" fmla="*/ 101 w 229"/>
                  <a:gd name="T11" fmla="*/ 128 h 316"/>
                  <a:gd name="T12" fmla="*/ 112 w 229"/>
                  <a:gd name="T13" fmla="*/ 132 h 316"/>
                  <a:gd name="T14" fmla="*/ 120 w 229"/>
                  <a:gd name="T15" fmla="*/ 127 h 316"/>
                  <a:gd name="T16" fmla="*/ 145 w 229"/>
                  <a:gd name="T17" fmla="*/ 109 h 316"/>
                  <a:gd name="T18" fmla="*/ 148 w 229"/>
                  <a:gd name="T19" fmla="*/ 103 h 316"/>
                  <a:gd name="T20" fmla="*/ 148 w 229"/>
                  <a:gd name="T21" fmla="*/ 80 h 316"/>
                  <a:gd name="T22" fmla="*/ 159 w 229"/>
                  <a:gd name="T23" fmla="*/ 69 h 316"/>
                  <a:gd name="T24" fmla="*/ 162 w 229"/>
                  <a:gd name="T25" fmla="*/ 71 h 316"/>
                  <a:gd name="T26" fmla="*/ 164 w 229"/>
                  <a:gd name="T27" fmla="*/ 75 h 316"/>
                  <a:gd name="T28" fmla="*/ 171 w 229"/>
                  <a:gd name="T29" fmla="*/ 86 h 316"/>
                  <a:gd name="T30" fmla="*/ 204 w 229"/>
                  <a:gd name="T31" fmla="*/ 104 h 316"/>
                  <a:gd name="T32" fmla="*/ 209 w 229"/>
                  <a:gd name="T33" fmla="*/ 112 h 316"/>
                  <a:gd name="T34" fmla="*/ 169 w 229"/>
                  <a:gd name="T35" fmla="*/ 170 h 316"/>
                  <a:gd name="T36" fmla="*/ 128 w 229"/>
                  <a:gd name="T37" fmla="*/ 175 h 316"/>
                  <a:gd name="T38" fmla="*/ 114 w 229"/>
                  <a:gd name="T39" fmla="*/ 190 h 316"/>
                  <a:gd name="T40" fmla="*/ 115 w 229"/>
                  <a:gd name="T41" fmla="*/ 196 h 316"/>
                  <a:gd name="T42" fmla="*/ 115 w 229"/>
                  <a:gd name="T43" fmla="*/ 219 h 316"/>
                  <a:gd name="T44" fmla="*/ 109 w 229"/>
                  <a:gd name="T45" fmla="*/ 226 h 316"/>
                  <a:gd name="T46" fmla="*/ 89 w 229"/>
                  <a:gd name="T47" fmla="*/ 246 h 316"/>
                  <a:gd name="T48" fmla="*/ 95 w 229"/>
                  <a:gd name="T49" fmla="*/ 260 h 316"/>
                  <a:gd name="T50" fmla="*/ 113 w 229"/>
                  <a:gd name="T51" fmla="*/ 259 h 316"/>
                  <a:gd name="T52" fmla="*/ 148 w 229"/>
                  <a:gd name="T53" fmla="*/ 248 h 316"/>
                  <a:gd name="T54" fmla="*/ 170 w 229"/>
                  <a:gd name="T55" fmla="*/ 243 h 316"/>
                  <a:gd name="T56" fmla="*/ 187 w 229"/>
                  <a:gd name="T57" fmla="*/ 237 h 316"/>
                  <a:gd name="T58" fmla="*/ 212 w 229"/>
                  <a:gd name="T59" fmla="*/ 229 h 316"/>
                  <a:gd name="T60" fmla="*/ 220 w 229"/>
                  <a:gd name="T61" fmla="*/ 229 h 316"/>
                  <a:gd name="T62" fmla="*/ 227 w 229"/>
                  <a:gd name="T63" fmla="*/ 241 h 316"/>
                  <a:gd name="T64" fmla="*/ 214 w 229"/>
                  <a:gd name="T65" fmla="*/ 267 h 316"/>
                  <a:gd name="T66" fmla="*/ 203 w 229"/>
                  <a:gd name="T67" fmla="*/ 277 h 316"/>
                  <a:gd name="T68" fmla="*/ 174 w 229"/>
                  <a:gd name="T69" fmla="*/ 289 h 316"/>
                  <a:gd name="T70" fmla="*/ 140 w 229"/>
                  <a:gd name="T71" fmla="*/ 298 h 316"/>
                  <a:gd name="T72" fmla="*/ 127 w 229"/>
                  <a:gd name="T73" fmla="*/ 298 h 316"/>
                  <a:gd name="T74" fmla="*/ 116 w 229"/>
                  <a:gd name="T75" fmla="*/ 301 h 316"/>
                  <a:gd name="T76" fmla="*/ 55 w 229"/>
                  <a:gd name="T77" fmla="*/ 304 h 316"/>
                  <a:gd name="T78" fmla="*/ 44 w 229"/>
                  <a:gd name="T79" fmla="*/ 292 h 316"/>
                  <a:gd name="T80" fmla="*/ 27 w 229"/>
                  <a:gd name="T81" fmla="*/ 257 h 316"/>
                  <a:gd name="T82" fmla="*/ 25 w 229"/>
                  <a:gd name="T83" fmla="*/ 252 h 316"/>
                  <a:gd name="T84" fmla="*/ 18 w 229"/>
                  <a:gd name="T85" fmla="*/ 217 h 316"/>
                  <a:gd name="T86" fmla="*/ 18 w 229"/>
                  <a:gd name="T87" fmla="*/ 210 h 316"/>
                  <a:gd name="T88" fmla="*/ 1 w 229"/>
                  <a:gd name="T89" fmla="*/ 140 h 316"/>
                  <a:gd name="T90" fmla="*/ 0 w 229"/>
                  <a:gd name="T91" fmla="*/ 134 h 316"/>
                  <a:gd name="T92" fmla="*/ 18 w 229"/>
                  <a:gd name="T93" fmla="*/ 50 h 316"/>
                  <a:gd name="T94" fmla="*/ 32 w 229"/>
                  <a:gd name="T95" fmla="*/ 4 h 316"/>
                  <a:gd name="T96" fmla="*/ 34 w 229"/>
                  <a:gd name="T9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316">
                    <a:moveTo>
                      <a:pt x="34" y="0"/>
                    </a:moveTo>
                    <a:cubicBezTo>
                      <a:pt x="35" y="1"/>
                      <a:pt x="36" y="2"/>
                      <a:pt x="37" y="2"/>
                    </a:cubicBezTo>
                    <a:cubicBezTo>
                      <a:pt x="48" y="12"/>
                      <a:pt x="58" y="22"/>
                      <a:pt x="69" y="32"/>
                    </a:cubicBezTo>
                    <a:cubicBezTo>
                      <a:pt x="71" y="34"/>
                      <a:pt x="72" y="36"/>
                      <a:pt x="73" y="38"/>
                    </a:cubicBezTo>
                    <a:cubicBezTo>
                      <a:pt x="86" y="63"/>
                      <a:pt x="94" y="89"/>
                      <a:pt x="99" y="117"/>
                    </a:cubicBezTo>
                    <a:cubicBezTo>
                      <a:pt x="99" y="120"/>
                      <a:pt x="100" y="124"/>
                      <a:pt x="101" y="128"/>
                    </a:cubicBezTo>
                    <a:cubicBezTo>
                      <a:pt x="103" y="133"/>
                      <a:pt x="107" y="134"/>
                      <a:pt x="112" y="132"/>
                    </a:cubicBezTo>
                    <a:cubicBezTo>
                      <a:pt x="115" y="130"/>
                      <a:pt x="117" y="129"/>
                      <a:pt x="120" y="127"/>
                    </a:cubicBezTo>
                    <a:cubicBezTo>
                      <a:pt x="128" y="121"/>
                      <a:pt x="136" y="115"/>
                      <a:pt x="145" y="109"/>
                    </a:cubicBezTo>
                    <a:cubicBezTo>
                      <a:pt x="147" y="108"/>
                      <a:pt x="148" y="106"/>
                      <a:pt x="148" y="103"/>
                    </a:cubicBezTo>
                    <a:cubicBezTo>
                      <a:pt x="148" y="95"/>
                      <a:pt x="148" y="88"/>
                      <a:pt x="148" y="80"/>
                    </a:cubicBezTo>
                    <a:cubicBezTo>
                      <a:pt x="148" y="75"/>
                      <a:pt x="153" y="69"/>
                      <a:pt x="159" y="69"/>
                    </a:cubicBezTo>
                    <a:cubicBezTo>
                      <a:pt x="160" y="69"/>
                      <a:pt x="162" y="70"/>
                      <a:pt x="162" y="71"/>
                    </a:cubicBezTo>
                    <a:cubicBezTo>
                      <a:pt x="163" y="72"/>
                      <a:pt x="164" y="73"/>
                      <a:pt x="164" y="75"/>
                    </a:cubicBezTo>
                    <a:cubicBezTo>
                      <a:pt x="164" y="79"/>
                      <a:pt x="167" y="83"/>
                      <a:pt x="171" y="86"/>
                    </a:cubicBezTo>
                    <a:cubicBezTo>
                      <a:pt x="181" y="94"/>
                      <a:pt x="192" y="100"/>
                      <a:pt x="204" y="104"/>
                    </a:cubicBezTo>
                    <a:cubicBezTo>
                      <a:pt x="208" y="106"/>
                      <a:pt x="209" y="108"/>
                      <a:pt x="209" y="112"/>
                    </a:cubicBezTo>
                    <a:cubicBezTo>
                      <a:pt x="210" y="140"/>
                      <a:pt x="196" y="160"/>
                      <a:pt x="169" y="170"/>
                    </a:cubicBezTo>
                    <a:cubicBezTo>
                      <a:pt x="156" y="175"/>
                      <a:pt x="142" y="177"/>
                      <a:pt x="128" y="175"/>
                    </a:cubicBezTo>
                    <a:cubicBezTo>
                      <a:pt x="119" y="173"/>
                      <a:pt x="112" y="182"/>
                      <a:pt x="114" y="190"/>
                    </a:cubicBezTo>
                    <a:cubicBezTo>
                      <a:pt x="114" y="192"/>
                      <a:pt x="115" y="194"/>
                      <a:pt x="115" y="196"/>
                    </a:cubicBezTo>
                    <a:cubicBezTo>
                      <a:pt x="118" y="203"/>
                      <a:pt x="118" y="211"/>
                      <a:pt x="115" y="219"/>
                    </a:cubicBezTo>
                    <a:cubicBezTo>
                      <a:pt x="114" y="222"/>
                      <a:pt x="112" y="224"/>
                      <a:pt x="109" y="226"/>
                    </a:cubicBezTo>
                    <a:cubicBezTo>
                      <a:pt x="101" y="231"/>
                      <a:pt x="95" y="238"/>
                      <a:pt x="89" y="246"/>
                    </a:cubicBezTo>
                    <a:cubicBezTo>
                      <a:pt x="84" y="254"/>
                      <a:pt x="85" y="258"/>
                      <a:pt x="95" y="260"/>
                    </a:cubicBezTo>
                    <a:cubicBezTo>
                      <a:pt x="101" y="261"/>
                      <a:pt x="107" y="261"/>
                      <a:pt x="113" y="259"/>
                    </a:cubicBezTo>
                    <a:cubicBezTo>
                      <a:pt x="125" y="256"/>
                      <a:pt x="137" y="252"/>
                      <a:pt x="148" y="248"/>
                    </a:cubicBezTo>
                    <a:cubicBezTo>
                      <a:pt x="155" y="245"/>
                      <a:pt x="162" y="243"/>
                      <a:pt x="170" y="243"/>
                    </a:cubicBezTo>
                    <a:cubicBezTo>
                      <a:pt x="176" y="242"/>
                      <a:pt x="182" y="240"/>
                      <a:pt x="187" y="237"/>
                    </a:cubicBezTo>
                    <a:cubicBezTo>
                      <a:pt x="195" y="234"/>
                      <a:pt x="203" y="230"/>
                      <a:pt x="212" y="229"/>
                    </a:cubicBezTo>
                    <a:cubicBezTo>
                      <a:pt x="214" y="229"/>
                      <a:pt x="217" y="229"/>
                      <a:pt x="220" y="229"/>
                    </a:cubicBezTo>
                    <a:cubicBezTo>
                      <a:pt x="226" y="230"/>
                      <a:pt x="229" y="236"/>
                      <a:pt x="227" y="241"/>
                    </a:cubicBezTo>
                    <a:cubicBezTo>
                      <a:pt x="223" y="250"/>
                      <a:pt x="218" y="259"/>
                      <a:pt x="214" y="267"/>
                    </a:cubicBezTo>
                    <a:cubicBezTo>
                      <a:pt x="211" y="271"/>
                      <a:pt x="207" y="274"/>
                      <a:pt x="203" y="277"/>
                    </a:cubicBezTo>
                    <a:cubicBezTo>
                      <a:pt x="194" y="282"/>
                      <a:pt x="184" y="286"/>
                      <a:pt x="174" y="289"/>
                    </a:cubicBezTo>
                    <a:cubicBezTo>
                      <a:pt x="163" y="292"/>
                      <a:pt x="151" y="295"/>
                      <a:pt x="140" y="298"/>
                    </a:cubicBezTo>
                    <a:cubicBezTo>
                      <a:pt x="136" y="299"/>
                      <a:pt x="131" y="298"/>
                      <a:pt x="127" y="298"/>
                    </a:cubicBezTo>
                    <a:cubicBezTo>
                      <a:pt x="122" y="298"/>
                      <a:pt x="119" y="299"/>
                      <a:pt x="116" y="301"/>
                    </a:cubicBezTo>
                    <a:cubicBezTo>
                      <a:pt x="97" y="315"/>
                      <a:pt x="74" y="316"/>
                      <a:pt x="55" y="304"/>
                    </a:cubicBezTo>
                    <a:cubicBezTo>
                      <a:pt x="51" y="301"/>
                      <a:pt x="47" y="297"/>
                      <a:pt x="44" y="292"/>
                    </a:cubicBezTo>
                    <a:cubicBezTo>
                      <a:pt x="37" y="281"/>
                      <a:pt x="32" y="269"/>
                      <a:pt x="27" y="257"/>
                    </a:cubicBezTo>
                    <a:cubicBezTo>
                      <a:pt x="26" y="255"/>
                      <a:pt x="26" y="254"/>
                      <a:pt x="25" y="252"/>
                    </a:cubicBezTo>
                    <a:cubicBezTo>
                      <a:pt x="20" y="241"/>
                      <a:pt x="17" y="230"/>
                      <a:pt x="18" y="217"/>
                    </a:cubicBezTo>
                    <a:cubicBezTo>
                      <a:pt x="19" y="215"/>
                      <a:pt x="18" y="213"/>
                      <a:pt x="18" y="210"/>
                    </a:cubicBezTo>
                    <a:cubicBezTo>
                      <a:pt x="12" y="187"/>
                      <a:pt x="6" y="163"/>
                      <a:pt x="1" y="140"/>
                    </a:cubicBezTo>
                    <a:cubicBezTo>
                      <a:pt x="0" y="138"/>
                      <a:pt x="0" y="136"/>
                      <a:pt x="0" y="134"/>
                    </a:cubicBezTo>
                    <a:cubicBezTo>
                      <a:pt x="6" y="106"/>
                      <a:pt x="12" y="78"/>
                      <a:pt x="18" y="50"/>
                    </a:cubicBezTo>
                    <a:cubicBezTo>
                      <a:pt x="22" y="35"/>
                      <a:pt x="26" y="19"/>
                      <a:pt x="32" y="4"/>
                    </a:cubicBezTo>
                    <a:cubicBezTo>
                      <a:pt x="33" y="2"/>
                      <a:pt x="33" y="1"/>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2" name="Freeform 13">
                <a:extLst>
                  <a:ext uri="{FF2B5EF4-FFF2-40B4-BE49-F238E27FC236}">
                    <a16:creationId xmlns:a16="http://schemas.microsoft.com/office/drawing/2014/main" id="{E842F311-7DA4-44B7-A236-43EEB282428F}"/>
                  </a:ext>
                </a:extLst>
              </p:cNvPr>
              <p:cNvSpPr>
                <a:spLocks/>
              </p:cNvSpPr>
              <p:nvPr/>
            </p:nvSpPr>
            <p:spPr bwMode="auto">
              <a:xfrm>
                <a:off x="6355912" y="2792272"/>
                <a:ext cx="772117" cy="855416"/>
              </a:xfrm>
              <a:custGeom>
                <a:avLst/>
                <a:gdLst>
                  <a:gd name="T0" fmla="*/ 194 w 271"/>
                  <a:gd name="T1" fmla="*/ 98 h 300"/>
                  <a:gd name="T2" fmla="*/ 236 w 271"/>
                  <a:gd name="T3" fmla="*/ 96 h 300"/>
                  <a:gd name="T4" fmla="*/ 237 w 271"/>
                  <a:gd name="T5" fmla="*/ 111 h 300"/>
                  <a:gd name="T6" fmla="*/ 175 w 271"/>
                  <a:gd name="T7" fmla="*/ 150 h 300"/>
                  <a:gd name="T8" fmla="*/ 169 w 271"/>
                  <a:gd name="T9" fmla="*/ 195 h 300"/>
                  <a:gd name="T10" fmla="*/ 177 w 271"/>
                  <a:gd name="T11" fmla="*/ 299 h 300"/>
                  <a:gd name="T12" fmla="*/ 159 w 271"/>
                  <a:gd name="T13" fmla="*/ 285 h 300"/>
                  <a:gd name="T14" fmla="*/ 150 w 271"/>
                  <a:gd name="T15" fmla="*/ 266 h 300"/>
                  <a:gd name="T16" fmla="*/ 133 w 271"/>
                  <a:gd name="T17" fmla="*/ 260 h 300"/>
                  <a:gd name="T18" fmla="*/ 132 w 271"/>
                  <a:gd name="T19" fmla="*/ 243 h 300"/>
                  <a:gd name="T20" fmla="*/ 149 w 271"/>
                  <a:gd name="T21" fmla="*/ 232 h 300"/>
                  <a:gd name="T22" fmla="*/ 139 w 271"/>
                  <a:gd name="T23" fmla="*/ 197 h 300"/>
                  <a:gd name="T24" fmla="*/ 117 w 271"/>
                  <a:gd name="T25" fmla="*/ 216 h 300"/>
                  <a:gd name="T26" fmla="*/ 101 w 271"/>
                  <a:gd name="T27" fmla="*/ 235 h 300"/>
                  <a:gd name="T28" fmla="*/ 26 w 271"/>
                  <a:gd name="T29" fmla="*/ 293 h 300"/>
                  <a:gd name="T30" fmla="*/ 0 w 271"/>
                  <a:gd name="T31" fmla="*/ 243 h 300"/>
                  <a:gd name="T32" fmla="*/ 9 w 271"/>
                  <a:gd name="T33" fmla="*/ 237 h 300"/>
                  <a:gd name="T34" fmla="*/ 32 w 271"/>
                  <a:gd name="T35" fmla="*/ 234 h 300"/>
                  <a:gd name="T36" fmla="*/ 59 w 271"/>
                  <a:gd name="T37" fmla="*/ 219 h 300"/>
                  <a:gd name="T38" fmla="*/ 116 w 271"/>
                  <a:gd name="T39" fmla="*/ 185 h 300"/>
                  <a:gd name="T40" fmla="*/ 145 w 271"/>
                  <a:gd name="T41" fmla="*/ 155 h 300"/>
                  <a:gd name="T42" fmla="*/ 133 w 271"/>
                  <a:gd name="T43" fmla="*/ 142 h 300"/>
                  <a:gd name="T44" fmla="*/ 145 w 271"/>
                  <a:gd name="T45" fmla="*/ 112 h 300"/>
                  <a:gd name="T46" fmla="*/ 143 w 271"/>
                  <a:gd name="T47" fmla="*/ 104 h 300"/>
                  <a:gd name="T48" fmla="*/ 124 w 271"/>
                  <a:gd name="T49" fmla="*/ 108 h 300"/>
                  <a:gd name="T50" fmla="*/ 121 w 271"/>
                  <a:gd name="T51" fmla="*/ 140 h 300"/>
                  <a:gd name="T52" fmla="*/ 87 w 271"/>
                  <a:gd name="T53" fmla="*/ 188 h 300"/>
                  <a:gd name="T54" fmla="*/ 73 w 271"/>
                  <a:gd name="T55" fmla="*/ 176 h 300"/>
                  <a:gd name="T56" fmla="*/ 67 w 271"/>
                  <a:gd name="T57" fmla="*/ 159 h 300"/>
                  <a:gd name="T58" fmla="*/ 66 w 271"/>
                  <a:gd name="T59" fmla="*/ 63 h 300"/>
                  <a:gd name="T60" fmla="*/ 72 w 271"/>
                  <a:gd name="T61" fmla="*/ 47 h 300"/>
                  <a:gd name="T62" fmla="*/ 88 w 271"/>
                  <a:gd name="T63" fmla="*/ 55 h 300"/>
                  <a:gd name="T64" fmla="*/ 109 w 271"/>
                  <a:gd name="T65" fmla="*/ 63 h 300"/>
                  <a:gd name="T66" fmla="*/ 160 w 271"/>
                  <a:gd name="T67" fmla="*/ 28 h 300"/>
                  <a:gd name="T68" fmla="*/ 187 w 271"/>
                  <a:gd name="T69" fmla="*/ 16 h 300"/>
                  <a:gd name="T70" fmla="*/ 258 w 271"/>
                  <a:gd name="T71" fmla="*/ 4 h 300"/>
                  <a:gd name="T72" fmla="*/ 271 w 271"/>
                  <a:gd name="T73" fmla="*/ 16 h 300"/>
                  <a:gd name="T74" fmla="*/ 248 w 271"/>
                  <a:gd name="T75" fmla="*/ 37 h 300"/>
                  <a:gd name="T76" fmla="*/ 215 w 271"/>
                  <a:gd name="T77" fmla="*/ 67 h 300"/>
                  <a:gd name="T78" fmla="*/ 186 w 271"/>
                  <a:gd name="T79" fmla="*/ 9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300">
                    <a:moveTo>
                      <a:pt x="185" y="102"/>
                    </a:moveTo>
                    <a:cubicBezTo>
                      <a:pt x="188" y="101"/>
                      <a:pt x="191" y="99"/>
                      <a:pt x="194" y="98"/>
                    </a:cubicBezTo>
                    <a:cubicBezTo>
                      <a:pt x="200" y="94"/>
                      <a:pt x="206" y="91"/>
                      <a:pt x="213" y="90"/>
                    </a:cubicBezTo>
                    <a:cubicBezTo>
                      <a:pt x="221" y="89"/>
                      <a:pt x="229" y="92"/>
                      <a:pt x="236" y="96"/>
                    </a:cubicBezTo>
                    <a:cubicBezTo>
                      <a:pt x="237" y="97"/>
                      <a:pt x="238" y="98"/>
                      <a:pt x="239" y="99"/>
                    </a:cubicBezTo>
                    <a:cubicBezTo>
                      <a:pt x="242" y="103"/>
                      <a:pt x="242" y="108"/>
                      <a:pt x="237" y="111"/>
                    </a:cubicBezTo>
                    <a:cubicBezTo>
                      <a:pt x="220" y="127"/>
                      <a:pt x="200" y="139"/>
                      <a:pt x="179" y="148"/>
                    </a:cubicBezTo>
                    <a:cubicBezTo>
                      <a:pt x="178" y="149"/>
                      <a:pt x="176" y="149"/>
                      <a:pt x="175" y="150"/>
                    </a:cubicBezTo>
                    <a:cubicBezTo>
                      <a:pt x="167" y="153"/>
                      <a:pt x="164" y="159"/>
                      <a:pt x="163" y="168"/>
                    </a:cubicBezTo>
                    <a:cubicBezTo>
                      <a:pt x="163" y="177"/>
                      <a:pt x="165" y="187"/>
                      <a:pt x="169" y="195"/>
                    </a:cubicBezTo>
                    <a:cubicBezTo>
                      <a:pt x="182" y="226"/>
                      <a:pt x="186" y="259"/>
                      <a:pt x="185" y="292"/>
                    </a:cubicBezTo>
                    <a:cubicBezTo>
                      <a:pt x="185" y="298"/>
                      <a:pt x="183" y="300"/>
                      <a:pt x="177" y="299"/>
                    </a:cubicBezTo>
                    <a:cubicBezTo>
                      <a:pt x="171" y="299"/>
                      <a:pt x="165" y="297"/>
                      <a:pt x="161" y="292"/>
                    </a:cubicBezTo>
                    <a:cubicBezTo>
                      <a:pt x="159" y="290"/>
                      <a:pt x="159" y="287"/>
                      <a:pt x="159" y="285"/>
                    </a:cubicBezTo>
                    <a:cubicBezTo>
                      <a:pt x="159" y="284"/>
                      <a:pt x="159" y="282"/>
                      <a:pt x="159" y="281"/>
                    </a:cubicBezTo>
                    <a:cubicBezTo>
                      <a:pt x="159" y="274"/>
                      <a:pt x="156" y="269"/>
                      <a:pt x="150" y="266"/>
                    </a:cubicBezTo>
                    <a:cubicBezTo>
                      <a:pt x="146" y="263"/>
                      <a:pt x="141" y="262"/>
                      <a:pt x="136" y="260"/>
                    </a:cubicBezTo>
                    <a:cubicBezTo>
                      <a:pt x="135" y="260"/>
                      <a:pt x="134" y="260"/>
                      <a:pt x="133" y="260"/>
                    </a:cubicBezTo>
                    <a:cubicBezTo>
                      <a:pt x="129" y="258"/>
                      <a:pt x="126" y="255"/>
                      <a:pt x="126" y="252"/>
                    </a:cubicBezTo>
                    <a:cubicBezTo>
                      <a:pt x="125" y="248"/>
                      <a:pt x="128" y="244"/>
                      <a:pt x="132" y="243"/>
                    </a:cubicBezTo>
                    <a:cubicBezTo>
                      <a:pt x="134" y="242"/>
                      <a:pt x="136" y="242"/>
                      <a:pt x="138" y="242"/>
                    </a:cubicBezTo>
                    <a:cubicBezTo>
                      <a:pt x="144" y="241"/>
                      <a:pt x="147" y="238"/>
                      <a:pt x="149" y="232"/>
                    </a:cubicBezTo>
                    <a:cubicBezTo>
                      <a:pt x="153" y="220"/>
                      <a:pt x="151" y="208"/>
                      <a:pt x="144" y="197"/>
                    </a:cubicBezTo>
                    <a:cubicBezTo>
                      <a:pt x="142" y="195"/>
                      <a:pt x="141" y="195"/>
                      <a:pt x="139" y="197"/>
                    </a:cubicBezTo>
                    <a:cubicBezTo>
                      <a:pt x="138" y="197"/>
                      <a:pt x="137" y="198"/>
                      <a:pt x="136" y="199"/>
                    </a:cubicBezTo>
                    <a:cubicBezTo>
                      <a:pt x="129" y="205"/>
                      <a:pt x="123" y="210"/>
                      <a:pt x="117" y="216"/>
                    </a:cubicBezTo>
                    <a:cubicBezTo>
                      <a:pt x="112" y="220"/>
                      <a:pt x="108" y="225"/>
                      <a:pt x="105" y="231"/>
                    </a:cubicBezTo>
                    <a:cubicBezTo>
                      <a:pt x="104" y="232"/>
                      <a:pt x="103" y="233"/>
                      <a:pt x="101" y="235"/>
                    </a:cubicBezTo>
                    <a:cubicBezTo>
                      <a:pt x="84" y="253"/>
                      <a:pt x="66" y="270"/>
                      <a:pt x="48" y="288"/>
                    </a:cubicBezTo>
                    <a:cubicBezTo>
                      <a:pt x="41" y="296"/>
                      <a:pt x="35" y="297"/>
                      <a:pt x="26" y="293"/>
                    </a:cubicBezTo>
                    <a:cubicBezTo>
                      <a:pt x="20" y="291"/>
                      <a:pt x="16" y="287"/>
                      <a:pt x="13" y="282"/>
                    </a:cubicBezTo>
                    <a:cubicBezTo>
                      <a:pt x="4" y="271"/>
                      <a:pt x="1" y="257"/>
                      <a:pt x="0" y="243"/>
                    </a:cubicBezTo>
                    <a:cubicBezTo>
                      <a:pt x="0" y="240"/>
                      <a:pt x="1" y="239"/>
                      <a:pt x="3" y="239"/>
                    </a:cubicBezTo>
                    <a:cubicBezTo>
                      <a:pt x="5" y="238"/>
                      <a:pt x="7" y="237"/>
                      <a:pt x="9" y="237"/>
                    </a:cubicBezTo>
                    <a:cubicBezTo>
                      <a:pt x="13" y="235"/>
                      <a:pt x="16" y="235"/>
                      <a:pt x="20" y="237"/>
                    </a:cubicBezTo>
                    <a:cubicBezTo>
                      <a:pt x="24" y="239"/>
                      <a:pt x="28" y="238"/>
                      <a:pt x="32" y="234"/>
                    </a:cubicBezTo>
                    <a:cubicBezTo>
                      <a:pt x="34" y="233"/>
                      <a:pt x="37" y="231"/>
                      <a:pt x="39" y="230"/>
                    </a:cubicBezTo>
                    <a:cubicBezTo>
                      <a:pt x="46" y="226"/>
                      <a:pt x="52" y="222"/>
                      <a:pt x="59" y="219"/>
                    </a:cubicBezTo>
                    <a:cubicBezTo>
                      <a:pt x="60" y="218"/>
                      <a:pt x="62" y="217"/>
                      <a:pt x="63" y="216"/>
                    </a:cubicBezTo>
                    <a:cubicBezTo>
                      <a:pt x="81" y="206"/>
                      <a:pt x="98" y="195"/>
                      <a:pt x="116" y="185"/>
                    </a:cubicBezTo>
                    <a:cubicBezTo>
                      <a:pt x="122" y="181"/>
                      <a:pt x="128" y="177"/>
                      <a:pt x="134" y="172"/>
                    </a:cubicBezTo>
                    <a:cubicBezTo>
                      <a:pt x="139" y="168"/>
                      <a:pt x="143" y="163"/>
                      <a:pt x="145" y="155"/>
                    </a:cubicBezTo>
                    <a:cubicBezTo>
                      <a:pt x="143" y="155"/>
                      <a:pt x="142" y="154"/>
                      <a:pt x="140" y="154"/>
                    </a:cubicBezTo>
                    <a:cubicBezTo>
                      <a:pt x="134" y="152"/>
                      <a:pt x="132" y="148"/>
                      <a:pt x="133" y="142"/>
                    </a:cubicBezTo>
                    <a:cubicBezTo>
                      <a:pt x="134" y="140"/>
                      <a:pt x="135" y="137"/>
                      <a:pt x="136" y="135"/>
                    </a:cubicBezTo>
                    <a:cubicBezTo>
                      <a:pt x="139" y="127"/>
                      <a:pt x="142" y="119"/>
                      <a:pt x="145" y="112"/>
                    </a:cubicBezTo>
                    <a:cubicBezTo>
                      <a:pt x="145" y="111"/>
                      <a:pt x="146" y="110"/>
                      <a:pt x="146" y="109"/>
                    </a:cubicBezTo>
                    <a:cubicBezTo>
                      <a:pt x="147" y="105"/>
                      <a:pt x="146" y="104"/>
                      <a:pt x="143" y="104"/>
                    </a:cubicBezTo>
                    <a:cubicBezTo>
                      <a:pt x="140" y="104"/>
                      <a:pt x="138" y="104"/>
                      <a:pt x="135" y="105"/>
                    </a:cubicBezTo>
                    <a:cubicBezTo>
                      <a:pt x="132" y="106"/>
                      <a:pt x="128" y="107"/>
                      <a:pt x="124" y="108"/>
                    </a:cubicBezTo>
                    <a:cubicBezTo>
                      <a:pt x="122" y="109"/>
                      <a:pt x="121" y="111"/>
                      <a:pt x="121" y="113"/>
                    </a:cubicBezTo>
                    <a:cubicBezTo>
                      <a:pt x="121" y="122"/>
                      <a:pt x="121" y="131"/>
                      <a:pt x="121" y="140"/>
                    </a:cubicBezTo>
                    <a:cubicBezTo>
                      <a:pt x="121" y="142"/>
                      <a:pt x="120" y="144"/>
                      <a:pt x="119" y="146"/>
                    </a:cubicBezTo>
                    <a:cubicBezTo>
                      <a:pt x="108" y="160"/>
                      <a:pt x="98" y="174"/>
                      <a:pt x="87" y="188"/>
                    </a:cubicBezTo>
                    <a:cubicBezTo>
                      <a:pt x="87" y="189"/>
                      <a:pt x="86" y="189"/>
                      <a:pt x="86" y="190"/>
                    </a:cubicBezTo>
                    <a:cubicBezTo>
                      <a:pt x="81" y="185"/>
                      <a:pt x="77" y="181"/>
                      <a:pt x="73" y="176"/>
                    </a:cubicBezTo>
                    <a:cubicBezTo>
                      <a:pt x="70" y="173"/>
                      <a:pt x="69" y="170"/>
                      <a:pt x="69" y="166"/>
                    </a:cubicBezTo>
                    <a:cubicBezTo>
                      <a:pt x="68" y="164"/>
                      <a:pt x="68" y="161"/>
                      <a:pt x="67" y="159"/>
                    </a:cubicBezTo>
                    <a:cubicBezTo>
                      <a:pt x="58" y="138"/>
                      <a:pt x="57" y="117"/>
                      <a:pt x="63" y="95"/>
                    </a:cubicBezTo>
                    <a:cubicBezTo>
                      <a:pt x="67" y="84"/>
                      <a:pt x="67" y="74"/>
                      <a:pt x="66" y="63"/>
                    </a:cubicBezTo>
                    <a:cubicBezTo>
                      <a:pt x="66" y="60"/>
                      <a:pt x="66" y="57"/>
                      <a:pt x="66" y="54"/>
                    </a:cubicBezTo>
                    <a:cubicBezTo>
                      <a:pt x="66" y="50"/>
                      <a:pt x="68" y="47"/>
                      <a:pt x="72" y="47"/>
                    </a:cubicBezTo>
                    <a:cubicBezTo>
                      <a:pt x="75" y="46"/>
                      <a:pt x="78" y="47"/>
                      <a:pt x="80" y="48"/>
                    </a:cubicBezTo>
                    <a:cubicBezTo>
                      <a:pt x="83" y="50"/>
                      <a:pt x="85" y="52"/>
                      <a:pt x="88" y="55"/>
                    </a:cubicBezTo>
                    <a:cubicBezTo>
                      <a:pt x="90" y="57"/>
                      <a:pt x="91" y="59"/>
                      <a:pt x="93" y="61"/>
                    </a:cubicBezTo>
                    <a:cubicBezTo>
                      <a:pt x="99" y="66"/>
                      <a:pt x="103" y="67"/>
                      <a:pt x="109" y="63"/>
                    </a:cubicBezTo>
                    <a:cubicBezTo>
                      <a:pt x="117" y="58"/>
                      <a:pt x="125" y="53"/>
                      <a:pt x="133" y="48"/>
                    </a:cubicBezTo>
                    <a:cubicBezTo>
                      <a:pt x="142" y="41"/>
                      <a:pt x="151" y="35"/>
                      <a:pt x="160" y="28"/>
                    </a:cubicBezTo>
                    <a:cubicBezTo>
                      <a:pt x="163" y="25"/>
                      <a:pt x="167" y="24"/>
                      <a:pt x="171" y="23"/>
                    </a:cubicBezTo>
                    <a:cubicBezTo>
                      <a:pt x="177" y="23"/>
                      <a:pt x="182" y="20"/>
                      <a:pt x="187" y="16"/>
                    </a:cubicBezTo>
                    <a:cubicBezTo>
                      <a:pt x="196" y="6"/>
                      <a:pt x="208" y="2"/>
                      <a:pt x="221" y="1"/>
                    </a:cubicBezTo>
                    <a:cubicBezTo>
                      <a:pt x="233" y="0"/>
                      <a:pt x="246" y="0"/>
                      <a:pt x="258" y="4"/>
                    </a:cubicBezTo>
                    <a:cubicBezTo>
                      <a:pt x="261" y="5"/>
                      <a:pt x="264" y="7"/>
                      <a:pt x="267" y="9"/>
                    </a:cubicBezTo>
                    <a:cubicBezTo>
                      <a:pt x="270" y="10"/>
                      <a:pt x="271" y="13"/>
                      <a:pt x="271" y="16"/>
                    </a:cubicBezTo>
                    <a:cubicBezTo>
                      <a:pt x="271" y="18"/>
                      <a:pt x="271" y="19"/>
                      <a:pt x="269" y="21"/>
                    </a:cubicBezTo>
                    <a:cubicBezTo>
                      <a:pt x="262" y="26"/>
                      <a:pt x="255" y="31"/>
                      <a:pt x="248" y="37"/>
                    </a:cubicBezTo>
                    <a:cubicBezTo>
                      <a:pt x="240" y="43"/>
                      <a:pt x="232" y="50"/>
                      <a:pt x="226" y="58"/>
                    </a:cubicBezTo>
                    <a:cubicBezTo>
                      <a:pt x="223" y="62"/>
                      <a:pt x="219" y="65"/>
                      <a:pt x="215" y="67"/>
                    </a:cubicBezTo>
                    <a:cubicBezTo>
                      <a:pt x="213" y="68"/>
                      <a:pt x="212" y="69"/>
                      <a:pt x="211" y="70"/>
                    </a:cubicBezTo>
                    <a:cubicBezTo>
                      <a:pt x="202" y="79"/>
                      <a:pt x="194" y="87"/>
                      <a:pt x="186" y="95"/>
                    </a:cubicBezTo>
                    <a:cubicBezTo>
                      <a:pt x="184" y="97"/>
                      <a:pt x="183" y="99"/>
                      <a:pt x="1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3" name="Freeform 14">
                <a:extLst>
                  <a:ext uri="{FF2B5EF4-FFF2-40B4-BE49-F238E27FC236}">
                    <a16:creationId xmlns:a16="http://schemas.microsoft.com/office/drawing/2014/main" id="{170B97E9-7C5C-402F-9D53-9AA87182C27F}"/>
                  </a:ext>
                </a:extLst>
              </p:cNvPr>
              <p:cNvSpPr>
                <a:spLocks/>
              </p:cNvSpPr>
              <p:nvPr/>
            </p:nvSpPr>
            <p:spPr bwMode="auto">
              <a:xfrm>
                <a:off x="9143222" y="3099837"/>
                <a:ext cx="797747" cy="506201"/>
              </a:xfrm>
              <a:custGeom>
                <a:avLst/>
                <a:gdLst>
                  <a:gd name="T0" fmla="*/ 16 w 280"/>
                  <a:gd name="T1" fmla="*/ 133 h 178"/>
                  <a:gd name="T2" fmla="*/ 14 w 280"/>
                  <a:gd name="T3" fmla="*/ 124 h 178"/>
                  <a:gd name="T4" fmla="*/ 2 w 280"/>
                  <a:gd name="T5" fmla="*/ 103 h 178"/>
                  <a:gd name="T6" fmla="*/ 6 w 280"/>
                  <a:gd name="T7" fmla="*/ 81 h 178"/>
                  <a:gd name="T8" fmla="*/ 16 w 280"/>
                  <a:gd name="T9" fmla="*/ 77 h 178"/>
                  <a:gd name="T10" fmla="*/ 22 w 280"/>
                  <a:gd name="T11" fmla="*/ 77 h 178"/>
                  <a:gd name="T12" fmla="*/ 40 w 280"/>
                  <a:gd name="T13" fmla="*/ 71 h 178"/>
                  <a:gd name="T14" fmla="*/ 54 w 280"/>
                  <a:gd name="T15" fmla="*/ 64 h 178"/>
                  <a:gd name="T16" fmla="*/ 63 w 280"/>
                  <a:gd name="T17" fmla="*/ 61 h 178"/>
                  <a:gd name="T18" fmla="*/ 144 w 280"/>
                  <a:gd name="T19" fmla="*/ 25 h 178"/>
                  <a:gd name="T20" fmla="*/ 169 w 280"/>
                  <a:gd name="T21" fmla="*/ 16 h 178"/>
                  <a:gd name="T22" fmla="*/ 186 w 280"/>
                  <a:gd name="T23" fmla="*/ 13 h 178"/>
                  <a:gd name="T24" fmla="*/ 209 w 280"/>
                  <a:gd name="T25" fmla="*/ 9 h 178"/>
                  <a:gd name="T26" fmla="*/ 224 w 280"/>
                  <a:gd name="T27" fmla="*/ 3 h 178"/>
                  <a:gd name="T28" fmla="*/ 233 w 280"/>
                  <a:gd name="T29" fmla="*/ 0 h 178"/>
                  <a:gd name="T30" fmla="*/ 265 w 280"/>
                  <a:gd name="T31" fmla="*/ 5 h 178"/>
                  <a:gd name="T32" fmla="*/ 274 w 280"/>
                  <a:gd name="T33" fmla="*/ 29 h 178"/>
                  <a:gd name="T34" fmla="*/ 256 w 280"/>
                  <a:gd name="T35" fmla="*/ 50 h 178"/>
                  <a:gd name="T36" fmla="*/ 245 w 280"/>
                  <a:gd name="T37" fmla="*/ 53 h 178"/>
                  <a:gd name="T38" fmla="*/ 220 w 280"/>
                  <a:gd name="T39" fmla="*/ 56 h 178"/>
                  <a:gd name="T40" fmla="*/ 213 w 280"/>
                  <a:gd name="T41" fmla="*/ 58 h 178"/>
                  <a:gd name="T42" fmla="*/ 208 w 280"/>
                  <a:gd name="T43" fmla="*/ 67 h 178"/>
                  <a:gd name="T44" fmla="*/ 210 w 280"/>
                  <a:gd name="T45" fmla="*/ 76 h 178"/>
                  <a:gd name="T46" fmla="*/ 218 w 280"/>
                  <a:gd name="T47" fmla="*/ 92 h 178"/>
                  <a:gd name="T48" fmla="*/ 224 w 280"/>
                  <a:gd name="T49" fmla="*/ 115 h 178"/>
                  <a:gd name="T50" fmla="*/ 220 w 280"/>
                  <a:gd name="T51" fmla="*/ 146 h 178"/>
                  <a:gd name="T52" fmla="*/ 197 w 280"/>
                  <a:gd name="T53" fmla="*/ 163 h 178"/>
                  <a:gd name="T54" fmla="*/ 189 w 280"/>
                  <a:gd name="T55" fmla="*/ 163 h 178"/>
                  <a:gd name="T56" fmla="*/ 181 w 280"/>
                  <a:gd name="T57" fmla="*/ 167 h 178"/>
                  <a:gd name="T58" fmla="*/ 178 w 280"/>
                  <a:gd name="T59" fmla="*/ 170 h 178"/>
                  <a:gd name="T60" fmla="*/ 156 w 280"/>
                  <a:gd name="T61" fmla="*/ 175 h 178"/>
                  <a:gd name="T62" fmla="*/ 140 w 280"/>
                  <a:gd name="T63" fmla="*/ 166 h 178"/>
                  <a:gd name="T64" fmla="*/ 126 w 280"/>
                  <a:gd name="T65" fmla="*/ 162 h 178"/>
                  <a:gd name="T66" fmla="*/ 119 w 280"/>
                  <a:gd name="T67" fmla="*/ 160 h 178"/>
                  <a:gd name="T68" fmla="*/ 113 w 280"/>
                  <a:gd name="T69" fmla="*/ 150 h 178"/>
                  <a:gd name="T70" fmla="*/ 115 w 280"/>
                  <a:gd name="T71" fmla="*/ 147 h 178"/>
                  <a:gd name="T72" fmla="*/ 122 w 280"/>
                  <a:gd name="T73" fmla="*/ 147 h 178"/>
                  <a:gd name="T74" fmla="*/ 166 w 280"/>
                  <a:gd name="T75" fmla="*/ 141 h 178"/>
                  <a:gd name="T76" fmla="*/ 185 w 280"/>
                  <a:gd name="T77" fmla="*/ 129 h 178"/>
                  <a:gd name="T78" fmla="*/ 188 w 280"/>
                  <a:gd name="T79" fmla="*/ 120 h 178"/>
                  <a:gd name="T80" fmla="*/ 185 w 280"/>
                  <a:gd name="T81" fmla="*/ 92 h 178"/>
                  <a:gd name="T82" fmla="*/ 184 w 280"/>
                  <a:gd name="T83" fmla="*/ 77 h 178"/>
                  <a:gd name="T84" fmla="*/ 179 w 280"/>
                  <a:gd name="T85" fmla="*/ 71 h 178"/>
                  <a:gd name="T86" fmla="*/ 163 w 280"/>
                  <a:gd name="T87" fmla="*/ 75 h 178"/>
                  <a:gd name="T88" fmla="*/ 158 w 280"/>
                  <a:gd name="T89" fmla="*/ 79 h 178"/>
                  <a:gd name="T90" fmla="*/ 145 w 280"/>
                  <a:gd name="T91" fmla="*/ 82 h 178"/>
                  <a:gd name="T92" fmla="*/ 116 w 280"/>
                  <a:gd name="T93" fmla="*/ 91 h 178"/>
                  <a:gd name="T94" fmla="*/ 80 w 280"/>
                  <a:gd name="T95" fmla="*/ 118 h 178"/>
                  <a:gd name="T96" fmla="*/ 52 w 280"/>
                  <a:gd name="T97" fmla="*/ 135 h 178"/>
                  <a:gd name="T98" fmla="*/ 22 w 280"/>
                  <a:gd name="T99" fmla="*/ 136 h 178"/>
                  <a:gd name="T100" fmla="*/ 18 w 280"/>
                  <a:gd name="T101" fmla="*/ 134 h 178"/>
                  <a:gd name="T102" fmla="*/ 16 w 280"/>
                  <a:gd name="T103"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0" h="178">
                    <a:moveTo>
                      <a:pt x="16" y="133"/>
                    </a:moveTo>
                    <a:cubicBezTo>
                      <a:pt x="18" y="129"/>
                      <a:pt x="16" y="127"/>
                      <a:pt x="14" y="124"/>
                    </a:cubicBezTo>
                    <a:cubicBezTo>
                      <a:pt x="9" y="118"/>
                      <a:pt x="5" y="111"/>
                      <a:pt x="2" y="103"/>
                    </a:cubicBezTo>
                    <a:cubicBezTo>
                      <a:pt x="0" y="95"/>
                      <a:pt x="1" y="88"/>
                      <a:pt x="6" y="81"/>
                    </a:cubicBezTo>
                    <a:cubicBezTo>
                      <a:pt x="9" y="78"/>
                      <a:pt x="12" y="76"/>
                      <a:pt x="16" y="77"/>
                    </a:cubicBezTo>
                    <a:cubicBezTo>
                      <a:pt x="18" y="77"/>
                      <a:pt x="20" y="76"/>
                      <a:pt x="22" y="77"/>
                    </a:cubicBezTo>
                    <a:cubicBezTo>
                      <a:pt x="29" y="79"/>
                      <a:pt x="36" y="76"/>
                      <a:pt x="40" y="71"/>
                    </a:cubicBezTo>
                    <a:cubicBezTo>
                      <a:pt x="44" y="67"/>
                      <a:pt x="49" y="65"/>
                      <a:pt x="54" y="64"/>
                    </a:cubicBezTo>
                    <a:cubicBezTo>
                      <a:pt x="57" y="64"/>
                      <a:pt x="60" y="62"/>
                      <a:pt x="63" y="61"/>
                    </a:cubicBezTo>
                    <a:cubicBezTo>
                      <a:pt x="89" y="47"/>
                      <a:pt x="116" y="35"/>
                      <a:pt x="144" y="25"/>
                    </a:cubicBezTo>
                    <a:cubicBezTo>
                      <a:pt x="152" y="22"/>
                      <a:pt x="161" y="19"/>
                      <a:pt x="169" y="16"/>
                    </a:cubicBezTo>
                    <a:cubicBezTo>
                      <a:pt x="174" y="14"/>
                      <a:pt x="180" y="14"/>
                      <a:pt x="186" y="13"/>
                    </a:cubicBezTo>
                    <a:cubicBezTo>
                      <a:pt x="194" y="12"/>
                      <a:pt x="201" y="11"/>
                      <a:pt x="209" y="9"/>
                    </a:cubicBezTo>
                    <a:cubicBezTo>
                      <a:pt x="214" y="8"/>
                      <a:pt x="219" y="5"/>
                      <a:pt x="224" y="3"/>
                    </a:cubicBezTo>
                    <a:cubicBezTo>
                      <a:pt x="227" y="1"/>
                      <a:pt x="230" y="0"/>
                      <a:pt x="233" y="0"/>
                    </a:cubicBezTo>
                    <a:cubicBezTo>
                      <a:pt x="244" y="0"/>
                      <a:pt x="255" y="1"/>
                      <a:pt x="265" y="5"/>
                    </a:cubicBezTo>
                    <a:cubicBezTo>
                      <a:pt x="276" y="9"/>
                      <a:pt x="280" y="19"/>
                      <a:pt x="274" y="29"/>
                    </a:cubicBezTo>
                    <a:cubicBezTo>
                      <a:pt x="270" y="38"/>
                      <a:pt x="263" y="45"/>
                      <a:pt x="256" y="50"/>
                    </a:cubicBezTo>
                    <a:cubicBezTo>
                      <a:pt x="252" y="53"/>
                      <a:pt x="249" y="53"/>
                      <a:pt x="245" y="53"/>
                    </a:cubicBezTo>
                    <a:cubicBezTo>
                      <a:pt x="236" y="54"/>
                      <a:pt x="228" y="55"/>
                      <a:pt x="220" y="56"/>
                    </a:cubicBezTo>
                    <a:cubicBezTo>
                      <a:pt x="218" y="57"/>
                      <a:pt x="215" y="57"/>
                      <a:pt x="213" y="58"/>
                    </a:cubicBezTo>
                    <a:cubicBezTo>
                      <a:pt x="209" y="60"/>
                      <a:pt x="208" y="63"/>
                      <a:pt x="208" y="67"/>
                    </a:cubicBezTo>
                    <a:cubicBezTo>
                      <a:pt x="208" y="70"/>
                      <a:pt x="209" y="73"/>
                      <a:pt x="210" y="76"/>
                    </a:cubicBezTo>
                    <a:cubicBezTo>
                      <a:pt x="213" y="82"/>
                      <a:pt x="215" y="87"/>
                      <a:pt x="218" y="92"/>
                    </a:cubicBezTo>
                    <a:cubicBezTo>
                      <a:pt x="221" y="100"/>
                      <a:pt x="224" y="107"/>
                      <a:pt x="224" y="115"/>
                    </a:cubicBezTo>
                    <a:cubicBezTo>
                      <a:pt x="224" y="126"/>
                      <a:pt x="223" y="136"/>
                      <a:pt x="220" y="146"/>
                    </a:cubicBezTo>
                    <a:cubicBezTo>
                      <a:pt x="216" y="157"/>
                      <a:pt x="209" y="162"/>
                      <a:pt x="197" y="163"/>
                    </a:cubicBezTo>
                    <a:cubicBezTo>
                      <a:pt x="194" y="163"/>
                      <a:pt x="192" y="163"/>
                      <a:pt x="189" y="163"/>
                    </a:cubicBezTo>
                    <a:cubicBezTo>
                      <a:pt x="186" y="163"/>
                      <a:pt x="183" y="163"/>
                      <a:pt x="181" y="167"/>
                    </a:cubicBezTo>
                    <a:cubicBezTo>
                      <a:pt x="180" y="168"/>
                      <a:pt x="179" y="169"/>
                      <a:pt x="178" y="170"/>
                    </a:cubicBezTo>
                    <a:cubicBezTo>
                      <a:pt x="171" y="176"/>
                      <a:pt x="164" y="178"/>
                      <a:pt x="156" y="175"/>
                    </a:cubicBezTo>
                    <a:cubicBezTo>
                      <a:pt x="151" y="172"/>
                      <a:pt x="145" y="169"/>
                      <a:pt x="140" y="166"/>
                    </a:cubicBezTo>
                    <a:cubicBezTo>
                      <a:pt x="136" y="163"/>
                      <a:pt x="132" y="162"/>
                      <a:pt x="126" y="162"/>
                    </a:cubicBezTo>
                    <a:cubicBezTo>
                      <a:pt x="124" y="162"/>
                      <a:pt x="121" y="163"/>
                      <a:pt x="119" y="160"/>
                    </a:cubicBezTo>
                    <a:cubicBezTo>
                      <a:pt x="116" y="157"/>
                      <a:pt x="114" y="154"/>
                      <a:pt x="113" y="150"/>
                    </a:cubicBezTo>
                    <a:cubicBezTo>
                      <a:pt x="112" y="148"/>
                      <a:pt x="113" y="147"/>
                      <a:pt x="115" y="147"/>
                    </a:cubicBezTo>
                    <a:cubicBezTo>
                      <a:pt x="117" y="147"/>
                      <a:pt x="120" y="147"/>
                      <a:pt x="122" y="147"/>
                    </a:cubicBezTo>
                    <a:cubicBezTo>
                      <a:pt x="137" y="148"/>
                      <a:pt x="152" y="146"/>
                      <a:pt x="166" y="141"/>
                    </a:cubicBezTo>
                    <a:cubicBezTo>
                      <a:pt x="173" y="138"/>
                      <a:pt x="179" y="134"/>
                      <a:pt x="185" y="129"/>
                    </a:cubicBezTo>
                    <a:cubicBezTo>
                      <a:pt x="188" y="126"/>
                      <a:pt x="189" y="123"/>
                      <a:pt x="188" y="120"/>
                    </a:cubicBezTo>
                    <a:cubicBezTo>
                      <a:pt x="187" y="111"/>
                      <a:pt x="186" y="102"/>
                      <a:pt x="185" y="92"/>
                    </a:cubicBezTo>
                    <a:cubicBezTo>
                      <a:pt x="184" y="87"/>
                      <a:pt x="184" y="82"/>
                      <a:pt x="184" y="77"/>
                    </a:cubicBezTo>
                    <a:cubicBezTo>
                      <a:pt x="184" y="73"/>
                      <a:pt x="183" y="71"/>
                      <a:pt x="179" y="71"/>
                    </a:cubicBezTo>
                    <a:cubicBezTo>
                      <a:pt x="173" y="70"/>
                      <a:pt x="168" y="70"/>
                      <a:pt x="163" y="75"/>
                    </a:cubicBezTo>
                    <a:cubicBezTo>
                      <a:pt x="162" y="76"/>
                      <a:pt x="160" y="77"/>
                      <a:pt x="158" y="79"/>
                    </a:cubicBezTo>
                    <a:cubicBezTo>
                      <a:pt x="154" y="81"/>
                      <a:pt x="150" y="83"/>
                      <a:pt x="145" y="82"/>
                    </a:cubicBezTo>
                    <a:cubicBezTo>
                      <a:pt x="134" y="82"/>
                      <a:pt x="124" y="85"/>
                      <a:pt x="116" y="91"/>
                    </a:cubicBezTo>
                    <a:cubicBezTo>
                      <a:pt x="104" y="100"/>
                      <a:pt x="92" y="109"/>
                      <a:pt x="80" y="118"/>
                    </a:cubicBezTo>
                    <a:cubicBezTo>
                      <a:pt x="71" y="124"/>
                      <a:pt x="62" y="131"/>
                      <a:pt x="52" y="135"/>
                    </a:cubicBezTo>
                    <a:cubicBezTo>
                      <a:pt x="42" y="139"/>
                      <a:pt x="32" y="140"/>
                      <a:pt x="22" y="136"/>
                    </a:cubicBezTo>
                    <a:cubicBezTo>
                      <a:pt x="20" y="136"/>
                      <a:pt x="19" y="135"/>
                      <a:pt x="18" y="134"/>
                    </a:cubicBezTo>
                    <a:cubicBezTo>
                      <a:pt x="17" y="134"/>
                      <a:pt x="17" y="134"/>
                      <a:pt x="1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4" name="Freeform 15">
                <a:extLst>
                  <a:ext uri="{FF2B5EF4-FFF2-40B4-BE49-F238E27FC236}">
                    <a16:creationId xmlns:a16="http://schemas.microsoft.com/office/drawing/2014/main" id="{8F85E7F0-D6E4-48F0-A113-2A9E57A84215}"/>
                  </a:ext>
                </a:extLst>
              </p:cNvPr>
              <p:cNvSpPr>
                <a:spLocks/>
              </p:cNvSpPr>
              <p:nvPr/>
            </p:nvSpPr>
            <p:spPr bwMode="auto">
              <a:xfrm>
                <a:off x="6548140" y="2449465"/>
                <a:ext cx="605519" cy="323584"/>
              </a:xfrm>
              <a:custGeom>
                <a:avLst/>
                <a:gdLst>
                  <a:gd name="T0" fmla="*/ 197 w 212"/>
                  <a:gd name="T1" fmla="*/ 0 h 114"/>
                  <a:gd name="T2" fmla="*/ 205 w 212"/>
                  <a:gd name="T3" fmla="*/ 0 h 114"/>
                  <a:gd name="T4" fmla="*/ 211 w 212"/>
                  <a:gd name="T5" fmla="*/ 9 h 114"/>
                  <a:gd name="T6" fmla="*/ 191 w 212"/>
                  <a:gd name="T7" fmla="*/ 29 h 114"/>
                  <a:gd name="T8" fmla="*/ 187 w 212"/>
                  <a:gd name="T9" fmla="*/ 29 h 114"/>
                  <a:gd name="T10" fmla="*/ 174 w 212"/>
                  <a:gd name="T11" fmla="*/ 33 h 114"/>
                  <a:gd name="T12" fmla="*/ 132 w 212"/>
                  <a:gd name="T13" fmla="*/ 67 h 114"/>
                  <a:gd name="T14" fmla="*/ 109 w 212"/>
                  <a:gd name="T15" fmla="*/ 91 h 114"/>
                  <a:gd name="T16" fmla="*/ 71 w 212"/>
                  <a:gd name="T17" fmla="*/ 112 h 114"/>
                  <a:gd name="T18" fmla="*/ 40 w 212"/>
                  <a:gd name="T19" fmla="*/ 108 h 114"/>
                  <a:gd name="T20" fmla="*/ 9 w 212"/>
                  <a:gd name="T21" fmla="*/ 90 h 114"/>
                  <a:gd name="T22" fmla="*/ 8 w 212"/>
                  <a:gd name="T23" fmla="*/ 89 h 114"/>
                  <a:gd name="T24" fmla="*/ 11 w 212"/>
                  <a:gd name="T25" fmla="*/ 64 h 114"/>
                  <a:gd name="T26" fmla="*/ 15 w 212"/>
                  <a:gd name="T27" fmla="*/ 62 h 114"/>
                  <a:gd name="T28" fmla="*/ 114 w 212"/>
                  <a:gd name="T29" fmla="*/ 23 h 114"/>
                  <a:gd name="T30" fmla="*/ 130 w 212"/>
                  <a:gd name="T31" fmla="*/ 18 h 114"/>
                  <a:gd name="T32" fmla="*/ 164 w 212"/>
                  <a:gd name="T33" fmla="*/ 7 h 114"/>
                  <a:gd name="T34" fmla="*/ 197 w 212"/>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4">
                    <a:moveTo>
                      <a:pt x="197" y="0"/>
                    </a:moveTo>
                    <a:cubicBezTo>
                      <a:pt x="199" y="0"/>
                      <a:pt x="202" y="0"/>
                      <a:pt x="205" y="0"/>
                    </a:cubicBezTo>
                    <a:cubicBezTo>
                      <a:pt x="209" y="1"/>
                      <a:pt x="212" y="5"/>
                      <a:pt x="211" y="9"/>
                    </a:cubicBezTo>
                    <a:cubicBezTo>
                      <a:pt x="207" y="18"/>
                      <a:pt x="200" y="25"/>
                      <a:pt x="191" y="29"/>
                    </a:cubicBezTo>
                    <a:cubicBezTo>
                      <a:pt x="189" y="29"/>
                      <a:pt x="188" y="29"/>
                      <a:pt x="187" y="29"/>
                    </a:cubicBezTo>
                    <a:cubicBezTo>
                      <a:pt x="182" y="28"/>
                      <a:pt x="178" y="30"/>
                      <a:pt x="174" y="33"/>
                    </a:cubicBezTo>
                    <a:cubicBezTo>
                      <a:pt x="158" y="43"/>
                      <a:pt x="144" y="54"/>
                      <a:pt x="132" y="67"/>
                    </a:cubicBezTo>
                    <a:cubicBezTo>
                      <a:pt x="124" y="75"/>
                      <a:pt x="116" y="83"/>
                      <a:pt x="109" y="91"/>
                    </a:cubicBezTo>
                    <a:cubicBezTo>
                      <a:pt x="99" y="102"/>
                      <a:pt x="86" y="110"/>
                      <a:pt x="71" y="112"/>
                    </a:cubicBezTo>
                    <a:cubicBezTo>
                      <a:pt x="61" y="114"/>
                      <a:pt x="50" y="112"/>
                      <a:pt x="40" y="108"/>
                    </a:cubicBezTo>
                    <a:cubicBezTo>
                      <a:pt x="29" y="104"/>
                      <a:pt x="19" y="98"/>
                      <a:pt x="9" y="90"/>
                    </a:cubicBezTo>
                    <a:cubicBezTo>
                      <a:pt x="9" y="90"/>
                      <a:pt x="9" y="89"/>
                      <a:pt x="8" y="89"/>
                    </a:cubicBezTo>
                    <a:cubicBezTo>
                      <a:pt x="0" y="81"/>
                      <a:pt x="2" y="70"/>
                      <a:pt x="11" y="64"/>
                    </a:cubicBezTo>
                    <a:cubicBezTo>
                      <a:pt x="12" y="63"/>
                      <a:pt x="14" y="63"/>
                      <a:pt x="15" y="62"/>
                    </a:cubicBezTo>
                    <a:cubicBezTo>
                      <a:pt x="48" y="49"/>
                      <a:pt x="81" y="36"/>
                      <a:pt x="114" y="23"/>
                    </a:cubicBezTo>
                    <a:cubicBezTo>
                      <a:pt x="119" y="21"/>
                      <a:pt x="125" y="19"/>
                      <a:pt x="130" y="18"/>
                    </a:cubicBezTo>
                    <a:cubicBezTo>
                      <a:pt x="142" y="15"/>
                      <a:pt x="153" y="12"/>
                      <a:pt x="164" y="7"/>
                    </a:cubicBezTo>
                    <a:cubicBezTo>
                      <a:pt x="175" y="2"/>
                      <a:pt x="186" y="0"/>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5" name="Freeform 16">
                <a:extLst>
                  <a:ext uri="{FF2B5EF4-FFF2-40B4-BE49-F238E27FC236}">
                    <a16:creationId xmlns:a16="http://schemas.microsoft.com/office/drawing/2014/main" id="{9AA89938-51FC-49D9-8A20-AE9CA39EDED4}"/>
                  </a:ext>
                </a:extLst>
              </p:cNvPr>
              <p:cNvSpPr>
                <a:spLocks/>
              </p:cNvSpPr>
              <p:nvPr/>
            </p:nvSpPr>
            <p:spPr bwMode="auto">
              <a:xfrm>
                <a:off x="6746776" y="2048989"/>
                <a:ext cx="323584" cy="358826"/>
              </a:xfrm>
              <a:custGeom>
                <a:avLst/>
                <a:gdLst>
                  <a:gd name="T0" fmla="*/ 114 w 114"/>
                  <a:gd name="T1" fmla="*/ 70 h 126"/>
                  <a:gd name="T2" fmla="*/ 101 w 114"/>
                  <a:gd name="T3" fmla="*/ 91 h 126"/>
                  <a:gd name="T4" fmla="*/ 78 w 114"/>
                  <a:gd name="T5" fmla="*/ 97 h 126"/>
                  <a:gd name="T6" fmla="*/ 58 w 114"/>
                  <a:gd name="T7" fmla="*/ 106 h 126"/>
                  <a:gd name="T8" fmla="*/ 40 w 114"/>
                  <a:gd name="T9" fmla="*/ 121 h 126"/>
                  <a:gd name="T10" fmla="*/ 31 w 114"/>
                  <a:gd name="T11" fmla="*/ 125 h 126"/>
                  <a:gd name="T12" fmla="*/ 23 w 114"/>
                  <a:gd name="T13" fmla="*/ 122 h 126"/>
                  <a:gd name="T14" fmla="*/ 23 w 114"/>
                  <a:gd name="T15" fmla="*/ 112 h 126"/>
                  <a:gd name="T16" fmla="*/ 26 w 114"/>
                  <a:gd name="T17" fmla="*/ 68 h 126"/>
                  <a:gd name="T18" fmla="*/ 16 w 114"/>
                  <a:gd name="T19" fmla="*/ 50 h 126"/>
                  <a:gd name="T20" fmla="*/ 11 w 114"/>
                  <a:gd name="T21" fmla="*/ 39 h 126"/>
                  <a:gd name="T22" fmla="*/ 3 w 114"/>
                  <a:gd name="T23" fmla="*/ 21 h 126"/>
                  <a:gd name="T24" fmla="*/ 3 w 114"/>
                  <a:gd name="T25" fmla="*/ 6 h 126"/>
                  <a:gd name="T26" fmla="*/ 12 w 114"/>
                  <a:gd name="T27" fmla="*/ 0 h 126"/>
                  <a:gd name="T28" fmla="*/ 18 w 114"/>
                  <a:gd name="T29" fmla="*/ 1 h 126"/>
                  <a:gd name="T30" fmla="*/ 50 w 114"/>
                  <a:gd name="T31" fmla="*/ 12 h 126"/>
                  <a:gd name="T32" fmla="*/ 86 w 114"/>
                  <a:gd name="T33" fmla="*/ 31 h 126"/>
                  <a:gd name="T34" fmla="*/ 106 w 114"/>
                  <a:gd name="T35" fmla="*/ 48 h 126"/>
                  <a:gd name="T36" fmla="*/ 114 w 114"/>
                  <a:gd name="T3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6">
                    <a:moveTo>
                      <a:pt x="114" y="70"/>
                    </a:moveTo>
                    <a:cubicBezTo>
                      <a:pt x="114" y="79"/>
                      <a:pt x="109" y="86"/>
                      <a:pt x="101" y="91"/>
                    </a:cubicBezTo>
                    <a:cubicBezTo>
                      <a:pt x="94" y="95"/>
                      <a:pt x="86" y="97"/>
                      <a:pt x="78" y="97"/>
                    </a:cubicBezTo>
                    <a:cubicBezTo>
                      <a:pt x="64" y="97"/>
                      <a:pt x="66" y="98"/>
                      <a:pt x="58" y="106"/>
                    </a:cubicBezTo>
                    <a:cubicBezTo>
                      <a:pt x="52" y="111"/>
                      <a:pt x="46" y="116"/>
                      <a:pt x="40" y="121"/>
                    </a:cubicBezTo>
                    <a:cubicBezTo>
                      <a:pt x="38" y="123"/>
                      <a:pt x="35" y="124"/>
                      <a:pt x="31" y="125"/>
                    </a:cubicBezTo>
                    <a:cubicBezTo>
                      <a:pt x="28" y="126"/>
                      <a:pt x="25" y="125"/>
                      <a:pt x="23" y="122"/>
                    </a:cubicBezTo>
                    <a:cubicBezTo>
                      <a:pt x="22" y="118"/>
                      <a:pt x="21" y="115"/>
                      <a:pt x="23" y="112"/>
                    </a:cubicBezTo>
                    <a:cubicBezTo>
                      <a:pt x="33" y="98"/>
                      <a:pt x="33" y="83"/>
                      <a:pt x="26" y="68"/>
                    </a:cubicBezTo>
                    <a:cubicBezTo>
                      <a:pt x="23" y="61"/>
                      <a:pt x="19" y="56"/>
                      <a:pt x="16" y="50"/>
                    </a:cubicBezTo>
                    <a:cubicBezTo>
                      <a:pt x="14" y="46"/>
                      <a:pt x="12" y="43"/>
                      <a:pt x="11" y="39"/>
                    </a:cubicBezTo>
                    <a:cubicBezTo>
                      <a:pt x="9" y="33"/>
                      <a:pt x="7" y="27"/>
                      <a:pt x="3" y="21"/>
                    </a:cubicBezTo>
                    <a:cubicBezTo>
                      <a:pt x="0" y="17"/>
                      <a:pt x="0" y="12"/>
                      <a:pt x="3" y="6"/>
                    </a:cubicBezTo>
                    <a:cubicBezTo>
                      <a:pt x="5" y="2"/>
                      <a:pt x="8" y="0"/>
                      <a:pt x="12" y="0"/>
                    </a:cubicBezTo>
                    <a:cubicBezTo>
                      <a:pt x="14" y="0"/>
                      <a:pt x="16" y="1"/>
                      <a:pt x="18" y="1"/>
                    </a:cubicBezTo>
                    <a:cubicBezTo>
                      <a:pt x="29" y="3"/>
                      <a:pt x="40" y="7"/>
                      <a:pt x="50" y="12"/>
                    </a:cubicBezTo>
                    <a:cubicBezTo>
                      <a:pt x="62" y="19"/>
                      <a:pt x="74" y="25"/>
                      <a:pt x="86" y="31"/>
                    </a:cubicBezTo>
                    <a:cubicBezTo>
                      <a:pt x="94" y="36"/>
                      <a:pt x="101" y="41"/>
                      <a:pt x="106" y="48"/>
                    </a:cubicBezTo>
                    <a:cubicBezTo>
                      <a:pt x="111" y="54"/>
                      <a:pt x="114" y="61"/>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6" name="Freeform 24">
                <a:extLst>
                  <a:ext uri="{FF2B5EF4-FFF2-40B4-BE49-F238E27FC236}">
                    <a16:creationId xmlns:a16="http://schemas.microsoft.com/office/drawing/2014/main" id="{1DA43A21-B3DE-46D7-8042-B68A4F8A950B}"/>
                  </a:ext>
                </a:extLst>
              </p:cNvPr>
              <p:cNvSpPr>
                <a:spLocks/>
              </p:cNvSpPr>
              <p:nvPr/>
            </p:nvSpPr>
            <p:spPr bwMode="auto">
              <a:xfrm>
                <a:off x="9216909" y="2378981"/>
                <a:ext cx="317177" cy="429310"/>
              </a:xfrm>
              <a:custGeom>
                <a:avLst/>
                <a:gdLst>
                  <a:gd name="T0" fmla="*/ 111 w 111"/>
                  <a:gd name="T1" fmla="*/ 118 h 150"/>
                  <a:gd name="T2" fmla="*/ 108 w 111"/>
                  <a:gd name="T3" fmla="*/ 125 h 150"/>
                  <a:gd name="T4" fmla="*/ 94 w 111"/>
                  <a:gd name="T5" fmla="*/ 142 h 150"/>
                  <a:gd name="T6" fmla="*/ 80 w 111"/>
                  <a:gd name="T7" fmla="*/ 149 h 150"/>
                  <a:gd name="T8" fmla="*/ 72 w 111"/>
                  <a:gd name="T9" fmla="*/ 144 h 150"/>
                  <a:gd name="T10" fmla="*/ 66 w 111"/>
                  <a:gd name="T11" fmla="*/ 117 h 150"/>
                  <a:gd name="T12" fmla="*/ 59 w 111"/>
                  <a:gd name="T13" fmla="*/ 90 h 150"/>
                  <a:gd name="T14" fmla="*/ 50 w 111"/>
                  <a:gd name="T15" fmla="*/ 75 h 150"/>
                  <a:gd name="T16" fmla="*/ 19 w 111"/>
                  <a:gd name="T17" fmla="*/ 40 h 150"/>
                  <a:gd name="T18" fmla="*/ 6 w 111"/>
                  <a:gd name="T19" fmla="*/ 27 h 150"/>
                  <a:gd name="T20" fmla="*/ 0 w 111"/>
                  <a:gd name="T21" fmla="*/ 10 h 150"/>
                  <a:gd name="T22" fmla="*/ 0 w 111"/>
                  <a:gd name="T23" fmla="*/ 8 h 150"/>
                  <a:gd name="T24" fmla="*/ 9 w 111"/>
                  <a:gd name="T25" fmla="*/ 2 h 150"/>
                  <a:gd name="T26" fmla="*/ 18 w 111"/>
                  <a:gd name="T27" fmla="*/ 7 h 150"/>
                  <a:gd name="T28" fmla="*/ 27 w 111"/>
                  <a:gd name="T29" fmla="*/ 15 h 150"/>
                  <a:gd name="T30" fmla="*/ 44 w 111"/>
                  <a:gd name="T31" fmla="*/ 26 h 150"/>
                  <a:gd name="T32" fmla="*/ 85 w 111"/>
                  <a:gd name="T33" fmla="*/ 57 h 150"/>
                  <a:gd name="T34" fmla="*/ 110 w 111"/>
                  <a:gd name="T35" fmla="*/ 114 h 150"/>
                  <a:gd name="T36" fmla="*/ 110 w 111"/>
                  <a:gd name="T37" fmla="*/ 117 h 150"/>
                  <a:gd name="T38" fmla="*/ 111 w 111"/>
                  <a:gd name="T39" fmla="*/ 11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50">
                    <a:moveTo>
                      <a:pt x="111" y="118"/>
                    </a:moveTo>
                    <a:cubicBezTo>
                      <a:pt x="110" y="120"/>
                      <a:pt x="109" y="123"/>
                      <a:pt x="108" y="125"/>
                    </a:cubicBezTo>
                    <a:cubicBezTo>
                      <a:pt x="103" y="131"/>
                      <a:pt x="99" y="136"/>
                      <a:pt x="94" y="142"/>
                    </a:cubicBezTo>
                    <a:cubicBezTo>
                      <a:pt x="90" y="146"/>
                      <a:pt x="86" y="148"/>
                      <a:pt x="80" y="149"/>
                    </a:cubicBezTo>
                    <a:cubicBezTo>
                      <a:pt x="75" y="150"/>
                      <a:pt x="73" y="149"/>
                      <a:pt x="72" y="144"/>
                    </a:cubicBezTo>
                    <a:cubicBezTo>
                      <a:pt x="70" y="135"/>
                      <a:pt x="68" y="126"/>
                      <a:pt x="66" y="117"/>
                    </a:cubicBezTo>
                    <a:cubicBezTo>
                      <a:pt x="64" y="108"/>
                      <a:pt x="63" y="99"/>
                      <a:pt x="59" y="90"/>
                    </a:cubicBezTo>
                    <a:cubicBezTo>
                      <a:pt x="57" y="85"/>
                      <a:pt x="54" y="80"/>
                      <a:pt x="50" y="75"/>
                    </a:cubicBezTo>
                    <a:cubicBezTo>
                      <a:pt x="40" y="63"/>
                      <a:pt x="29" y="51"/>
                      <a:pt x="19" y="40"/>
                    </a:cubicBezTo>
                    <a:cubicBezTo>
                      <a:pt x="15" y="35"/>
                      <a:pt x="11" y="31"/>
                      <a:pt x="6" y="27"/>
                    </a:cubicBezTo>
                    <a:cubicBezTo>
                      <a:pt x="1" y="22"/>
                      <a:pt x="0" y="17"/>
                      <a:pt x="0" y="10"/>
                    </a:cubicBezTo>
                    <a:cubicBezTo>
                      <a:pt x="0" y="9"/>
                      <a:pt x="0" y="9"/>
                      <a:pt x="0" y="8"/>
                    </a:cubicBezTo>
                    <a:cubicBezTo>
                      <a:pt x="2" y="1"/>
                      <a:pt x="3" y="0"/>
                      <a:pt x="9" y="2"/>
                    </a:cubicBezTo>
                    <a:cubicBezTo>
                      <a:pt x="12" y="4"/>
                      <a:pt x="15" y="5"/>
                      <a:pt x="18" y="7"/>
                    </a:cubicBezTo>
                    <a:cubicBezTo>
                      <a:pt x="21" y="10"/>
                      <a:pt x="24" y="12"/>
                      <a:pt x="27" y="15"/>
                    </a:cubicBezTo>
                    <a:cubicBezTo>
                      <a:pt x="32" y="20"/>
                      <a:pt x="38" y="24"/>
                      <a:pt x="44" y="26"/>
                    </a:cubicBezTo>
                    <a:cubicBezTo>
                      <a:pt x="61" y="33"/>
                      <a:pt x="74" y="43"/>
                      <a:pt x="85" y="57"/>
                    </a:cubicBezTo>
                    <a:cubicBezTo>
                      <a:pt x="98" y="73"/>
                      <a:pt x="107" y="92"/>
                      <a:pt x="110" y="114"/>
                    </a:cubicBezTo>
                    <a:cubicBezTo>
                      <a:pt x="110" y="115"/>
                      <a:pt x="110" y="116"/>
                      <a:pt x="110" y="117"/>
                    </a:cubicBezTo>
                    <a:cubicBezTo>
                      <a:pt x="110" y="117"/>
                      <a:pt x="110" y="118"/>
                      <a:pt x="1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7" name="Freeform 26">
                <a:extLst>
                  <a:ext uri="{FF2B5EF4-FFF2-40B4-BE49-F238E27FC236}">
                    <a16:creationId xmlns:a16="http://schemas.microsoft.com/office/drawing/2014/main" id="{6DFF31B1-CB8C-4F29-A011-B6B43254D88F}"/>
                  </a:ext>
                </a:extLst>
              </p:cNvPr>
              <p:cNvSpPr>
                <a:spLocks/>
              </p:cNvSpPr>
              <p:nvPr/>
            </p:nvSpPr>
            <p:spPr bwMode="auto">
              <a:xfrm>
                <a:off x="7022303" y="3189544"/>
                <a:ext cx="230674" cy="281935"/>
              </a:xfrm>
              <a:custGeom>
                <a:avLst/>
                <a:gdLst>
                  <a:gd name="T0" fmla="*/ 0 w 81"/>
                  <a:gd name="T1" fmla="*/ 18 h 99"/>
                  <a:gd name="T2" fmla="*/ 1 w 81"/>
                  <a:gd name="T3" fmla="*/ 9 h 99"/>
                  <a:gd name="T4" fmla="*/ 11 w 81"/>
                  <a:gd name="T5" fmla="*/ 1 h 99"/>
                  <a:gd name="T6" fmla="*/ 50 w 81"/>
                  <a:gd name="T7" fmla="*/ 12 h 99"/>
                  <a:gd name="T8" fmla="*/ 78 w 81"/>
                  <a:gd name="T9" fmla="*/ 44 h 99"/>
                  <a:gd name="T10" fmla="*/ 80 w 81"/>
                  <a:gd name="T11" fmla="*/ 51 h 99"/>
                  <a:gd name="T12" fmla="*/ 77 w 81"/>
                  <a:gd name="T13" fmla="*/ 79 h 99"/>
                  <a:gd name="T14" fmla="*/ 43 w 81"/>
                  <a:gd name="T15" fmla="*/ 92 h 99"/>
                  <a:gd name="T16" fmla="*/ 30 w 81"/>
                  <a:gd name="T17" fmla="*/ 81 h 99"/>
                  <a:gd name="T18" fmla="*/ 12 w 81"/>
                  <a:gd name="T19" fmla="*/ 60 h 99"/>
                  <a:gd name="T20" fmla="*/ 1 w 81"/>
                  <a:gd name="T21" fmla="*/ 24 h 99"/>
                  <a:gd name="T22" fmla="*/ 1 w 81"/>
                  <a:gd name="T23" fmla="*/ 18 h 99"/>
                  <a:gd name="T24" fmla="*/ 0 w 81"/>
                  <a:gd name="T25"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99">
                    <a:moveTo>
                      <a:pt x="0" y="18"/>
                    </a:moveTo>
                    <a:cubicBezTo>
                      <a:pt x="1" y="15"/>
                      <a:pt x="1" y="12"/>
                      <a:pt x="1" y="9"/>
                    </a:cubicBezTo>
                    <a:cubicBezTo>
                      <a:pt x="2" y="4"/>
                      <a:pt x="5" y="1"/>
                      <a:pt x="11" y="1"/>
                    </a:cubicBezTo>
                    <a:cubicBezTo>
                      <a:pt x="25" y="0"/>
                      <a:pt x="39" y="2"/>
                      <a:pt x="50" y="12"/>
                    </a:cubicBezTo>
                    <a:cubicBezTo>
                      <a:pt x="62" y="21"/>
                      <a:pt x="70" y="32"/>
                      <a:pt x="78" y="44"/>
                    </a:cubicBezTo>
                    <a:cubicBezTo>
                      <a:pt x="79" y="46"/>
                      <a:pt x="80" y="49"/>
                      <a:pt x="80" y="51"/>
                    </a:cubicBezTo>
                    <a:cubicBezTo>
                      <a:pt x="81" y="61"/>
                      <a:pt x="80" y="70"/>
                      <a:pt x="77" y="79"/>
                    </a:cubicBezTo>
                    <a:cubicBezTo>
                      <a:pt x="74" y="89"/>
                      <a:pt x="57" y="99"/>
                      <a:pt x="43" y="92"/>
                    </a:cubicBezTo>
                    <a:cubicBezTo>
                      <a:pt x="38" y="89"/>
                      <a:pt x="33" y="86"/>
                      <a:pt x="30" y="81"/>
                    </a:cubicBezTo>
                    <a:cubicBezTo>
                      <a:pt x="24" y="74"/>
                      <a:pt x="18" y="67"/>
                      <a:pt x="12" y="60"/>
                    </a:cubicBezTo>
                    <a:cubicBezTo>
                      <a:pt x="4" y="49"/>
                      <a:pt x="2" y="37"/>
                      <a:pt x="1" y="24"/>
                    </a:cubicBezTo>
                    <a:cubicBezTo>
                      <a:pt x="1" y="22"/>
                      <a:pt x="1" y="20"/>
                      <a:pt x="1" y="18"/>
                    </a:cubicBezTo>
                    <a:cubicBezTo>
                      <a:pt x="1" y="18"/>
                      <a:pt x="1"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8" name="Freeform 28">
                <a:extLst>
                  <a:ext uri="{FF2B5EF4-FFF2-40B4-BE49-F238E27FC236}">
                    <a16:creationId xmlns:a16="http://schemas.microsoft.com/office/drawing/2014/main" id="{B14ACCE6-5193-44FD-9E60-94C9373CFBD8}"/>
                  </a:ext>
                </a:extLst>
              </p:cNvPr>
              <p:cNvSpPr>
                <a:spLocks/>
              </p:cNvSpPr>
              <p:nvPr/>
            </p:nvSpPr>
            <p:spPr bwMode="auto">
              <a:xfrm>
                <a:off x="8502460" y="3122264"/>
                <a:ext cx="246693" cy="285139"/>
              </a:xfrm>
              <a:custGeom>
                <a:avLst/>
                <a:gdLst>
                  <a:gd name="T0" fmla="*/ 38 w 87"/>
                  <a:gd name="T1" fmla="*/ 100 h 100"/>
                  <a:gd name="T2" fmla="*/ 27 w 87"/>
                  <a:gd name="T3" fmla="*/ 98 h 100"/>
                  <a:gd name="T4" fmla="*/ 22 w 87"/>
                  <a:gd name="T5" fmla="*/ 91 h 100"/>
                  <a:gd name="T6" fmla="*/ 17 w 87"/>
                  <a:gd name="T7" fmla="*/ 65 h 100"/>
                  <a:gd name="T8" fmla="*/ 1 w 87"/>
                  <a:gd name="T9" fmla="*/ 16 h 100"/>
                  <a:gd name="T10" fmla="*/ 0 w 87"/>
                  <a:gd name="T11" fmla="*/ 4 h 100"/>
                  <a:gd name="T12" fmla="*/ 4 w 87"/>
                  <a:gd name="T13" fmla="*/ 0 h 100"/>
                  <a:gd name="T14" fmla="*/ 12 w 87"/>
                  <a:gd name="T15" fmla="*/ 0 h 100"/>
                  <a:gd name="T16" fmla="*/ 20 w 87"/>
                  <a:gd name="T17" fmla="*/ 4 h 100"/>
                  <a:gd name="T18" fmla="*/ 31 w 87"/>
                  <a:gd name="T19" fmla="*/ 12 h 100"/>
                  <a:gd name="T20" fmla="*/ 65 w 87"/>
                  <a:gd name="T21" fmla="*/ 41 h 100"/>
                  <a:gd name="T22" fmla="*/ 78 w 87"/>
                  <a:gd name="T23" fmla="*/ 56 h 100"/>
                  <a:gd name="T24" fmla="*/ 73 w 87"/>
                  <a:gd name="T25" fmla="*/ 87 h 100"/>
                  <a:gd name="T26" fmla="*/ 38 w 87"/>
                  <a:gd name="T2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0">
                    <a:moveTo>
                      <a:pt x="38" y="100"/>
                    </a:moveTo>
                    <a:cubicBezTo>
                      <a:pt x="34" y="99"/>
                      <a:pt x="31" y="99"/>
                      <a:pt x="27" y="98"/>
                    </a:cubicBezTo>
                    <a:cubicBezTo>
                      <a:pt x="24" y="97"/>
                      <a:pt x="22" y="94"/>
                      <a:pt x="22" y="91"/>
                    </a:cubicBezTo>
                    <a:cubicBezTo>
                      <a:pt x="23" y="81"/>
                      <a:pt x="20" y="73"/>
                      <a:pt x="17" y="65"/>
                    </a:cubicBezTo>
                    <a:cubicBezTo>
                      <a:pt x="11" y="49"/>
                      <a:pt x="4" y="33"/>
                      <a:pt x="1" y="16"/>
                    </a:cubicBezTo>
                    <a:cubicBezTo>
                      <a:pt x="0" y="12"/>
                      <a:pt x="0" y="8"/>
                      <a:pt x="0" y="4"/>
                    </a:cubicBezTo>
                    <a:cubicBezTo>
                      <a:pt x="0" y="2"/>
                      <a:pt x="2" y="0"/>
                      <a:pt x="4" y="0"/>
                    </a:cubicBezTo>
                    <a:cubicBezTo>
                      <a:pt x="7" y="0"/>
                      <a:pt x="10" y="0"/>
                      <a:pt x="12" y="0"/>
                    </a:cubicBezTo>
                    <a:cubicBezTo>
                      <a:pt x="15" y="1"/>
                      <a:pt x="18" y="2"/>
                      <a:pt x="20" y="4"/>
                    </a:cubicBezTo>
                    <a:cubicBezTo>
                      <a:pt x="24" y="7"/>
                      <a:pt x="28" y="9"/>
                      <a:pt x="31" y="12"/>
                    </a:cubicBezTo>
                    <a:cubicBezTo>
                      <a:pt x="42" y="22"/>
                      <a:pt x="54" y="31"/>
                      <a:pt x="65" y="41"/>
                    </a:cubicBezTo>
                    <a:cubicBezTo>
                      <a:pt x="70" y="45"/>
                      <a:pt x="74" y="51"/>
                      <a:pt x="78" y="56"/>
                    </a:cubicBezTo>
                    <a:cubicBezTo>
                      <a:pt x="87" y="69"/>
                      <a:pt x="85" y="78"/>
                      <a:pt x="73" y="87"/>
                    </a:cubicBezTo>
                    <a:cubicBezTo>
                      <a:pt x="64" y="95"/>
                      <a:pt x="50" y="100"/>
                      <a:pt x="38"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9" name="Freeform 36">
                <a:extLst>
                  <a:ext uri="{FF2B5EF4-FFF2-40B4-BE49-F238E27FC236}">
                    <a16:creationId xmlns:a16="http://schemas.microsoft.com/office/drawing/2014/main" id="{F6CDB00C-7145-4426-A859-8B3F49920A82}"/>
                  </a:ext>
                </a:extLst>
              </p:cNvPr>
              <p:cNvSpPr>
                <a:spLocks/>
              </p:cNvSpPr>
              <p:nvPr/>
            </p:nvSpPr>
            <p:spPr bwMode="auto">
              <a:xfrm>
                <a:off x="9207298" y="2724992"/>
                <a:ext cx="128152" cy="246693"/>
              </a:xfrm>
              <a:custGeom>
                <a:avLst/>
                <a:gdLst>
                  <a:gd name="T0" fmla="*/ 6 w 44"/>
                  <a:gd name="T1" fmla="*/ 57 h 87"/>
                  <a:gd name="T2" fmla="*/ 2 w 44"/>
                  <a:gd name="T3" fmla="*/ 8 h 87"/>
                  <a:gd name="T4" fmla="*/ 3 w 44"/>
                  <a:gd name="T5" fmla="*/ 2 h 87"/>
                  <a:gd name="T6" fmla="*/ 10 w 44"/>
                  <a:gd name="T7" fmla="*/ 2 h 87"/>
                  <a:gd name="T8" fmla="*/ 15 w 44"/>
                  <a:gd name="T9" fmla="*/ 6 h 87"/>
                  <a:gd name="T10" fmla="*/ 29 w 44"/>
                  <a:gd name="T11" fmla="*/ 22 h 87"/>
                  <a:gd name="T12" fmla="*/ 39 w 44"/>
                  <a:gd name="T13" fmla="*/ 36 h 87"/>
                  <a:gd name="T14" fmla="*/ 43 w 44"/>
                  <a:gd name="T15" fmla="*/ 52 h 87"/>
                  <a:gd name="T16" fmla="*/ 38 w 44"/>
                  <a:gd name="T17" fmla="*/ 74 h 87"/>
                  <a:gd name="T18" fmla="*/ 16 w 44"/>
                  <a:gd name="T19" fmla="*/ 87 h 87"/>
                  <a:gd name="T20" fmla="*/ 8 w 44"/>
                  <a:gd name="T21" fmla="*/ 81 h 87"/>
                  <a:gd name="T22" fmla="*/ 6 w 44"/>
                  <a:gd name="T23" fmla="*/ 65 h 87"/>
                  <a:gd name="T24" fmla="*/ 6 w 44"/>
                  <a:gd name="T2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7">
                    <a:moveTo>
                      <a:pt x="6" y="57"/>
                    </a:moveTo>
                    <a:cubicBezTo>
                      <a:pt x="7" y="39"/>
                      <a:pt x="5" y="23"/>
                      <a:pt x="2" y="8"/>
                    </a:cubicBezTo>
                    <a:cubicBezTo>
                      <a:pt x="1" y="6"/>
                      <a:pt x="0" y="3"/>
                      <a:pt x="3" y="2"/>
                    </a:cubicBezTo>
                    <a:cubicBezTo>
                      <a:pt x="5" y="0"/>
                      <a:pt x="7" y="0"/>
                      <a:pt x="10" y="2"/>
                    </a:cubicBezTo>
                    <a:cubicBezTo>
                      <a:pt x="12" y="3"/>
                      <a:pt x="14" y="4"/>
                      <a:pt x="15" y="6"/>
                    </a:cubicBezTo>
                    <a:cubicBezTo>
                      <a:pt x="20" y="11"/>
                      <a:pt x="25" y="17"/>
                      <a:pt x="29" y="22"/>
                    </a:cubicBezTo>
                    <a:cubicBezTo>
                      <a:pt x="33" y="27"/>
                      <a:pt x="36" y="32"/>
                      <a:pt x="39" y="36"/>
                    </a:cubicBezTo>
                    <a:cubicBezTo>
                      <a:pt x="42" y="41"/>
                      <a:pt x="44" y="46"/>
                      <a:pt x="43" y="52"/>
                    </a:cubicBezTo>
                    <a:cubicBezTo>
                      <a:pt x="42" y="59"/>
                      <a:pt x="41" y="67"/>
                      <a:pt x="38" y="74"/>
                    </a:cubicBezTo>
                    <a:cubicBezTo>
                      <a:pt x="33" y="83"/>
                      <a:pt x="27" y="87"/>
                      <a:pt x="16" y="87"/>
                    </a:cubicBezTo>
                    <a:cubicBezTo>
                      <a:pt x="12" y="87"/>
                      <a:pt x="10" y="85"/>
                      <a:pt x="8" y="81"/>
                    </a:cubicBezTo>
                    <a:cubicBezTo>
                      <a:pt x="6" y="76"/>
                      <a:pt x="6" y="71"/>
                      <a:pt x="6" y="65"/>
                    </a:cubicBezTo>
                    <a:cubicBezTo>
                      <a:pt x="6" y="62"/>
                      <a:pt x="6" y="59"/>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4" name="组合 123">
              <a:extLst>
                <a:ext uri="{FF2B5EF4-FFF2-40B4-BE49-F238E27FC236}">
                  <a16:creationId xmlns:a16="http://schemas.microsoft.com/office/drawing/2014/main" id="{E14EA76D-2E8A-4D79-AD0E-2D65074F86B6}"/>
                </a:ext>
              </a:extLst>
            </p:cNvPr>
            <p:cNvGrpSpPr/>
            <p:nvPr userDrawn="1"/>
          </p:nvGrpSpPr>
          <p:grpSpPr>
            <a:xfrm>
              <a:off x="9556201" y="498129"/>
              <a:ext cx="588050" cy="586680"/>
              <a:chOff x="2105799" y="20055838"/>
              <a:chExt cx="6748090" cy="6732363"/>
            </a:xfrm>
            <a:solidFill>
              <a:schemeClr val="accent1">
                <a:alpha val="80000"/>
              </a:schemeClr>
            </a:solidFill>
          </p:grpSpPr>
          <p:sp>
            <p:nvSpPr>
              <p:cNvPr id="125" name="Freeform 8">
                <a:extLst>
                  <a:ext uri="{FF2B5EF4-FFF2-40B4-BE49-F238E27FC236}">
                    <a16:creationId xmlns:a16="http://schemas.microsoft.com/office/drawing/2014/main" id="{FC735164-8305-4898-8587-92D4181A886B}"/>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6" name="Freeform 42">
                <a:extLst>
                  <a:ext uri="{FF2B5EF4-FFF2-40B4-BE49-F238E27FC236}">
                    <a16:creationId xmlns:a16="http://schemas.microsoft.com/office/drawing/2014/main" id="{23AA2149-2C7A-434E-8E58-7FF8833789C6}"/>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7" name="Freeform 43">
                <a:extLst>
                  <a:ext uri="{FF2B5EF4-FFF2-40B4-BE49-F238E27FC236}">
                    <a16:creationId xmlns:a16="http://schemas.microsoft.com/office/drawing/2014/main" id="{DADC64E0-1756-4B00-B739-1AE2D64609EB}"/>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8" name="Freeform 44">
                <a:extLst>
                  <a:ext uri="{FF2B5EF4-FFF2-40B4-BE49-F238E27FC236}">
                    <a16:creationId xmlns:a16="http://schemas.microsoft.com/office/drawing/2014/main" id="{02AD4B8E-9C4D-4F37-AAC6-126B7F819AAC}"/>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9" name="Freeform 45">
                <a:extLst>
                  <a:ext uri="{FF2B5EF4-FFF2-40B4-BE49-F238E27FC236}">
                    <a16:creationId xmlns:a16="http://schemas.microsoft.com/office/drawing/2014/main" id="{F2C56637-AD32-41CD-B904-7FDE5C590999}"/>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0" name="Freeform 46">
                <a:extLst>
                  <a:ext uri="{FF2B5EF4-FFF2-40B4-BE49-F238E27FC236}">
                    <a16:creationId xmlns:a16="http://schemas.microsoft.com/office/drawing/2014/main" id="{F032975D-CF69-4B09-BA05-72D320787553}"/>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1" name="Freeform 47">
                <a:extLst>
                  <a:ext uri="{FF2B5EF4-FFF2-40B4-BE49-F238E27FC236}">
                    <a16:creationId xmlns:a16="http://schemas.microsoft.com/office/drawing/2014/main" id="{6B6AC068-0EBD-48BD-AE1C-D7481884A830}"/>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2" name="Freeform 48">
                <a:extLst>
                  <a:ext uri="{FF2B5EF4-FFF2-40B4-BE49-F238E27FC236}">
                    <a16:creationId xmlns:a16="http://schemas.microsoft.com/office/drawing/2014/main" id="{ACE3F796-5431-4E6C-AC15-7A788620661A}"/>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3" name="Freeform 49">
                <a:extLst>
                  <a:ext uri="{FF2B5EF4-FFF2-40B4-BE49-F238E27FC236}">
                    <a16:creationId xmlns:a16="http://schemas.microsoft.com/office/drawing/2014/main" id="{74BEA9AB-D681-42C2-B138-90AE983F451A}"/>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4" name="Freeform 50">
                <a:extLst>
                  <a:ext uri="{FF2B5EF4-FFF2-40B4-BE49-F238E27FC236}">
                    <a16:creationId xmlns:a16="http://schemas.microsoft.com/office/drawing/2014/main" id="{B4841AFA-06F6-4DE5-A44B-C6843FC702AD}"/>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5" name="Freeform 51">
                <a:extLst>
                  <a:ext uri="{FF2B5EF4-FFF2-40B4-BE49-F238E27FC236}">
                    <a16:creationId xmlns:a16="http://schemas.microsoft.com/office/drawing/2014/main" id="{5C773B7E-DC0A-4C6F-81E7-947211B53E3A}"/>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6" name="Freeform 52">
                <a:extLst>
                  <a:ext uri="{FF2B5EF4-FFF2-40B4-BE49-F238E27FC236}">
                    <a16:creationId xmlns:a16="http://schemas.microsoft.com/office/drawing/2014/main" id="{B85BE9AC-6F60-4FB5-8137-FF34C3DC57D8}"/>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7" name="Freeform 53">
                <a:extLst>
                  <a:ext uri="{FF2B5EF4-FFF2-40B4-BE49-F238E27FC236}">
                    <a16:creationId xmlns:a16="http://schemas.microsoft.com/office/drawing/2014/main" id="{8F1A2BEF-DE60-43BE-9443-E64E95C8AB6F}"/>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8" name="Freeform 54">
                <a:extLst>
                  <a:ext uri="{FF2B5EF4-FFF2-40B4-BE49-F238E27FC236}">
                    <a16:creationId xmlns:a16="http://schemas.microsoft.com/office/drawing/2014/main" id="{854BFC4C-273E-4CD3-AA7A-F6841F6A1E71}"/>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9" name="Freeform 55">
                <a:extLst>
                  <a:ext uri="{FF2B5EF4-FFF2-40B4-BE49-F238E27FC236}">
                    <a16:creationId xmlns:a16="http://schemas.microsoft.com/office/drawing/2014/main" id="{539B124B-7DF4-4150-9E44-C8FF73B41E51}"/>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0" name="Freeform 56">
                <a:extLst>
                  <a:ext uri="{FF2B5EF4-FFF2-40B4-BE49-F238E27FC236}">
                    <a16:creationId xmlns:a16="http://schemas.microsoft.com/office/drawing/2014/main" id="{67B36885-76BA-4B87-9989-58BAB32207E3}"/>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1" name="Freeform 57">
                <a:extLst>
                  <a:ext uri="{FF2B5EF4-FFF2-40B4-BE49-F238E27FC236}">
                    <a16:creationId xmlns:a16="http://schemas.microsoft.com/office/drawing/2014/main" id="{4018EAC7-7004-4BD9-9402-D3B0CA3BFADB}"/>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2" name="Freeform 58">
                <a:extLst>
                  <a:ext uri="{FF2B5EF4-FFF2-40B4-BE49-F238E27FC236}">
                    <a16:creationId xmlns:a16="http://schemas.microsoft.com/office/drawing/2014/main" id="{35BAD759-B240-4EB7-9681-EBBBFAC24096}"/>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3" name="Freeform 59">
                <a:extLst>
                  <a:ext uri="{FF2B5EF4-FFF2-40B4-BE49-F238E27FC236}">
                    <a16:creationId xmlns:a16="http://schemas.microsoft.com/office/drawing/2014/main" id="{8E8CE081-A623-4054-907F-BB84B3247BC2}"/>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4" name="Freeform 60">
                <a:extLst>
                  <a:ext uri="{FF2B5EF4-FFF2-40B4-BE49-F238E27FC236}">
                    <a16:creationId xmlns:a16="http://schemas.microsoft.com/office/drawing/2014/main" id="{404E5F0E-9B1C-4DFA-8827-BB06ABFB6B59}"/>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5" name="Freeform 61">
                <a:extLst>
                  <a:ext uri="{FF2B5EF4-FFF2-40B4-BE49-F238E27FC236}">
                    <a16:creationId xmlns:a16="http://schemas.microsoft.com/office/drawing/2014/main" id="{203E702D-7AE6-4B01-B868-0C7BE3CB52D1}"/>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6" name="Freeform 62">
                <a:extLst>
                  <a:ext uri="{FF2B5EF4-FFF2-40B4-BE49-F238E27FC236}">
                    <a16:creationId xmlns:a16="http://schemas.microsoft.com/office/drawing/2014/main" id="{00A3E78C-A2CF-4F84-BD83-F8BEF41AD07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7" name="Freeform 71">
                <a:extLst>
                  <a:ext uri="{FF2B5EF4-FFF2-40B4-BE49-F238E27FC236}">
                    <a16:creationId xmlns:a16="http://schemas.microsoft.com/office/drawing/2014/main" id="{0265EC9A-215C-4451-94F2-BA2294AE20B1}"/>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grpSp>
      </p:grpSp>
      <p:grpSp>
        <p:nvGrpSpPr>
          <p:cNvPr id="177" name="组合 176">
            <a:extLst>
              <a:ext uri="{FF2B5EF4-FFF2-40B4-BE49-F238E27FC236}">
                <a16:creationId xmlns:a16="http://schemas.microsoft.com/office/drawing/2014/main" id="{6C8FB0F2-E609-4DAC-AB11-F95107BFE505}"/>
              </a:ext>
            </a:extLst>
          </p:cNvPr>
          <p:cNvGrpSpPr/>
          <p:nvPr userDrawn="1"/>
        </p:nvGrpSpPr>
        <p:grpSpPr>
          <a:xfrm>
            <a:off x="528706" y="867990"/>
            <a:ext cx="2433027" cy="0"/>
            <a:chOff x="7460343" y="1311756"/>
            <a:chExt cx="2433027" cy="0"/>
          </a:xfrm>
        </p:grpSpPr>
        <p:cxnSp>
          <p:nvCxnSpPr>
            <p:cNvPr id="178" name="直接连接符 177">
              <a:extLst>
                <a:ext uri="{FF2B5EF4-FFF2-40B4-BE49-F238E27FC236}">
                  <a16:creationId xmlns:a16="http://schemas.microsoft.com/office/drawing/2014/main" id="{0B974DCA-43CD-4CCE-AA3A-6B26A93AA425}"/>
                </a:ext>
              </a:extLst>
            </p:cNvPr>
            <p:cNvCxnSpPr>
              <a:cxnSpLocks/>
            </p:cNvCxnSpPr>
            <p:nvPr/>
          </p:nvCxnSpPr>
          <p:spPr>
            <a:xfrm>
              <a:off x="7460343" y="1311756"/>
              <a:ext cx="24330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41D435DD-C47F-4708-B422-342FDD1F8EB1}"/>
                </a:ext>
              </a:extLst>
            </p:cNvPr>
            <p:cNvCxnSpPr>
              <a:cxnSpLocks/>
            </p:cNvCxnSpPr>
            <p:nvPr/>
          </p:nvCxnSpPr>
          <p:spPr>
            <a:xfrm>
              <a:off x="7460343" y="1311756"/>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1" name="灯片编号占位符 8">
            <a:extLst>
              <a:ext uri="{FF2B5EF4-FFF2-40B4-BE49-F238E27FC236}">
                <a16:creationId xmlns:a16="http://schemas.microsoft.com/office/drawing/2014/main" id="{553F13DD-45BC-4F3B-9DF1-AE612D3E2637}"/>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a:t>&lt; </a:t>
            </a:r>
            <a:fld id="{A548B57D-AE10-4CF7-A9DF-59FEFA91B28E}" type="slidenum">
              <a:rPr lang="zh-CN" altLang="en-US" smtClean="0"/>
              <a:pPr/>
              <a:t>‹#›</a:t>
            </a:fld>
            <a:r>
              <a:rPr lang="zh-CN" altLang="en-US"/>
              <a:t> </a:t>
            </a:r>
            <a:r>
              <a:rPr lang="en-US" altLang="zh-CN"/>
              <a:t>&gt;</a:t>
            </a:r>
            <a:endParaRPr lang="zh-CN" altLang="en-US" dirty="0"/>
          </a:p>
        </p:txBody>
      </p:sp>
      <p:sp>
        <p:nvSpPr>
          <p:cNvPr id="63" name="标题 1">
            <a:extLst>
              <a:ext uri="{FF2B5EF4-FFF2-40B4-BE49-F238E27FC236}">
                <a16:creationId xmlns:a16="http://schemas.microsoft.com/office/drawing/2014/main" id="{8F22FD4E-E65A-45E3-8A02-74A1A8B316C9}"/>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sp>
        <p:nvSpPr>
          <p:cNvPr id="3" name="文本占位符 2">
            <a:extLst>
              <a:ext uri="{FF2B5EF4-FFF2-40B4-BE49-F238E27FC236}">
                <a16:creationId xmlns:a16="http://schemas.microsoft.com/office/drawing/2014/main" id="{30E2DE02-8659-4706-8CD5-61C4D3C2AC15}"/>
              </a:ext>
            </a:extLst>
          </p:cNvPr>
          <p:cNvSpPr>
            <a:spLocks noGrp="1"/>
          </p:cNvSpPr>
          <p:nvPr>
            <p:ph type="body" sz="quarter" idx="10" hasCustomPrompt="1"/>
          </p:nvPr>
        </p:nvSpPr>
        <p:spPr>
          <a:xfrm>
            <a:off x="442913" y="944610"/>
            <a:ext cx="9056687" cy="381629"/>
          </a:xfrm>
        </p:spPr>
        <p:txBody>
          <a:bodyPr vert="horz" lIns="91440" tIns="45720" rIns="91440" bIns="45720" rtlCol="0" anchor="ctr">
            <a:normAutofit/>
          </a:bodyPr>
          <a:lstStyle>
            <a:lvl1pPr>
              <a:defRPr lang="zh-CN" altLang="en-US" sz="2000" b="1" dirty="0" smtClean="0">
                <a:solidFill>
                  <a:schemeClr val="tx1">
                    <a:lumMod val="75000"/>
                    <a:lumOff val="25000"/>
                  </a:schemeClr>
                </a:solidFill>
                <a:cs typeface="+mn-ea"/>
              </a:defRPr>
            </a:lvl1pPr>
          </a:lstStyle>
          <a:p>
            <a:pPr marL="342900" marR="0" lvl="0" indent="-342900" fontAlgn="auto">
              <a:spcBef>
                <a:spcPct val="0"/>
              </a:spcBef>
              <a:spcAft>
                <a:spcPts val="0"/>
              </a:spcAft>
              <a:buClrTx/>
              <a:buSzTx/>
              <a:tabLst/>
            </a:pPr>
            <a:r>
              <a:rPr lang="zh-CN" altLang="en-US" dirty="0"/>
              <a:t>单击此处输入本页的结论单击此处输入本页的结论单击此处输入本页的结论</a:t>
            </a:r>
          </a:p>
        </p:txBody>
      </p:sp>
      <p:sp>
        <p:nvSpPr>
          <p:cNvPr id="64" name="文本框 63">
            <a:extLst>
              <a:ext uri="{FF2B5EF4-FFF2-40B4-BE49-F238E27FC236}">
                <a16:creationId xmlns:a16="http://schemas.microsoft.com/office/drawing/2014/main" id="{5714EDAB-B933-4491-9DBA-4C7C4FD8E939}"/>
              </a:ext>
            </a:extLst>
          </p:cNvPr>
          <p:cNvSpPr txBox="1"/>
          <p:nvPr userDrawn="1"/>
        </p:nvSpPr>
        <p:spPr>
          <a:xfrm>
            <a:off x="442913" y="6394353"/>
            <a:ext cx="1545907" cy="276999"/>
          </a:xfrm>
          <a:prstGeom prst="rect">
            <a:avLst/>
          </a:prstGeom>
          <a:noFill/>
        </p:spPr>
        <p:txBody>
          <a:bodyPr wrap="square" rtlCol="0">
            <a:spAutoFit/>
          </a:bodyPr>
          <a:lstStyle/>
          <a:p>
            <a:r>
              <a:rPr lang="zh-CN" altLang="en-US" sz="1200" dirty="0">
                <a:solidFill>
                  <a:schemeClr val="tx1">
                    <a:lumMod val="50000"/>
                    <a:lumOff val="50000"/>
                  </a:schemeClr>
                </a:solidFill>
                <a:cs typeface="+mn-ea"/>
                <a:sym typeface="+mn-lt"/>
              </a:rPr>
              <a:t>思想自由 兼容并包</a:t>
            </a:r>
          </a:p>
        </p:txBody>
      </p:sp>
      <p:sp>
        <p:nvSpPr>
          <p:cNvPr id="66" name="图片占位符 65">
            <a:extLst>
              <a:ext uri="{FF2B5EF4-FFF2-40B4-BE49-F238E27FC236}">
                <a16:creationId xmlns:a16="http://schemas.microsoft.com/office/drawing/2014/main" id="{712652DD-B310-4939-8011-D71B950A1B21}"/>
              </a:ext>
            </a:extLst>
          </p:cNvPr>
          <p:cNvSpPr>
            <a:spLocks noGrp="1"/>
          </p:cNvSpPr>
          <p:nvPr>
            <p:ph type="pic" sz="quarter" idx="11" hasCustomPrompt="1"/>
          </p:nvPr>
        </p:nvSpPr>
        <p:spPr>
          <a:xfrm>
            <a:off x="4452445" y="1999139"/>
            <a:ext cx="3287111" cy="3287111"/>
          </a:xfrm>
          <a:custGeom>
            <a:avLst/>
            <a:gdLst>
              <a:gd name="connsiteX0" fmla="*/ 1643556 w 3287111"/>
              <a:gd name="connsiteY0" fmla="*/ 0 h 3287111"/>
              <a:gd name="connsiteX1" fmla="*/ 3278627 w 3287111"/>
              <a:gd name="connsiteY1" fmla="*/ 1475512 h 3287111"/>
              <a:gd name="connsiteX2" fmla="*/ 3287111 w 3287111"/>
              <a:gd name="connsiteY2" fmla="*/ 1643536 h 3287111"/>
              <a:gd name="connsiteX3" fmla="*/ 3287111 w 3287111"/>
              <a:gd name="connsiteY3" fmla="*/ 1643576 h 3287111"/>
              <a:gd name="connsiteX4" fmla="*/ 3278627 w 3287111"/>
              <a:gd name="connsiteY4" fmla="*/ 1811600 h 3287111"/>
              <a:gd name="connsiteX5" fmla="*/ 1811600 w 3287111"/>
              <a:gd name="connsiteY5" fmla="*/ 3278627 h 3287111"/>
              <a:gd name="connsiteX6" fmla="*/ 1643576 w 3287111"/>
              <a:gd name="connsiteY6" fmla="*/ 3287111 h 3287111"/>
              <a:gd name="connsiteX7" fmla="*/ 1643537 w 3287111"/>
              <a:gd name="connsiteY7" fmla="*/ 3287111 h 3287111"/>
              <a:gd name="connsiteX8" fmla="*/ 1475512 w 3287111"/>
              <a:gd name="connsiteY8" fmla="*/ 3278627 h 3287111"/>
              <a:gd name="connsiteX9" fmla="*/ 0 w 3287111"/>
              <a:gd name="connsiteY9" fmla="*/ 1643556 h 3287111"/>
              <a:gd name="connsiteX10" fmla="*/ 1643556 w 3287111"/>
              <a:gd name="connsiteY10" fmla="*/ 0 h 328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87111" h="3287111">
                <a:moveTo>
                  <a:pt x="1643556" y="0"/>
                </a:moveTo>
                <a:cubicBezTo>
                  <a:pt x="2494535" y="0"/>
                  <a:pt x="3194460" y="646739"/>
                  <a:pt x="3278627" y="1475512"/>
                </a:cubicBezTo>
                <a:lnTo>
                  <a:pt x="3287111" y="1643536"/>
                </a:lnTo>
                <a:lnTo>
                  <a:pt x="3287111" y="1643576"/>
                </a:lnTo>
                <a:lnTo>
                  <a:pt x="3278627" y="1811600"/>
                </a:lnTo>
                <a:cubicBezTo>
                  <a:pt x="3200071" y="2585122"/>
                  <a:pt x="2585122" y="3200071"/>
                  <a:pt x="1811600" y="3278627"/>
                </a:cubicBezTo>
                <a:lnTo>
                  <a:pt x="1643576" y="3287111"/>
                </a:lnTo>
                <a:lnTo>
                  <a:pt x="1643537" y="3287111"/>
                </a:lnTo>
                <a:lnTo>
                  <a:pt x="1475512" y="3278627"/>
                </a:lnTo>
                <a:cubicBezTo>
                  <a:pt x="646739" y="3194460"/>
                  <a:pt x="0" y="2494535"/>
                  <a:pt x="0" y="1643556"/>
                </a:cubicBezTo>
                <a:cubicBezTo>
                  <a:pt x="0" y="735845"/>
                  <a:pt x="735845" y="0"/>
                  <a:pt x="1643556" y="0"/>
                </a:cubicBezTo>
                <a:close/>
              </a:path>
            </a:pathLst>
          </a:custGeom>
        </p:spPr>
        <p:txBody>
          <a:bodyPr wrap="square" anchor="ctr">
            <a:noAutofit/>
          </a:bodyPr>
          <a:lstStyle>
            <a:lvl1pPr algn="ctr">
              <a:defRPr/>
            </a:lvl1pPr>
          </a:lstStyle>
          <a:p>
            <a:r>
              <a:rPr lang="zh-CN" altLang="en-US" dirty="0"/>
              <a:t>点击此处修改图片</a:t>
            </a:r>
          </a:p>
        </p:txBody>
      </p:sp>
    </p:spTree>
    <p:extLst>
      <p:ext uri="{BB962C8B-B14F-4D97-AF65-F5344CB8AC3E}">
        <p14:creationId xmlns:p14="http://schemas.microsoft.com/office/powerpoint/2010/main" val="4061629306"/>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占位4">
    <p:spTree>
      <p:nvGrpSpPr>
        <p:cNvPr id="1" name=""/>
        <p:cNvGrpSpPr/>
        <p:nvPr/>
      </p:nvGrpSpPr>
      <p:grpSpPr>
        <a:xfrm>
          <a:off x="0" y="0"/>
          <a:ext cx="0" cy="0"/>
          <a:chOff x="0" y="0"/>
          <a:chExt cx="0" cy="0"/>
        </a:xfrm>
      </p:grpSpPr>
      <p:grpSp>
        <p:nvGrpSpPr>
          <p:cNvPr id="121" name="组合 120">
            <a:extLst>
              <a:ext uri="{FF2B5EF4-FFF2-40B4-BE49-F238E27FC236}">
                <a16:creationId xmlns:a16="http://schemas.microsoft.com/office/drawing/2014/main" id="{752A13C3-8076-4A3B-9E60-2D71D978B1DC}"/>
              </a:ext>
            </a:extLst>
          </p:cNvPr>
          <p:cNvGrpSpPr/>
          <p:nvPr userDrawn="1"/>
        </p:nvGrpSpPr>
        <p:grpSpPr>
          <a:xfrm>
            <a:off x="10177780" y="329882"/>
            <a:ext cx="1512002" cy="444892"/>
            <a:chOff x="9556201" y="498129"/>
            <a:chExt cx="1993881" cy="586680"/>
          </a:xfrm>
        </p:grpSpPr>
        <p:grpSp>
          <p:nvGrpSpPr>
            <p:cNvPr id="122" name="组合 121">
              <a:extLst>
                <a:ext uri="{FF2B5EF4-FFF2-40B4-BE49-F238E27FC236}">
                  <a16:creationId xmlns:a16="http://schemas.microsoft.com/office/drawing/2014/main" id="{E27C398B-69FE-4C31-9C38-8ADE52CE9B05}"/>
                </a:ext>
              </a:extLst>
            </p:cNvPr>
            <p:cNvGrpSpPr/>
            <p:nvPr userDrawn="1"/>
          </p:nvGrpSpPr>
          <p:grpSpPr>
            <a:xfrm>
              <a:off x="10239376" y="968937"/>
              <a:ext cx="1307697" cy="96254"/>
              <a:chOff x="4616246" y="3878362"/>
              <a:chExt cx="5571416" cy="410087"/>
            </a:xfrm>
            <a:solidFill>
              <a:schemeClr val="tx1">
                <a:alpha val="80000"/>
              </a:schemeClr>
            </a:solidFill>
          </p:grpSpPr>
          <p:sp>
            <p:nvSpPr>
              <p:cNvPr id="160" name="Freeform 17">
                <a:extLst>
                  <a:ext uri="{FF2B5EF4-FFF2-40B4-BE49-F238E27FC236}">
                    <a16:creationId xmlns:a16="http://schemas.microsoft.com/office/drawing/2014/main" id="{E5B0E9AD-0A05-4036-8DA1-C7E6733E9DF1}"/>
                  </a:ext>
                </a:extLst>
              </p:cNvPr>
              <p:cNvSpPr>
                <a:spLocks noEditPoints="1"/>
              </p:cNvSpPr>
              <p:nvPr/>
            </p:nvSpPr>
            <p:spPr bwMode="auto">
              <a:xfrm>
                <a:off x="8617798" y="3887973"/>
                <a:ext cx="362030" cy="387660"/>
              </a:xfrm>
              <a:custGeom>
                <a:avLst/>
                <a:gdLst>
                  <a:gd name="T0" fmla="*/ 34 w 127"/>
                  <a:gd name="T1" fmla="*/ 71 h 136"/>
                  <a:gd name="T2" fmla="*/ 34 w 127"/>
                  <a:gd name="T3" fmla="*/ 81 h 136"/>
                  <a:gd name="T4" fmla="*/ 34 w 127"/>
                  <a:gd name="T5" fmla="*/ 114 h 136"/>
                  <a:gd name="T6" fmla="*/ 35 w 127"/>
                  <a:gd name="T7" fmla="*/ 122 h 136"/>
                  <a:gd name="T8" fmla="*/ 40 w 127"/>
                  <a:gd name="T9" fmla="*/ 127 h 136"/>
                  <a:gd name="T10" fmla="*/ 49 w 127"/>
                  <a:gd name="T11" fmla="*/ 128 h 136"/>
                  <a:gd name="T12" fmla="*/ 49 w 127"/>
                  <a:gd name="T13" fmla="*/ 135 h 136"/>
                  <a:gd name="T14" fmla="*/ 1 w 127"/>
                  <a:gd name="T15" fmla="*/ 135 h 136"/>
                  <a:gd name="T16" fmla="*/ 0 w 127"/>
                  <a:gd name="T17" fmla="*/ 132 h 136"/>
                  <a:gd name="T18" fmla="*/ 0 w 127"/>
                  <a:gd name="T19" fmla="*/ 128 h 136"/>
                  <a:gd name="T20" fmla="*/ 9 w 127"/>
                  <a:gd name="T21" fmla="*/ 127 h 136"/>
                  <a:gd name="T22" fmla="*/ 16 w 127"/>
                  <a:gd name="T23" fmla="*/ 120 h 136"/>
                  <a:gd name="T24" fmla="*/ 17 w 127"/>
                  <a:gd name="T25" fmla="*/ 111 h 136"/>
                  <a:gd name="T26" fmla="*/ 17 w 127"/>
                  <a:gd name="T27" fmla="*/ 22 h 136"/>
                  <a:gd name="T28" fmla="*/ 16 w 127"/>
                  <a:gd name="T29" fmla="*/ 15 h 136"/>
                  <a:gd name="T30" fmla="*/ 9 w 127"/>
                  <a:gd name="T31" fmla="*/ 9 h 136"/>
                  <a:gd name="T32" fmla="*/ 0 w 127"/>
                  <a:gd name="T33" fmla="*/ 8 h 136"/>
                  <a:gd name="T34" fmla="*/ 0 w 127"/>
                  <a:gd name="T35" fmla="*/ 1 h 136"/>
                  <a:gd name="T36" fmla="*/ 4 w 127"/>
                  <a:gd name="T37" fmla="*/ 0 h 136"/>
                  <a:gd name="T38" fmla="*/ 71 w 127"/>
                  <a:gd name="T39" fmla="*/ 0 h 136"/>
                  <a:gd name="T40" fmla="*/ 94 w 127"/>
                  <a:gd name="T41" fmla="*/ 4 h 136"/>
                  <a:gd name="T42" fmla="*/ 116 w 127"/>
                  <a:gd name="T43" fmla="*/ 32 h 136"/>
                  <a:gd name="T44" fmla="*/ 97 w 127"/>
                  <a:gd name="T45" fmla="*/ 66 h 136"/>
                  <a:gd name="T46" fmla="*/ 80 w 127"/>
                  <a:gd name="T47" fmla="*/ 70 h 136"/>
                  <a:gd name="T48" fmla="*/ 71 w 127"/>
                  <a:gd name="T49" fmla="*/ 71 h 136"/>
                  <a:gd name="T50" fmla="*/ 73 w 127"/>
                  <a:gd name="T51" fmla="*/ 75 h 136"/>
                  <a:gd name="T52" fmla="*/ 104 w 127"/>
                  <a:gd name="T53" fmla="*/ 114 h 136"/>
                  <a:gd name="T54" fmla="*/ 105 w 127"/>
                  <a:gd name="T55" fmla="*/ 116 h 136"/>
                  <a:gd name="T56" fmla="*/ 127 w 127"/>
                  <a:gd name="T57" fmla="*/ 128 h 136"/>
                  <a:gd name="T58" fmla="*/ 127 w 127"/>
                  <a:gd name="T59" fmla="*/ 135 h 136"/>
                  <a:gd name="T60" fmla="*/ 116 w 127"/>
                  <a:gd name="T61" fmla="*/ 135 h 136"/>
                  <a:gd name="T62" fmla="*/ 102 w 127"/>
                  <a:gd name="T63" fmla="*/ 136 h 136"/>
                  <a:gd name="T64" fmla="*/ 96 w 127"/>
                  <a:gd name="T65" fmla="*/ 132 h 136"/>
                  <a:gd name="T66" fmla="*/ 59 w 127"/>
                  <a:gd name="T67" fmla="*/ 82 h 136"/>
                  <a:gd name="T68" fmla="*/ 52 w 127"/>
                  <a:gd name="T69" fmla="*/ 73 h 136"/>
                  <a:gd name="T70" fmla="*/ 49 w 127"/>
                  <a:gd name="T71" fmla="*/ 71 h 136"/>
                  <a:gd name="T72" fmla="*/ 34 w 127"/>
                  <a:gd name="T73" fmla="*/ 71 h 136"/>
                  <a:gd name="T74" fmla="*/ 34 w 127"/>
                  <a:gd name="T75" fmla="*/ 61 h 136"/>
                  <a:gd name="T76" fmla="*/ 36 w 127"/>
                  <a:gd name="T77" fmla="*/ 62 h 136"/>
                  <a:gd name="T78" fmla="*/ 66 w 127"/>
                  <a:gd name="T79" fmla="*/ 62 h 136"/>
                  <a:gd name="T80" fmla="*/ 82 w 127"/>
                  <a:gd name="T81" fmla="*/ 59 h 136"/>
                  <a:gd name="T82" fmla="*/ 96 w 127"/>
                  <a:gd name="T83" fmla="*/ 44 h 136"/>
                  <a:gd name="T84" fmla="*/ 96 w 127"/>
                  <a:gd name="T85" fmla="*/ 29 h 136"/>
                  <a:gd name="T86" fmla="*/ 81 w 127"/>
                  <a:gd name="T87" fmla="*/ 12 h 136"/>
                  <a:gd name="T88" fmla="*/ 70 w 127"/>
                  <a:gd name="T89" fmla="*/ 11 h 136"/>
                  <a:gd name="T90" fmla="*/ 37 w 127"/>
                  <a:gd name="T91" fmla="*/ 11 h 136"/>
                  <a:gd name="T92" fmla="*/ 34 w 127"/>
                  <a:gd name="T93" fmla="*/ 11 h 136"/>
                  <a:gd name="T94" fmla="*/ 34 w 127"/>
                  <a:gd name="T95"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36">
                    <a:moveTo>
                      <a:pt x="34" y="71"/>
                    </a:moveTo>
                    <a:cubicBezTo>
                      <a:pt x="34" y="75"/>
                      <a:pt x="34" y="78"/>
                      <a:pt x="34" y="81"/>
                    </a:cubicBezTo>
                    <a:cubicBezTo>
                      <a:pt x="34" y="92"/>
                      <a:pt x="34" y="103"/>
                      <a:pt x="34" y="114"/>
                    </a:cubicBezTo>
                    <a:cubicBezTo>
                      <a:pt x="34" y="117"/>
                      <a:pt x="34" y="119"/>
                      <a:pt x="35" y="122"/>
                    </a:cubicBezTo>
                    <a:cubicBezTo>
                      <a:pt x="35" y="125"/>
                      <a:pt x="37" y="127"/>
                      <a:pt x="40" y="127"/>
                    </a:cubicBezTo>
                    <a:cubicBezTo>
                      <a:pt x="43" y="127"/>
                      <a:pt x="46" y="128"/>
                      <a:pt x="49" y="128"/>
                    </a:cubicBezTo>
                    <a:cubicBezTo>
                      <a:pt x="49" y="130"/>
                      <a:pt x="49" y="133"/>
                      <a:pt x="49" y="135"/>
                    </a:cubicBezTo>
                    <a:cubicBezTo>
                      <a:pt x="33" y="135"/>
                      <a:pt x="17" y="135"/>
                      <a:pt x="1" y="135"/>
                    </a:cubicBezTo>
                    <a:cubicBezTo>
                      <a:pt x="0" y="134"/>
                      <a:pt x="0" y="133"/>
                      <a:pt x="0" y="132"/>
                    </a:cubicBezTo>
                    <a:cubicBezTo>
                      <a:pt x="0" y="131"/>
                      <a:pt x="0" y="130"/>
                      <a:pt x="0" y="128"/>
                    </a:cubicBezTo>
                    <a:cubicBezTo>
                      <a:pt x="3" y="128"/>
                      <a:pt x="6" y="128"/>
                      <a:pt x="9" y="127"/>
                    </a:cubicBezTo>
                    <a:cubicBezTo>
                      <a:pt x="14" y="126"/>
                      <a:pt x="15" y="125"/>
                      <a:pt x="16" y="120"/>
                    </a:cubicBezTo>
                    <a:cubicBezTo>
                      <a:pt x="16" y="117"/>
                      <a:pt x="17" y="114"/>
                      <a:pt x="17" y="111"/>
                    </a:cubicBezTo>
                    <a:cubicBezTo>
                      <a:pt x="17" y="81"/>
                      <a:pt x="17" y="52"/>
                      <a:pt x="17" y="22"/>
                    </a:cubicBezTo>
                    <a:cubicBezTo>
                      <a:pt x="17" y="20"/>
                      <a:pt x="16" y="17"/>
                      <a:pt x="16" y="15"/>
                    </a:cubicBezTo>
                    <a:cubicBezTo>
                      <a:pt x="15" y="11"/>
                      <a:pt x="13" y="9"/>
                      <a:pt x="9" y="9"/>
                    </a:cubicBezTo>
                    <a:cubicBezTo>
                      <a:pt x="6" y="8"/>
                      <a:pt x="3" y="8"/>
                      <a:pt x="0" y="8"/>
                    </a:cubicBezTo>
                    <a:cubicBezTo>
                      <a:pt x="0" y="5"/>
                      <a:pt x="0" y="3"/>
                      <a:pt x="0" y="1"/>
                    </a:cubicBezTo>
                    <a:cubicBezTo>
                      <a:pt x="2" y="1"/>
                      <a:pt x="3" y="0"/>
                      <a:pt x="4" y="0"/>
                    </a:cubicBezTo>
                    <a:cubicBezTo>
                      <a:pt x="26" y="0"/>
                      <a:pt x="49" y="0"/>
                      <a:pt x="71" y="0"/>
                    </a:cubicBezTo>
                    <a:cubicBezTo>
                      <a:pt x="79" y="0"/>
                      <a:pt x="86" y="1"/>
                      <a:pt x="94" y="4"/>
                    </a:cubicBezTo>
                    <a:cubicBezTo>
                      <a:pt x="108" y="9"/>
                      <a:pt x="115" y="18"/>
                      <a:pt x="116" y="32"/>
                    </a:cubicBezTo>
                    <a:cubicBezTo>
                      <a:pt x="117" y="48"/>
                      <a:pt x="110" y="60"/>
                      <a:pt x="97" y="66"/>
                    </a:cubicBezTo>
                    <a:cubicBezTo>
                      <a:pt x="91" y="68"/>
                      <a:pt x="86" y="70"/>
                      <a:pt x="80" y="70"/>
                    </a:cubicBezTo>
                    <a:cubicBezTo>
                      <a:pt x="77" y="70"/>
                      <a:pt x="74" y="71"/>
                      <a:pt x="71" y="71"/>
                    </a:cubicBezTo>
                    <a:cubicBezTo>
                      <a:pt x="72" y="73"/>
                      <a:pt x="73" y="74"/>
                      <a:pt x="73" y="75"/>
                    </a:cubicBezTo>
                    <a:cubicBezTo>
                      <a:pt x="84" y="88"/>
                      <a:pt x="94" y="101"/>
                      <a:pt x="104" y="114"/>
                    </a:cubicBezTo>
                    <a:cubicBezTo>
                      <a:pt x="105" y="115"/>
                      <a:pt x="105" y="115"/>
                      <a:pt x="105" y="116"/>
                    </a:cubicBezTo>
                    <a:cubicBezTo>
                      <a:pt x="111" y="122"/>
                      <a:pt x="117" y="128"/>
                      <a:pt x="127" y="128"/>
                    </a:cubicBezTo>
                    <a:cubicBezTo>
                      <a:pt x="127" y="130"/>
                      <a:pt x="127" y="133"/>
                      <a:pt x="127" y="135"/>
                    </a:cubicBezTo>
                    <a:cubicBezTo>
                      <a:pt x="124" y="135"/>
                      <a:pt x="120" y="135"/>
                      <a:pt x="116" y="135"/>
                    </a:cubicBezTo>
                    <a:cubicBezTo>
                      <a:pt x="111" y="135"/>
                      <a:pt x="107" y="135"/>
                      <a:pt x="102" y="136"/>
                    </a:cubicBezTo>
                    <a:cubicBezTo>
                      <a:pt x="99" y="136"/>
                      <a:pt x="97" y="134"/>
                      <a:pt x="96" y="132"/>
                    </a:cubicBezTo>
                    <a:cubicBezTo>
                      <a:pt x="83" y="115"/>
                      <a:pt x="71" y="99"/>
                      <a:pt x="59" y="82"/>
                    </a:cubicBezTo>
                    <a:cubicBezTo>
                      <a:pt x="57" y="79"/>
                      <a:pt x="54" y="76"/>
                      <a:pt x="52" y="73"/>
                    </a:cubicBezTo>
                    <a:cubicBezTo>
                      <a:pt x="51" y="72"/>
                      <a:pt x="50" y="71"/>
                      <a:pt x="49" y="71"/>
                    </a:cubicBezTo>
                    <a:cubicBezTo>
                      <a:pt x="44" y="71"/>
                      <a:pt x="39" y="71"/>
                      <a:pt x="34" y="71"/>
                    </a:cubicBezTo>
                    <a:close/>
                    <a:moveTo>
                      <a:pt x="34" y="61"/>
                    </a:moveTo>
                    <a:cubicBezTo>
                      <a:pt x="35" y="62"/>
                      <a:pt x="36" y="62"/>
                      <a:pt x="36" y="62"/>
                    </a:cubicBezTo>
                    <a:cubicBezTo>
                      <a:pt x="46" y="62"/>
                      <a:pt x="56" y="62"/>
                      <a:pt x="66" y="62"/>
                    </a:cubicBezTo>
                    <a:cubicBezTo>
                      <a:pt x="72" y="61"/>
                      <a:pt x="77" y="60"/>
                      <a:pt x="82" y="59"/>
                    </a:cubicBezTo>
                    <a:cubicBezTo>
                      <a:pt x="90" y="56"/>
                      <a:pt x="94" y="51"/>
                      <a:pt x="96" y="44"/>
                    </a:cubicBezTo>
                    <a:cubicBezTo>
                      <a:pt x="96" y="39"/>
                      <a:pt x="97" y="34"/>
                      <a:pt x="96" y="29"/>
                    </a:cubicBezTo>
                    <a:cubicBezTo>
                      <a:pt x="95" y="20"/>
                      <a:pt x="90" y="15"/>
                      <a:pt x="81" y="12"/>
                    </a:cubicBezTo>
                    <a:cubicBezTo>
                      <a:pt x="77" y="11"/>
                      <a:pt x="74" y="11"/>
                      <a:pt x="70" y="11"/>
                    </a:cubicBezTo>
                    <a:cubicBezTo>
                      <a:pt x="59" y="10"/>
                      <a:pt x="48" y="11"/>
                      <a:pt x="37" y="11"/>
                    </a:cubicBezTo>
                    <a:cubicBezTo>
                      <a:pt x="36" y="11"/>
                      <a:pt x="35" y="11"/>
                      <a:pt x="34" y="11"/>
                    </a:cubicBezTo>
                    <a:cubicBezTo>
                      <a:pt x="34" y="28"/>
                      <a:pt x="34" y="44"/>
                      <a:pt x="34"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1" name="Freeform 18">
                <a:extLst>
                  <a:ext uri="{FF2B5EF4-FFF2-40B4-BE49-F238E27FC236}">
                    <a16:creationId xmlns:a16="http://schemas.microsoft.com/office/drawing/2014/main" id="{029271E6-BD5F-4E7D-809E-C4511BA4F756}"/>
                  </a:ext>
                </a:extLst>
              </p:cNvPr>
              <p:cNvSpPr>
                <a:spLocks/>
              </p:cNvSpPr>
              <p:nvPr/>
            </p:nvSpPr>
            <p:spPr bwMode="auto">
              <a:xfrm>
                <a:off x="5333898" y="3887973"/>
                <a:ext cx="362030" cy="384457"/>
              </a:xfrm>
              <a:custGeom>
                <a:avLst/>
                <a:gdLst>
                  <a:gd name="T0" fmla="*/ 50 w 127"/>
                  <a:gd name="T1" fmla="*/ 70 h 135"/>
                  <a:gd name="T2" fmla="*/ 34 w 127"/>
                  <a:gd name="T3" fmla="*/ 87 h 135"/>
                  <a:gd name="T4" fmla="*/ 33 w 127"/>
                  <a:gd name="T5" fmla="*/ 90 h 135"/>
                  <a:gd name="T6" fmla="*/ 33 w 127"/>
                  <a:gd name="T7" fmla="*/ 116 h 135"/>
                  <a:gd name="T8" fmla="*/ 34 w 127"/>
                  <a:gd name="T9" fmla="*/ 120 h 135"/>
                  <a:gd name="T10" fmla="*/ 41 w 127"/>
                  <a:gd name="T11" fmla="*/ 127 h 135"/>
                  <a:gd name="T12" fmla="*/ 49 w 127"/>
                  <a:gd name="T13" fmla="*/ 128 h 135"/>
                  <a:gd name="T14" fmla="*/ 49 w 127"/>
                  <a:gd name="T15" fmla="*/ 135 h 135"/>
                  <a:gd name="T16" fmla="*/ 0 w 127"/>
                  <a:gd name="T17" fmla="*/ 135 h 135"/>
                  <a:gd name="T18" fmla="*/ 0 w 127"/>
                  <a:gd name="T19" fmla="*/ 128 h 135"/>
                  <a:gd name="T20" fmla="*/ 7 w 127"/>
                  <a:gd name="T21" fmla="*/ 128 h 135"/>
                  <a:gd name="T22" fmla="*/ 16 w 127"/>
                  <a:gd name="T23" fmla="*/ 118 h 135"/>
                  <a:gd name="T24" fmla="*/ 16 w 127"/>
                  <a:gd name="T25" fmla="*/ 111 h 135"/>
                  <a:gd name="T26" fmla="*/ 16 w 127"/>
                  <a:gd name="T27" fmla="*/ 24 h 135"/>
                  <a:gd name="T28" fmla="*/ 16 w 127"/>
                  <a:gd name="T29" fmla="*/ 16 h 135"/>
                  <a:gd name="T30" fmla="*/ 8 w 127"/>
                  <a:gd name="T31" fmla="*/ 9 h 135"/>
                  <a:gd name="T32" fmla="*/ 0 w 127"/>
                  <a:gd name="T33" fmla="*/ 8 h 135"/>
                  <a:gd name="T34" fmla="*/ 0 w 127"/>
                  <a:gd name="T35" fmla="*/ 1 h 135"/>
                  <a:gd name="T36" fmla="*/ 49 w 127"/>
                  <a:gd name="T37" fmla="*/ 1 h 135"/>
                  <a:gd name="T38" fmla="*/ 50 w 127"/>
                  <a:gd name="T39" fmla="*/ 8 h 135"/>
                  <a:gd name="T40" fmla="*/ 41 w 127"/>
                  <a:gd name="T41" fmla="*/ 9 h 135"/>
                  <a:gd name="T42" fmla="*/ 34 w 127"/>
                  <a:gd name="T43" fmla="*/ 16 h 135"/>
                  <a:gd name="T44" fmla="*/ 33 w 127"/>
                  <a:gd name="T45" fmla="*/ 23 h 135"/>
                  <a:gd name="T46" fmla="*/ 33 w 127"/>
                  <a:gd name="T47" fmla="*/ 70 h 135"/>
                  <a:gd name="T48" fmla="*/ 33 w 127"/>
                  <a:gd name="T49" fmla="*/ 73 h 135"/>
                  <a:gd name="T50" fmla="*/ 36 w 127"/>
                  <a:gd name="T51" fmla="*/ 71 h 135"/>
                  <a:gd name="T52" fmla="*/ 83 w 127"/>
                  <a:gd name="T53" fmla="*/ 19 h 135"/>
                  <a:gd name="T54" fmla="*/ 86 w 127"/>
                  <a:gd name="T55" fmla="*/ 14 h 135"/>
                  <a:gd name="T56" fmla="*/ 84 w 127"/>
                  <a:gd name="T57" fmla="*/ 9 h 135"/>
                  <a:gd name="T58" fmla="*/ 76 w 127"/>
                  <a:gd name="T59" fmla="*/ 8 h 135"/>
                  <a:gd name="T60" fmla="*/ 76 w 127"/>
                  <a:gd name="T61" fmla="*/ 1 h 135"/>
                  <a:gd name="T62" fmla="*/ 122 w 127"/>
                  <a:gd name="T63" fmla="*/ 1 h 135"/>
                  <a:gd name="T64" fmla="*/ 122 w 127"/>
                  <a:gd name="T65" fmla="*/ 8 h 135"/>
                  <a:gd name="T66" fmla="*/ 118 w 127"/>
                  <a:gd name="T67" fmla="*/ 8 h 135"/>
                  <a:gd name="T68" fmla="*/ 99 w 127"/>
                  <a:gd name="T69" fmla="*/ 18 h 135"/>
                  <a:gd name="T70" fmla="*/ 77 w 127"/>
                  <a:gd name="T71" fmla="*/ 41 h 135"/>
                  <a:gd name="T72" fmla="*/ 62 w 127"/>
                  <a:gd name="T73" fmla="*/ 57 h 135"/>
                  <a:gd name="T74" fmla="*/ 64 w 127"/>
                  <a:gd name="T75" fmla="*/ 61 h 135"/>
                  <a:gd name="T76" fmla="*/ 102 w 127"/>
                  <a:gd name="T77" fmla="*/ 113 h 135"/>
                  <a:gd name="T78" fmla="*/ 108 w 127"/>
                  <a:gd name="T79" fmla="*/ 120 h 135"/>
                  <a:gd name="T80" fmla="*/ 123 w 127"/>
                  <a:gd name="T81" fmla="*/ 127 h 135"/>
                  <a:gd name="T82" fmla="*/ 127 w 127"/>
                  <a:gd name="T83" fmla="*/ 128 h 135"/>
                  <a:gd name="T84" fmla="*/ 127 w 127"/>
                  <a:gd name="T85" fmla="*/ 135 h 135"/>
                  <a:gd name="T86" fmla="*/ 73 w 127"/>
                  <a:gd name="T87" fmla="*/ 135 h 135"/>
                  <a:gd name="T88" fmla="*/ 73 w 127"/>
                  <a:gd name="T89" fmla="*/ 128 h 135"/>
                  <a:gd name="T90" fmla="*/ 80 w 127"/>
                  <a:gd name="T91" fmla="*/ 127 h 135"/>
                  <a:gd name="T92" fmla="*/ 84 w 127"/>
                  <a:gd name="T93" fmla="*/ 120 h 135"/>
                  <a:gd name="T94" fmla="*/ 82 w 127"/>
                  <a:gd name="T95" fmla="*/ 115 h 135"/>
                  <a:gd name="T96" fmla="*/ 51 w 127"/>
                  <a:gd name="T97" fmla="*/ 72 h 135"/>
                  <a:gd name="T98" fmla="*/ 50 w 127"/>
                  <a:gd name="T99"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5">
                    <a:moveTo>
                      <a:pt x="50" y="70"/>
                    </a:moveTo>
                    <a:cubicBezTo>
                      <a:pt x="44" y="76"/>
                      <a:pt x="39" y="81"/>
                      <a:pt x="34" y="87"/>
                    </a:cubicBezTo>
                    <a:cubicBezTo>
                      <a:pt x="33" y="88"/>
                      <a:pt x="33" y="89"/>
                      <a:pt x="33" y="90"/>
                    </a:cubicBezTo>
                    <a:cubicBezTo>
                      <a:pt x="33" y="99"/>
                      <a:pt x="33" y="107"/>
                      <a:pt x="33" y="116"/>
                    </a:cubicBezTo>
                    <a:cubicBezTo>
                      <a:pt x="33" y="117"/>
                      <a:pt x="33" y="118"/>
                      <a:pt x="34" y="120"/>
                    </a:cubicBezTo>
                    <a:cubicBezTo>
                      <a:pt x="35" y="125"/>
                      <a:pt x="36" y="126"/>
                      <a:pt x="41" y="127"/>
                    </a:cubicBezTo>
                    <a:cubicBezTo>
                      <a:pt x="44" y="127"/>
                      <a:pt x="46" y="128"/>
                      <a:pt x="49" y="128"/>
                    </a:cubicBezTo>
                    <a:cubicBezTo>
                      <a:pt x="49" y="130"/>
                      <a:pt x="49" y="133"/>
                      <a:pt x="49" y="135"/>
                    </a:cubicBezTo>
                    <a:cubicBezTo>
                      <a:pt x="33" y="135"/>
                      <a:pt x="17" y="135"/>
                      <a:pt x="0" y="135"/>
                    </a:cubicBezTo>
                    <a:cubicBezTo>
                      <a:pt x="0" y="133"/>
                      <a:pt x="0" y="131"/>
                      <a:pt x="0" y="128"/>
                    </a:cubicBezTo>
                    <a:cubicBezTo>
                      <a:pt x="2" y="128"/>
                      <a:pt x="5" y="128"/>
                      <a:pt x="7" y="128"/>
                    </a:cubicBezTo>
                    <a:cubicBezTo>
                      <a:pt x="14" y="127"/>
                      <a:pt x="16" y="125"/>
                      <a:pt x="16" y="118"/>
                    </a:cubicBezTo>
                    <a:cubicBezTo>
                      <a:pt x="16" y="115"/>
                      <a:pt x="16" y="113"/>
                      <a:pt x="16" y="111"/>
                    </a:cubicBezTo>
                    <a:cubicBezTo>
                      <a:pt x="16" y="82"/>
                      <a:pt x="16" y="53"/>
                      <a:pt x="16" y="24"/>
                    </a:cubicBezTo>
                    <a:cubicBezTo>
                      <a:pt x="16" y="21"/>
                      <a:pt x="16" y="18"/>
                      <a:pt x="16" y="16"/>
                    </a:cubicBezTo>
                    <a:cubicBezTo>
                      <a:pt x="15" y="11"/>
                      <a:pt x="13" y="9"/>
                      <a:pt x="8" y="9"/>
                    </a:cubicBezTo>
                    <a:cubicBezTo>
                      <a:pt x="5" y="8"/>
                      <a:pt x="3" y="8"/>
                      <a:pt x="0" y="8"/>
                    </a:cubicBezTo>
                    <a:cubicBezTo>
                      <a:pt x="0" y="5"/>
                      <a:pt x="0" y="3"/>
                      <a:pt x="0" y="1"/>
                    </a:cubicBezTo>
                    <a:cubicBezTo>
                      <a:pt x="4" y="0"/>
                      <a:pt x="40" y="0"/>
                      <a:pt x="49" y="1"/>
                    </a:cubicBezTo>
                    <a:cubicBezTo>
                      <a:pt x="49" y="3"/>
                      <a:pt x="50" y="5"/>
                      <a:pt x="50" y="8"/>
                    </a:cubicBezTo>
                    <a:cubicBezTo>
                      <a:pt x="47" y="8"/>
                      <a:pt x="44" y="8"/>
                      <a:pt x="41" y="9"/>
                    </a:cubicBezTo>
                    <a:cubicBezTo>
                      <a:pt x="37" y="9"/>
                      <a:pt x="34" y="11"/>
                      <a:pt x="34" y="16"/>
                    </a:cubicBezTo>
                    <a:cubicBezTo>
                      <a:pt x="33" y="18"/>
                      <a:pt x="33" y="20"/>
                      <a:pt x="33" y="23"/>
                    </a:cubicBezTo>
                    <a:cubicBezTo>
                      <a:pt x="33" y="39"/>
                      <a:pt x="33" y="54"/>
                      <a:pt x="33" y="70"/>
                    </a:cubicBezTo>
                    <a:cubicBezTo>
                      <a:pt x="33" y="71"/>
                      <a:pt x="33" y="72"/>
                      <a:pt x="33" y="73"/>
                    </a:cubicBezTo>
                    <a:cubicBezTo>
                      <a:pt x="35" y="72"/>
                      <a:pt x="36" y="72"/>
                      <a:pt x="36" y="71"/>
                    </a:cubicBezTo>
                    <a:cubicBezTo>
                      <a:pt x="52" y="54"/>
                      <a:pt x="67" y="37"/>
                      <a:pt x="83" y="19"/>
                    </a:cubicBezTo>
                    <a:cubicBezTo>
                      <a:pt x="84" y="18"/>
                      <a:pt x="85" y="16"/>
                      <a:pt x="86" y="14"/>
                    </a:cubicBezTo>
                    <a:cubicBezTo>
                      <a:pt x="88" y="12"/>
                      <a:pt x="87" y="10"/>
                      <a:pt x="84" y="9"/>
                    </a:cubicBezTo>
                    <a:cubicBezTo>
                      <a:pt x="81" y="8"/>
                      <a:pt x="79" y="8"/>
                      <a:pt x="76" y="8"/>
                    </a:cubicBezTo>
                    <a:cubicBezTo>
                      <a:pt x="76" y="5"/>
                      <a:pt x="76" y="3"/>
                      <a:pt x="76" y="1"/>
                    </a:cubicBezTo>
                    <a:cubicBezTo>
                      <a:pt x="79" y="0"/>
                      <a:pt x="114" y="0"/>
                      <a:pt x="122" y="1"/>
                    </a:cubicBezTo>
                    <a:cubicBezTo>
                      <a:pt x="122" y="3"/>
                      <a:pt x="122" y="5"/>
                      <a:pt x="122" y="8"/>
                    </a:cubicBezTo>
                    <a:cubicBezTo>
                      <a:pt x="121" y="8"/>
                      <a:pt x="120" y="8"/>
                      <a:pt x="118" y="8"/>
                    </a:cubicBezTo>
                    <a:cubicBezTo>
                      <a:pt x="111" y="9"/>
                      <a:pt x="104" y="12"/>
                      <a:pt x="99" y="18"/>
                    </a:cubicBezTo>
                    <a:cubicBezTo>
                      <a:pt x="92" y="25"/>
                      <a:pt x="85" y="33"/>
                      <a:pt x="77" y="41"/>
                    </a:cubicBezTo>
                    <a:cubicBezTo>
                      <a:pt x="72" y="46"/>
                      <a:pt x="67" y="52"/>
                      <a:pt x="62" y="57"/>
                    </a:cubicBezTo>
                    <a:cubicBezTo>
                      <a:pt x="63" y="58"/>
                      <a:pt x="64" y="59"/>
                      <a:pt x="64" y="61"/>
                    </a:cubicBezTo>
                    <a:cubicBezTo>
                      <a:pt x="77" y="78"/>
                      <a:pt x="90" y="95"/>
                      <a:pt x="102" y="113"/>
                    </a:cubicBezTo>
                    <a:cubicBezTo>
                      <a:pt x="104" y="115"/>
                      <a:pt x="106" y="118"/>
                      <a:pt x="108" y="120"/>
                    </a:cubicBezTo>
                    <a:cubicBezTo>
                      <a:pt x="112" y="124"/>
                      <a:pt x="117" y="127"/>
                      <a:pt x="123" y="127"/>
                    </a:cubicBezTo>
                    <a:cubicBezTo>
                      <a:pt x="124" y="128"/>
                      <a:pt x="125" y="128"/>
                      <a:pt x="127" y="128"/>
                    </a:cubicBezTo>
                    <a:cubicBezTo>
                      <a:pt x="127" y="130"/>
                      <a:pt x="127" y="133"/>
                      <a:pt x="127" y="135"/>
                    </a:cubicBezTo>
                    <a:cubicBezTo>
                      <a:pt x="109" y="135"/>
                      <a:pt x="91" y="135"/>
                      <a:pt x="73" y="135"/>
                    </a:cubicBezTo>
                    <a:cubicBezTo>
                      <a:pt x="73" y="133"/>
                      <a:pt x="73" y="131"/>
                      <a:pt x="73" y="128"/>
                    </a:cubicBezTo>
                    <a:cubicBezTo>
                      <a:pt x="75" y="128"/>
                      <a:pt x="78" y="128"/>
                      <a:pt x="80" y="127"/>
                    </a:cubicBezTo>
                    <a:cubicBezTo>
                      <a:pt x="85" y="127"/>
                      <a:pt x="86" y="125"/>
                      <a:pt x="84" y="120"/>
                    </a:cubicBezTo>
                    <a:cubicBezTo>
                      <a:pt x="84" y="118"/>
                      <a:pt x="83" y="117"/>
                      <a:pt x="82" y="115"/>
                    </a:cubicBezTo>
                    <a:cubicBezTo>
                      <a:pt x="72" y="101"/>
                      <a:pt x="61" y="86"/>
                      <a:pt x="51" y="72"/>
                    </a:cubicBezTo>
                    <a:cubicBezTo>
                      <a:pt x="51" y="71"/>
                      <a:pt x="50" y="71"/>
                      <a:pt x="50" y="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2" name="Freeform 19">
                <a:extLst>
                  <a:ext uri="{FF2B5EF4-FFF2-40B4-BE49-F238E27FC236}">
                    <a16:creationId xmlns:a16="http://schemas.microsoft.com/office/drawing/2014/main" id="{F0E374B4-1D8A-4254-9BF8-9478B61B7867}"/>
                  </a:ext>
                </a:extLst>
              </p:cNvPr>
              <p:cNvSpPr>
                <a:spLocks/>
              </p:cNvSpPr>
              <p:nvPr/>
            </p:nvSpPr>
            <p:spPr bwMode="auto">
              <a:xfrm>
                <a:off x="7278607" y="3887973"/>
                <a:ext cx="358826" cy="384457"/>
              </a:xfrm>
              <a:custGeom>
                <a:avLst/>
                <a:gdLst>
                  <a:gd name="T0" fmla="*/ 28 w 126"/>
                  <a:gd name="T1" fmla="*/ 16 h 135"/>
                  <a:gd name="T2" fmla="*/ 28 w 126"/>
                  <a:gd name="T3" fmla="*/ 20 h 135"/>
                  <a:gd name="T4" fmla="*/ 28 w 126"/>
                  <a:gd name="T5" fmla="*/ 109 h 135"/>
                  <a:gd name="T6" fmla="*/ 28 w 126"/>
                  <a:gd name="T7" fmla="*/ 119 h 135"/>
                  <a:gd name="T8" fmla="*/ 37 w 126"/>
                  <a:gd name="T9" fmla="*/ 127 h 135"/>
                  <a:gd name="T10" fmla="*/ 44 w 126"/>
                  <a:gd name="T11" fmla="*/ 128 h 135"/>
                  <a:gd name="T12" fmla="*/ 44 w 126"/>
                  <a:gd name="T13" fmla="*/ 135 h 135"/>
                  <a:gd name="T14" fmla="*/ 0 w 126"/>
                  <a:gd name="T15" fmla="*/ 135 h 135"/>
                  <a:gd name="T16" fmla="*/ 0 w 126"/>
                  <a:gd name="T17" fmla="*/ 128 h 135"/>
                  <a:gd name="T18" fmla="*/ 8 w 126"/>
                  <a:gd name="T19" fmla="*/ 127 h 135"/>
                  <a:gd name="T20" fmla="*/ 16 w 126"/>
                  <a:gd name="T21" fmla="*/ 120 h 135"/>
                  <a:gd name="T22" fmla="*/ 16 w 126"/>
                  <a:gd name="T23" fmla="*/ 113 h 135"/>
                  <a:gd name="T24" fmla="*/ 16 w 126"/>
                  <a:gd name="T25" fmla="*/ 19 h 135"/>
                  <a:gd name="T26" fmla="*/ 16 w 126"/>
                  <a:gd name="T27" fmla="*/ 15 h 135"/>
                  <a:gd name="T28" fmla="*/ 9 w 126"/>
                  <a:gd name="T29" fmla="*/ 9 h 135"/>
                  <a:gd name="T30" fmla="*/ 5 w 126"/>
                  <a:gd name="T31" fmla="*/ 8 h 135"/>
                  <a:gd name="T32" fmla="*/ 1 w 126"/>
                  <a:gd name="T33" fmla="*/ 8 h 135"/>
                  <a:gd name="T34" fmla="*/ 1 w 126"/>
                  <a:gd name="T35" fmla="*/ 1 h 135"/>
                  <a:gd name="T36" fmla="*/ 40 w 126"/>
                  <a:gd name="T37" fmla="*/ 1 h 135"/>
                  <a:gd name="T38" fmla="*/ 98 w 126"/>
                  <a:gd name="T39" fmla="*/ 100 h 135"/>
                  <a:gd name="T40" fmla="*/ 99 w 126"/>
                  <a:gd name="T41" fmla="*/ 100 h 135"/>
                  <a:gd name="T42" fmla="*/ 99 w 126"/>
                  <a:gd name="T43" fmla="*/ 96 h 135"/>
                  <a:gd name="T44" fmla="*/ 99 w 126"/>
                  <a:gd name="T45" fmla="*/ 24 h 135"/>
                  <a:gd name="T46" fmla="*/ 98 w 126"/>
                  <a:gd name="T47" fmla="*/ 16 h 135"/>
                  <a:gd name="T48" fmla="*/ 90 w 126"/>
                  <a:gd name="T49" fmla="*/ 9 h 135"/>
                  <a:gd name="T50" fmla="*/ 83 w 126"/>
                  <a:gd name="T51" fmla="*/ 8 h 135"/>
                  <a:gd name="T52" fmla="*/ 83 w 126"/>
                  <a:gd name="T53" fmla="*/ 1 h 135"/>
                  <a:gd name="T54" fmla="*/ 126 w 126"/>
                  <a:gd name="T55" fmla="*/ 1 h 135"/>
                  <a:gd name="T56" fmla="*/ 126 w 126"/>
                  <a:gd name="T57" fmla="*/ 8 h 135"/>
                  <a:gd name="T58" fmla="*/ 119 w 126"/>
                  <a:gd name="T59" fmla="*/ 9 h 135"/>
                  <a:gd name="T60" fmla="*/ 111 w 126"/>
                  <a:gd name="T61" fmla="*/ 16 h 135"/>
                  <a:gd name="T62" fmla="*/ 110 w 126"/>
                  <a:gd name="T63" fmla="*/ 27 h 135"/>
                  <a:gd name="T64" fmla="*/ 110 w 126"/>
                  <a:gd name="T65" fmla="*/ 129 h 135"/>
                  <a:gd name="T66" fmla="*/ 110 w 126"/>
                  <a:gd name="T67" fmla="*/ 135 h 135"/>
                  <a:gd name="T68" fmla="*/ 99 w 126"/>
                  <a:gd name="T69" fmla="*/ 135 h 135"/>
                  <a:gd name="T70" fmla="*/ 29 w 126"/>
                  <a:gd name="T71" fmla="*/ 15 h 135"/>
                  <a:gd name="T72" fmla="*/ 28 w 126"/>
                  <a:gd name="T73" fmla="*/ 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35">
                    <a:moveTo>
                      <a:pt x="28" y="16"/>
                    </a:moveTo>
                    <a:cubicBezTo>
                      <a:pt x="28" y="17"/>
                      <a:pt x="28" y="19"/>
                      <a:pt x="28" y="20"/>
                    </a:cubicBezTo>
                    <a:cubicBezTo>
                      <a:pt x="28" y="50"/>
                      <a:pt x="28" y="79"/>
                      <a:pt x="28" y="109"/>
                    </a:cubicBezTo>
                    <a:cubicBezTo>
                      <a:pt x="28" y="112"/>
                      <a:pt x="28" y="115"/>
                      <a:pt x="28" y="119"/>
                    </a:cubicBezTo>
                    <a:cubicBezTo>
                      <a:pt x="29" y="124"/>
                      <a:pt x="31" y="126"/>
                      <a:pt x="37" y="127"/>
                    </a:cubicBezTo>
                    <a:cubicBezTo>
                      <a:pt x="39" y="127"/>
                      <a:pt x="41" y="128"/>
                      <a:pt x="44" y="128"/>
                    </a:cubicBezTo>
                    <a:cubicBezTo>
                      <a:pt x="44" y="130"/>
                      <a:pt x="44" y="133"/>
                      <a:pt x="44" y="135"/>
                    </a:cubicBezTo>
                    <a:cubicBezTo>
                      <a:pt x="29" y="135"/>
                      <a:pt x="15" y="135"/>
                      <a:pt x="0" y="135"/>
                    </a:cubicBezTo>
                    <a:cubicBezTo>
                      <a:pt x="0" y="133"/>
                      <a:pt x="0" y="131"/>
                      <a:pt x="0" y="128"/>
                    </a:cubicBezTo>
                    <a:cubicBezTo>
                      <a:pt x="3" y="128"/>
                      <a:pt x="5" y="127"/>
                      <a:pt x="8" y="127"/>
                    </a:cubicBezTo>
                    <a:cubicBezTo>
                      <a:pt x="12" y="127"/>
                      <a:pt x="15" y="124"/>
                      <a:pt x="16" y="120"/>
                    </a:cubicBezTo>
                    <a:cubicBezTo>
                      <a:pt x="16" y="118"/>
                      <a:pt x="16" y="115"/>
                      <a:pt x="16" y="113"/>
                    </a:cubicBezTo>
                    <a:cubicBezTo>
                      <a:pt x="16" y="82"/>
                      <a:pt x="16" y="50"/>
                      <a:pt x="16" y="19"/>
                    </a:cubicBezTo>
                    <a:cubicBezTo>
                      <a:pt x="16" y="18"/>
                      <a:pt x="16" y="17"/>
                      <a:pt x="16" y="15"/>
                    </a:cubicBezTo>
                    <a:cubicBezTo>
                      <a:pt x="16" y="11"/>
                      <a:pt x="14" y="9"/>
                      <a:pt x="9" y="9"/>
                    </a:cubicBezTo>
                    <a:cubicBezTo>
                      <a:pt x="8" y="8"/>
                      <a:pt x="7" y="8"/>
                      <a:pt x="5" y="8"/>
                    </a:cubicBezTo>
                    <a:cubicBezTo>
                      <a:pt x="4" y="8"/>
                      <a:pt x="2" y="8"/>
                      <a:pt x="1" y="8"/>
                    </a:cubicBezTo>
                    <a:cubicBezTo>
                      <a:pt x="1" y="5"/>
                      <a:pt x="1" y="3"/>
                      <a:pt x="1" y="1"/>
                    </a:cubicBezTo>
                    <a:cubicBezTo>
                      <a:pt x="14" y="1"/>
                      <a:pt x="27" y="1"/>
                      <a:pt x="40" y="1"/>
                    </a:cubicBezTo>
                    <a:cubicBezTo>
                      <a:pt x="59" y="34"/>
                      <a:pt x="79" y="67"/>
                      <a:pt x="98" y="100"/>
                    </a:cubicBezTo>
                    <a:cubicBezTo>
                      <a:pt x="98" y="100"/>
                      <a:pt x="99" y="100"/>
                      <a:pt x="99" y="100"/>
                    </a:cubicBezTo>
                    <a:cubicBezTo>
                      <a:pt x="99" y="99"/>
                      <a:pt x="99" y="97"/>
                      <a:pt x="99" y="96"/>
                    </a:cubicBezTo>
                    <a:cubicBezTo>
                      <a:pt x="99" y="72"/>
                      <a:pt x="99" y="48"/>
                      <a:pt x="99" y="24"/>
                    </a:cubicBezTo>
                    <a:cubicBezTo>
                      <a:pt x="99" y="21"/>
                      <a:pt x="99" y="19"/>
                      <a:pt x="98" y="16"/>
                    </a:cubicBezTo>
                    <a:cubicBezTo>
                      <a:pt x="97" y="12"/>
                      <a:pt x="94" y="9"/>
                      <a:pt x="90" y="9"/>
                    </a:cubicBezTo>
                    <a:cubicBezTo>
                      <a:pt x="88" y="8"/>
                      <a:pt x="86" y="8"/>
                      <a:pt x="83" y="8"/>
                    </a:cubicBezTo>
                    <a:cubicBezTo>
                      <a:pt x="83" y="5"/>
                      <a:pt x="83" y="3"/>
                      <a:pt x="83" y="1"/>
                    </a:cubicBezTo>
                    <a:cubicBezTo>
                      <a:pt x="87" y="0"/>
                      <a:pt x="115" y="0"/>
                      <a:pt x="126" y="1"/>
                    </a:cubicBezTo>
                    <a:cubicBezTo>
                      <a:pt x="126" y="3"/>
                      <a:pt x="126" y="5"/>
                      <a:pt x="126" y="8"/>
                    </a:cubicBezTo>
                    <a:cubicBezTo>
                      <a:pt x="124" y="8"/>
                      <a:pt x="122" y="8"/>
                      <a:pt x="119" y="9"/>
                    </a:cubicBezTo>
                    <a:cubicBezTo>
                      <a:pt x="115" y="9"/>
                      <a:pt x="112" y="12"/>
                      <a:pt x="111" y="16"/>
                    </a:cubicBezTo>
                    <a:cubicBezTo>
                      <a:pt x="111" y="20"/>
                      <a:pt x="110" y="23"/>
                      <a:pt x="110" y="27"/>
                    </a:cubicBezTo>
                    <a:cubicBezTo>
                      <a:pt x="110" y="61"/>
                      <a:pt x="110" y="95"/>
                      <a:pt x="110" y="129"/>
                    </a:cubicBezTo>
                    <a:cubicBezTo>
                      <a:pt x="110" y="131"/>
                      <a:pt x="110" y="133"/>
                      <a:pt x="110" y="135"/>
                    </a:cubicBezTo>
                    <a:cubicBezTo>
                      <a:pt x="106" y="135"/>
                      <a:pt x="103" y="135"/>
                      <a:pt x="99" y="135"/>
                    </a:cubicBezTo>
                    <a:cubicBezTo>
                      <a:pt x="76" y="95"/>
                      <a:pt x="52" y="55"/>
                      <a:pt x="29" y="15"/>
                    </a:cubicBezTo>
                    <a:cubicBezTo>
                      <a:pt x="28" y="15"/>
                      <a:pt x="28" y="15"/>
                      <a:pt x="28"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3" name="Freeform 20">
                <a:extLst>
                  <a:ext uri="{FF2B5EF4-FFF2-40B4-BE49-F238E27FC236}">
                    <a16:creationId xmlns:a16="http://schemas.microsoft.com/office/drawing/2014/main" id="{AFBC22B1-E0E5-491D-8D3A-0CADD301B3F1}"/>
                  </a:ext>
                </a:extLst>
              </p:cNvPr>
              <p:cNvSpPr>
                <a:spLocks/>
              </p:cNvSpPr>
              <p:nvPr/>
            </p:nvSpPr>
            <p:spPr bwMode="auto">
              <a:xfrm>
                <a:off x="8233341" y="3887973"/>
                <a:ext cx="352419" cy="384457"/>
              </a:xfrm>
              <a:custGeom>
                <a:avLst/>
                <a:gdLst>
                  <a:gd name="T0" fmla="*/ 0 w 124"/>
                  <a:gd name="T1" fmla="*/ 8 h 135"/>
                  <a:gd name="T2" fmla="*/ 0 w 124"/>
                  <a:gd name="T3" fmla="*/ 1 h 135"/>
                  <a:gd name="T4" fmla="*/ 105 w 124"/>
                  <a:gd name="T5" fmla="*/ 1 h 135"/>
                  <a:gd name="T6" fmla="*/ 117 w 124"/>
                  <a:gd name="T7" fmla="*/ 35 h 135"/>
                  <a:gd name="T8" fmla="*/ 110 w 124"/>
                  <a:gd name="T9" fmla="*/ 39 h 135"/>
                  <a:gd name="T10" fmla="*/ 107 w 124"/>
                  <a:gd name="T11" fmla="*/ 33 h 135"/>
                  <a:gd name="T12" fmla="*/ 78 w 124"/>
                  <a:gd name="T13" fmla="*/ 11 h 135"/>
                  <a:gd name="T14" fmla="*/ 34 w 124"/>
                  <a:gd name="T15" fmla="*/ 11 h 135"/>
                  <a:gd name="T16" fmla="*/ 34 w 124"/>
                  <a:gd name="T17" fmla="*/ 61 h 135"/>
                  <a:gd name="T18" fmla="*/ 55 w 124"/>
                  <a:gd name="T19" fmla="*/ 60 h 135"/>
                  <a:gd name="T20" fmla="*/ 69 w 124"/>
                  <a:gd name="T21" fmla="*/ 45 h 135"/>
                  <a:gd name="T22" fmla="*/ 70 w 124"/>
                  <a:gd name="T23" fmla="*/ 36 h 135"/>
                  <a:gd name="T24" fmla="*/ 78 w 124"/>
                  <a:gd name="T25" fmla="*/ 36 h 135"/>
                  <a:gd name="T26" fmla="*/ 78 w 124"/>
                  <a:gd name="T27" fmla="*/ 95 h 135"/>
                  <a:gd name="T28" fmla="*/ 74 w 124"/>
                  <a:gd name="T29" fmla="*/ 95 h 135"/>
                  <a:gd name="T30" fmla="*/ 70 w 124"/>
                  <a:gd name="T31" fmla="*/ 95 h 135"/>
                  <a:gd name="T32" fmla="*/ 70 w 124"/>
                  <a:gd name="T33" fmla="*/ 88 h 135"/>
                  <a:gd name="T34" fmla="*/ 68 w 124"/>
                  <a:gd name="T35" fmla="*/ 81 h 135"/>
                  <a:gd name="T36" fmla="*/ 58 w 124"/>
                  <a:gd name="T37" fmla="*/ 71 h 135"/>
                  <a:gd name="T38" fmla="*/ 34 w 124"/>
                  <a:gd name="T39" fmla="*/ 70 h 135"/>
                  <a:gd name="T40" fmla="*/ 33 w 124"/>
                  <a:gd name="T41" fmla="*/ 74 h 135"/>
                  <a:gd name="T42" fmla="*/ 33 w 124"/>
                  <a:gd name="T43" fmla="*/ 115 h 135"/>
                  <a:gd name="T44" fmla="*/ 43 w 124"/>
                  <a:gd name="T45" fmla="*/ 125 h 135"/>
                  <a:gd name="T46" fmla="*/ 69 w 124"/>
                  <a:gd name="T47" fmla="*/ 125 h 135"/>
                  <a:gd name="T48" fmla="*/ 112 w 124"/>
                  <a:gd name="T49" fmla="*/ 97 h 135"/>
                  <a:gd name="T50" fmla="*/ 115 w 124"/>
                  <a:gd name="T51" fmla="*/ 90 h 135"/>
                  <a:gd name="T52" fmla="*/ 124 w 124"/>
                  <a:gd name="T53" fmla="*/ 93 h 135"/>
                  <a:gd name="T54" fmla="*/ 109 w 124"/>
                  <a:gd name="T55" fmla="*/ 135 h 135"/>
                  <a:gd name="T56" fmla="*/ 0 w 124"/>
                  <a:gd name="T57" fmla="*/ 135 h 135"/>
                  <a:gd name="T58" fmla="*/ 0 w 124"/>
                  <a:gd name="T59" fmla="*/ 128 h 135"/>
                  <a:gd name="T60" fmla="*/ 8 w 124"/>
                  <a:gd name="T61" fmla="*/ 127 h 135"/>
                  <a:gd name="T62" fmla="*/ 15 w 124"/>
                  <a:gd name="T63" fmla="*/ 120 h 135"/>
                  <a:gd name="T64" fmla="*/ 16 w 124"/>
                  <a:gd name="T65" fmla="*/ 113 h 135"/>
                  <a:gd name="T66" fmla="*/ 16 w 124"/>
                  <a:gd name="T67" fmla="*/ 21 h 135"/>
                  <a:gd name="T68" fmla="*/ 16 w 124"/>
                  <a:gd name="T69" fmla="*/ 16 h 135"/>
                  <a:gd name="T70" fmla="*/ 8 w 124"/>
                  <a:gd name="T71" fmla="*/ 9 h 135"/>
                  <a:gd name="T72" fmla="*/ 4 w 124"/>
                  <a:gd name="T73" fmla="*/ 8 h 135"/>
                  <a:gd name="T74" fmla="*/ 0 w 124"/>
                  <a:gd name="T75"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35">
                    <a:moveTo>
                      <a:pt x="0" y="8"/>
                    </a:moveTo>
                    <a:cubicBezTo>
                      <a:pt x="0" y="5"/>
                      <a:pt x="0" y="3"/>
                      <a:pt x="0" y="1"/>
                    </a:cubicBezTo>
                    <a:cubicBezTo>
                      <a:pt x="3" y="0"/>
                      <a:pt x="98" y="0"/>
                      <a:pt x="105" y="1"/>
                    </a:cubicBezTo>
                    <a:cubicBezTo>
                      <a:pt x="109" y="12"/>
                      <a:pt x="113" y="24"/>
                      <a:pt x="117" y="35"/>
                    </a:cubicBezTo>
                    <a:cubicBezTo>
                      <a:pt x="115" y="37"/>
                      <a:pt x="112" y="38"/>
                      <a:pt x="110" y="39"/>
                    </a:cubicBezTo>
                    <a:cubicBezTo>
                      <a:pt x="109" y="36"/>
                      <a:pt x="108" y="35"/>
                      <a:pt x="107" y="33"/>
                    </a:cubicBezTo>
                    <a:cubicBezTo>
                      <a:pt x="101" y="20"/>
                      <a:pt x="92" y="13"/>
                      <a:pt x="78" y="11"/>
                    </a:cubicBezTo>
                    <a:cubicBezTo>
                      <a:pt x="63" y="10"/>
                      <a:pt x="48" y="11"/>
                      <a:pt x="34" y="11"/>
                    </a:cubicBezTo>
                    <a:cubicBezTo>
                      <a:pt x="33" y="15"/>
                      <a:pt x="33" y="55"/>
                      <a:pt x="34" y="61"/>
                    </a:cubicBezTo>
                    <a:cubicBezTo>
                      <a:pt x="41" y="61"/>
                      <a:pt x="48" y="61"/>
                      <a:pt x="55" y="60"/>
                    </a:cubicBezTo>
                    <a:cubicBezTo>
                      <a:pt x="64" y="59"/>
                      <a:pt x="68" y="54"/>
                      <a:pt x="69" y="45"/>
                    </a:cubicBezTo>
                    <a:cubicBezTo>
                      <a:pt x="70" y="42"/>
                      <a:pt x="70" y="39"/>
                      <a:pt x="70" y="36"/>
                    </a:cubicBezTo>
                    <a:cubicBezTo>
                      <a:pt x="73" y="36"/>
                      <a:pt x="75" y="36"/>
                      <a:pt x="78" y="36"/>
                    </a:cubicBezTo>
                    <a:cubicBezTo>
                      <a:pt x="78" y="56"/>
                      <a:pt x="78" y="75"/>
                      <a:pt x="78" y="95"/>
                    </a:cubicBezTo>
                    <a:cubicBezTo>
                      <a:pt x="77" y="95"/>
                      <a:pt x="76" y="95"/>
                      <a:pt x="74" y="95"/>
                    </a:cubicBezTo>
                    <a:cubicBezTo>
                      <a:pt x="73" y="95"/>
                      <a:pt x="72" y="95"/>
                      <a:pt x="70" y="95"/>
                    </a:cubicBezTo>
                    <a:cubicBezTo>
                      <a:pt x="70" y="93"/>
                      <a:pt x="70" y="90"/>
                      <a:pt x="70" y="88"/>
                    </a:cubicBezTo>
                    <a:cubicBezTo>
                      <a:pt x="69" y="86"/>
                      <a:pt x="69" y="83"/>
                      <a:pt x="68" y="81"/>
                    </a:cubicBezTo>
                    <a:cubicBezTo>
                      <a:pt x="67" y="75"/>
                      <a:pt x="64" y="72"/>
                      <a:pt x="58" y="71"/>
                    </a:cubicBezTo>
                    <a:cubicBezTo>
                      <a:pt x="50" y="69"/>
                      <a:pt x="42" y="70"/>
                      <a:pt x="34" y="70"/>
                    </a:cubicBezTo>
                    <a:cubicBezTo>
                      <a:pt x="33" y="72"/>
                      <a:pt x="33" y="73"/>
                      <a:pt x="33" y="74"/>
                    </a:cubicBezTo>
                    <a:cubicBezTo>
                      <a:pt x="33" y="88"/>
                      <a:pt x="33" y="102"/>
                      <a:pt x="33" y="115"/>
                    </a:cubicBezTo>
                    <a:cubicBezTo>
                      <a:pt x="33" y="124"/>
                      <a:pt x="34" y="125"/>
                      <a:pt x="43" y="125"/>
                    </a:cubicBezTo>
                    <a:cubicBezTo>
                      <a:pt x="52" y="125"/>
                      <a:pt x="60" y="125"/>
                      <a:pt x="69" y="125"/>
                    </a:cubicBezTo>
                    <a:cubicBezTo>
                      <a:pt x="89" y="125"/>
                      <a:pt x="104" y="115"/>
                      <a:pt x="112" y="97"/>
                    </a:cubicBezTo>
                    <a:cubicBezTo>
                      <a:pt x="113" y="95"/>
                      <a:pt x="114" y="93"/>
                      <a:pt x="115" y="90"/>
                    </a:cubicBezTo>
                    <a:cubicBezTo>
                      <a:pt x="118" y="91"/>
                      <a:pt x="121" y="92"/>
                      <a:pt x="124" y="93"/>
                    </a:cubicBezTo>
                    <a:cubicBezTo>
                      <a:pt x="119" y="108"/>
                      <a:pt x="114" y="121"/>
                      <a:pt x="109" y="135"/>
                    </a:cubicBezTo>
                    <a:cubicBezTo>
                      <a:pt x="73" y="135"/>
                      <a:pt x="37" y="135"/>
                      <a:pt x="0" y="135"/>
                    </a:cubicBezTo>
                    <a:cubicBezTo>
                      <a:pt x="0" y="133"/>
                      <a:pt x="0" y="131"/>
                      <a:pt x="0" y="128"/>
                    </a:cubicBezTo>
                    <a:cubicBezTo>
                      <a:pt x="3" y="128"/>
                      <a:pt x="6" y="128"/>
                      <a:pt x="8" y="127"/>
                    </a:cubicBezTo>
                    <a:cubicBezTo>
                      <a:pt x="13" y="126"/>
                      <a:pt x="15" y="125"/>
                      <a:pt x="15" y="120"/>
                    </a:cubicBezTo>
                    <a:cubicBezTo>
                      <a:pt x="16" y="118"/>
                      <a:pt x="16" y="115"/>
                      <a:pt x="16" y="113"/>
                    </a:cubicBezTo>
                    <a:cubicBezTo>
                      <a:pt x="16" y="82"/>
                      <a:pt x="16" y="52"/>
                      <a:pt x="16" y="21"/>
                    </a:cubicBezTo>
                    <a:cubicBezTo>
                      <a:pt x="16" y="20"/>
                      <a:pt x="16" y="18"/>
                      <a:pt x="16" y="16"/>
                    </a:cubicBezTo>
                    <a:cubicBezTo>
                      <a:pt x="15" y="11"/>
                      <a:pt x="13" y="9"/>
                      <a:pt x="8" y="9"/>
                    </a:cubicBezTo>
                    <a:cubicBezTo>
                      <a:pt x="7" y="9"/>
                      <a:pt x="6" y="8"/>
                      <a:pt x="4" y="8"/>
                    </a:cubicBezTo>
                    <a:cubicBezTo>
                      <a:pt x="3" y="8"/>
                      <a:pt x="2" y="8"/>
                      <a:pt x="0"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4" name="Freeform 21">
                <a:extLst>
                  <a:ext uri="{FF2B5EF4-FFF2-40B4-BE49-F238E27FC236}">
                    <a16:creationId xmlns:a16="http://schemas.microsoft.com/office/drawing/2014/main" id="{52A94EBF-BEA5-40C1-BA72-F097DF0149EB}"/>
                  </a:ext>
                </a:extLst>
              </p:cNvPr>
              <p:cNvSpPr>
                <a:spLocks/>
              </p:cNvSpPr>
              <p:nvPr/>
            </p:nvSpPr>
            <p:spPr bwMode="auto">
              <a:xfrm>
                <a:off x="4949441" y="3891177"/>
                <a:ext cx="352419" cy="381253"/>
              </a:xfrm>
              <a:custGeom>
                <a:avLst/>
                <a:gdLst>
                  <a:gd name="T0" fmla="*/ 33 w 123"/>
                  <a:gd name="T1" fmla="*/ 60 h 134"/>
                  <a:gd name="T2" fmla="*/ 55 w 123"/>
                  <a:gd name="T3" fmla="*/ 59 h 134"/>
                  <a:gd name="T4" fmla="*/ 68 w 123"/>
                  <a:gd name="T5" fmla="*/ 45 h 134"/>
                  <a:gd name="T6" fmla="*/ 70 w 123"/>
                  <a:gd name="T7" fmla="*/ 35 h 134"/>
                  <a:gd name="T8" fmla="*/ 77 w 123"/>
                  <a:gd name="T9" fmla="*/ 35 h 134"/>
                  <a:gd name="T10" fmla="*/ 77 w 123"/>
                  <a:gd name="T11" fmla="*/ 94 h 134"/>
                  <a:gd name="T12" fmla="*/ 75 w 123"/>
                  <a:gd name="T13" fmla="*/ 94 h 134"/>
                  <a:gd name="T14" fmla="*/ 70 w 123"/>
                  <a:gd name="T15" fmla="*/ 94 h 134"/>
                  <a:gd name="T16" fmla="*/ 69 w 123"/>
                  <a:gd name="T17" fmla="*/ 83 h 134"/>
                  <a:gd name="T18" fmla="*/ 54 w 123"/>
                  <a:gd name="T19" fmla="*/ 69 h 134"/>
                  <a:gd name="T20" fmla="*/ 33 w 123"/>
                  <a:gd name="T21" fmla="*/ 69 h 134"/>
                  <a:gd name="T22" fmla="*/ 33 w 123"/>
                  <a:gd name="T23" fmla="*/ 73 h 134"/>
                  <a:gd name="T24" fmla="*/ 33 w 123"/>
                  <a:gd name="T25" fmla="*/ 114 h 134"/>
                  <a:gd name="T26" fmla="*/ 43 w 123"/>
                  <a:gd name="T27" fmla="*/ 124 h 134"/>
                  <a:gd name="T28" fmla="*/ 68 w 123"/>
                  <a:gd name="T29" fmla="*/ 124 h 134"/>
                  <a:gd name="T30" fmla="*/ 112 w 123"/>
                  <a:gd name="T31" fmla="*/ 96 h 134"/>
                  <a:gd name="T32" fmla="*/ 115 w 123"/>
                  <a:gd name="T33" fmla="*/ 90 h 134"/>
                  <a:gd name="T34" fmla="*/ 115 w 123"/>
                  <a:gd name="T35" fmla="*/ 90 h 134"/>
                  <a:gd name="T36" fmla="*/ 123 w 123"/>
                  <a:gd name="T37" fmla="*/ 92 h 134"/>
                  <a:gd name="T38" fmla="*/ 109 w 123"/>
                  <a:gd name="T39" fmla="*/ 134 h 134"/>
                  <a:gd name="T40" fmla="*/ 0 w 123"/>
                  <a:gd name="T41" fmla="*/ 134 h 134"/>
                  <a:gd name="T42" fmla="*/ 0 w 123"/>
                  <a:gd name="T43" fmla="*/ 127 h 134"/>
                  <a:gd name="T44" fmla="*/ 8 w 123"/>
                  <a:gd name="T45" fmla="*/ 126 h 134"/>
                  <a:gd name="T46" fmla="*/ 15 w 123"/>
                  <a:gd name="T47" fmla="*/ 120 h 134"/>
                  <a:gd name="T48" fmla="*/ 16 w 123"/>
                  <a:gd name="T49" fmla="*/ 113 h 134"/>
                  <a:gd name="T50" fmla="*/ 16 w 123"/>
                  <a:gd name="T51" fmla="*/ 20 h 134"/>
                  <a:gd name="T52" fmla="*/ 5 w 123"/>
                  <a:gd name="T53" fmla="*/ 7 h 134"/>
                  <a:gd name="T54" fmla="*/ 0 w 123"/>
                  <a:gd name="T55" fmla="*/ 7 h 134"/>
                  <a:gd name="T56" fmla="*/ 0 w 123"/>
                  <a:gd name="T57" fmla="*/ 0 h 134"/>
                  <a:gd name="T58" fmla="*/ 105 w 123"/>
                  <a:gd name="T59" fmla="*/ 0 h 134"/>
                  <a:gd name="T60" fmla="*/ 117 w 123"/>
                  <a:gd name="T61" fmla="*/ 35 h 134"/>
                  <a:gd name="T62" fmla="*/ 109 w 123"/>
                  <a:gd name="T63" fmla="*/ 38 h 134"/>
                  <a:gd name="T64" fmla="*/ 107 w 123"/>
                  <a:gd name="T65" fmla="*/ 34 h 134"/>
                  <a:gd name="T66" fmla="*/ 105 w 123"/>
                  <a:gd name="T67" fmla="*/ 29 h 134"/>
                  <a:gd name="T68" fmla="*/ 78 w 123"/>
                  <a:gd name="T69" fmla="*/ 11 h 134"/>
                  <a:gd name="T70" fmla="*/ 42 w 123"/>
                  <a:gd name="T71" fmla="*/ 10 h 134"/>
                  <a:gd name="T72" fmla="*/ 33 w 123"/>
                  <a:gd name="T73" fmla="*/ 10 h 134"/>
                  <a:gd name="T74" fmla="*/ 33 w 123"/>
                  <a:gd name="T75" fmla="*/ 6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4">
                    <a:moveTo>
                      <a:pt x="33" y="60"/>
                    </a:moveTo>
                    <a:cubicBezTo>
                      <a:pt x="41" y="60"/>
                      <a:pt x="48" y="61"/>
                      <a:pt x="55" y="59"/>
                    </a:cubicBezTo>
                    <a:cubicBezTo>
                      <a:pt x="63" y="57"/>
                      <a:pt x="67" y="53"/>
                      <a:pt x="68" y="45"/>
                    </a:cubicBezTo>
                    <a:cubicBezTo>
                      <a:pt x="69" y="42"/>
                      <a:pt x="69" y="39"/>
                      <a:pt x="70" y="35"/>
                    </a:cubicBezTo>
                    <a:cubicBezTo>
                      <a:pt x="72" y="35"/>
                      <a:pt x="75" y="35"/>
                      <a:pt x="77" y="35"/>
                    </a:cubicBezTo>
                    <a:cubicBezTo>
                      <a:pt x="77" y="55"/>
                      <a:pt x="77" y="74"/>
                      <a:pt x="77" y="94"/>
                    </a:cubicBezTo>
                    <a:cubicBezTo>
                      <a:pt x="76" y="94"/>
                      <a:pt x="75" y="94"/>
                      <a:pt x="75" y="94"/>
                    </a:cubicBezTo>
                    <a:cubicBezTo>
                      <a:pt x="73" y="94"/>
                      <a:pt x="71" y="94"/>
                      <a:pt x="70" y="94"/>
                    </a:cubicBezTo>
                    <a:cubicBezTo>
                      <a:pt x="69" y="90"/>
                      <a:pt x="69" y="86"/>
                      <a:pt x="69" y="83"/>
                    </a:cubicBezTo>
                    <a:cubicBezTo>
                      <a:pt x="67" y="74"/>
                      <a:pt x="63" y="70"/>
                      <a:pt x="54" y="69"/>
                    </a:cubicBezTo>
                    <a:cubicBezTo>
                      <a:pt x="47" y="69"/>
                      <a:pt x="40" y="69"/>
                      <a:pt x="33" y="69"/>
                    </a:cubicBezTo>
                    <a:cubicBezTo>
                      <a:pt x="33" y="71"/>
                      <a:pt x="33" y="72"/>
                      <a:pt x="33" y="73"/>
                    </a:cubicBezTo>
                    <a:cubicBezTo>
                      <a:pt x="33" y="87"/>
                      <a:pt x="33" y="101"/>
                      <a:pt x="33" y="114"/>
                    </a:cubicBezTo>
                    <a:cubicBezTo>
                      <a:pt x="33" y="123"/>
                      <a:pt x="34" y="124"/>
                      <a:pt x="43" y="124"/>
                    </a:cubicBezTo>
                    <a:cubicBezTo>
                      <a:pt x="51" y="124"/>
                      <a:pt x="60" y="124"/>
                      <a:pt x="68" y="124"/>
                    </a:cubicBezTo>
                    <a:cubicBezTo>
                      <a:pt x="89" y="124"/>
                      <a:pt x="103" y="114"/>
                      <a:pt x="112" y="96"/>
                    </a:cubicBezTo>
                    <a:cubicBezTo>
                      <a:pt x="113" y="94"/>
                      <a:pt x="114" y="92"/>
                      <a:pt x="115" y="90"/>
                    </a:cubicBezTo>
                    <a:cubicBezTo>
                      <a:pt x="115" y="90"/>
                      <a:pt x="115" y="90"/>
                      <a:pt x="115" y="90"/>
                    </a:cubicBezTo>
                    <a:cubicBezTo>
                      <a:pt x="118" y="90"/>
                      <a:pt x="120" y="91"/>
                      <a:pt x="123" y="92"/>
                    </a:cubicBezTo>
                    <a:cubicBezTo>
                      <a:pt x="118" y="107"/>
                      <a:pt x="113" y="120"/>
                      <a:pt x="109" y="134"/>
                    </a:cubicBezTo>
                    <a:cubicBezTo>
                      <a:pt x="72" y="134"/>
                      <a:pt x="36" y="134"/>
                      <a:pt x="0" y="134"/>
                    </a:cubicBezTo>
                    <a:cubicBezTo>
                      <a:pt x="0" y="132"/>
                      <a:pt x="0" y="130"/>
                      <a:pt x="0" y="127"/>
                    </a:cubicBezTo>
                    <a:cubicBezTo>
                      <a:pt x="2" y="127"/>
                      <a:pt x="5" y="126"/>
                      <a:pt x="8" y="126"/>
                    </a:cubicBezTo>
                    <a:cubicBezTo>
                      <a:pt x="12" y="126"/>
                      <a:pt x="14" y="124"/>
                      <a:pt x="15" y="120"/>
                    </a:cubicBezTo>
                    <a:cubicBezTo>
                      <a:pt x="15" y="118"/>
                      <a:pt x="16" y="115"/>
                      <a:pt x="16" y="113"/>
                    </a:cubicBezTo>
                    <a:cubicBezTo>
                      <a:pt x="16" y="82"/>
                      <a:pt x="16" y="51"/>
                      <a:pt x="16" y="20"/>
                    </a:cubicBezTo>
                    <a:cubicBezTo>
                      <a:pt x="16" y="10"/>
                      <a:pt x="14" y="8"/>
                      <a:pt x="5" y="7"/>
                    </a:cubicBezTo>
                    <a:cubicBezTo>
                      <a:pt x="3" y="7"/>
                      <a:pt x="1" y="7"/>
                      <a:pt x="0" y="7"/>
                    </a:cubicBezTo>
                    <a:cubicBezTo>
                      <a:pt x="0" y="4"/>
                      <a:pt x="0" y="2"/>
                      <a:pt x="0" y="0"/>
                    </a:cubicBezTo>
                    <a:cubicBezTo>
                      <a:pt x="34" y="0"/>
                      <a:pt x="69" y="0"/>
                      <a:pt x="105" y="0"/>
                    </a:cubicBezTo>
                    <a:cubicBezTo>
                      <a:pt x="109" y="11"/>
                      <a:pt x="112" y="22"/>
                      <a:pt x="117" y="35"/>
                    </a:cubicBezTo>
                    <a:cubicBezTo>
                      <a:pt x="114" y="36"/>
                      <a:pt x="112" y="37"/>
                      <a:pt x="109" y="38"/>
                    </a:cubicBezTo>
                    <a:cubicBezTo>
                      <a:pt x="108" y="36"/>
                      <a:pt x="108" y="35"/>
                      <a:pt x="107" y="34"/>
                    </a:cubicBezTo>
                    <a:cubicBezTo>
                      <a:pt x="107" y="32"/>
                      <a:pt x="106" y="31"/>
                      <a:pt x="105" y="29"/>
                    </a:cubicBezTo>
                    <a:cubicBezTo>
                      <a:pt x="100" y="18"/>
                      <a:pt x="90" y="11"/>
                      <a:pt x="78" y="11"/>
                    </a:cubicBezTo>
                    <a:cubicBezTo>
                      <a:pt x="66" y="10"/>
                      <a:pt x="54" y="10"/>
                      <a:pt x="42" y="10"/>
                    </a:cubicBezTo>
                    <a:cubicBezTo>
                      <a:pt x="39" y="10"/>
                      <a:pt x="36" y="10"/>
                      <a:pt x="33" y="10"/>
                    </a:cubicBezTo>
                    <a:cubicBezTo>
                      <a:pt x="33" y="26"/>
                      <a:pt x="33" y="43"/>
                      <a:pt x="33" y="6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5" name="Freeform 22">
                <a:extLst>
                  <a:ext uri="{FF2B5EF4-FFF2-40B4-BE49-F238E27FC236}">
                    <a16:creationId xmlns:a16="http://schemas.microsoft.com/office/drawing/2014/main" id="{13446D84-1439-4CA9-B653-7FB33B0DC865}"/>
                  </a:ext>
                </a:extLst>
              </p:cNvPr>
              <p:cNvSpPr>
                <a:spLocks/>
              </p:cNvSpPr>
              <p:nvPr/>
            </p:nvSpPr>
            <p:spPr bwMode="auto">
              <a:xfrm>
                <a:off x="5897767" y="3891177"/>
                <a:ext cx="358826" cy="381253"/>
              </a:xfrm>
              <a:custGeom>
                <a:avLst/>
                <a:gdLst>
                  <a:gd name="T0" fmla="*/ 43 w 126"/>
                  <a:gd name="T1" fmla="*/ 134 h 134"/>
                  <a:gd name="T2" fmla="*/ 0 w 126"/>
                  <a:gd name="T3" fmla="*/ 134 h 134"/>
                  <a:gd name="T4" fmla="*/ 0 w 126"/>
                  <a:gd name="T5" fmla="*/ 127 h 134"/>
                  <a:gd name="T6" fmla="*/ 7 w 126"/>
                  <a:gd name="T7" fmla="*/ 126 h 134"/>
                  <a:gd name="T8" fmla="*/ 16 w 126"/>
                  <a:gd name="T9" fmla="*/ 118 h 134"/>
                  <a:gd name="T10" fmla="*/ 16 w 126"/>
                  <a:gd name="T11" fmla="*/ 110 h 134"/>
                  <a:gd name="T12" fmla="*/ 16 w 126"/>
                  <a:gd name="T13" fmla="*/ 18 h 134"/>
                  <a:gd name="T14" fmla="*/ 5 w 126"/>
                  <a:gd name="T15" fmla="*/ 7 h 134"/>
                  <a:gd name="T16" fmla="*/ 0 w 126"/>
                  <a:gd name="T17" fmla="*/ 7 h 134"/>
                  <a:gd name="T18" fmla="*/ 0 w 126"/>
                  <a:gd name="T19" fmla="*/ 0 h 134"/>
                  <a:gd name="T20" fmla="*/ 40 w 126"/>
                  <a:gd name="T21" fmla="*/ 0 h 134"/>
                  <a:gd name="T22" fmla="*/ 98 w 126"/>
                  <a:gd name="T23" fmla="*/ 100 h 134"/>
                  <a:gd name="T24" fmla="*/ 99 w 126"/>
                  <a:gd name="T25" fmla="*/ 96 h 134"/>
                  <a:gd name="T26" fmla="*/ 99 w 126"/>
                  <a:gd name="T27" fmla="*/ 24 h 134"/>
                  <a:gd name="T28" fmla="*/ 98 w 126"/>
                  <a:gd name="T29" fmla="*/ 17 h 134"/>
                  <a:gd name="T30" fmla="*/ 89 w 126"/>
                  <a:gd name="T31" fmla="*/ 7 h 134"/>
                  <a:gd name="T32" fmla="*/ 83 w 126"/>
                  <a:gd name="T33" fmla="*/ 7 h 134"/>
                  <a:gd name="T34" fmla="*/ 83 w 126"/>
                  <a:gd name="T35" fmla="*/ 4 h 134"/>
                  <a:gd name="T36" fmla="*/ 83 w 126"/>
                  <a:gd name="T37" fmla="*/ 0 h 134"/>
                  <a:gd name="T38" fmla="*/ 125 w 126"/>
                  <a:gd name="T39" fmla="*/ 0 h 134"/>
                  <a:gd name="T40" fmla="*/ 126 w 126"/>
                  <a:gd name="T41" fmla="*/ 3 h 134"/>
                  <a:gd name="T42" fmla="*/ 126 w 126"/>
                  <a:gd name="T43" fmla="*/ 7 h 134"/>
                  <a:gd name="T44" fmla="*/ 120 w 126"/>
                  <a:gd name="T45" fmla="*/ 7 h 134"/>
                  <a:gd name="T46" fmla="*/ 110 w 126"/>
                  <a:gd name="T47" fmla="*/ 16 h 134"/>
                  <a:gd name="T48" fmla="*/ 110 w 126"/>
                  <a:gd name="T49" fmla="*/ 26 h 134"/>
                  <a:gd name="T50" fmla="*/ 110 w 126"/>
                  <a:gd name="T51" fmla="*/ 128 h 134"/>
                  <a:gd name="T52" fmla="*/ 110 w 126"/>
                  <a:gd name="T53" fmla="*/ 134 h 134"/>
                  <a:gd name="T54" fmla="*/ 98 w 126"/>
                  <a:gd name="T55" fmla="*/ 134 h 134"/>
                  <a:gd name="T56" fmla="*/ 28 w 126"/>
                  <a:gd name="T57" fmla="*/ 14 h 134"/>
                  <a:gd name="T58" fmla="*/ 28 w 126"/>
                  <a:gd name="T59" fmla="*/ 14 h 134"/>
                  <a:gd name="T60" fmla="*/ 27 w 126"/>
                  <a:gd name="T61" fmla="*/ 17 h 134"/>
                  <a:gd name="T62" fmla="*/ 27 w 126"/>
                  <a:gd name="T63" fmla="*/ 110 h 134"/>
                  <a:gd name="T64" fmla="*/ 28 w 126"/>
                  <a:gd name="T65" fmla="*/ 118 h 134"/>
                  <a:gd name="T66" fmla="*/ 36 w 126"/>
                  <a:gd name="T67" fmla="*/ 126 h 134"/>
                  <a:gd name="T68" fmla="*/ 43 w 126"/>
                  <a:gd name="T69" fmla="*/ 127 h 134"/>
                  <a:gd name="T70" fmla="*/ 43 w 126"/>
                  <a:gd name="T7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 h="134">
                    <a:moveTo>
                      <a:pt x="43" y="134"/>
                    </a:moveTo>
                    <a:cubicBezTo>
                      <a:pt x="29" y="134"/>
                      <a:pt x="14" y="134"/>
                      <a:pt x="0" y="134"/>
                    </a:cubicBezTo>
                    <a:cubicBezTo>
                      <a:pt x="0" y="132"/>
                      <a:pt x="0" y="130"/>
                      <a:pt x="0" y="127"/>
                    </a:cubicBezTo>
                    <a:cubicBezTo>
                      <a:pt x="2" y="127"/>
                      <a:pt x="5" y="127"/>
                      <a:pt x="7" y="126"/>
                    </a:cubicBezTo>
                    <a:cubicBezTo>
                      <a:pt x="13" y="125"/>
                      <a:pt x="15" y="123"/>
                      <a:pt x="16" y="118"/>
                    </a:cubicBezTo>
                    <a:cubicBezTo>
                      <a:pt x="16" y="115"/>
                      <a:pt x="16" y="113"/>
                      <a:pt x="16" y="110"/>
                    </a:cubicBezTo>
                    <a:cubicBezTo>
                      <a:pt x="16" y="80"/>
                      <a:pt x="16" y="49"/>
                      <a:pt x="16" y="18"/>
                    </a:cubicBezTo>
                    <a:cubicBezTo>
                      <a:pt x="16" y="9"/>
                      <a:pt x="14" y="8"/>
                      <a:pt x="5" y="7"/>
                    </a:cubicBezTo>
                    <a:cubicBezTo>
                      <a:pt x="4" y="7"/>
                      <a:pt x="2" y="7"/>
                      <a:pt x="0" y="7"/>
                    </a:cubicBezTo>
                    <a:cubicBezTo>
                      <a:pt x="0" y="4"/>
                      <a:pt x="0" y="2"/>
                      <a:pt x="0" y="0"/>
                    </a:cubicBezTo>
                    <a:cubicBezTo>
                      <a:pt x="13" y="0"/>
                      <a:pt x="26" y="0"/>
                      <a:pt x="40" y="0"/>
                    </a:cubicBezTo>
                    <a:cubicBezTo>
                      <a:pt x="59" y="33"/>
                      <a:pt x="78" y="66"/>
                      <a:pt x="98" y="100"/>
                    </a:cubicBezTo>
                    <a:cubicBezTo>
                      <a:pt x="98" y="98"/>
                      <a:pt x="99" y="97"/>
                      <a:pt x="99" y="96"/>
                    </a:cubicBezTo>
                    <a:cubicBezTo>
                      <a:pt x="99" y="72"/>
                      <a:pt x="99" y="48"/>
                      <a:pt x="99" y="24"/>
                    </a:cubicBezTo>
                    <a:cubicBezTo>
                      <a:pt x="99" y="22"/>
                      <a:pt x="99" y="19"/>
                      <a:pt x="98" y="17"/>
                    </a:cubicBezTo>
                    <a:cubicBezTo>
                      <a:pt x="97" y="11"/>
                      <a:pt x="95" y="8"/>
                      <a:pt x="89" y="7"/>
                    </a:cubicBezTo>
                    <a:cubicBezTo>
                      <a:pt x="87" y="7"/>
                      <a:pt x="85" y="7"/>
                      <a:pt x="83" y="7"/>
                    </a:cubicBezTo>
                    <a:cubicBezTo>
                      <a:pt x="83" y="6"/>
                      <a:pt x="83" y="5"/>
                      <a:pt x="83" y="4"/>
                    </a:cubicBezTo>
                    <a:cubicBezTo>
                      <a:pt x="83" y="2"/>
                      <a:pt x="83" y="1"/>
                      <a:pt x="83" y="0"/>
                    </a:cubicBezTo>
                    <a:cubicBezTo>
                      <a:pt x="97" y="0"/>
                      <a:pt x="111" y="0"/>
                      <a:pt x="125" y="0"/>
                    </a:cubicBezTo>
                    <a:cubicBezTo>
                      <a:pt x="125" y="1"/>
                      <a:pt x="126" y="2"/>
                      <a:pt x="126" y="3"/>
                    </a:cubicBezTo>
                    <a:cubicBezTo>
                      <a:pt x="126" y="4"/>
                      <a:pt x="126" y="5"/>
                      <a:pt x="126" y="7"/>
                    </a:cubicBezTo>
                    <a:cubicBezTo>
                      <a:pt x="124" y="7"/>
                      <a:pt x="122" y="7"/>
                      <a:pt x="120" y="7"/>
                    </a:cubicBezTo>
                    <a:cubicBezTo>
                      <a:pt x="114" y="8"/>
                      <a:pt x="111" y="11"/>
                      <a:pt x="110" y="16"/>
                    </a:cubicBezTo>
                    <a:cubicBezTo>
                      <a:pt x="110" y="20"/>
                      <a:pt x="110" y="23"/>
                      <a:pt x="110" y="26"/>
                    </a:cubicBezTo>
                    <a:cubicBezTo>
                      <a:pt x="110" y="60"/>
                      <a:pt x="110" y="94"/>
                      <a:pt x="110" y="128"/>
                    </a:cubicBezTo>
                    <a:cubicBezTo>
                      <a:pt x="110" y="130"/>
                      <a:pt x="110" y="132"/>
                      <a:pt x="110" y="134"/>
                    </a:cubicBezTo>
                    <a:cubicBezTo>
                      <a:pt x="106" y="134"/>
                      <a:pt x="102" y="134"/>
                      <a:pt x="98" y="134"/>
                    </a:cubicBezTo>
                    <a:cubicBezTo>
                      <a:pt x="75" y="94"/>
                      <a:pt x="52" y="54"/>
                      <a:pt x="28" y="14"/>
                    </a:cubicBezTo>
                    <a:cubicBezTo>
                      <a:pt x="28" y="14"/>
                      <a:pt x="28" y="14"/>
                      <a:pt x="28" y="14"/>
                    </a:cubicBezTo>
                    <a:cubicBezTo>
                      <a:pt x="27" y="15"/>
                      <a:pt x="27" y="16"/>
                      <a:pt x="27" y="17"/>
                    </a:cubicBezTo>
                    <a:cubicBezTo>
                      <a:pt x="27" y="48"/>
                      <a:pt x="27" y="79"/>
                      <a:pt x="27" y="110"/>
                    </a:cubicBezTo>
                    <a:cubicBezTo>
                      <a:pt x="27" y="113"/>
                      <a:pt x="27" y="116"/>
                      <a:pt x="28" y="118"/>
                    </a:cubicBezTo>
                    <a:cubicBezTo>
                      <a:pt x="29" y="123"/>
                      <a:pt x="31" y="125"/>
                      <a:pt x="36" y="126"/>
                    </a:cubicBezTo>
                    <a:cubicBezTo>
                      <a:pt x="38" y="126"/>
                      <a:pt x="41" y="127"/>
                      <a:pt x="43" y="127"/>
                    </a:cubicBezTo>
                    <a:cubicBezTo>
                      <a:pt x="43" y="129"/>
                      <a:pt x="43" y="132"/>
                      <a:pt x="43"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6" name="Freeform 23">
                <a:extLst>
                  <a:ext uri="{FF2B5EF4-FFF2-40B4-BE49-F238E27FC236}">
                    <a16:creationId xmlns:a16="http://schemas.microsoft.com/office/drawing/2014/main" id="{E2D267E0-CB35-4383-8A83-2AE643C7ECFF}"/>
                  </a:ext>
                </a:extLst>
              </p:cNvPr>
              <p:cNvSpPr>
                <a:spLocks/>
              </p:cNvSpPr>
              <p:nvPr/>
            </p:nvSpPr>
            <p:spPr bwMode="auto">
              <a:xfrm>
                <a:off x="6285428" y="3878362"/>
                <a:ext cx="397272" cy="410087"/>
              </a:xfrm>
              <a:custGeom>
                <a:avLst/>
                <a:gdLst>
                  <a:gd name="T0" fmla="*/ 87 w 139"/>
                  <a:gd name="T1" fmla="*/ 79 h 144"/>
                  <a:gd name="T2" fmla="*/ 87 w 139"/>
                  <a:gd name="T3" fmla="*/ 71 h 144"/>
                  <a:gd name="T4" fmla="*/ 139 w 139"/>
                  <a:gd name="T5" fmla="*/ 71 h 144"/>
                  <a:gd name="T6" fmla="*/ 139 w 139"/>
                  <a:gd name="T7" fmla="*/ 79 h 144"/>
                  <a:gd name="T8" fmla="*/ 133 w 139"/>
                  <a:gd name="T9" fmla="*/ 79 h 144"/>
                  <a:gd name="T10" fmla="*/ 124 w 139"/>
                  <a:gd name="T11" fmla="*/ 88 h 144"/>
                  <a:gd name="T12" fmla="*/ 124 w 139"/>
                  <a:gd name="T13" fmla="*/ 95 h 144"/>
                  <a:gd name="T14" fmla="*/ 124 w 139"/>
                  <a:gd name="T15" fmla="*/ 134 h 144"/>
                  <a:gd name="T16" fmla="*/ 124 w 139"/>
                  <a:gd name="T17" fmla="*/ 139 h 144"/>
                  <a:gd name="T18" fmla="*/ 115 w 139"/>
                  <a:gd name="T19" fmla="*/ 139 h 144"/>
                  <a:gd name="T20" fmla="*/ 110 w 139"/>
                  <a:gd name="T21" fmla="*/ 128 h 144"/>
                  <a:gd name="T22" fmla="*/ 105 w 139"/>
                  <a:gd name="T23" fmla="*/ 131 h 144"/>
                  <a:gd name="T24" fmla="*/ 56 w 139"/>
                  <a:gd name="T25" fmla="*/ 141 h 144"/>
                  <a:gd name="T26" fmla="*/ 10 w 139"/>
                  <a:gd name="T27" fmla="*/ 103 h 144"/>
                  <a:gd name="T28" fmla="*/ 15 w 139"/>
                  <a:gd name="T29" fmla="*/ 33 h 144"/>
                  <a:gd name="T30" fmla="*/ 56 w 139"/>
                  <a:gd name="T31" fmla="*/ 3 h 144"/>
                  <a:gd name="T32" fmla="*/ 99 w 139"/>
                  <a:gd name="T33" fmla="*/ 11 h 144"/>
                  <a:gd name="T34" fmla="*/ 102 w 139"/>
                  <a:gd name="T35" fmla="*/ 13 h 144"/>
                  <a:gd name="T36" fmla="*/ 105 w 139"/>
                  <a:gd name="T37" fmla="*/ 5 h 144"/>
                  <a:gd name="T38" fmla="*/ 112 w 139"/>
                  <a:gd name="T39" fmla="*/ 5 h 144"/>
                  <a:gd name="T40" fmla="*/ 122 w 139"/>
                  <a:gd name="T41" fmla="*/ 46 h 144"/>
                  <a:gd name="T42" fmla="*/ 114 w 139"/>
                  <a:gd name="T43" fmla="*/ 49 h 144"/>
                  <a:gd name="T44" fmla="*/ 112 w 139"/>
                  <a:gd name="T45" fmla="*/ 44 h 144"/>
                  <a:gd name="T46" fmla="*/ 100 w 139"/>
                  <a:gd name="T47" fmla="*/ 25 h 144"/>
                  <a:gd name="T48" fmla="*/ 42 w 139"/>
                  <a:gd name="T49" fmla="*/ 23 h 144"/>
                  <a:gd name="T50" fmla="*/ 24 w 139"/>
                  <a:gd name="T51" fmla="*/ 62 h 144"/>
                  <a:gd name="T52" fmla="*/ 34 w 139"/>
                  <a:gd name="T53" fmla="*/ 109 h 144"/>
                  <a:gd name="T54" fmla="*/ 77 w 139"/>
                  <a:gd name="T55" fmla="*/ 131 h 144"/>
                  <a:gd name="T56" fmla="*/ 101 w 139"/>
                  <a:gd name="T57" fmla="*/ 120 h 144"/>
                  <a:gd name="T58" fmla="*/ 106 w 139"/>
                  <a:gd name="T59" fmla="*/ 109 h 144"/>
                  <a:gd name="T60" fmla="*/ 106 w 139"/>
                  <a:gd name="T61" fmla="*/ 90 h 144"/>
                  <a:gd name="T62" fmla="*/ 96 w 139"/>
                  <a:gd name="T63" fmla="*/ 79 h 144"/>
                  <a:gd name="T64" fmla="*/ 87 w 139"/>
                  <a:gd name="T65"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144">
                    <a:moveTo>
                      <a:pt x="87" y="79"/>
                    </a:moveTo>
                    <a:cubicBezTo>
                      <a:pt x="87" y="76"/>
                      <a:pt x="87" y="74"/>
                      <a:pt x="87" y="71"/>
                    </a:cubicBezTo>
                    <a:cubicBezTo>
                      <a:pt x="105" y="71"/>
                      <a:pt x="122" y="71"/>
                      <a:pt x="139" y="71"/>
                    </a:cubicBezTo>
                    <a:cubicBezTo>
                      <a:pt x="139" y="74"/>
                      <a:pt x="139" y="76"/>
                      <a:pt x="139" y="79"/>
                    </a:cubicBezTo>
                    <a:cubicBezTo>
                      <a:pt x="137" y="79"/>
                      <a:pt x="135" y="79"/>
                      <a:pt x="133" y="79"/>
                    </a:cubicBezTo>
                    <a:cubicBezTo>
                      <a:pt x="127" y="79"/>
                      <a:pt x="125" y="81"/>
                      <a:pt x="124" y="88"/>
                    </a:cubicBezTo>
                    <a:cubicBezTo>
                      <a:pt x="124" y="90"/>
                      <a:pt x="124" y="93"/>
                      <a:pt x="124" y="95"/>
                    </a:cubicBezTo>
                    <a:cubicBezTo>
                      <a:pt x="124" y="108"/>
                      <a:pt x="124" y="121"/>
                      <a:pt x="124" y="134"/>
                    </a:cubicBezTo>
                    <a:cubicBezTo>
                      <a:pt x="124" y="135"/>
                      <a:pt x="124" y="137"/>
                      <a:pt x="124" y="139"/>
                    </a:cubicBezTo>
                    <a:cubicBezTo>
                      <a:pt x="121" y="139"/>
                      <a:pt x="118" y="139"/>
                      <a:pt x="115" y="139"/>
                    </a:cubicBezTo>
                    <a:cubicBezTo>
                      <a:pt x="113" y="136"/>
                      <a:pt x="112" y="132"/>
                      <a:pt x="110" y="128"/>
                    </a:cubicBezTo>
                    <a:cubicBezTo>
                      <a:pt x="108" y="129"/>
                      <a:pt x="107" y="130"/>
                      <a:pt x="105" y="131"/>
                    </a:cubicBezTo>
                    <a:cubicBezTo>
                      <a:pt x="90" y="140"/>
                      <a:pt x="74" y="144"/>
                      <a:pt x="56" y="141"/>
                    </a:cubicBezTo>
                    <a:cubicBezTo>
                      <a:pt x="34" y="137"/>
                      <a:pt x="18" y="124"/>
                      <a:pt x="10" y="103"/>
                    </a:cubicBezTo>
                    <a:cubicBezTo>
                      <a:pt x="0" y="79"/>
                      <a:pt x="1" y="55"/>
                      <a:pt x="15" y="33"/>
                    </a:cubicBezTo>
                    <a:cubicBezTo>
                      <a:pt x="24" y="17"/>
                      <a:pt x="38" y="6"/>
                      <a:pt x="56" y="3"/>
                    </a:cubicBezTo>
                    <a:cubicBezTo>
                      <a:pt x="71" y="0"/>
                      <a:pt x="86" y="2"/>
                      <a:pt x="99" y="11"/>
                    </a:cubicBezTo>
                    <a:cubicBezTo>
                      <a:pt x="100" y="12"/>
                      <a:pt x="101" y="12"/>
                      <a:pt x="102" y="13"/>
                    </a:cubicBezTo>
                    <a:cubicBezTo>
                      <a:pt x="103" y="10"/>
                      <a:pt x="104" y="7"/>
                      <a:pt x="105" y="5"/>
                    </a:cubicBezTo>
                    <a:cubicBezTo>
                      <a:pt x="107" y="5"/>
                      <a:pt x="109" y="5"/>
                      <a:pt x="112" y="5"/>
                    </a:cubicBezTo>
                    <a:cubicBezTo>
                      <a:pt x="115" y="18"/>
                      <a:pt x="119" y="32"/>
                      <a:pt x="122" y="46"/>
                    </a:cubicBezTo>
                    <a:cubicBezTo>
                      <a:pt x="120" y="47"/>
                      <a:pt x="117" y="48"/>
                      <a:pt x="114" y="49"/>
                    </a:cubicBezTo>
                    <a:cubicBezTo>
                      <a:pt x="114" y="47"/>
                      <a:pt x="113" y="45"/>
                      <a:pt x="112" y="44"/>
                    </a:cubicBezTo>
                    <a:cubicBezTo>
                      <a:pt x="109" y="37"/>
                      <a:pt x="105" y="30"/>
                      <a:pt x="100" y="25"/>
                    </a:cubicBezTo>
                    <a:cubicBezTo>
                      <a:pt x="84" y="8"/>
                      <a:pt x="59" y="7"/>
                      <a:pt x="42" y="23"/>
                    </a:cubicBezTo>
                    <a:cubicBezTo>
                      <a:pt x="31" y="34"/>
                      <a:pt x="25" y="47"/>
                      <a:pt x="24" y="62"/>
                    </a:cubicBezTo>
                    <a:cubicBezTo>
                      <a:pt x="22" y="79"/>
                      <a:pt x="25" y="95"/>
                      <a:pt x="34" y="109"/>
                    </a:cubicBezTo>
                    <a:cubicBezTo>
                      <a:pt x="44" y="125"/>
                      <a:pt x="59" y="132"/>
                      <a:pt x="77" y="131"/>
                    </a:cubicBezTo>
                    <a:cubicBezTo>
                      <a:pt x="86" y="130"/>
                      <a:pt x="94" y="127"/>
                      <a:pt x="101" y="120"/>
                    </a:cubicBezTo>
                    <a:cubicBezTo>
                      <a:pt x="104" y="117"/>
                      <a:pt x="106" y="114"/>
                      <a:pt x="106" y="109"/>
                    </a:cubicBezTo>
                    <a:cubicBezTo>
                      <a:pt x="106" y="103"/>
                      <a:pt x="107" y="96"/>
                      <a:pt x="106" y="90"/>
                    </a:cubicBezTo>
                    <a:cubicBezTo>
                      <a:pt x="106" y="82"/>
                      <a:pt x="104" y="81"/>
                      <a:pt x="96" y="79"/>
                    </a:cubicBezTo>
                    <a:cubicBezTo>
                      <a:pt x="94" y="79"/>
                      <a:pt x="91" y="79"/>
                      <a:pt x="87"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7" name="Freeform 25">
                <a:extLst>
                  <a:ext uri="{FF2B5EF4-FFF2-40B4-BE49-F238E27FC236}">
                    <a16:creationId xmlns:a16="http://schemas.microsoft.com/office/drawing/2014/main" id="{42C70476-1D30-4F1C-8855-748E43ECBF5C}"/>
                  </a:ext>
                </a:extLst>
              </p:cNvPr>
              <p:cNvSpPr>
                <a:spLocks/>
              </p:cNvSpPr>
              <p:nvPr/>
            </p:nvSpPr>
            <p:spPr bwMode="auto">
              <a:xfrm>
                <a:off x="9005458" y="3884769"/>
                <a:ext cx="323584" cy="397272"/>
              </a:xfrm>
              <a:custGeom>
                <a:avLst/>
                <a:gdLst>
                  <a:gd name="T0" fmla="*/ 103 w 113"/>
                  <a:gd name="T1" fmla="*/ 44 h 140"/>
                  <a:gd name="T2" fmla="*/ 95 w 113"/>
                  <a:gd name="T3" fmla="*/ 46 h 140"/>
                  <a:gd name="T4" fmla="*/ 92 w 113"/>
                  <a:gd name="T5" fmla="*/ 41 h 140"/>
                  <a:gd name="T6" fmla="*/ 72 w 113"/>
                  <a:gd name="T7" fmla="*/ 18 h 140"/>
                  <a:gd name="T8" fmla="*/ 38 w 113"/>
                  <a:gd name="T9" fmla="*/ 12 h 140"/>
                  <a:gd name="T10" fmla="*/ 25 w 113"/>
                  <a:gd name="T11" fmla="*/ 19 h 140"/>
                  <a:gd name="T12" fmla="*/ 26 w 113"/>
                  <a:gd name="T13" fmla="*/ 44 h 140"/>
                  <a:gd name="T14" fmla="*/ 42 w 113"/>
                  <a:gd name="T15" fmla="*/ 53 h 140"/>
                  <a:gd name="T16" fmla="*/ 70 w 113"/>
                  <a:gd name="T17" fmla="*/ 62 h 140"/>
                  <a:gd name="T18" fmla="*/ 90 w 113"/>
                  <a:gd name="T19" fmla="*/ 70 h 140"/>
                  <a:gd name="T20" fmla="*/ 97 w 113"/>
                  <a:gd name="T21" fmla="*/ 125 h 140"/>
                  <a:gd name="T22" fmla="*/ 56 w 113"/>
                  <a:gd name="T23" fmla="*/ 140 h 140"/>
                  <a:gd name="T24" fmla="*/ 25 w 113"/>
                  <a:gd name="T25" fmla="*/ 128 h 140"/>
                  <a:gd name="T26" fmla="*/ 21 w 113"/>
                  <a:gd name="T27" fmla="*/ 125 h 140"/>
                  <a:gd name="T28" fmla="*/ 16 w 113"/>
                  <a:gd name="T29" fmla="*/ 137 h 140"/>
                  <a:gd name="T30" fmla="*/ 10 w 113"/>
                  <a:gd name="T31" fmla="*/ 137 h 140"/>
                  <a:gd name="T32" fmla="*/ 1 w 113"/>
                  <a:gd name="T33" fmla="*/ 89 h 140"/>
                  <a:gd name="T34" fmla="*/ 10 w 113"/>
                  <a:gd name="T35" fmla="*/ 87 h 140"/>
                  <a:gd name="T36" fmla="*/ 13 w 113"/>
                  <a:gd name="T37" fmla="*/ 95 h 140"/>
                  <a:gd name="T38" fmla="*/ 36 w 113"/>
                  <a:gd name="T39" fmla="*/ 122 h 140"/>
                  <a:gd name="T40" fmla="*/ 69 w 113"/>
                  <a:gd name="T41" fmla="*/ 128 h 140"/>
                  <a:gd name="T42" fmla="*/ 85 w 113"/>
                  <a:gd name="T43" fmla="*/ 119 h 140"/>
                  <a:gd name="T44" fmla="*/ 81 w 113"/>
                  <a:gd name="T45" fmla="*/ 86 h 140"/>
                  <a:gd name="T46" fmla="*/ 63 w 113"/>
                  <a:gd name="T47" fmla="*/ 79 h 140"/>
                  <a:gd name="T48" fmla="*/ 38 w 113"/>
                  <a:gd name="T49" fmla="*/ 71 h 140"/>
                  <a:gd name="T50" fmla="*/ 19 w 113"/>
                  <a:gd name="T51" fmla="*/ 62 h 140"/>
                  <a:gd name="T52" fmla="*/ 15 w 113"/>
                  <a:gd name="T53" fmla="*/ 13 h 140"/>
                  <a:gd name="T54" fmla="*/ 51 w 113"/>
                  <a:gd name="T55" fmla="*/ 0 h 140"/>
                  <a:gd name="T56" fmla="*/ 81 w 113"/>
                  <a:gd name="T57" fmla="*/ 10 h 140"/>
                  <a:gd name="T58" fmla="*/ 82 w 113"/>
                  <a:gd name="T59" fmla="*/ 11 h 140"/>
                  <a:gd name="T60" fmla="*/ 83 w 113"/>
                  <a:gd name="T61" fmla="*/ 11 h 140"/>
                  <a:gd name="T62" fmla="*/ 87 w 113"/>
                  <a:gd name="T63" fmla="*/ 2 h 140"/>
                  <a:gd name="T64" fmla="*/ 93 w 113"/>
                  <a:gd name="T65" fmla="*/ 2 h 140"/>
                  <a:gd name="T66" fmla="*/ 103 w 113"/>
                  <a:gd name="T67"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 h="140">
                    <a:moveTo>
                      <a:pt x="103" y="44"/>
                    </a:moveTo>
                    <a:cubicBezTo>
                      <a:pt x="100" y="45"/>
                      <a:pt x="98" y="45"/>
                      <a:pt x="95" y="46"/>
                    </a:cubicBezTo>
                    <a:cubicBezTo>
                      <a:pt x="94" y="44"/>
                      <a:pt x="93" y="43"/>
                      <a:pt x="92" y="41"/>
                    </a:cubicBezTo>
                    <a:cubicBezTo>
                      <a:pt x="87" y="32"/>
                      <a:pt x="81" y="24"/>
                      <a:pt x="72" y="18"/>
                    </a:cubicBezTo>
                    <a:cubicBezTo>
                      <a:pt x="61" y="11"/>
                      <a:pt x="50" y="9"/>
                      <a:pt x="38" y="12"/>
                    </a:cubicBezTo>
                    <a:cubicBezTo>
                      <a:pt x="33" y="13"/>
                      <a:pt x="28" y="16"/>
                      <a:pt x="25" y="19"/>
                    </a:cubicBezTo>
                    <a:cubicBezTo>
                      <a:pt x="18" y="27"/>
                      <a:pt x="19" y="38"/>
                      <a:pt x="26" y="44"/>
                    </a:cubicBezTo>
                    <a:cubicBezTo>
                      <a:pt x="31" y="49"/>
                      <a:pt x="36" y="51"/>
                      <a:pt x="42" y="53"/>
                    </a:cubicBezTo>
                    <a:cubicBezTo>
                      <a:pt x="51" y="56"/>
                      <a:pt x="61" y="59"/>
                      <a:pt x="70" y="62"/>
                    </a:cubicBezTo>
                    <a:cubicBezTo>
                      <a:pt x="77" y="64"/>
                      <a:pt x="84" y="67"/>
                      <a:pt x="90" y="70"/>
                    </a:cubicBezTo>
                    <a:cubicBezTo>
                      <a:pt x="113" y="83"/>
                      <a:pt x="112" y="111"/>
                      <a:pt x="97" y="125"/>
                    </a:cubicBezTo>
                    <a:cubicBezTo>
                      <a:pt x="85" y="137"/>
                      <a:pt x="71" y="140"/>
                      <a:pt x="56" y="140"/>
                    </a:cubicBezTo>
                    <a:cubicBezTo>
                      <a:pt x="44" y="139"/>
                      <a:pt x="34" y="135"/>
                      <a:pt x="25" y="128"/>
                    </a:cubicBezTo>
                    <a:cubicBezTo>
                      <a:pt x="24" y="127"/>
                      <a:pt x="23" y="126"/>
                      <a:pt x="21" y="125"/>
                    </a:cubicBezTo>
                    <a:cubicBezTo>
                      <a:pt x="19" y="129"/>
                      <a:pt x="18" y="133"/>
                      <a:pt x="16" y="137"/>
                    </a:cubicBezTo>
                    <a:cubicBezTo>
                      <a:pt x="14" y="137"/>
                      <a:pt x="12" y="137"/>
                      <a:pt x="10" y="137"/>
                    </a:cubicBezTo>
                    <a:cubicBezTo>
                      <a:pt x="7" y="121"/>
                      <a:pt x="4" y="105"/>
                      <a:pt x="1" y="89"/>
                    </a:cubicBezTo>
                    <a:cubicBezTo>
                      <a:pt x="4" y="88"/>
                      <a:pt x="7" y="88"/>
                      <a:pt x="10" y="87"/>
                    </a:cubicBezTo>
                    <a:cubicBezTo>
                      <a:pt x="11" y="90"/>
                      <a:pt x="12" y="93"/>
                      <a:pt x="13" y="95"/>
                    </a:cubicBezTo>
                    <a:cubicBezTo>
                      <a:pt x="18" y="106"/>
                      <a:pt x="26" y="116"/>
                      <a:pt x="36" y="122"/>
                    </a:cubicBezTo>
                    <a:cubicBezTo>
                      <a:pt x="46" y="129"/>
                      <a:pt x="57" y="131"/>
                      <a:pt x="69" y="128"/>
                    </a:cubicBezTo>
                    <a:cubicBezTo>
                      <a:pt x="75" y="127"/>
                      <a:pt x="80" y="123"/>
                      <a:pt x="85" y="119"/>
                    </a:cubicBezTo>
                    <a:cubicBezTo>
                      <a:pt x="94" y="110"/>
                      <a:pt x="94" y="93"/>
                      <a:pt x="81" y="86"/>
                    </a:cubicBezTo>
                    <a:cubicBezTo>
                      <a:pt x="75" y="83"/>
                      <a:pt x="69" y="81"/>
                      <a:pt x="63" y="79"/>
                    </a:cubicBezTo>
                    <a:cubicBezTo>
                      <a:pt x="55" y="76"/>
                      <a:pt x="46" y="74"/>
                      <a:pt x="38" y="71"/>
                    </a:cubicBezTo>
                    <a:cubicBezTo>
                      <a:pt x="31" y="69"/>
                      <a:pt x="25" y="66"/>
                      <a:pt x="19" y="62"/>
                    </a:cubicBezTo>
                    <a:cubicBezTo>
                      <a:pt x="1" y="51"/>
                      <a:pt x="0" y="27"/>
                      <a:pt x="15" y="13"/>
                    </a:cubicBezTo>
                    <a:cubicBezTo>
                      <a:pt x="25" y="3"/>
                      <a:pt x="37" y="0"/>
                      <a:pt x="51" y="0"/>
                    </a:cubicBezTo>
                    <a:cubicBezTo>
                      <a:pt x="62" y="0"/>
                      <a:pt x="72" y="3"/>
                      <a:pt x="81" y="10"/>
                    </a:cubicBezTo>
                    <a:cubicBezTo>
                      <a:pt x="81" y="10"/>
                      <a:pt x="81" y="11"/>
                      <a:pt x="82" y="11"/>
                    </a:cubicBezTo>
                    <a:cubicBezTo>
                      <a:pt x="82" y="11"/>
                      <a:pt x="82" y="11"/>
                      <a:pt x="83" y="11"/>
                    </a:cubicBezTo>
                    <a:cubicBezTo>
                      <a:pt x="84" y="8"/>
                      <a:pt x="85" y="5"/>
                      <a:pt x="87" y="2"/>
                    </a:cubicBezTo>
                    <a:cubicBezTo>
                      <a:pt x="89" y="2"/>
                      <a:pt x="91" y="2"/>
                      <a:pt x="93" y="2"/>
                    </a:cubicBezTo>
                    <a:cubicBezTo>
                      <a:pt x="96" y="16"/>
                      <a:pt x="100" y="30"/>
                      <a:pt x="103"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8" name="Freeform 27">
                <a:extLst>
                  <a:ext uri="{FF2B5EF4-FFF2-40B4-BE49-F238E27FC236}">
                    <a16:creationId xmlns:a16="http://schemas.microsoft.com/office/drawing/2014/main" id="{4136D2AD-C6EE-4398-B384-19DEE0F1B390}"/>
                  </a:ext>
                </a:extLst>
              </p:cNvPr>
              <p:cNvSpPr>
                <a:spLocks noEditPoints="1"/>
              </p:cNvSpPr>
              <p:nvPr/>
            </p:nvSpPr>
            <p:spPr bwMode="auto">
              <a:xfrm>
                <a:off x="4616246" y="3887973"/>
                <a:ext cx="323584" cy="384457"/>
              </a:xfrm>
              <a:custGeom>
                <a:avLst/>
                <a:gdLst>
                  <a:gd name="T0" fmla="*/ 33 w 113"/>
                  <a:gd name="T1" fmla="*/ 78 h 135"/>
                  <a:gd name="T2" fmla="*/ 33 w 113"/>
                  <a:gd name="T3" fmla="*/ 82 h 135"/>
                  <a:gd name="T4" fmla="*/ 33 w 113"/>
                  <a:gd name="T5" fmla="*/ 114 h 135"/>
                  <a:gd name="T6" fmla="*/ 33 w 113"/>
                  <a:gd name="T7" fmla="*/ 118 h 135"/>
                  <a:gd name="T8" fmla="*/ 43 w 113"/>
                  <a:gd name="T9" fmla="*/ 128 h 135"/>
                  <a:gd name="T10" fmla="*/ 49 w 113"/>
                  <a:gd name="T11" fmla="*/ 128 h 135"/>
                  <a:gd name="T12" fmla="*/ 49 w 113"/>
                  <a:gd name="T13" fmla="*/ 135 h 135"/>
                  <a:gd name="T14" fmla="*/ 0 w 113"/>
                  <a:gd name="T15" fmla="*/ 135 h 135"/>
                  <a:gd name="T16" fmla="*/ 0 w 113"/>
                  <a:gd name="T17" fmla="*/ 128 h 135"/>
                  <a:gd name="T18" fmla="*/ 8 w 113"/>
                  <a:gd name="T19" fmla="*/ 127 h 135"/>
                  <a:gd name="T20" fmla="*/ 15 w 113"/>
                  <a:gd name="T21" fmla="*/ 120 h 135"/>
                  <a:gd name="T22" fmla="*/ 15 w 113"/>
                  <a:gd name="T23" fmla="*/ 114 h 135"/>
                  <a:gd name="T24" fmla="*/ 15 w 113"/>
                  <a:gd name="T25" fmla="*/ 21 h 135"/>
                  <a:gd name="T26" fmla="*/ 15 w 113"/>
                  <a:gd name="T27" fmla="*/ 14 h 135"/>
                  <a:gd name="T28" fmla="*/ 9 w 113"/>
                  <a:gd name="T29" fmla="*/ 9 h 135"/>
                  <a:gd name="T30" fmla="*/ 0 w 113"/>
                  <a:gd name="T31" fmla="*/ 8 h 135"/>
                  <a:gd name="T32" fmla="*/ 0 w 113"/>
                  <a:gd name="T33" fmla="*/ 1 h 135"/>
                  <a:gd name="T34" fmla="*/ 4 w 113"/>
                  <a:gd name="T35" fmla="*/ 0 h 135"/>
                  <a:gd name="T36" fmla="*/ 56 w 113"/>
                  <a:gd name="T37" fmla="*/ 0 h 135"/>
                  <a:gd name="T38" fmla="*/ 73 w 113"/>
                  <a:gd name="T39" fmla="*/ 1 h 135"/>
                  <a:gd name="T40" fmla="*/ 106 w 113"/>
                  <a:gd name="T41" fmla="*/ 50 h 135"/>
                  <a:gd name="T42" fmla="*/ 78 w 113"/>
                  <a:gd name="T43" fmla="*/ 76 h 135"/>
                  <a:gd name="T44" fmla="*/ 55 w 113"/>
                  <a:gd name="T45" fmla="*/ 78 h 135"/>
                  <a:gd name="T46" fmla="*/ 33 w 113"/>
                  <a:gd name="T47" fmla="*/ 78 h 135"/>
                  <a:gd name="T48" fmla="*/ 33 w 113"/>
                  <a:gd name="T49" fmla="*/ 68 h 135"/>
                  <a:gd name="T50" fmla="*/ 67 w 113"/>
                  <a:gd name="T51" fmla="*/ 67 h 135"/>
                  <a:gd name="T52" fmla="*/ 85 w 113"/>
                  <a:gd name="T53" fmla="*/ 52 h 135"/>
                  <a:gd name="T54" fmla="*/ 87 w 113"/>
                  <a:gd name="T55" fmla="*/ 29 h 135"/>
                  <a:gd name="T56" fmla="*/ 66 w 113"/>
                  <a:gd name="T57" fmla="*/ 11 h 135"/>
                  <a:gd name="T58" fmla="*/ 34 w 113"/>
                  <a:gd name="T59" fmla="*/ 11 h 135"/>
                  <a:gd name="T60" fmla="*/ 33 w 113"/>
                  <a:gd name="T61" fmla="*/ 11 h 135"/>
                  <a:gd name="T62" fmla="*/ 33 w 113"/>
                  <a:gd name="T63"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35">
                    <a:moveTo>
                      <a:pt x="33" y="78"/>
                    </a:moveTo>
                    <a:cubicBezTo>
                      <a:pt x="33" y="80"/>
                      <a:pt x="33" y="81"/>
                      <a:pt x="33" y="82"/>
                    </a:cubicBezTo>
                    <a:cubicBezTo>
                      <a:pt x="33" y="93"/>
                      <a:pt x="33" y="103"/>
                      <a:pt x="33" y="114"/>
                    </a:cubicBezTo>
                    <a:cubicBezTo>
                      <a:pt x="33" y="115"/>
                      <a:pt x="33" y="117"/>
                      <a:pt x="33" y="118"/>
                    </a:cubicBezTo>
                    <a:cubicBezTo>
                      <a:pt x="34" y="125"/>
                      <a:pt x="35" y="127"/>
                      <a:pt x="43" y="128"/>
                    </a:cubicBezTo>
                    <a:cubicBezTo>
                      <a:pt x="45" y="128"/>
                      <a:pt x="47" y="128"/>
                      <a:pt x="49" y="128"/>
                    </a:cubicBezTo>
                    <a:cubicBezTo>
                      <a:pt x="49" y="130"/>
                      <a:pt x="49" y="133"/>
                      <a:pt x="49" y="135"/>
                    </a:cubicBezTo>
                    <a:cubicBezTo>
                      <a:pt x="33" y="135"/>
                      <a:pt x="16" y="135"/>
                      <a:pt x="0" y="135"/>
                    </a:cubicBezTo>
                    <a:cubicBezTo>
                      <a:pt x="0" y="133"/>
                      <a:pt x="0" y="131"/>
                      <a:pt x="0" y="128"/>
                    </a:cubicBezTo>
                    <a:cubicBezTo>
                      <a:pt x="2" y="128"/>
                      <a:pt x="5" y="128"/>
                      <a:pt x="8" y="127"/>
                    </a:cubicBezTo>
                    <a:cubicBezTo>
                      <a:pt x="13" y="126"/>
                      <a:pt x="14" y="125"/>
                      <a:pt x="15" y="120"/>
                    </a:cubicBezTo>
                    <a:cubicBezTo>
                      <a:pt x="15" y="118"/>
                      <a:pt x="15" y="116"/>
                      <a:pt x="15" y="114"/>
                    </a:cubicBezTo>
                    <a:cubicBezTo>
                      <a:pt x="16" y="83"/>
                      <a:pt x="16" y="52"/>
                      <a:pt x="15" y="21"/>
                    </a:cubicBezTo>
                    <a:cubicBezTo>
                      <a:pt x="15" y="19"/>
                      <a:pt x="15" y="16"/>
                      <a:pt x="15" y="14"/>
                    </a:cubicBezTo>
                    <a:cubicBezTo>
                      <a:pt x="14" y="11"/>
                      <a:pt x="12" y="9"/>
                      <a:pt x="9" y="9"/>
                    </a:cubicBezTo>
                    <a:cubicBezTo>
                      <a:pt x="6" y="8"/>
                      <a:pt x="3" y="8"/>
                      <a:pt x="0" y="8"/>
                    </a:cubicBezTo>
                    <a:cubicBezTo>
                      <a:pt x="0" y="5"/>
                      <a:pt x="0" y="3"/>
                      <a:pt x="0" y="1"/>
                    </a:cubicBezTo>
                    <a:cubicBezTo>
                      <a:pt x="1" y="0"/>
                      <a:pt x="3" y="0"/>
                      <a:pt x="4" y="0"/>
                    </a:cubicBezTo>
                    <a:cubicBezTo>
                      <a:pt x="21" y="0"/>
                      <a:pt x="39" y="0"/>
                      <a:pt x="56" y="0"/>
                    </a:cubicBezTo>
                    <a:cubicBezTo>
                      <a:pt x="62" y="0"/>
                      <a:pt x="68" y="1"/>
                      <a:pt x="73" y="1"/>
                    </a:cubicBezTo>
                    <a:cubicBezTo>
                      <a:pt x="98" y="4"/>
                      <a:pt x="113" y="26"/>
                      <a:pt x="106" y="50"/>
                    </a:cubicBezTo>
                    <a:cubicBezTo>
                      <a:pt x="102" y="64"/>
                      <a:pt x="93" y="73"/>
                      <a:pt x="78" y="76"/>
                    </a:cubicBezTo>
                    <a:cubicBezTo>
                      <a:pt x="70" y="77"/>
                      <a:pt x="63" y="77"/>
                      <a:pt x="55" y="78"/>
                    </a:cubicBezTo>
                    <a:cubicBezTo>
                      <a:pt x="48" y="78"/>
                      <a:pt x="41" y="78"/>
                      <a:pt x="33" y="78"/>
                    </a:cubicBezTo>
                    <a:close/>
                    <a:moveTo>
                      <a:pt x="33" y="68"/>
                    </a:moveTo>
                    <a:cubicBezTo>
                      <a:pt x="45" y="67"/>
                      <a:pt x="56" y="68"/>
                      <a:pt x="67" y="67"/>
                    </a:cubicBezTo>
                    <a:cubicBezTo>
                      <a:pt x="76" y="66"/>
                      <a:pt x="82" y="60"/>
                      <a:pt x="85" y="52"/>
                    </a:cubicBezTo>
                    <a:cubicBezTo>
                      <a:pt x="89" y="45"/>
                      <a:pt x="89" y="37"/>
                      <a:pt x="87" y="29"/>
                    </a:cubicBezTo>
                    <a:cubicBezTo>
                      <a:pt x="84" y="19"/>
                      <a:pt x="78" y="12"/>
                      <a:pt x="66" y="11"/>
                    </a:cubicBezTo>
                    <a:cubicBezTo>
                      <a:pt x="56" y="11"/>
                      <a:pt x="45" y="11"/>
                      <a:pt x="34" y="11"/>
                    </a:cubicBezTo>
                    <a:cubicBezTo>
                      <a:pt x="34" y="11"/>
                      <a:pt x="34" y="11"/>
                      <a:pt x="33" y="11"/>
                    </a:cubicBezTo>
                    <a:cubicBezTo>
                      <a:pt x="33" y="30"/>
                      <a:pt x="33" y="48"/>
                      <a:pt x="3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9" name="Freeform 29">
                <a:extLst>
                  <a:ext uri="{FF2B5EF4-FFF2-40B4-BE49-F238E27FC236}">
                    <a16:creationId xmlns:a16="http://schemas.microsoft.com/office/drawing/2014/main" id="{26056B2E-6223-4FEE-8248-F2EA17DBAF5B}"/>
                  </a:ext>
                </a:extLst>
              </p:cNvPr>
              <p:cNvSpPr>
                <a:spLocks/>
              </p:cNvSpPr>
              <p:nvPr/>
            </p:nvSpPr>
            <p:spPr bwMode="auto">
              <a:xfrm>
                <a:off x="6858909" y="3891177"/>
                <a:ext cx="381253" cy="394068"/>
              </a:xfrm>
              <a:custGeom>
                <a:avLst/>
                <a:gdLst>
                  <a:gd name="T0" fmla="*/ 49 w 133"/>
                  <a:gd name="T1" fmla="*/ 0 h 138"/>
                  <a:gd name="T2" fmla="*/ 49 w 133"/>
                  <a:gd name="T3" fmla="*/ 7 h 138"/>
                  <a:gd name="T4" fmla="*/ 41 w 133"/>
                  <a:gd name="T5" fmla="*/ 8 h 138"/>
                  <a:gd name="T6" fmla="*/ 34 w 133"/>
                  <a:gd name="T7" fmla="*/ 15 h 138"/>
                  <a:gd name="T8" fmla="*/ 33 w 133"/>
                  <a:gd name="T9" fmla="*/ 23 h 138"/>
                  <a:gd name="T10" fmla="*/ 33 w 133"/>
                  <a:gd name="T11" fmla="*/ 83 h 138"/>
                  <a:gd name="T12" fmla="*/ 34 w 133"/>
                  <a:gd name="T13" fmla="*/ 96 h 138"/>
                  <a:gd name="T14" fmla="*/ 60 w 133"/>
                  <a:gd name="T15" fmla="*/ 124 h 138"/>
                  <a:gd name="T16" fmla="*/ 100 w 133"/>
                  <a:gd name="T17" fmla="*/ 110 h 138"/>
                  <a:gd name="T18" fmla="*/ 106 w 133"/>
                  <a:gd name="T19" fmla="*/ 94 h 138"/>
                  <a:gd name="T20" fmla="*/ 107 w 133"/>
                  <a:gd name="T21" fmla="*/ 80 h 138"/>
                  <a:gd name="T22" fmla="*/ 107 w 133"/>
                  <a:gd name="T23" fmla="*/ 24 h 138"/>
                  <a:gd name="T24" fmla="*/ 106 w 133"/>
                  <a:gd name="T25" fmla="*/ 15 h 138"/>
                  <a:gd name="T26" fmla="*/ 97 w 133"/>
                  <a:gd name="T27" fmla="*/ 8 h 138"/>
                  <a:gd name="T28" fmla="*/ 91 w 133"/>
                  <a:gd name="T29" fmla="*/ 7 h 138"/>
                  <a:gd name="T30" fmla="*/ 91 w 133"/>
                  <a:gd name="T31" fmla="*/ 0 h 138"/>
                  <a:gd name="T32" fmla="*/ 133 w 133"/>
                  <a:gd name="T33" fmla="*/ 0 h 138"/>
                  <a:gd name="T34" fmla="*/ 133 w 133"/>
                  <a:gd name="T35" fmla="*/ 7 h 138"/>
                  <a:gd name="T36" fmla="*/ 126 w 133"/>
                  <a:gd name="T37" fmla="*/ 8 h 138"/>
                  <a:gd name="T38" fmla="*/ 118 w 133"/>
                  <a:gd name="T39" fmla="*/ 15 h 138"/>
                  <a:gd name="T40" fmla="*/ 118 w 133"/>
                  <a:gd name="T41" fmla="*/ 25 h 138"/>
                  <a:gd name="T42" fmla="*/ 117 w 133"/>
                  <a:gd name="T43" fmla="*/ 88 h 138"/>
                  <a:gd name="T44" fmla="*/ 114 w 133"/>
                  <a:gd name="T45" fmla="*/ 105 h 138"/>
                  <a:gd name="T46" fmla="*/ 74 w 133"/>
                  <a:gd name="T47" fmla="*/ 136 h 138"/>
                  <a:gd name="T48" fmla="*/ 35 w 133"/>
                  <a:gd name="T49" fmla="*/ 127 h 138"/>
                  <a:gd name="T50" fmla="*/ 17 w 133"/>
                  <a:gd name="T51" fmla="*/ 96 h 138"/>
                  <a:gd name="T52" fmla="*/ 16 w 133"/>
                  <a:gd name="T53" fmla="*/ 83 h 138"/>
                  <a:gd name="T54" fmla="*/ 16 w 133"/>
                  <a:gd name="T55" fmla="*/ 25 h 138"/>
                  <a:gd name="T56" fmla="*/ 16 w 133"/>
                  <a:gd name="T57" fmla="*/ 15 h 138"/>
                  <a:gd name="T58" fmla="*/ 8 w 133"/>
                  <a:gd name="T59" fmla="*/ 8 h 138"/>
                  <a:gd name="T60" fmla="*/ 0 w 133"/>
                  <a:gd name="T61" fmla="*/ 7 h 138"/>
                  <a:gd name="T62" fmla="*/ 0 w 133"/>
                  <a:gd name="T63" fmla="*/ 0 h 138"/>
                  <a:gd name="T64" fmla="*/ 49 w 133"/>
                  <a:gd name="T6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8">
                    <a:moveTo>
                      <a:pt x="49" y="0"/>
                    </a:moveTo>
                    <a:cubicBezTo>
                      <a:pt x="49" y="2"/>
                      <a:pt x="49" y="4"/>
                      <a:pt x="49" y="7"/>
                    </a:cubicBezTo>
                    <a:cubicBezTo>
                      <a:pt x="46" y="7"/>
                      <a:pt x="44" y="7"/>
                      <a:pt x="41" y="8"/>
                    </a:cubicBezTo>
                    <a:cubicBezTo>
                      <a:pt x="36" y="8"/>
                      <a:pt x="34" y="10"/>
                      <a:pt x="34" y="15"/>
                    </a:cubicBezTo>
                    <a:cubicBezTo>
                      <a:pt x="33" y="17"/>
                      <a:pt x="33" y="20"/>
                      <a:pt x="33" y="23"/>
                    </a:cubicBezTo>
                    <a:cubicBezTo>
                      <a:pt x="33" y="43"/>
                      <a:pt x="33" y="63"/>
                      <a:pt x="33" y="83"/>
                    </a:cubicBezTo>
                    <a:cubicBezTo>
                      <a:pt x="33" y="87"/>
                      <a:pt x="33" y="92"/>
                      <a:pt x="34" y="96"/>
                    </a:cubicBezTo>
                    <a:cubicBezTo>
                      <a:pt x="36" y="112"/>
                      <a:pt x="46" y="120"/>
                      <a:pt x="60" y="124"/>
                    </a:cubicBezTo>
                    <a:cubicBezTo>
                      <a:pt x="76" y="128"/>
                      <a:pt x="89" y="123"/>
                      <a:pt x="100" y="110"/>
                    </a:cubicBezTo>
                    <a:cubicBezTo>
                      <a:pt x="104" y="106"/>
                      <a:pt x="105" y="100"/>
                      <a:pt x="106" y="94"/>
                    </a:cubicBezTo>
                    <a:cubicBezTo>
                      <a:pt x="106" y="90"/>
                      <a:pt x="106" y="85"/>
                      <a:pt x="107" y="80"/>
                    </a:cubicBezTo>
                    <a:cubicBezTo>
                      <a:pt x="107" y="62"/>
                      <a:pt x="107" y="43"/>
                      <a:pt x="107" y="24"/>
                    </a:cubicBezTo>
                    <a:cubicBezTo>
                      <a:pt x="107" y="21"/>
                      <a:pt x="106" y="18"/>
                      <a:pt x="106" y="15"/>
                    </a:cubicBezTo>
                    <a:cubicBezTo>
                      <a:pt x="105" y="10"/>
                      <a:pt x="103" y="8"/>
                      <a:pt x="97" y="8"/>
                    </a:cubicBezTo>
                    <a:cubicBezTo>
                      <a:pt x="95" y="7"/>
                      <a:pt x="93" y="7"/>
                      <a:pt x="91" y="7"/>
                    </a:cubicBezTo>
                    <a:cubicBezTo>
                      <a:pt x="91" y="4"/>
                      <a:pt x="91" y="2"/>
                      <a:pt x="91" y="0"/>
                    </a:cubicBezTo>
                    <a:cubicBezTo>
                      <a:pt x="105" y="0"/>
                      <a:pt x="119" y="0"/>
                      <a:pt x="133" y="0"/>
                    </a:cubicBezTo>
                    <a:cubicBezTo>
                      <a:pt x="133" y="2"/>
                      <a:pt x="133" y="4"/>
                      <a:pt x="133" y="7"/>
                    </a:cubicBezTo>
                    <a:cubicBezTo>
                      <a:pt x="131" y="7"/>
                      <a:pt x="128" y="7"/>
                      <a:pt x="126" y="8"/>
                    </a:cubicBezTo>
                    <a:cubicBezTo>
                      <a:pt x="121" y="8"/>
                      <a:pt x="119" y="11"/>
                      <a:pt x="118" y="15"/>
                    </a:cubicBezTo>
                    <a:cubicBezTo>
                      <a:pt x="118" y="18"/>
                      <a:pt x="118" y="22"/>
                      <a:pt x="118" y="25"/>
                    </a:cubicBezTo>
                    <a:cubicBezTo>
                      <a:pt x="117" y="46"/>
                      <a:pt x="118" y="67"/>
                      <a:pt x="117" y="88"/>
                    </a:cubicBezTo>
                    <a:cubicBezTo>
                      <a:pt x="117" y="94"/>
                      <a:pt x="116" y="99"/>
                      <a:pt x="114" y="105"/>
                    </a:cubicBezTo>
                    <a:cubicBezTo>
                      <a:pt x="108" y="124"/>
                      <a:pt x="94" y="134"/>
                      <a:pt x="74" y="136"/>
                    </a:cubicBezTo>
                    <a:cubicBezTo>
                      <a:pt x="60" y="138"/>
                      <a:pt x="47" y="135"/>
                      <a:pt x="35" y="127"/>
                    </a:cubicBezTo>
                    <a:cubicBezTo>
                      <a:pt x="24" y="120"/>
                      <a:pt x="18" y="109"/>
                      <a:pt x="17" y="96"/>
                    </a:cubicBezTo>
                    <a:cubicBezTo>
                      <a:pt x="16" y="92"/>
                      <a:pt x="16" y="87"/>
                      <a:pt x="16" y="83"/>
                    </a:cubicBezTo>
                    <a:cubicBezTo>
                      <a:pt x="16" y="64"/>
                      <a:pt x="16" y="45"/>
                      <a:pt x="16" y="25"/>
                    </a:cubicBezTo>
                    <a:cubicBezTo>
                      <a:pt x="16" y="22"/>
                      <a:pt x="16" y="18"/>
                      <a:pt x="16" y="15"/>
                    </a:cubicBezTo>
                    <a:cubicBezTo>
                      <a:pt x="15" y="10"/>
                      <a:pt x="13" y="8"/>
                      <a:pt x="8" y="8"/>
                    </a:cubicBezTo>
                    <a:cubicBezTo>
                      <a:pt x="5" y="7"/>
                      <a:pt x="3" y="7"/>
                      <a:pt x="0" y="7"/>
                    </a:cubicBezTo>
                    <a:cubicBezTo>
                      <a:pt x="0" y="4"/>
                      <a:pt x="0" y="2"/>
                      <a:pt x="0" y="0"/>
                    </a:cubicBezTo>
                    <a:cubicBezTo>
                      <a:pt x="16" y="0"/>
                      <a:pt x="32" y="0"/>
                      <a:pt x="49"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0" name="Freeform 30">
                <a:extLst>
                  <a:ext uri="{FF2B5EF4-FFF2-40B4-BE49-F238E27FC236}">
                    <a16:creationId xmlns:a16="http://schemas.microsoft.com/office/drawing/2014/main" id="{006B390B-42C2-4B79-90D3-881CC2CFDCE9}"/>
                  </a:ext>
                </a:extLst>
              </p:cNvPr>
              <p:cNvSpPr>
                <a:spLocks/>
              </p:cNvSpPr>
              <p:nvPr/>
            </p:nvSpPr>
            <p:spPr bwMode="auto">
              <a:xfrm>
                <a:off x="7832866" y="3891177"/>
                <a:ext cx="378049" cy="390864"/>
              </a:xfrm>
              <a:custGeom>
                <a:avLst/>
                <a:gdLst>
                  <a:gd name="T0" fmla="*/ 73 w 133"/>
                  <a:gd name="T1" fmla="*/ 137 h 137"/>
                  <a:gd name="T2" fmla="*/ 64 w 133"/>
                  <a:gd name="T3" fmla="*/ 137 h 137"/>
                  <a:gd name="T4" fmla="*/ 58 w 133"/>
                  <a:gd name="T5" fmla="*/ 133 h 137"/>
                  <a:gd name="T6" fmla="*/ 39 w 133"/>
                  <a:gd name="T7" fmla="*/ 80 h 137"/>
                  <a:gd name="T8" fmla="*/ 17 w 133"/>
                  <a:gd name="T9" fmla="*/ 23 h 137"/>
                  <a:gd name="T10" fmla="*/ 13 w 133"/>
                  <a:gd name="T11" fmla="*/ 14 h 137"/>
                  <a:gd name="T12" fmla="*/ 4 w 133"/>
                  <a:gd name="T13" fmla="*/ 7 h 137"/>
                  <a:gd name="T14" fmla="*/ 0 w 133"/>
                  <a:gd name="T15" fmla="*/ 7 h 137"/>
                  <a:gd name="T16" fmla="*/ 0 w 133"/>
                  <a:gd name="T17" fmla="*/ 0 h 137"/>
                  <a:gd name="T18" fmla="*/ 47 w 133"/>
                  <a:gd name="T19" fmla="*/ 0 h 137"/>
                  <a:gd name="T20" fmla="*/ 47 w 133"/>
                  <a:gd name="T21" fmla="*/ 7 h 137"/>
                  <a:gd name="T22" fmla="*/ 39 w 133"/>
                  <a:gd name="T23" fmla="*/ 8 h 137"/>
                  <a:gd name="T24" fmla="*/ 34 w 133"/>
                  <a:gd name="T25" fmla="*/ 15 h 137"/>
                  <a:gd name="T26" fmla="*/ 35 w 133"/>
                  <a:gd name="T27" fmla="*/ 20 h 137"/>
                  <a:gd name="T28" fmla="*/ 68 w 133"/>
                  <a:gd name="T29" fmla="*/ 112 h 137"/>
                  <a:gd name="T30" fmla="*/ 70 w 133"/>
                  <a:gd name="T31" fmla="*/ 116 h 137"/>
                  <a:gd name="T32" fmla="*/ 72 w 133"/>
                  <a:gd name="T33" fmla="*/ 113 h 137"/>
                  <a:gd name="T34" fmla="*/ 106 w 133"/>
                  <a:gd name="T35" fmla="*/ 18 h 137"/>
                  <a:gd name="T36" fmla="*/ 106 w 133"/>
                  <a:gd name="T37" fmla="*/ 16 h 137"/>
                  <a:gd name="T38" fmla="*/ 101 w 133"/>
                  <a:gd name="T39" fmla="*/ 7 h 137"/>
                  <a:gd name="T40" fmla="*/ 94 w 133"/>
                  <a:gd name="T41" fmla="*/ 7 h 137"/>
                  <a:gd name="T42" fmla="*/ 94 w 133"/>
                  <a:gd name="T43" fmla="*/ 0 h 137"/>
                  <a:gd name="T44" fmla="*/ 133 w 133"/>
                  <a:gd name="T45" fmla="*/ 0 h 137"/>
                  <a:gd name="T46" fmla="*/ 133 w 133"/>
                  <a:gd name="T47" fmla="*/ 7 h 137"/>
                  <a:gd name="T48" fmla="*/ 130 w 133"/>
                  <a:gd name="T49" fmla="*/ 7 h 137"/>
                  <a:gd name="T50" fmla="*/ 119 w 133"/>
                  <a:gd name="T51" fmla="*/ 16 h 137"/>
                  <a:gd name="T52" fmla="*/ 110 w 133"/>
                  <a:gd name="T53" fmla="*/ 38 h 137"/>
                  <a:gd name="T54" fmla="*/ 74 w 133"/>
                  <a:gd name="T55" fmla="*/ 133 h 137"/>
                  <a:gd name="T56" fmla="*/ 73 w 133"/>
                  <a:gd name="T5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7">
                    <a:moveTo>
                      <a:pt x="73" y="137"/>
                    </a:moveTo>
                    <a:cubicBezTo>
                      <a:pt x="69" y="137"/>
                      <a:pt x="66" y="137"/>
                      <a:pt x="64" y="137"/>
                    </a:cubicBezTo>
                    <a:cubicBezTo>
                      <a:pt x="61" y="137"/>
                      <a:pt x="59" y="136"/>
                      <a:pt x="58" y="133"/>
                    </a:cubicBezTo>
                    <a:cubicBezTo>
                      <a:pt x="52" y="115"/>
                      <a:pt x="45" y="98"/>
                      <a:pt x="39" y="80"/>
                    </a:cubicBezTo>
                    <a:cubicBezTo>
                      <a:pt x="31" y="61"/>
                      <a:pt x="24" y="42"/>
                      <a:pt x="17" y="23"/>
                    </a:cubicBezTo>
                    <a:cubicBezTo>
                      <a:pt x="16" y="20"/>
                      <a:pt x="15" y="17"/>
                      <a:pt x="13" y="14"/>
                    </a:cubicBezTo>
                    <a:cubicBezTo>
                      <a:pt x="11" y="10"/>
                      <a:pt x="8" y="8"/>
                      <a:pt x="4" y="7"/>
                    </a:cubicBezTo>
                    <a:cubicBezTo>
                      <a:pt x="3" y="7"/>
                      <a:pt x="2" y="7"/>
                      <a:pt x="0" y="7"/>
                    </a:cubicBezTo>
                    <a:cubicBezTo>
                      <a:pt x="0" y="4"/>
                      <a:pt x="0" y="2"/>
                      <a:pt x="0" y="0"/>
                    </a:cubicBezTo>
                    <a:cubicBezTo>
                      <a:pt x="16" y="0"/>
                      <a:pt x="31" y="0"/>
                      <a:pt x="47" y="0"/>
                    </a:cubicBezTo>
                    <a:cubicBezTo>
                      <a:pt x="47" y="2"/>
                      <a:pt x="47" y="4"/>
                      <a:pt x="47" y="7"/>
                    </a:cubicBezTo>
                    <a:cubicBezTo>
                      <a:pt x="44" y="7"/>
                      <a:pt x="42" y="7"/>
                      <a:pt x="39" y="8"/>
                    </a:cubicBezTo>
                    <a:cubicBezTo>
                      <a:pt x="34" y="8"/>
                      <a:pt x="33" y="10"/>
                      <a:pt x="34" y="15"/>
                    </a:cubicBezTo>
                    <a:cubicBezTo>
                      <a:pt x="34" y="17"/>
                      <a:pt x="35" y="19"/>
                      <a:pt x="35" y="20"/>
                    </a:cubicBezTo>
                    <a:cubicBezTo>
                      <a:pt x="46" y="51"/>
                      <a:pt x="57" y="81"/>
                      <a:pt x="68" y="112"/>
                    </a:cubicBezTo>
                    <a:cubicBezTo>
                      <a:pt x="69" y="113"/>
                      <a:pt x="69" y="114"/>
                      <a:pt x="70" y="116"/>
                    </a:cubicBezTo>
                    <a:cubicBezTo>
                      <a:pt x="71" y="114"/>
                      <a:pt x="71" y="113"/>
                      <a:pt x="72" y="113"/>
                    </a:cubicBezTo>
                    <a:cubicBezTo>
                      <a:pt x="83" y="81"/>
                      <a:pt x="94" y="50"/>
                      <a:pt x="106" y="18"/>
                    </a:cubicBezTo>
                    <a:cubicBezTo>
                      <a:pt x="106" y="17"/>
                      <a:pt x="106" y="17"/>
                      <a:pt x="106" y="16"/>
                    </a:cubicBezTo>
                    <a:cubicBezTo>
                      <a:pt x="107" y="10"/>
                      <a:pt x="106" y="8"/>
                      <a:pt x="101" y="7"/>
                    </a:cubicBezTo>
                    <a:cubicBezTo>
                      <a:pt x="98" y="7"/>
                      <a:pt x="96" y="7"/>
                      <a:pt x="94" y="7"/>
                    </a:cubicBezTo>
                    <a:cubicBezTo>
                      <a:pt x="94" y="4"/>
                      <a:pt x="94" y="2"/>
                      <a:pt x="94" y="0"/>
                    </a:cubicBezTo>
                    <a:cubicBezTo>
                      <a:pt x="106" y="0"/>
                      <a:pt x="119" y="0"/>
                      <a:pt x="133" y="0"/>
                    </a:cubicBezTo>
                    <a:cubicBezTo>
                      <a:pt x="133" y="2"/>
                      <a:pt x="133" y="4"/>
                      <a:pt x="133" y="7"/>
                    </a:cubicBezTo>
                    <a:cubicBezTo>
                      <a:pt x="132" y="7"/>
                      <a:pt x="131" y="7"/>
                      <a:pt x="130" y="7"/>
                    </a:cubicBezTo>
                    <a:cubicBezTo>
                      <a:pt x="124" y="8"/>
                      <a:pt x="121" y="11"/>
                      <a:pt x="119" y="16"/>
                    </a:cubicBezTo>
                    <a:cubicBezTo>
                      <a:pt x="116" y="24"/>
                      <a:pt x="113" y="31"/>
                      <a:pt x="110" y="38"/>
                    </a:cubicBezTo>
                    <a:cubicBezTo>
                      <a:pt x="98" y="70"/>
                      <a:pt x="86" y="101"/>
                      <a:pt x="74" y="133"/>
                    </a:cubicBezTo>
                    <a:cubicBezTo>
                      <a:pt x="74" y="134"/>
                      <a:pt x="73" y="135"/>
                      <a:pt x="73" y="1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1" name="Freeform 31">
                <a:extLst>
                  <a:ext uri="{FF2B5EF4-FFF2-40B4-BE49-F238E27FC236}">
                    <a16:creationId xmlns:a16="http://schemas.microsoft.com/office/drawing/2014/main" id="{50061FAB-489C-4780-AFC9-07435CFCBEA5}"/>
                  </a:ext>
                </a:extLst>
              </p:cNvPr>
              <p:cNvSpPr>
                <a:spLocks/>
              </p:cNvSpPr>
              <p:nvPr/>
            </p:nvSpPr>
            <p:spPr bwMode="auto">
              <a:xfrm>
                <a:off x="9844855" y="3891177"/>
                <a:ext cx="342807" cy="384457"/>
              </a:xfrm>
              <a:custGeom>
                <a:avLst/>
                <a:gdLst>
                  <a:gd name="T0" fmla="*/ 85 w 120"/>
                  <a:gd name="T1" fmla="*/ 127 h 135"/>
                  <a:gd name="T2" fmla="*/ 85 w 120"/>
                  <a:gd name="T3" fmla="*/ 134 h 135"/>
                  <a:gd name="T4" fmla="*/ 35 w 120"/>
                  <a:gd name="T5" fmla="*/ 134 h 135"/>
                  <a:gd name="T6" fmla="*/ 35 w 120"/>
                  <a:gd name="T7" fmla="*/ 127 h 135"/>
                  <a:gd name="T8" fmla="*/ 44 w 120"/>
                  <a:gd name="T9" fmla="*/ 126 h 135"/>
                  <a:gd name="T10" fmla="*/ 50 w 120"/>
                  <a:gd name="T11" fmla="*/ 120 h 135"/>
                  <a:gd name="T12" fmla="*/ 51 w 120"/>
                  <a:gd name="T13" fmla="*/ 113 h 135"/>
                  <a:gd name="T14" fmla="*/ 51 w 120"/>
                  <a:gd name="T15" fmla="*/ 85 h 135"/>
                  <a:gd name="T16" fmla="*/ 50 w 120"/>
                  <a:gd name="T17" fmla="*/ 79 h 135"/>
                  <a:gd name="T18" fmla="*/ 17 w 120"/>
                  <a:gd name="T19" fmla="*/ 19 h 135"/>
                  <a:gd name="T20" fmla="*/ 15 w 120"/>
                  <a:gd name="T21" fmla="*/ 15 h 135"/>
                  <a:gd name="T22" fmla="*/ 3 w 120"/>
                  <a:gd name="T23" fmla="*/ 7 h 135"/>
                  <a:gd name="T24" fmla="*/ 0 w 120"/>
                  <a:gd name="T25" fmla="*/ 7 h 135"/>
                  <a:gd name="T26" fmla="*/ 0 w 120"/>
                  <a:gd name="T27" fmla="*/ 0 h 135"/>
                  <a:gd name="T28" fmla="*/ 48 w 120"/>
                  <a:gd name="T29" fmla="*/ 0 h 135"/>
                  <a:gd name="T30" fmla="*/ 48 w 120"/>
                  <a:gd name="T31" fmla="*/ 7 h 135"/>
                  <a:gd name="T32" fmla="*/ 40 w 120"/>
                  <a:gd name="T33" fmla="*/ 7 h 135"/>
                  <a:gd name="T34" fmla="*/ 36 w 120"/>
                  <a:gd name="T35" fmla="*/ 14 h 135"/>
                  <a:gd name="T36" fmla="*/ 37 w 120"/>
                  <a:gd name="T37" fmla="*/ 18 h 135"/>
                  <a:gd name="T38" fmla="*/ 61 w 120"/>
                  <a:gd name="T39" fmla="*/ 64 h 135"/>
                  <a:gd name="T40" fmla="*/ 63 w 120"/>
                  <a:gd name="T41" fmla="*/ 68 h 135"/>
                  <a:gd name="T42" fmla="*/ 66 w 120"/>
                  <a:gd name="T43" fmla="*/ 64 h 135"/>
                  <a:gd name="T44" fmla="*/ 91 w 120"/>
                  <a:gd name="T45" fmla="*/ 18 h 135"/>
                  <a:gd name="T46" fmla="*/ 93 w 120"/>
                  <a:gd name="T47" fmla="*/ 12 h 135"/>
                  <a:gd name="T48" fmla="*/ 90 w 120"/>
                  <a:gd name="T49" fmla="*/ 8 h 135"/>
                  <a:gd name="T50" fmla="*/ 81 w 120"/>
                  <a:gd name="T51" fmla="*/ 7 h 135"/>
                  <a:gd name="T52" fmla="*/ 81 w 120"/>
                  <a:gd name="T53" fmla="*/ 0 h 135"/>
                  <a:gd name="T54" fmla="*/ 120 w 120"/>
                  <a:gd name="T55" fmla="*/ 0 h 135"/>
                  <a:gd name="T56" fmla="*/ 120 w 120"/>
                  <a:gd name="T57" fmla="*/ 7 h 135"/>
                  <a:gd name="T58" fmla="*/ 115 w 120"/>
                  <a:gd name="T59" fmla="*/ 8 h 135"/>
                  <a:gd name="T60" fmla="*/ 108 w 120"/>
                  <a:gd name="T61" fmla="*/ 12 h 135"/>
                  <a:gd name="T62" fmla="*/ 103 w 120"/>
                  <a:gd name="T63" fmla="*/ 19 h 135"/>
                  <a:gd name="T64" fmla="*/ 71 w 120"/>
                  <a:gd name="T65" fmla="*/ 75 h 135"/>
                  <a:gd name="T66" fmla="*/ 69 w 120"/>
                  <a:gd name="T67" fmla="*/ 82 h 135"/>
                  <a:gd name="T68" fmla="*/ 69 w 120"/>
                  <a:gd name="T69" fmla="*/ 111 h 135"/>
                  <a:gd name="T70" fmla="*/ 69 w 120"/>
                  <a:gd name="T71" fmla="*/ 118 h 135"/>
                  <a:gd name="T72" fmla="*/ 77 w 120"/>
                  <a:gd name="T73" fmla="*/ 126 h 135"/>
                  <a:gd name="T74" fmla="*/ 85 w 120"/>
                  <a:gd name="T75"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35">
                    <a:moveTo>
                      <a:pt x="85" y="127"/>
                    </a:moveTo>
                    <a:cubicBezTo>
                      <a:pt x="85" y="130"/>
                      <a:pt x="85" y="132"/>
                      <a:pt x="85" y="134"/>
                    </a:cubicBezTo>
                    <a:cubicBezTo>
                      <a:pt x="81" y="135"/>
                      <a:pt x="44" y="135"/>
                      <a:pt x="35" y="134"/>
                    </a:cubicBezTo>
                    <a:cubicBezTo>
                      <a:pt x="35" y="132"/>
                      <a:pt x="35" y="130"/>
                      <a:pt x="35" y="127"/>
                    </a:cubicBezTo>
                    <a:cubicBezTo>
                      <a:pt x="38" y="127"/>
                      <a:pt x="41" y="126"/>
                      <a:pt x="44" y="126"/>
                    </a:cubicBezTo>
                    <a:cubicBezTo>
                      <a:pt x="48" y="126"/>
                      <a:pt x="50" y="124"/>
                      <a:pt x="50" y="120"/>
                    </a:cubicBezTo>
                    <a:cubicBezTo>
                      <a:pt x="51" y="118"/>
                      <a:pt x="51" y="115"/>
                      <a:pt x="51" y="113"/>
                    </a:cubicBezTo>
                    <a:cubicBezTo>
                      <a:pt x="51" y="104"/>
                      <a:pt x="51" y="95"/>
                      <a:pt x="51" y="85"/>
                    </a:cubicBezTo>
                    <a:cubicBezTo>
                      <a:pt x="51" y="83"/>
                      <a:pt x="51" y="81"/>
                      <a:pt x="50" y="79"/>
                    </a:cubicBezTo>
                    <a:cubicBezTo>
                      <a:pt x="39" y="59"/>
                      <a:pt x="28" y="39"/>
                      <a:pt x="17" y="19"/>
                    </a:cubicBezTo>
                    <a:cubicBezTo>
                      <a:pt x="16" y="17"/>
                      <a:pt x="15" y="16"/>
                      <a:pt x="15" y="15"/>
                    </a:cubicBezTo>
                    <a:cubicBezTo>
                      <a:pt x="12" y="10"/>
                      <a:pt x="9" y="7"/>
                      <a:pt x="3" y="7"/>
                    </a:cubicBezTo>
                    <a:cubicBezTo>
                      <a:pt x="2" y="7"/>
                      <a:pt x="1" y="7"/>
                      <a:pt x="0" y="7"/>
                    </a:cubicBezTo>
                    <a:cubicBezTo>
                      <a:pt x="0" y="4"/>
                      <a:pt x="0" y="2"/>
                      <a:pt x="0" y="0"/>
                    </a:cubicBezTo>
                    <a:cubicBezTo>
                      <a:pt x="16" y="0"/>
                      <a:pt x="31" y="0"/>
                      <a:pt x="48" y="0"/>
                    </a:cubicBezTo>
                    <a:cubicBezTo>
                      <a:pt x="48" y="2"/>
                      <a:pt x="48" y="4"/>
                      <a:pt x="48" y="7"/>
                    </a:cubicBezTo>
                    <a:cubicBezTo>
                      <a:pt x="45" y="7"/>
                      <a:pt x="42" y="7"/>
                      <a:pt x="40" y="7"/>
                    </a:cubicBezTo>
                    <a:cubicBezTo>
                      <a:pt x="35" y="8"/>
                      <a:pt x="34" y="10"/>
                      <a:pt x="36" y="14"/>
                    </a:cubicBezTo>
                    <a:cubicBezTo>
                      <a:pt x="36" y="15"/>
                      <a:pt x="37" y="17"/>
                      <a:pt x="37" y="18"/>
                    </a:cubicBezTo>
                    <a:cubicBezTo>
                      <a:pt x="45" y="33"/>
                      <a:pt x="53" y="49"/>
                      <a:pt x="61" y="64"/>
                    </a:cubicBezTo>
                    <a:cubicBezTo>
                      <a:pt x="61" y="65"/>
                      <a:pt x="62" y="66"/>
                      <a:pt x="63" y="68"/>
                    </a:cubicBezTo>
                    <a:cubicBezTo>
                      <a:pt x="64" y="66"/>
                      <a:pt x="65" y="65"/>
                      <a:pt x="66" y="64"/>
                    </a:cubicBezTo>
                    <a:cubicBezTo>
                      <a:pt x="74" y="49"/>
                      <a:pt x="82" y="34"/>
                      <a:pt x="91" y="18"/>
                    </a:cubicBezTo>
                    <a:cubicBezTo>
                      <a:pt x="92" y="16"/>
                      <a:pt x="93" y="14"/>
                      <a:pt x="93" y="12"/>
                    </a:cubicBezTo>
                    <a:cubicBezTo>
                      <a:pt x="94" y="9"/>
                      <a:pt x="93" y="8"/>
                      <a:pt x="90" y="8"/>
                    </a:cubicBezTo>
                    <a:cubicBezTo>
                      <a:pt x="87" y="7"/>
                      <a:pt x="85" y="7"/>
                      <a:pt x="81" y="7"/>
                    </a:cubicBezTo>
                    <a:cubicBezTo>
                      <a:pt x="81" y="4"/>
                      <a:pt x="81" y="2"/>
                      <a:pt x="81" y="0"/>
                    </a:cubicBezTo>
                    <a:cubicBezTo>
                      <a:pt x="94" y="0"/>
                      <a:pt x="107" y="0"/>
                      <a:pt x="120" y="0"/>
                    </a:cubicBezTo>
                    <a:cubicBezTo>
                      <a:pt x="120" y="2"/>
                      <a:pt x="120" y="4"/>
                      <a:pt x="120" y="7"/>
                    </a:cubicBezTo>
                    <a:cubicBezTo>
                      <a:pt x="119" y="7"/>
                      <a:pt x="117" y="7"/>
                      <a:pt x="115" y="8"/>
                    </a:cubicBezTo>
                    <a:cubicBezTo>
                      <a:pt x="112" y="8"/>
                      <a:pt x="109" y="9"/>
                      <a:pt x="108" y="12"/>
                    </a:cubicBezTo>
                    <a:cubicBezTo>
                      <a:pt x="106" y="14"/>
                      <a:pt x="104" y="17"/>
                      <a:pt x="103" y="19"/>
                    </a:cubicBezTo>
                    <a:cubicBezTo>
                      <a:pt x="92" y="38"/>
                      <a:pt x="81" y="56"/>
                      <a:pt x="71" y="75"/>
                    </a:cubicBezTo>
                    <a:cubicBezTo>
                      <a:pt x="69" y="77"/>
                      <a:pt x="68" y="80"/>
                      <a:pt x="69" y="82"/>
                    </a:cubicBezTo>
                    <a:cubicBezTo>
                      <a:pt x="69" y="92"/>
                      <a:pt x="69" y="102"/>
                      <a:pt x="69" y="111"/>
                    </a:cubicBezTo>
                    <a:cubicBezTo>
                      <a:pt x="69" y="114"/>
                      <a:pt x="69" y="116"/>
                      <a:pt x="69" y="118"/>
                    </a:cubicBezTo>
                    <a:cubicBezTo>
                      <a:pt x="70" y="124"/>
                      <a:pt x="71" y="125"/>
                      <a:pt x="77" y="126"/>
                    </a:cubicBezTo>
                    <a:cubicBezTo>
                      <a:pt x="80" y="126"/>
                      <a:pt x="82" y="127"/>
                      <a:pt x="85"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2" name="Freeform 32">
                <a:extLst>
                  <a:ext uri="{FF2B5EF4-FFF2-40B4-BE49-F238E27FC236}">
                    <a16:creationId xmlns:a16="http://schemas.microsoft.com/office/drawing/2014/main" id="{D30E14B5-5B2E-42F0-B3FB-A799A167FB3B}"/>
                  </a:ext>
                </a:extLst>
              </p:cNvPr>
              <p:cNvSpPr>
                <a:spLocks/>
              </p:cNvSpPr>
              <p:nvPr/>
            </p:nvSpPr>
            <p:spPr bwMode="auto">
              <a:xfrm>
                <a:off x="9514863" y="3878362"/>
                <a:ext cx="329992" cy="394068"/>
              </a:xfrm>
              <a:custGeom>
                <a:avLst/>
                <a:gdLst>
                  <a:gd name="T0" fmla="*/ 108 w 116"/>
                  <a:gd name="T1" fmla="*/ 42 h 139"/>
                  <a:gd name="T2" fmla="*/ 102 w 116"/>
                  <a:gd name="T3" fmla="*/ 29 h 139"/>
                  <a:gd name="T4" fmla="*/ 72 w 116"/>
                  <a:gd name="T5" fmla="*/ 14 h 139"/>
                  <a:gd name="T6" fmla="*/ 67 w 116"/>
                  <a:gd name="T7" fmla="*/ 18 h 139"/>
                  <a:gd name="T8" fmla="*/ 66 w 116"/>
                  <a:gd name="T9" fmla="*/ 24 h 139"/>
                  <a:gd name="T10" fmla="*/ 66 w 116"/>
                  <a:gd name="T11" fmla="*/ 115 h 139"/>
                  <a:gd name="T12" fmla="*/ 67 w 116"/>
                  <a:gd name="T13" fmla="*/ 123 h 139"/>
                  <a:gd name="T14" fmla="*/ 75 w 116"/>
                  <a:gd name="T15" fmla="*/ 131 h 139"/>
                  <a:gd name="T16" fmla="*/ 83 w 116"/>
                  <a:gd name="T17" fmla="*/ 132 h 139"/>
                  <a:gd name="T18" fmla="*/ 83 w 116"/>
                  <a:gd name="T19" fmla="*/ 139 h 139"/>
                  <a:gd name="T20" fmla="*/ 33 w 116"/>
                  <a:gd name="T21" fmla="*/ 139 h 139"/>
                  <a:gd name="T22" fmla="*/ 33 w 116"/>
                  <a:gd name="T23" fmla="*/ 132 h 139"/>
                  <a:gd name="T24" fmla="*/ 41 w 116"/>
                  <a:gd name="T25" fmla="*/ 131 h 139"/>
                  <a:gd name="T26" fmla="*/ 49 w 116"/>
                  <a:gd name="T27" fmla="*/ 123 h 139"/>
                  <a:gd name="T28" fmla="*/ 49 w 116"/>
                  <a:gd name="T29" fmla="*/ 118 h 139"/>
                  <a:gd name="T30" fmla="*/ 49 w 116"/>
                  <a:gd name="T31" fmla="*/ 22 h 139"/>
                  <a:gd name="T32" fmla="*/ 41 w 116"/>
                  <a:gd name="T33" fmla="*/ 14 h 139"/>
                  <a:gd name="T34" fmla="*/ 32 w 116"/>
                  <a:gd name="T35" fmla="*/ 15 h 139"/>
                  <a:gd name="T36" fmla="*/ 18 w 116"/>
                  <a:gd name="T37" fmla="*/ 23 h 139"/>
                  <a:gd name="T38" fmla="*/ 11 w 116"/>
                  <a:gd name="T39" fmla="*/ 36 h 139"/>
                  <a:gd name="T40" fmla="*/ 8 w 116"/>
                  <a:gd name="T41" fmla="*/ 42 h 139"/>
                  <a:gd name="T42" fmla="*/ 0 w 116"/>
                  <a:gd name="T43" fmla="*/ 39 h 139"/>
                  <a:gd name="T44" fmla="*/ 13 w 116"/>
                  <a:gd name="T45" fmla="*/ 0 h 139"/>
                  <a:gd name="T46" fmla="*/ 19 w 116"/>
                  <a:gd name="T47" fmla="*/ 0 h 139"/>
                  <a:gd name="T48" fmla="*/ 21 w 116"/>
                  <a:gd name="T49" fmla="*/ 4 h 139"/>
                  <a:gd name="T50" fmla="*/ 95 w 116"/>
                  <a:gd name="T51" fmla="*/ 4 h 139"/>
                  <a:gd name="T52" fmla="*/ 97 w 116"/>
                  <a:gd name="T53" fmla="*/ 0 h 139"/>
                  <a:gd name="T54" fmla="*/ 103 w 116"/>
                  <a:gd name="T55" fmla="*/ 0 h 139"/>
                  <a:gd name="T56" fmla="*/ 116 w 116"/>
                  <a:gd name="T57" fmla="*/ 39 h 139"/>
                  <a:gd name="T58" fmla="*/ 108 w 116"/>
                  <a:gd name="T59"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39">
                    <a:moveTo>
                      <a:pt x="108" y="42"/>
                    </a:moveTo>
                    <a:cubicBezTo>
                      <a:pt x="106" y="37"/>
                      <a:pt x="104" y="33"/>
                      <a:pt x="102" y="29"/>
                    </a:cubicBezTo>
                    <a:cubicBezTo>
                      <a:pt x="96" y="17"/>
                      <a:pt x="85" y="13"/>
                      <a:pt x="72" y="14"/>
                    </a:cubicBezTo>
                    <a:cubicBezTo>
                      <a:pt x="68" y="14"/>
                      <a:pt x="67" y="15"/>
                      <a:pt x="67" y="18"/>
                    </a:cubicBezTo>
                    <a:cubicBezTo>
                      <a:pt x="66" y="20"/>
                      <a:pt x="66" y="22"/>
                      <a:pt x="66" y="24"/>
                    </a:cubicBezTo>
                    <a:cubicBezTo>
                      <a:pt x="66" y="54"/>
                      <a:pt x="66" y="85"/>
                      <a:pt x="66" y="115"/>
                    </a:cubicBezTo>
                    <a:cubicBezTo>
                      <a:pt x="66" y="118"/>
                      <a:pt x="67" y="120"/>
                      <a:pt x="67" y="123"/>
                    </a:cubicBezTo>
                    <a:cubicBezTo>
                      <a:pt x="68" y="128"/>
                      <a:pt x="70" y="130"/>
                      <a:pt x="75" y="131"/>
                    </a:cubicBezTo>
                    <a:cubicBezTo>
                      <a:pt x="78" y="131"/>
                      <a:pt x="80" y="132"/>
                      <a:pt x="83" y="132"/>
                    </a:cubicBezTo>
                    <a:cubicBezTo>
                      <a:pt x="83" y="134"/>
                      <a:pt x="83" y="137"/>
                      <a:pt x="83" y="139"/>
                    </a:cubicBezTo>
                    <a:cubicBezTo>
                      <a:pt x="66" y="139"/>
                      <a:pt x="50" y="139"/>
                      <a:pt x="33" y="139"/>
                    </a:cubicBezTo>
                    <a:cubicBezTo>
                      <a:pt x="33" y="137"/>
                      <a:pt x="33" y="135"/>
                      <a:pt x="33" y="132"/>
                    </a:cubicBezTo>
                    <a:cubicBezTo>
                      <a:pt x="36" y="132"/>
                      <a:pt x="39" y="131"/>
                      <a:pt x="41" y="131"/>
                    </a:cubicBezTo>
                    <a:cubicBezTo>
                      <a:pt x="47" y="130"/>
                      <a:pt x="49" y="128"/>
                      <a:pt x="49" y="123"/>
                    </a:cubicBezTo>
                    <a:cubicBezTo>
                      <a:pt x="49" y="121"/>
                      <a:pt x="49" y="120"/>
                      <a:pt x="49" y="118"/>
                    </a:cubicBezTo>
                    <a:cubicBezTo>
                      <a:pt x="49" y="86"/>
                      <a:pt x="49" y="54"/>
                      <a:pt x="49" y="22"/>
                    </a:cubicBezTo>
                    <a:cubicBezTo>
                      <a:pt x="49" y="14"/>
                      <a:pt x="49" y="13"/>
                      <a:pt x="41" y="14"/>
                    </a:cubicBezTo>
                    <a:cubicBezTo>
                      <a:pt x="38" y="14"/>
                      <a:pt x="35" y="14"/>
                      <a:pt x="32" y="15"/>
                    </a:cubicBezTo>
                    <a:cubicBezTo>
                      <a:pt x="26" y="16"/>
                      <a:pt x="21" y="18"/>
                      <a:pt x="18" y="23"/>
                    </a:cubicBezTo>
                    <a:cubicBezTo>
                      <a:pt x="15" y="27"/>
                      <a:pt x="13" y="32"/>
                      <a:pt x="11" y="36"/>
                    </a:cubicBezTo>
                    <a:cubicBezTo>
                      <a:pt x="10" y="38"/>
                      <a:pt x="9" y="40"/>
                      <a:pt x="8" y="42"/>
                    </a:cubicBezTo>
                    <a:cubicBezTo>
                      <a:pt x="5" y="41"/>
                      <a:pt x="3" y="40"/>
                      <a:pt x="0" y="39"/>
                    </a:cubicBezTo>
                    <a:cubicBezTo>
                      <a:pt x="5" y="26"/>
                      <a:pt x="9" y="13"/>
                      <a:pt x="13" y="0"/>
                    </a:cubicBezTo>
                    <a:cubicBezTo>
                      <a:pt x="15" y="0"/>
                      <a:pt x="17" y="0"/>
                      <a:pt x="19" y="0"/>
                    </a:cubicBezTo>
                    <a:cubicBezTo>
                      <a:pt x="20" y="1"/>
                      <a:pt x="20" y="3"/>
                      <a:pt x="21" y="4"/>
                    </a:cubicBezTo>
                    <a:cubicBezTo>
                      <a:pt x="46" y="4"/>
                      <a:pt x="70" y="4"/>
                      <a:pt x="95" y="4"/>
                    </a:cubicBezTo>
                    <a:cubicBezTo>
                      <a:pt x="95" y="3"/>
                      <a:pt x="96" y="1"/>
                      <a:pt x="97" y="0"/>
                    </a:cubicBezTo>
                    <a:cubicBezTo>
                      <a:pt x="98" y="0"/>
                      <a:pt x="100" y="0"/>
                      <a:pt x="103" y="0"/>
                    </a:cubicBezTo>
                    <a:cubicBezTo>
                      <a:pt x="107" y="13"/>
                      <a:pt x="112" y="26"/>
                      <a:pt x="116" y="39"/>
                    </a:cubicBezTo>
                    <a:cubicBezTo>
                      <a:pt x="113" y="40"/>
                      <a:pt x="111" y="41"/>
                      <a:pt x="108" y="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3" name="Freeform 33">
                <a:extLst>
                  <a:ext uri="{FF2B5EF4-FFF2-40B4-BE49-F238E27FC236}">
                    <a16:creationId xmlns:a16="http://schemas.microsoft.com/office/drawing/2014/main" id="{80557463-D295-47EE-83FE-4E7C2CFE5CA8}"/>
                  </a:ext>
                </a:extLst>
              </p:cNvPr>
              <p:cNvSpPr>
                <a:spLocks/>
              </p:cNvSpPr>
              <p:nvPr/>
            </p:nvSpPr>
            <p:spPr bwMode="auto">
              <a:xfrm>
                <a:off x="5715150" y="3891177"/>
                <a:ext cx="140967" cy="381253"/>
              </a:xfrm>
              <a:custGeom>
                <a:avLst/>
                <a:gdLst>
                  <a:gd name="T0" fmla="*/ 0 w 50"/>
                  <a:gd name="T1" fmla="*/ 134 h 134"/>
                  <a:gd name="T2" fmla="*/ 0 w 50"/>
                  <a:gd name="T3" fmla="*/ 127 h 134"/>
                  <a:gd name="T4" fmla="*/ 9 w 50"/>
                  <a:gd name="T5" fmla="*/ 126 h 134"/>
                  <a:gd name="T6" fmla="*/ 16 w 50"/>
                  <a:gd name="T7" fmla="*/ 119 h 134"/>
                  <a:gd name="T8" fmla="*/ 16 w 50"/>
                  <a:gd name="T9" fmla="*/ 113 h 134"/>
                  <a:gd name="T10" fmla="*/ 16 w 50"/>
                  <a:gd name="T11" fmla="*/ 21 h 134"/>
                  <a:gd name="T12" fmla="*/ 16 w 50"/>
                  <a:gd name="T13" fmla="*/ 13 h 134"/>
                  <a:gd name="T14" fmla="*/ 9 w 50"/>
                  <a:gd name="T15" fmla="*/ 8 h 134"/>
                  <a:gd name="T16" fmla="*/ 1 w 50"/>
                  <a:gd name="T17" fmla="*/ 7 h 134"/>
                  <a:gd name="T18" fmla="*/ 1 w 50"/>
                  <a:gd name="T19" fmla="*/ 0 h 134"/>
                  <a:gd name="T20" fmla="*/ 49 w 50"/>
                  <a:gd name="T21" fmla="*/ 0 h 134"/>
                  <a:gd name="T22" fmla="*/ 49 w 50"/>
                  <a:gd name="T23" fmla="*/ 7 h 134"/>
                  <a:gd name="T24" fmla="*/ 42 w 50"/>
                  <a:gd name="T25" fmla="*/ 8 h 134"/>
                  <a:gd name="T26" fmla="*/ 34 w 50"/>
                  <a:gd name="T27" fmla="*/ 15 h 134"/>
                  <a:gd name="T28" fmla="*/ 33 w 50"/>
                  <a:gd name="T29" fmla="*/ 23 h 134"/>
                  <a:gd name="T30" fmla="*/ 33 w 50"/>
                  <a:gd name="T31" fmla="*/ 113 h 134"/>
                  <a:gd name="T32" fmla="*/ 46 w 50"/>
                  <a:gd name="T33" fmla="*/ 127 h 134"/>
                  <a:gd name="T34" fmla="*/ 49 w 50"/>
                  <a:gd name="T35" fmla="*/ 127 h 134"/>
                  <a:gd name="T36" fmla="*/ 50 w 50"/>
                  <a:gd name="T37" fmla="*/ 131 h 134"/>
                  <a:gd name="T38" fmla="*/ 49 w 50"/>
                  <a:gd name="T39" fmla="*/ 134 h 134"/>
                  <a:gd name="T40" fmla="*/ 0 w 50"/>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4">
                    <a:moveTo>
                      <a:pt x="0" y="134"/>
                    </a:moveTo>
                    <a:cubicBezTo>
                      <a:pt x="0" y="132"/>
                      <a:pt x="0" y="130"/>
                      <a:pt x="0" y="127"/>
                    </a:cubicBezTo>
                    <a:cubicBezTo>
                      <a:pt x="3" y="127"/>
                      <a:pt x="6" y="127"/>
                      <a:pt x="9" y="126"/>
                    </a:cubicBezTo>
                    <a:cubicBezTo>
                      <a:pt x="13" y="125"/>
                      <a:pt x="15" y="124"/>
                      <a:pt x="16" y="119"/>
                    </a:cubicBezTo>
                    <a:cubicBezTo>
                      <a:pt x="16" y="117"/>
                      <a:pt x="16" y="115"/>
                      <a:pt x="16" y="113"/>
                    </a:cubicBezTo>
                    <a:cubicBezTo>
                      <a:pt x="16" y="82"/>
                      <a:pt x="16" y="52"/>
                      <a:pt x="16" y="21"/>
                    </a:cubicBezTo>
                    <a:cubicBezTo>
                      <a:pt x="16" y="18"/>
                      <a:pt x="16" y="16"/>
                      <a:pt x="16" y="13"/>
                    </a:cubicBezTo>
                    <a:cubicBezTo>
                      <a:pt x="15" y="10"/>
                      <a:pt x="13" y="8"/>
                      <a:pt x="9" y="8"/>
                    </a:cubicBezTo>
                    <a:cubicBezTo>
                      <a:pt x="6" y="7"/>
                      <a:pt x="4" y="7"/>
                      <a:pt x="1" y="7"/>
                    </a:cubicBezTo>
                    <a:cubicBezTo>
                      <a:pt x="1" y="4"/>
                      <a:pt x="1" y="2"/>
                      <a:pt x="1" y="0"/>
                    </a:cubicBezTo>
                    <a:cubicBezTo>
                      <a:pt x="17" y="0"/>
                      <a:pt x="33" y="0"/>
                      <a:pt x="49" y="0"/>
                    </a:cubicBezTo>
                    <a:cubicBezTo>
                      <a:pt x="49" y="2"/>
                      <a:pt x="49" y="4"/>
                      <a:pt x="49" y="7"/>
                    </a:cubicBezTo>
                    <a:cubicBezTo>
                      <a:pt x="47" y="7"/>
                      <a:pt x="44" y="7"/>
                      <a:pt x="42" y="8"/>
                    </a:cubicBezTo>
                    <a:cubicBezTo>
                      <a:pt x="38" y="8"/>
                      <a:pt x="35" y="10"/>
                      <a:pt x="34" y="15"/>
                    </a:cubicBezTo>
                    <a:cubicBezTo>
                      <a:pt x="34" y="17"/>
                      <a:pt x="33" y="20"/>
                      <a:pt x="33" y="23"/>
                    </a:cubicBezTo>
                    <a:cubicBezTo>
                      <a:pt x="33" y="53"/>
                      <a:pt x="33" y="83"/>
                      <a:pt x="33" y="113"/>
                    </a:cubicBezTo>
                    <a:cubicBezTo>
                      <a:pt x="33" y="124"/>
                      <a:pt x="36" y="126"/>
                      <a:pt x="46" y="127"/>
                    </a:cubicBezTo>
                    <a:cubicBezTo>
                      <a:pt x="47" y="127"/>
                      <a:pt x="48" y="127"/>
                      <a:pt x="49" y="127"/>
                    </a:cubicBezTo>
                    <a:cubicBezTo>
                      <a:pt x="49" y="128"/>
                      <a:pt x="50" y="129"/>
                      <a:pt x="50" y="131"/>
                    </a:cubicBezTo>
                    <a:cubicBezTo>
                      <a:pt x="50" y="132"/>
                      <a:pt x="49" y="133"/>
                      <a:pt x="49" y="134"/>
                    </a:cubicBezTo>
                    <a:cubicBezTo>
                      <a:pt x="33" y="134"/>
                      <a:pt x="17" y="134"/>
                      <a:pt x="0"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4" name="Freeform 34">
                <a:extLst>
                  <a:ext uri="{FF2B5EF4-FFF2-40B4-BE49-F238E27FC236}">
                    <a16:creationId xmlns:a16="http://schemas.microsoft.com/office/drawing/2014/main" id="{59C332FA-9D18-4C13-8F66-7832ED72F4F6}"/>
                  </a:ext>
                </a:extLst>
              </p:cNvPr>
              <p:cNvSpPr>
                <a:spLocks/>
              </p:cNvSpPr>
              <p:nvPr/>
            </p:nvSpPr>
            <p:spPr bwMode="auto">
              <a:xfrm>
                <a:off x="9354673" y="3891177"/>
                <a:ext cx="137764" cy="384457"/>
              </a:xfrm>
              <a:custGeom>
                <a:avLst/>
                <a:gdLst>
                  <a:gd name="T0" fmla="*/ 0 w 49"/>
                  <a:gd name="T1" fmla="*/ 7 h 135"/>
                  <a:gd name="T2" fmla="*/ 0 w 49"/>
                  <a:gd name="T3" fmla="*/ 0 h 135"/>
                  <a:gd name="T4" fmla="*/ 49 w 49"/>
                  <a:gd name="T5" fmla="*/ 0 h 135"/>
                  <a:gd name="T6" fmla="*/ 49 w 49"/>
                  <a:gd name="T7" fmla="*/ 7 h 135"/>
                  <a:gd name="T8" fmla="*/ 42 w 49"/>
                  <a:gd name="T9" fmla="*/ 8 h 135"/>
                  <a:gd name="T10" fmla="*/ 34 w 49"/>
                  <a:gd name="T11" fmla="*/ 15 h 135"/>
                  <a:gd name="T12" fmla="*/ 33 w 49"/>
                  <a:gd name="T13" fmla="*/ 23 h 135"/>
                  <a:gd name="T14" fmla="*/ 33 w 49"/>
                  <a:gd name="T15" fmla="*/ 113 h 135"/>
                  <a:gd name="T16" fmla="*/ 46 w 49"/>
                  <a:gd name="T17" fmla="*/ 127 h 135"/>
                  <a:gd name="T18" fmla="*/ 49 w 49"/>
                  <a:gd name="T19" fmla="*/ 127 h 135"/>
                  <a:gd name="T20" fmla="*/ 49 w 49"/>
                  <a:gd name="T21" fmla="*/ 134 h 135"/>
                  <a:gd name="T22" fmla="*/ 0 w 49"/>
                  <a:gd name="T23" fmla="*/ 134 h 135"/>
                  <a:gd name="T24" fmla="*/ 0 w 49"/>
                  <a:gd name="T25" fmla="*/ 127 h 135"/>
                  <a:gd name="T26" fmla="*/ 7 w 49"/>
                  <a:gd name="T27" fmla="*/ 126 h 135"/>
                  <a:gd name="T28" fmla="*/ 16 w 49"/>
                  <a:gd name="T29" fmla="*/ 118 h 135"/>
                  <a:gd name="T30" fmla="*/ 16 w 49"/>
                  <a:gd name="T31" fmla="*/ 113 h 135"/>
                  <a:gd name="T32" fmla="*/ 16 w 49"/>
                  <a:gd name="T33" fmla="*/ 20 h 135"/>
                  <a:gd name="T34" fmla="*/ 15 w 49"/>
                  <a:gd name="T35" fmla="*/ 13 h 135"/>
                  <a:gd name="T36" fmla="*/ 9 w 49"/>
                  <a:gd name="T37" fmla="*/ 8 h 135"/>
                  <a:gd name="T38" fmla="*/ 0 w 49"/>
                  <a:gd name="T39"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35">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5" y="10"/>
                      <a:pt x="34" y="15"/>
                    </a:cubicBezTo>
                    <a:cubicBezTo>
                      <a:pt x="33" y="18"/>
                      <a:pt x="33" y="20"/>
                      <a:pt x="33" y="23"/>
                    </a:cubicBezTo>
                    <a:cubicBezTo>
                      <a:pt x="33" y="53"/>
                      <a:pt x="33" y="83"/>
                      <a:pt x="33" y="113"/>
                    </a:cubicBezTo>
                    <a:cubicBezTo>
                      <a:pt x="33" y="124"/>
                      <a:pt x="35" y="126"/>
                      <a:pt x="46" y="127"/>
                    </a:cubicBezTo>
                    <a:cubicBezTo>
                      <a:pt x="47" y="127"/>
                      <a:pt x="48" y="127"/>
                      <a:pt x="49" y="127"/>
                    </a:cubicBezTo>
                    <a:cubicBezTo>
                      <a:pt x="49" y="129"/>
                      <a:pt x="49" y="132"/>
                      <a:pt x="49" y="134"/>
                    </a:cubicBezTo>
                    <a:cubicBezTo>
                      <a:pt x="45" y="135"/>
                      <a:pt x="9" y="135"/>
                      <a:pt x="0" y="134"/>
                    </a:cubicBezTo>
                    <a:cubicBezTo>
                      <a:pt x="0" y="132"/>
                      <a:pt x="0" y="130"/>
                      <a:pt x="0" y="127"/>
                    </a:cubicBezTo>
                    <a:cubicBezTo>
                      <a:pt x="3" y="127"/>
                      <a:pt x="5" y="127"/>
                      <a:pt x="7" y="126"/>
                    </a:cubicBezTo>
                    <a:cubicBezTo>
                      <a:pt x="13" y="126"/>
                      <a:pt x="15" y="124"/>
                      <a:pt x="16" y="118"/>
                    </a:cubicBezTo>
                    <a:cubicBezTo>
                      <a:pt x="16" y="117"/>
                      <a:pt x="16" y="115"/>
                      <a:pt x="16" y="113"/>
                    </a:cubicBezTo>
                    <a:cubicBezTo>
                      <a:pt x="16" y="82"/>
                      <a:pt x="16" y="51"/>
                      <a:pt x="16" y="20"/>
                    </a:cubicBezTo>
                    <a:cubicBezTo>
                      <a:pt x="16" y="18"/>
                      <a:pt x="15" y="16"/>
                      <a:pt x="15" y="13"/>
                    </a:cubicBezTo>
                    <a:cubicBezTo>
                      <a:pt x="14" y="10"/>
                      <a:pt x="12" y="8"/>
                      <a:pt x="9" y="8"/>
                    </a:cubicBezTo>
                    <a:cubicBezTo>
                      <a:pt x="6"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5" name="Freeform 35">
                <a:extLst>
                  <a:ext uri="{FF2B5EF4-FFF2-40B4-BE49-F238E27FC236}">
                    <a16:creationId xmlns:a16="http://schemas.microsoft.com/office/drawing/2014/main" id="{65E12940-8A45-4E0C-84AF-6AA4577F53A2}"/>
                  </a:ext>
                </a:extLst>
              </p:cNvPr>
              <p:cNvSpPr>
                <a:spLocks/>
              </p:cNvSpPr>
              <p:nvPr/>
            </p:nvSpPr>
            <p:spPr bwMode="auto">
              <a:xfrm>
                <a:off x="7675879" y="3891177"/>
                <a:ext cx="137764" cy="381253"/>
              </a:xfrm>
              <a:custGeom>
                <a:avLst/>
                <a:gdLst>
                  <a:gd name="T0" fmla="*/ 0 w 49"/>
                  <a:gd name="T1" fmla="*/ 7 h 134"/>
                  <a:gd name="T2" fmla="*/ 0 w 49"/>
                  <a:gd name="T3" fmla="*/ 0 h 134"/>
                  <a:gd name="T4" fmla="*/ 49 w 49"/>
                  <a:gd name="T5" fmla="*/ 0 h 134"/>
                  <a:gd name="T6" fmla="*/ 49 w 49"/>
                  <a:gd name="T7" fmla="*/ 7 h 134"/>
                  <a:gd name="T8" fmla="*/ 42 w 49"/>
                  <a:gd name="T9" fmla="*/ 8 h 134"/>
                  <a:gd name="T10" fmla="*/ 34 w 49"/>
                  <a:gd name="T11" fmla="*/ 15 h 134"/>
                  <a:gd name="T12" fmla="*/ 33 w 49"/>
                  <a:gd name="T13" fmla="*/ 23 h 134"/>
                  <a:gd name="T14" fmla="*/ 33 w 49"/>
                  <a:gd name="T15" fmla="*/ 112 h 134"/>
                  <a:gd name="T16" fmla="*/ 34 w 49"/>
                  <a:gd name="T17" fmla="*/ 120 h 134"/>
                  <a:gd name="T18" fmla="*/ 40 w 49"/>
                  <a:gd name="T19" fmla="*/ 126 h 134"/>
                  <a:gd name="T20" fmla="*/ 49 w 49"/>
                  <a:gd name="T21" fmla="*/ 127 h 134"/>
                  <a:gd name="T22" fmla="*/ 49 w 49"/>
                  <a:gd name="T23" fmla="*/ 134 h 134"/>
                  <a:gd name="T24" fmla="*/ 0 w 49"/>
                  <a:gd name="T25" fmla="*/ 134 h 134"/>
                  <a:gd name="T26" fmla="*/ 0 w 49"/>
                  <a:gd name="T27" fmla="*/ 127 h 134"/>
                  <a:gd name="T28" fmla="*/ 8 w 49"/>
                  <a:gd name="T29" fmla="*/ 126 h 134"/>
                  <a:gd name="T30" fmla="*/ 15 w 49"/>
                  <a:gd name="T31" fmla="*/ 119 h 134"/>
                  <a:gd name="T32" fmla="*/ 16 w 49"/>
                  <a:gd name="T33" fmla="*/ 110 h 134"/>
                  <a:gd name="T34" fmla="*/ 16 w 49"/>
                  <a:gd name="T35" fmla="*/ 25 h 134"/>
                  <a:gd name="T36" fmla="*/ 15 w 49"/>
                  <a:gd name="T37" fmla="*/ 15 h 134"/>
                  <a:gd name="T38" fmla="*/ 8 w 49"/>
                  <a:gd name="T39" fmla="*/ 8 h 134"/>
                  <a:gd name="T40" fmla="*/ 0 w 49"/>
                  <a:gd name="T41"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4">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4" y="10"/>
                      <a:pt x="34" y="15"/>
                    </a:cubicBezTo>
                    <a:cubicBezTo>
                      <a:pt x="33" y="18"/>
                      <a:pt x="33" y="21"/>
                      <a:pt x="33" y="23"/>
                    </a:cubicBezTo>
                    <a:cubicBezTo>
                      <a:pt x="33" y="53"/>
                      <a:pt x="33" y="83"/>
                      <a:pt x="33" y="112"/>
                    </a:cubicBezTo>
                    <a:cubicBezTo>
                      <a:pt x="33" y="115"/>
                      <a:pt x="33" y="118"/>
                      <a:pt x="34" y="120"/>
                    </a:cubicBezTo>
                    <a:cubicBezTo>
                      <a:pt x="34" y="124"/>
                      <a:pt x="36" y="126"/>
                      <a:pt x="40" y="126"/>
                    </a:cubicBezTo>
                    <a:cubicBezTo>
                      <a:pt x="43" y="126"/>
                      <a:pt x="45" y="127"/>
                      <a:pt x="49" y="127"/>
                    </a:cubicBezTo>
                    <a:cubicBezTo>
                      <a:pt x="49" y="129"/>
                      <a:pt x="49" y="132"/>
                      <a:pt x="49" y="134"/>
                    </a:cubicBezTo>
                    <a:cubicBezTo>
                      <a:pt x="33" y="134"/>
                      <a:pt x="16" y="134"/>
                      <a:pt x="0" y="134"/>
                    </a:cubicBezTo>
                    <a:cubicBezTo>
                      <a:pt x="0" y="132"/>
                      <a:pt x="0" y="130"/>
                      <a:pt x="0" y="127"/>
                    </a:cubicBezTo>
                    <a:cubicBezTo>
                      <a:pt x="3" y="127"/>
                      <a:pt x="6" y="127"/>
                      <a:pt x="8" y="126"/>
                    </a:cubicBezTo>
                    <a:cubicBezTo>
                      <a:pt x="13" y="125"/>
                      <a:pt x="15" y="123"/>
                      <a:pt x="15" y="119"/>
                    </a:cubicBezTo>
                    <a:cubicBezTo>
                      <a:pt x="16" y="116"/>
                      <a:pt x="16" y="113"/>
                      <a:pt x="16" y="110"/>
                    </a:cubicBezTo>
                    <a:cubicBezTo>
                      <a:pt x="16" y="81"/>
                      <a:pt x="16" y="53"/>
                      <a:pt x="16" y="25"/>
                    </a:cubicBezTo>
                    <a:cubicBezTo>
                      <a:pt x="16" y="21"/>
                      <a:pt x="16" y="18"/>
                      <a:pt x="15" y="15"/>
                    </a:cubicBezTo>
                    <a:cubicBezTo>
                      <a:pt x="15" y="10"/>
                      <a:pt x="13" y="8"/>
                      <a:pt x="8" y="8"/>
                    </a:cubicBezTo>
                    <a:cubicBezTo>
                      <a:pt x="5"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3" name="组合 122">
              <a:extLst>
                <a:ext uri="{FF2B5EF4-FFF2-40B4-BE49-F238E27FC236}">
                  <a16:creationId xmlns:a16="http://schemas.microsoft.com/office/drawing/2014/main" id="{F4DC8654-6333-43BF-BBD2-8CC0F92462C8}"/>
                </a:ext>
              </a:extLst>
            </p:cNvPr>
            <p:cNvGrpSpPr/>
            <p:nvPr userDrawn="1"/>
          </p:nvGrpSpPr>
          <p:grpSpPr>
            <a:xfrm>
              <a:off x="10237120" y="539555"/>
              <a:ext cx="1312962" cy="375239"/>
              <a:chOff x="4606634" y="2048989"/>
              <a:chExt cx="5593843" cy="1598699"/>
            </a:xfrm>
            <a:solidFill>
              <a:schemeClr val="accent1">
                <a:alpha val="80000"/>
              </a:schemeClr>
            </a:solidFill>
          </p:grpSpPr>
          <p:sp>
            <p:nvSpPr>
              <p:cNvPr id="148" name="Freeform 9">
                <a:extLst>
                  <a:ext uri="{FF2B5EF4-FFF2-40B4-BE49-F238E27FC236}">
                    <a16:creationId xmlns:a16="http://schemas.microsoft.com/office/drawing/2014/main" id="{1BD02196-28F9-45E0-99D4-C63C486392BF}"/>
                  </a:ext>
                </a:extLst>
              </p:cNvPr>
              <p:cNvSpPr>
                <a:spLocks noEditPoints="1"/>
              </p:cNvSpPr>
              <p:nvPr/>
            </p:nvSpPr>
            <p:spPr bwMode="auto">
              <a:xfrm>
                <a:off x="9274578" y="2071415"/>
                <a:ext cx="925899" cy="1034829"/>
              </a:xfrm>
              <a:custGeom>
                <a:avLst/>
                <a:gdLst>
                  <a:gd name="T0" fmla="*/ 324 w 325"/>
                  <a:gd name="T1" fmla="*/ 106 h 363"/>
                  <a:gd name="T2" fmla="*/ 283 w 325"/>
                  <a:gd name="T3" fmla="*/ 179 h 363"/>
                  <a:gd name="T4" fmla="*/ 247 w 325"/>
                  <a:gd name="T5" fmla="*/ 214 h 363"/>
                  <a:gd name="T6" fmla="*/ 241 w 325"/>
                  <a:gd name="T7" fmla="*/ 228 h 363"/>
                  <a:gd name="T8" fmla="*/ 271 w 325"/>
                  <a:gd name="T9" fmla="*/ 230 h 363"/>
                  <a:gd name="T10" fmla="*/ 282 w 325"/>
                  <a:gd name="T11" fmla="*/ 240 h 363"/>
                  <a:gd name="T12" fmla="*/ 269 w 325"/>
                  <a:gd name="T13" fmla="*/ 277 h 363"/>
                  <a:gd name="T14" fmla="*/ 223 w 325"/>
                  <a:gd name="T15" fmla="*/ 316 h 363"/>
                  <a:gd name="T16" fmla="*/ 176 w 325"/>
                  <a:gd name="T17" fmla="*/ 340 h 363"/>
                  <a:gd name="T18" fmla="*/ 160 w 325"/>
                  <a:gd name="T19" fmla="*/ 339 h 363"/>
                  <a:gd name="T20" fmla="*/ 165 w 325"/>
                  <a:gd name="T21" fmla="*/ 329 h 363"/>
                  <a:gd name="T22" fmla="*/ 195 w 325"/>
                  <a:gd name="T23" fmla="*/ 302 h 363"/>
                  <a:gd name="T24" fmla="*/ 214 w 325"/>
                  <a:gd name="T25" fmla="*/ 282 h 363"/>
                  <a:gd name="T26" fmla="*/ 223 w 325"/>
                  <a:gd name="T27" fmla="*/ 265 h 363"/>
                  <a:gd name="T28" fmla="*/ 220 w 325"/>
                  <a:gd name="T29" fmla="*/ 257 h 363"/>
                  <a:gd name="T30" fmla="*/ 179 w 325"/>
                  <a:gd name="T31" fmla="*/ 289 h 363"/>
                  <a:gd name="T32" fmla="*/ 106 w 325"/>
                  <a:gd name="T33" fmla="*/ 335 h 363"/>
                  <a:gd name="T34" fmla="*/ 20 w 325"/>
                  <a:gd name="T35" fmla="*/ 363 h 363"/>
                  <a:gd name="T36" fmla="*/ 4 w 325"/>
                  <a:gd name="T37" fmla="*/ 360 h 363"/>
                  <a:gd name="T38" fmla="*/ 78 w 325"/>
                  <a:gd name="T39" fmla="*/ 306 h 363"/>
                  <a:gd name="T40" fmla="*/ 102 w 325"/>
                  <a:gd name="T41" fmla="*/ 295 h 363"/>
                  <a:gd name="T42" fmla="*/ 208 w 325"/>
                  <a:gd name="T43" fmla="*/ 238 h 363"/>
                  <a:gd name="T44" fmla="*/ 207 w 325"/>
                  <a:gd name="T45" fmla="*/ 232 h 363"/>
                  <a:gd name="T46" fmla="*/ 171 w 325"/>
                  <a:gd name="T47" fmla="*/ 243 h 363"/>
                  <a:gd name="T48" fmla="*/ 163 w 325"/>
                  <a:gd name="T49" fmla="*/ 239 h 363"/>
                  <a:gd name="T50" fmla="*/ 170 w 325"/>
                  <a:gd name="T51" fmla="*/ 226 h 363"/>
                  <a:gd name="T52" fmla="*/ 154 w 325"/>
                  <a:gd name="T53" fmla="*/ 206 h 363"/>
                  <a:gd name="T54" fmla="*/ 122 w 325"/>
                  <a:gd name="T55" fmla="*/ 224 h 363"/>
                  <a:gd name="T56" fmla="*/ 99 w 325"/>
                  <a:gd name="T57" fmla="*/ 236 h 363"/>
                  <a:gd name="T58" fmla="*/ 100 w 325"/>
                  <a:gd name="T59" fmla="*/ 222 h 363"/>
                  <a:gd name="T60" fmla="*/ 116 w 325"/>
                  <a:gd name="T61" fmla="*/ 204 h 363"/>
                  <a:gd name="T62" fmla="*/ 118 w 325"/>
                  <a:gd name="T63" fmla="*/ 183 h 363"/>
                  <a:gd name="T64" fmla="*/ 116 w 325"/>
                  <a:gd name="T65" fmla="*/ 174 h 363"/>
                  <a:gd name="T66" fmla="*/ 143 w 325"/>
                  <a:gd name="T67" fmla="*/ 167 h 363"/>
                  <a:gd name="T68" fmla="*/ 158 w 325"/>
                  <a:gd name="T69" fmla="*/ 145 h 363"/>
                  <a:gd name="T70" fmla="*/ 147 w 325"/>
                  <a:gd name="T71" fmla="*/ 144 h 363"/>
                  <a:gd name="T72" fmla="*/ 132 w 325"/>
                  <a:gd name="T73" fmla="*/ 141 h 363"/>
                  <a:gd name="T74" fmla="*/ 141 w 325"/>
                  <a:gd name="T75" fmla="*/ 129 h 363"/>
                  <a:gd name="T76" fmla="*/ 140 w 325"/>
                  <a:gd name="T77" fmla="*/ 115 h 363"/>
                  <a:gd name="T78" fmla="*/ 112 w 325"/>
                  <a:gd name="T79" fmla="*/ 96 h 363"/>
                  <a:gd name="T80" fmla="*/ 127 w 325"/>
                  <a:gd name="T81" fmla="*/ 92 h 363"/>
                  <a:gd name="T82" fmla="*/ 167 w 325"/>
                  <a:gd name="T83" fmla="*/ 81 h 363"/>
                  <a:gd name="T84" fmla="*/ 203 w 325"/>
                  <a:gd name="T85" fmla="*/ 36 h 363"/>
                  <a:gd name="T86" fmla="*/ 204 w 325"/>
                  <a:gd name="T87" fmla="*/ 10 h 363"/>
                  <a:gd name="T88" fmla="*/ 216 w 325"/>
                  <a:gd name="T89" fmla="*/ 3 h 363"/>
                  <a:gd name="T90" fmla="*/ 224 w 325"/>
                  <a:gd name="T91" fmla="*/ 56 h 363"/>
                  <a:gd name="T92" fmla="*/ 205 w 325"/>
                  <a:gd name="T93" fmla="*/ 91 h 363"/>
                  <a:gd name="T94" fmla="*/ 208 w 325"/>
                  <a:gd name="T95" fmla="*/ 105 h 363"/>
                  <a:gd name="T96" fmla="*/ 267 w 325"/>
                  <a:gd name="T97" fmla="*/ 87 h 363"/>
                  <a:gd name="T98" fmla="*/ 297 w 325"/>
                  <a:gd name="T99" fmla="*/ 85 h 363"/>
                  <a:gd name="T100" fmla="*/ 309 w 325"/>
                  <a:gd name="T101" fmla="*/ 86 h 363"/>
                  <a:gd name="T102" fmla="*/ 325 w 325"/>
                  <a:gd name="T103" fmla="*/ 104 h 363"/>
                  <a:gd name="T104" fmla="*/ 198 w 325"/>
                  <a:gd name="T105" fmla="*/ 126 h 363"/>
                  <a:gd name="T106" fmla="*/ 164 w 325"/>
                  <a:gd name="T107" fmla="*/ 175 h 363"/>
                  <a:gd name="T108" fmla="*/ 181 w 325"/>
                  <a:gd name="T109" fmla="*/ 191 h 363"/>
                  <a:gd name="T110" fmla="*/ 186 w 325"/>
                  <a:gd name="T111" fmla="*/ 173 h 363"/>
                  <a:gd name="T112" fmla="*/ 199 w 325"/>
                  <a:gd name="T113" fmla="*/ 170 h 363"/>
                  <a:gd name="T114" fmla="*/ 206 w 325"/>
                  <a:gd name="T115" fmla="*/ 204 h 363"/>
                  <a:gd name="T116" fmla="*/ 217 w 325"/>
                  <a:gd name="T117" fmla="*/ 206 h 363"/>
                  <a:gd name="T118" fmla="*/ 229 w 325"/>
                  <a:gd name="T119" fmla="*/ 188 h 363"/>
                  <a:gd name="T120" fmla="*/ 261 w 325"/>
                  <a:gd name="T121" fmla="*/ 141 h 363"/>
                  <a:gd name="T122" fmla="*/ 250 w 325"/>
                  <a:gd name="T123" fmla="*/ 134 h 363"/>
                  <a:gd name="T124" fmla="*/ 206 w 325"/>
                  <a:gd name="T125" fmla="*/ 12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 h="363">
                    <a:moveTo>
                      <a:pt x="325" y="104"/>
                    </a:moveTo>
                    <a:cubicBezTo>
                      <a:pt x="325" y="104"/>
                      <a:pt x="324" y="105"/>
                      <a:pt x="324" y="106"/>
                    </a:cubicBezTo>
                    <a:cubicBezTo>
                      <a:pt x="323" y="108"/>
                      <a:pt x="323" y="111"/>
                      <a:pt x="322" y="114"/>
                    </a:cubicBezTo>
                    <a:cubicBezTo>
                      <a:pt x="312" y="138"/>
                      <a:pt x="300" y="160"/>
                      <a:pt x="283" y="179"/>
                    </a:cubicBezTo>
                    <a:cubicBezTo>
                      <a:pt x="275" y="188"/>
                      <a:pt x="267" y="197"/>
                      <a:pt x="259" y="205"/>
                    </a:cubicBezTo>
                    <a:cubicBezTo>
                      <a:pt x="255" y="209"/>
                      <a:pt x="251" y="211"/>
                      <a:pt x="247" y="214"/>
                    </a:cubicBezTo>
                    <a:cubicBezTo>
                      <a:pt x="244" y="217"/>
                      <a:pt x="241" y="219"/>
                      <a:pt x="239" y="223"/>
                    </a:cubicBezTo>
                    <a:cubicBezTo>
                      <a:pt x="237" y="226"/>
                      <a:pt x="238" y="227"/>
                      <a:pt x="241" y="228"/>
                    </a:cubicBezTo>
                    <a:cubicBezTo>
                      <a:pt x="243" y="228"/>
                      <a:pt x="245" y="228"/>
                      <a:pt x="246" y="228"/>
                    </a:cubicBezTo>
                    <a:cubicBezTo>
                      <a:pt x="255" y="229"/>
                      <a:pt x="263" y="230"/>
                      <a:pt x="271" y="230"/>
                    </a:cubicBezTo>
                    <a:cubicBezTo>
                      <a:pt x="272" y="230"/>
                      <a:pt x="274" y="231"/>
                      <a:pt x="275" y="231"/>
                    </a:cubicBezTo>
                    <a:cubicBezTo>
                      <a:pt x="280" y="233"/>
                      <a:pt x="282" y="235"/>
                      <a:pt x="282" y="240"/>
                    </a:cubicBezTo>
                    <a:cubicBezTo>
                      <a:pt x="283" y="247"/>
                      <a:pt x="282" y="253"/>
                      <a:pt x="279" y="259"/>
                    </a:cubicBezTo>
                    <a:cubicBezTo>
                      <a:pt x="277" y="265"/>
                      <a:pt x="273" y="271"/>
                      <a:pt x="269" y="277"/>
                    </a:cubicBezTo>
                    <a:cubicBezTo>
                      <a:pt x="260" y="289"/>
                      <a:pt x="248" y="298"/>
                      <a:pt x="237" y="307"/>
                    </a:cubicBezTo>
                    <a:cubicBezTo>
                      <a:pt x="233" y="311"/>
                      <a:pt x="228" y="314"/>
                      <a:pt x="223" y="316"/>
                    </a:cubicBezTo>
                    <a:cubicBezTo>
                      <a:pt x="213" y="321"/>
                      <a:pt x="203" y="327"/>
                      <a:pt x="193" y="332"/>
                    </a:cubicBezTo>
                    <a:cubicBezTo>
                      <a:pt x="187" y="334"/>
                      <a:pt x="182" y="337"/>
                      <a:pt x="176" y="340"/>
                    </a:cubicBezTo>
                    <a:cubicBezTo>
                      <a:pt x="173" y="341"/>
                      <a:pt x="169" y="341"/>
                      <a:pt x="166" y="342"/>
                    </a:cubicBezTo>
                    <a:cubicBezTo>
                      <a:pt x="164" y="342"/>
                      <a:pt x="161" y="341"/>
                      <a:pt x="160" y="339"/>
                    </a:cubicBezTo>
                    <a:cubicBezTo>
                      <a:pt x="159" y="337"/>
                      <a:pt x="160" y="335"/>
                      <a:pt x="162" y="333"/>
                    </a:cubicBezTo>
                    <a:cubicBezTo>
                      <a:pt x="163" y="332"/>
                      <a:pt x="164" y="330"/>
                      <a:pt x="165" y="329"/>
                    </a:cubicBezTo>
                    <a:cubicBezTo>
                      <a:pt x="173" y="323"/>
                      <a:pt x="181" y="316"/>
                      <a:pt x="189" y="310"/>
                    </a:cubicBezTo>
                    <a:cubicBezTo>
                      <a:pt x="192" y="307"/>
                      <a:pt x="194" y="305"/>
                      <a:pt x="195" y="302"/>
                    </a:cubicBezTo>
                    <a:cubicBezTo>
                      <a:pt x="196" y="300"/>
                      <a:pt x="198" y="297"/>
                      <a:pt x="200" y="295"/>
                    </a:cubicBezTo>
                    <a:cubicBezTo>
                      <a:pt x="205" y="291"/>
                      <a:pt x="210" y="287"/>
                      <a:pt x="214" y="282"/>
                    </a:cubicBezTo>
                    <a:cubicBezTo>
                      <a:pt x="217" y="280"/>
                      <a:pt x="218" y="278"/>
                      <a:pt x="219" y="275"/>
                    </a:cubicBezTo>
                    <a:cubicBezTo>
                      <a:pt x="219" y="271"/>
                      <a:pt x="221" y="268"/>
                      <a:pt x="223" y="265"/>
                    </a:cubicBezTo>
                    <a:cubicBezTo>
                      <a:pt x="225" y="263"/>
                      <a:pt x="227" y="261"/>
                      <a:pt x="229" y="259"/>
                    </a:cubicBezTo>
                    <a:cubicBezTo>
                      <a:pt x="227" y="256"/>
                      <a:pt x="224" y="256"/>
                      <a:pt x="220" y="257"/>
                    </a:cubicBezTo>
                    <a:cubicBezTo>
                      <a:pt x="212" y="260"/>
                      <a:pt x="205" y="264"/>
                      <a:pt x="199" y="270"/>
                    </a:cubicBezTo>
                    <a:cubicBezTo>
                      <a:pt x="192" y="276"/>
                      <a:pt x="186" y="282"/>
                      <a:pt x="179" y="289"/>
                    </a:cubicBezTo>
                    <a:cubicBezTo>
                      <a:pt x="169" y="299"/>
                      <a:pt x="157" y="307"/>
                      <a:pt x="144" y="314"/>
                    </a:cubicBezTo>
                    <a:cubicBezTo>
                      <a:pt x="131" y="320"/>
                      <a:pt x="119" y="328"/>
                      <a:pt x="106" y="335"/>
                    </a:cubicBezTo>
                    <a:cubicBezTo>
                      <a:pt x="89" y="344"/>
                      <a:pt x="72" y="352"/>
                      <a:pt x="53" y="357"/>
                    </a:cubicBezTo>
                    <a:cubicBezTo>
                      <a:pt x="43" y="361"/>
                      <a:pt x="32" y="363"/>
                      <a:pt x="20" y="363"/>
                    </a:cubicBezTo>
                    <a:cubicBezTo>
                      <a:pt x="16" y="362"/>
                      <a:pt x="12" y="361"/>
                      <a:pt x="7" y="361"/>
                    </a:cubicBezTo>
                    <a:cubicBezTo>
                      <a:pt x="6" y="361"/>
                      <a:pt x="5" y="360"/>
                      <a:pt x="4" y="360"/>
                    </a:cubicBezTo>
                    <a:cubicBezTo>
                      <a:pt x="0" y="358"/>
                      <a:pt x="0" y="355"/>
                      <a:pt x="4" y="352"/>
                    </a:cubicBezTo>
                    <a:cubicBezTo>
                      <a:pt x="28" y="337"/>
                      <a:pt x="53" y="321"/>
                      <a:pt x="78" y="306"/>
                    </a:cubicBezTo>
                    <a:cubicBezTo>
                      <a:pt x="84" y="302"/>
                      <a:pt x="91" y="298"/>
                      <a:pt x="98" y="297"/>
                    </a:cubicBezTo>
                    <a:cubicBezTo>
                      <a:pt x="100" y="296"/>
                      <a:pt x="101" y="295"/>
                      <a:pt x="102" y="295"/>
                    </a:cubicBezTo>
                    <a:cubicBezTo>
                      <a:pt x="135" y="275"/>
                      <a:pt x="169" y="257"/>
                      <a:pt x="204" y="241"/>
                    </a:cubicBezTo>
                    <a:cubicBezTo>
                      <a:pt x="205" y="240"/>
                      <a:pt x="207" y="239"/>
                      <a:pt x="208" y="238"/>
                    </a:cubicBezTo>
                    <a:cubicBezTo>
                      <a:pt x="209" y="237"/>
                      <a:pt x="210" y="235"/>
                      <a:pt x="210" y="234"/>
                    </a:cubicBezTo>
                    <a:cubicBezTo>
                      <a:pt x="210" y="233"/>
                      <a:pt x="208" y="232"/>
                      <a:pt x="207" y="232"/>
                    </a:cubicBezTo>
                    <a:cubicBezTo>
                      <a:pt x="201" y="231"/>
                      <a:pt x="196" y="233"/>
                      <a:pt x="190" y="235"/>
                    </a:cubicBezTo>
                    <a:cubicBezTo>
                      <a:pt x="184" y="238"/>
                      <a:pt x="178" y="240"/>
                      <a:pt x="171" y="243"/>
                    </a:cubicBezTo>
                    <a:cubicBezTo>
                      <a:pt x="170" y="243"/>
                      <a:pt x="169" y="244"/>
                      <a:pt x="168" y="244"/>
                    </a:cubicBezTo>
                    <a:cubicBezTo>
                      <a:pt x="164" y="244"/>
                      <a:pt x="163" y="244"/>
                      <a:pt x="163" y="239"/>
                    </a:cubicBezTo>
                    <a:cubicBezTo>
                      <a:pt x="163" y="236"/>
                      <a:pt x="164" y="233"/>
                      <a:pt x="166" y="231"/>
                    </a:cubicBezTo>
                    <a:cubicBezTo>
                      <a:pt x="167" y="229"/>
                      <a:pt x="169" y="228"/>
                      <a:pt x="170" y="226"/>
                    </a:cubicBezTo>
                    <a:cubicBezTo>
                      <a:pt x="172" y="222"/>
                      <a:pt x="172" y="218"/>
                      <a:pt x="168" y="215"/>
                    </a:cubicBezTo>
                    <a:cubicBezTo>
                      <a:pt x="164" y="212"/>
                      <a:pt x="159" y="209"/>
                      <a:pt x="154" y="206"/>
                    </a:cubicBezTo>
                    <a:cubicBezTo>
                      <a:pt x="148" y="203"/>
                      <a:pt x="143" y="205"/>
                      <a:pt x="138" y="210"/>
                    </a:cubicBezTo>
                    <a:cubicBezTo>
                      <a:pt x="133" y="215"/>
                      <a:pt x="128" y="219"/>
                      <a:pt x="122" y="224"/>
                    </a:cubicBezTo>
                    <a:cubicBezTo>
                      <a:pt x="118" y="228"/>
                      <a:pt x="112" y="231"/>
                      <a:pt x="107" y="235"/>
                    </a:cubicBezTo>
                    <a:cubicBezTo>
                      <a:pt x="105" y="236"/>
                      <a:pt x="102" y="238"/>
                      <a:pt x="99" y="236"/>
                    </a:cubicBezTo>
                    <a:cubicBezTo>
                      <a:pt x="97" y="234"/>
                      <a:pt x="97" y="231"/>
                      <a:pt x="98" y="229"/>
                    </a:cubicBezTo>
                    <a:cubicBezTo>
                      <a:pt x="98" y="226"/>
                      <a:pt x="99" y="224"/>
                      <a:pt x="100" y="222"/>
                    </a:cubicBezTo>
                    <a:cubicBezTo>
                      <a:pt x="102" y="219"/>
                      <a:pt x="105" y="217"/>
                      <a:pt x="107" y="214"/>
                    </a:cubicBezTo>
                    <a:cubicBezTo>
                      <a:pt x="110" y="211"/>
                      <a:pt x="113" y="208"/>
                      <a:pt x="116" y="204"/>
                    </a:cubicBezTo>
                    <a:cubicBezTo>
                      <a:pt x="118" y="202"/>
                      <a:pt x="119" y="198"/>
                      <a:pt x="120" y="195"/>
                    </a:cubicBezTo>
                    <a:cubicBezTo>
                      <a:pt x="122" y="191"/>
                      <a:pt x="122" y="187"/>
                      <a:pt x="118" y="183"/>
                    </a:cubicBezTo>
                    <a:cubicBezTo>
                      <a:pt x="116" y="182"/>
                      <a:pt x="115" y="181"/>
                      <a:pt x="115" y="179"/>
                    </a:cubicBezTo>
                    <a:cubicBezTo>
                      <a:pt x="113" y="177"/>
                      <a:pt x="113" y="175"/>
                      <a:pt x="116" y="174"/>
                    </a:cubicBezTo>
                    <a:cubicBezTo>
                      <a:pt x="123" y="173"/>
                      <a:pt x="130" y="171"/>
                      <a:pt x="137" y="170"/>
                    </a:cubicBezTo>
                    <a:cubicBezTo>
                      <a:pt x="140" y="170"/>
                      <a:pt x="141" y="169"/>
                      <a:pt x="143" y="167"/>
                    </a:cubicBezTo>
                    <a:cubicBezTo>
                      <a:pt x="146" y="163"/>
                      <a:pt x="150" y="159"/>
                      <a:pt x="153" y="155"/>
                    </a:cubicBezTo>
                    <a:cubicBezTo>
                      <a:pt x="155" y="152"/>
                      <a:pt x="157" y="149"/>
                      <a:pt x="158" y="145"/>
                    </a:cubicBezTo>
                    <a:cubicBezTo>
                      <a:pt x="159" y="141"/>
                      <a:pt x="157" y="140"/>
                      <a:pt x="154" y="141"/>
                    </a:cubicBezTo>
                    <a:cubicBezTo>
                      <a:pt x="151" y="141"/>
                      <a:pt x="149" y="142"/>
                      <a:pt x="147" y="144"/>
                    </a:cubicBezTo>
                    <a:cubicBezTo>
                      <a:pt x="144" y="146"/>
                      <a:pt x="140" y="146"/>
                      <a:pt x="137" y="145"/>
                    </a:cubicBezTo>
                    <a:cubicBezTo>
                      <a:pt x="134" y="145"/>
                      <a:pt x="133" y="144"/>
                      <a:pt x="132" y="141"/>
                    </a:cubicBezTo>
                    <a:cubicBezTo>
                      <a:pt x="132" y="139"/>
                      <a:pt x="132" y="137"/>
                      <a:pt x="134" y="135"/>
                    </a:cubicBezTo>
                    <a:cubicBezTo>
                      <a:pt x="137" y="133"/>
                      <a:pt x="139" y="131"/>
                      <a:pt x="141" y="129"/>
                    </a:cubicBezTo>
                    <a:cubicBezTo>
                      <a:pt x="143" y="126"/>
                      <a:pt x="144" y="123"/>
                      <a:pt x="144" y="119"/>
                    </a:cubicBezTo>
                    <a:cubicBezTo>
                      <a:pt x="144" y="116"/>
                      <a:pt x="143" y="115"/>
                      <a:pt x="140" y="115"/>
                    </a:cubicBezTo>
                    <a:cubicBezTo>
                      <a:pt x="136" y="115"/>
                      <a:pt x="132" y="115"/>
                      <a:pt x="129" y="114"/>
                    </a:cubicBezTo>
                    <a:cubicBezTo>
                      <a:pt x="119" y="112"/>
                      <a:pt x="114" y="106"/>
                      <a:pt x="112" y="96"/>
                    </a:cubicBezTo>
                    <a:cubicBezTo>
                      <a:pt x="112" y="91"/>
                      <a:pt x="113" y="90"/>
                      <a:pt x="118" y="91"/>
                    </a:cubicBezTo>
                    <a:cubicBezTo>
                      <a:pt x="121" y="91"/>
                      <a:pt x="124" y="91"/>
                      <a:pt x="127" y="92"/>
                    </a:cubicBezTo>
                    <a:cubicBezTo>
                      <a:pt x="137" y="93"/>
                      <a:pt x="146" y="92"/>
                      <a:pt x="155" y="86"/>
                    </a:cubicBezTo>
                    <a:cubicBezTo>
                      <a:pt x="158" y="83"/>
                      <a:pt x="163" y="82"/>
                      <a:pt x="167" y="81"/>
                    </a:cubicBezTo>
                    <a:cubicBezTo>
                      <a:pt x="174" y="79"/>
                      <a:pt x="180" y="76"/>
                      <a:pt x="184" y="70"/>
                    </a:cubicBezTo>
                    <a:cubicBezTo>
                      <a:pt x="193" y="60"/>
                      <a:pt x="200" y="49"/>
                      <a:pt x="203" y="36"/>
                    </a:cubicBezTo>
                    <a:cubicBezTo>
                      <a:pt x="204" y="30"/>
                      <a:pt x="205" y="23"/>
                      <a:pt x="205" y="17"/>
                    </a:cubicBezTo>
                    <a:cubicBezTo>
                      <a:pt x="204" y="15"/>
                      <a:pt x="204" y="13"/>
                      <a:pt x="204" y="10"/>
                    </a:cubicBezTo>
                    <a:cubicBezTo>
                      <a:pt x="204" y="7"/>
                      <a:pt x="204" y="4"/>
                      <a:pt x="207" y="2"/>
                    </a:cubicBezTo>
                    <a:cubicBezTo>
                      <a:pt x="211" y="0"/>
                      <a:pt x="213" y="2"/>
                      <a:pt x="216" y="3"/>
                    </a:cubicBezTo>
                    <a:cubicBezTo>
                      <a:pt x="230" y="11"/>
                      <a:pt x="236" y="28"/>
                      <a:pt x="230" y="43"/>
                    </a:cubicBezTo>
                    <a:cubicBezTo>
                      <a:pt x="229" y="48"/>
                      <a:pt x="226" y="52"/>
                      <a:pt x="224" y="56"/>
                    </a:cubicBezTo>
                    <a:cubicBezTo>
                      <a:pt x="219" y="64"/>
                      <a:pt x="214" y="72"/>
                      <a:pt x="209" y="80"/>
                    </a:cubicBezTo>
                    <a:cubicBezTo>
                      <a:pt x="207" y="83"/>
                      <a:pt x="206" y="87"/>
                      <a:pt x="205" y="91"/>
                    </a:cubicBezTo>
                    <a:cubicBezTo>
                      <a:pt x="204" y="93"/>
                      <a:pt x="203" y="95"/>
                      <a:pt x="203" y="98"/>
                    </a:cubicBezTo>
                    <a:cubicBezTo>
                      <a:pt x="203" y="102"/>
                      <a:pt x="205" y="104"/>
                      <a:pt x="208" y="105"/>
                    </a:cubicBezTo>
                    <a:cubicBezTo>
                      <a:pt x="213" y="106"/>
                      <a:pt x="217" y="105"/>
                      <a:pt x="221" y="104"/>
                    </a:cubicBezTo>
                    <a:cubicBezTo>
                      <a:pt x="236" y="97"/>
                      <a:pt x="251" y="91"/>
                      <a:pt x="267" y="87"/>
                    </a:cubicBezTo>
                    <a:cubicBezTo>
                      <a:pt x="274" y="85"/>
                      <a:pt x="280" y="84"/>
                      <a:pt x="287" y="82"/>
                    </a:cubicBezTo>
                    <a:cubicBezTo>
                      <a:pt x="290" y="82"/>
                      <a:pt x="294" y="82"/>
                      <a:pt x="297" y="85"/>
                    </a:cubicBezTo>
                    <a:cubicBezTo>
                      <a:pt x="299" y="86"/>
                      <a:pt x="301" y="86"/>
                      <a:pt x="304" y="86"/>
                    </a:cubicBezTo>
                    <a:cubicBezTo>
                      <a:pt x="305" y="87"/>
                      <a:pt x="307" y="86"/>
                      <a:pt x="309" y="86"/>
                    </a:cubicBezTo>
                    <a:cubicBezTo>
                      <a:pt x="317" y="86"/>
                      <a:pt x="323" y="89"/>
                      <a:pt x="325" y="97"/>
                    </a:cubicBezTo>
                    <a:cubicBezTo>
                      <a:pt x="325" y="99"/>
                      <a:pt x="325" y="101"/>
                      <a:pt x="325" y="104"/>
                    </a:cubicBezTo>
                    <a:close/>
                    <a:moveTo>
                      <a:pt x="206" y="122"/>
                    </a:moveTo>
                    <a:cubicBezTo>
                      <a:pt x="203" y="122"/>
                      <a:pt x="200" y="123"/>
                      <a:pt x="198" y="126"/>
                    </a:cubicBezTo>
                    <a:cubicBezTo>
                      <a:pt x="189" y="138"/>
                      <a:pt x="179" y="150"/>
                      <a:pt x="169" y="162"/>
                    </a:cubicBezTo>
                    <a:cubicBezTo>
                      <a:pt x="166" y="166"/>
                      <a:pt x="164" y="170"/>
                      <a:pt x="164" y="175"/>
                    </a:cubicBezTo>
                    <a:cubicBezTo>
                      <a:pt x="162" y="184"/>
                      <a:pt x="165" y="188"/>
                      <a:pt x="173" y="193"/>
                    </a:cubicBezTo>
                    <a:cubicBezTo>
                      <a:pt x="176" y="195"/>
                      <a:pt x="179" y="194"/>
                      <a:pt x="181" y="191"/>
                    </a:cubicBezTo>
                    <a:cubicBezTo>
                      <a:pt x="183" y="188"/>
                      <a:pt x="183" y="186"/>
                      <a:pt x="184" y="183"/>
                    </a:cubicBezTo>
                    <a:cubicBezTo>
                      <a:pt x="185" y="180"/>
                      <a:pt x="185" y="176"/>
                      <a:pt x="186" y="173"/>
                    </a:cubicBezTo>
                    <a:cubicBezTo>
                      <a:pt x="187" y="171"/>
                      <a:pt x="188" y="168"/>
                      <a:pt x="190" y="167"/>
                    </a:cubicBezTo>
                    <a:cubicBezTo>
                      <a:pt x="194" y="164"/>
                      <a:pt x="197" y="165"/>
                      <a:pt x="199" y="170"/>
                    </a:cubicBezTo>
                    <a:cubicBezTo>
                      <a:pt x="199" y="171"/>
                      <a:pt x="199" y="171"/>
                      <a:pt x="199" y="172"/>
                    </a:cubicBezTo>
                    <a:cubicBezTo>
                      <a:pt x="202" y="183"/>
                      <a:pt x="205" y="193"/>
                      <a:pt x="206" y="204"/>
                    </a:cubicBezTo>
                    <a:cubicBezTo>
                      <a:pt x="206" y="206"/>
                      <a:pt x="207" y="209"/>
                      <a:pt x="210" y="210"/>
                    </a:cubicBezTo>
                    <a:cubicBezTo>
                      <a:pt x="214" y="210"/>
                      <a:pt x="215" y="208"/>
                      <a:pt x="217" y="206"/>
                    </a:cubicBezTo>
                    <a:cubicBezTo>
                      <a:pt x="217" y="205"/>
                      <a:pt x="217" y="205"/>
                      <a:pt x="218" y="204"/>
                    </a:cubicBezTo>
                    <a:cubicBezTo>
                      <a:pt x="221" y="199"/>
                      <a:pt x="225" y="193"/>
                      <a:pt x="229" y="188"/>
                    </a:cubicBezTo>
                    <a:cubicBezTo>
                      <a:pt x="237" y="177"/>
                      <a:pt x="246" y="167"/>
                      <a:pt x="255" y="157"/>
                    </a:cubicBezTo>
                    <a:cubicBezTo>
                      <a:pt x="259" y="152"/>
                      <a:pt x="261" y="147"/>
                      <a:pt x="261" y="141"/>
                    </a:cubicBezTo>
                    <a:cubicBezTo>
                      <a:pt x="261" y="137"/>
                      <a:pt x="259" y="135"/>
                      <a:pt x="255" y="134"/>
                    </a:cubicBezTo>
                    <a:cubicBezTo>
                      <a:pt x="253" y="134"/>
                      <a:pt x="251" y="134"/>
                      <a:pt x="250" y="134"/>
                    </a:cubicBezTo>
                    <a:cubicBezTo>
                      <a:pt x="240" y="131"/>
                      <a:pt x="231" y="129"/>
                      <a:pt x="221" y="126"/>
                    </a:cubicBezTo>
                    <a:cubicBezTo>
                      <a:pt x="216" y="125"/>
                      <a:pt x="211" y="123"/>
                      <a:pt x="206"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9" name="Freeform 10">
                <a:extLst>
                  <a:ext uri="{FF2B5EF4-FFF2-40B4-BE49-F238E27FC236}">
                    <a16:creationId xmlns:a16="http://schemas.microsoft.com/office/drawing/2014/main" id="{F635BA25-F85D-4FD0-B0FF-9852A3FB35CC}"/>
                  </a:ext>
                </a:extLst>
              </p:cNvPr>
              <p:cNvSpPr>
                <a:spLocks/>
              </p:cNvSpPr>
              <p:nvPr/>
            </p:nvSpPr>
            <p:spPr bwMode="auto">
              <a:xfrm>
                <a:off x="7550931" y="2257236"/>
                <a:ext cx="1089293" cy="1169389"/>
              </a:xfrm>
              <a:custGeom>
                <a:avLst/>
                <a:gdLst>
                  <a:gd name="T0" fmla="*/ 83 w 383"/>
                  <a:gd name="T1" fmla="*/ 410 h 411"/>
                  <a:gd name="T2" fmla="*/ 111 w 383"/>
                  <a:gd name="T3" fmla="*/ 380 h 411"/>
                  <a:gd name="T4" fmla="*/ 136 w 383"/>
                  <a:gd name="T5" fmla="*/ 371 h 411"/>
                  <a:gd name="T6" fmla="*/ 198 w 383"/>
                  <a:gd name="T7" fmla="*/ 294 h 411"/>
                  <a:gd name="T8" fmla="*/ 201 w 383"/>
                  <a:gd name="T9" fmla="*/ 280 h 411"/>
                  <a:gd name="T10" fmla="*/ 197 w 383"/>
                  <a:gd name="T11" fmla="*/ 274 h 411"/>
                  <a:gd name="T12" fmla="*/ 166 w 383"/>
                  <a:gd name="T13" fmla="*/ 283 h 411"/>
                  <a:gd name="T14" fmla="*/ 144 w 383"/>
                  <a:gd name="T15" fmla="*/ 291 h 411"/>
                  <a:gd name="T16" fmla="*/ 123 w 383"/>
                  <a:gd name="T17" fmla="*/ 305 h 411"/>
                  <a:gd name="T18" fmla="*/ 62 w 383"/>
                  <a:gd name="T19" fmla="*/ 344 h 411"/>
                  <a:gd name="T20" fmla="*/ 34 w 383"/>
                  <a:gd name="T21" fmla="*/ 353 h 411"/>
                  <a:gd name="T22" fmla="*/ 9 w 383"/>
                  <a:gd name="T23" fmla="*/ 344 h 411"/>
                  <a:gd name="T24" fmla="*/ 1 w 383"/>
                  <a:gd name="T25" fmla="*/ 322 h 411"/>
                  <a:gd name="T26" fmla="*/ 0 w 383"/>
                  <a:gd name="T27" fmla="*/ 288 h 411"/>
                  <a:gd name="T28" fmla="*/ 1 w 383"/>
                  <a:gd name="T29" fmla="*/ 283 h 411"/>
                  <a:gd name="T30" fmla="*/ 6 w 383"/>
                  <a:gd name="T31" fmla="*/ 282 h 411"/>
                  <a:gd name="T32" fmla="*/ 8 w 383"/>
                  <a:gd name="T33" fmla="*/ 285 h 411"/>
                  <a:gd name="T34" fmla="*/ 10 w 383"/>
                  <a:gd name="T35" fmla="*/ 290 h 411"/>
                  <a:gd name="T36" fmla="*/ 32 w 383"/>
                  <a:gd name="T37" fmla="*/ 298 h 411"/>
                  <a:gd name="T38" fmla="*/ 46 w 383"/>
                  <a:gd name="T39" fmla="*/ 293 h 411"/>
                  <a:gd name="T40" fmla="*/ 53 w 383"/>
                  <a:gd name="T41" fmla="*/ 291 h 411"/>
                  <a:gd name="T42" fmla="*/ 65 w 383"/>
                  <a:gd name="T43" fmla="*/ 288 h 411"/>
                  <a:gd name="T44" fmla="*/ 100 w 383"/>
                  <a:gd name="T45" fmla="*/ 268 h 411"/>
                  <a:gd name="T46" fmla="*/ 156 w 383"/>
                  <a:gd name="T47" fmla="*/ 244 h 411"/>
                  <a:gd name="T48" fmla="*/ 197 w 383"/>
                  <a:gd name="T49" fmla="*/ 229 h 411"/>
                  <a:gd name="T50" fmla="*/ 203 w 383"/>
                  <a:gd name="T51" fmla="*/ 226 h 411"/>
                  <a:gd name="T52" fmla="*/ 219 w 383"/>
                  <a:gd name="T53" fmla="*/ 204 h 411"/>
                  <a:gd name="T54" fmla="*/ 222 w 383"/>
                  <a:gd name="T55" fmla="*/ 124 h 411"/>
                  <a:gd name="T56" fmla="*/ 210 w 383"/>
                  <a:gd name="T57" fmla="*/ 69 h 411"/>
                  <a:gd name="T58" fmla="*/ 197 w 383"/>
                  <a:gd name="T59" fmla="*/ 36 h 411"/>
                  <a:gd name="T60" fmla="*/ 194 w 383"/>
                  <a:gd name="T61" fmla="*/ 10 h 411"/>
                  <a:gd name="T62" fmla="*/ 205 w 383"/>
                  <a:gd name="T63" fmla="*/ 2 h 411"/>
                  <a:gd name="T64" fmla="*/ 230 w 383"/>
                  <a:gd name="T65" fmla="*/ 7 h 411"/>
                  <a:gd name="T66" fmla="*/ 237 w 383"/>
                  <a:gd name="T67" fmla="*/ 10 h 411"/>
                  <a:gd name="T68" fmla="*/ 248 w 383"/>
                  <a:gd name="T69" fmla="*/ 19 h 411"/>
                  <a:gd name="T70" fmla="*/ 265 w 383"/>
                  <a:gd name="T71" fmla="*/ 29 h 411"/>
                  <a:gd name="T72" fmla="*/ 280 w 383"/>
                  <a:gd name="T73" fmla="*/ 49 h 411"/>
                  <a:gd name="T74" fmla="*/ 278 w 383"/>
                  <a:gd name="T75" fmla="*/ 66 h 411"/>
                  <a:gd name="T76" fmla="*/ 273 w 383"/>
                  <a:gd name="T77" fmla="*/ 72 h 411"/>
                  <a:gd name="T78" fmla="*/ 270 w 383"/>
                  <a:gd name="T79" fmla="*/ 77 h 411"/>
                  <a:gd name="T80" fmla="*/ 271 w 383"/>
                  <a:gd name="T81" fmla="*/ 158 h 411"/>
                  <a:gd name="T82" fmla="*/ 273 w 383"/>
                  <a:gd name="T83" fmla="*/ 179 h 411"/>
                  <a:gd name="T84" fmla="*/ 278 w 383"/>
                  <a:gd name="T85" fmla="*/ 182 h 411"/>
                  <a:gd name="T86" fmla="*/ 313 w 383"/>
                  <a:gd name="T87" fmla="*/ 160 h 411"/>
                  <a:gd name="T88" fmla="*/ 325 w 383"/>
                  <a:gd name="T89" fmla="*/ 144 h 411"/>
                  <a:gd name="T90" fmla="*/ 341 w 383"/>
                  <a:gd name="T91" fmla="*/ 128 h 411"/>
                  <a:gd name="T92" fmla="*/ 369 w 383"/>
                  <a:gd name="T93" fmla="*/ 122 h 411"/>
                  <a:gd name="T94" fmla="*/ 380 w 383"/>
                  <a:gd name="T95" fmla="*/ 141 h 411"/>
                  <a:gd name="T96" fmla="*/ 372 w 383"/>
                  <a:gd name="T97" fmla="*/ 154 h 411"/>
                  <a:gd name="T98" fmla="*/ 355 w 383"/>
                  <a:gd name="T99" fmla="*/ 169 h 411"/>
                  <a:gd name="T100" fmla="*/ 314 w 383"/>
                  <a:gd name="T101" fmla="*/ 199 h 411"/>
                  <a:gd name="T102" fmla="*/ 275 w 383"/>
                  <a:gd name="T103" fmla="*/ 229 h 411"/>
                  <a:gd name="T104" fmla="*/ 271 w 383"/>
                  <a:gd name="T105" fmla="*/ 238 h 411"/>
                  <a:gd name="T106" fmla="*/ 254 w 383"/>
                  <a:gd name="T107" fmla="*/ 310 h 411"/>
                  <a:gd name="T108" fmla="*/ 250 w 383"/>
                  <a:gd name="T109" fmla="*/ 320 h 411"/>
                  <a:gd name="T110" fmla="*/ 247 w 383"/>
                  <a:gd name="T111" fmla="*/ 325 h 411"/>
                  <a:gd name="T112" fmla="*/ 173 w 383"/>
                  <a:gd name="T113" fmla="*/ 386 h 411"/>
                  <a:gd name="T114" fmla="*/ 95 w 383"/>
                  <a:gd name="T115" fmla="*/ 410 h 411"/>
                  <a:gd name="T116" fmla="*/ 88 w 383"/>
                  <a:gd name="T117" fmla="*/ 411 h 411"/>
                  <a:gd name="T118" fmla="*/ 83 w 383"/>
                  <a:gd name="T119" fmla="*/ 4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3" h="411">
                    <a:moveTo>
                      <a:pt x="83" y="410"/>
                    </a:moveTo>
                    <a:cubicBezTo>
                      <a:pt x="89" y="396"/>
                      <a:pt x="96" y="385"/>
                      <a:pt x="111" y="380"/>
                    </a:cubicBezTo>
                    <a:cubicBezTo>
                      <a:pt x="120" y="378"/>
                      <a:pt x="128" y="375"/>
                      <a:pt x="136" y="371"/>
                    </a:cubicBezTo>
                    <a:cubicBezTo>
                      <a:pt x="168" y="355"/>
                      <a:pt x="188" y="328"/>
                      <a:pt x="198" y="294"/>
                    </a:cubicBezTo>
                    <a:cubicBezTo>
                      <a:pt x="199" y="289"/>
                      <a:pt x="200" y="284"/>
                      <a:pt x="201" y="280"/>
                    </a:cubicBezTo>
                    <a:cubicBezTo>
                      <a:pt x="202" y="275"/>
                      <a:pt x="201" y="274"/>
                      <a:pt x="197" y="274"/>
                    </a:cubicBezTo>
                    <a:cubicBezTo>
                      <a:pt x="186" y="275"/>
                      <a:pt x="176" y="278"/>
                      <a:pt x="166" y="283"/>
                    </a:cubicBezTo>
                    <a:cubicBezTo>
                      <a:pt x="159" y="286"/>
                      <a:pt x="152" y="289"/>
                      <a:pt x="144" y="291"/>
                    </a:cubicBezTo>
                    <a:cubicBezTo>
                      <a:pt x="136" y="294"/>
                      <a:pt x="130" y="300"/>
                      <a:pt x="123" y="305"/>
                    </a:cubicBezTo>
                    <a:cubicBezTo>
                      <a:pt x="105" y="321"/>
                      <a:pt x="84" y="334"/>
                      <a:pt x="62" y="344"/>
                    </a:cubicBezTo>
                    <a:cubicBezTo>
                      <a:pt x="53" y="348"/>
                      <a:pt x="43" y="351"/>
                      <a:pt x="34" y="353"/>
                    </a:cubicBezTo>
                    <a:cubicBezTo>
                      <a:pt x="24" y="356"/>
                      <a:pt x="15" y="352"/>
                      <a:pt x="9" y="344"/>
                    </a:cubicBezTo>
                    <a:cubicBezTo>
                      <a:pt x="4" y="338"/>
                      <a:pt x="1" y="330"/>
                      <a:pt x="1" y="322"/>
                    </a:cubicBezTo>
                    <a:cubicBezTo>
                      <a:pt x="1" y="310"/>
                      <a:pt x="0" y="299"/>
                      <a:pt x="0" y="288"/>
                    </a:cubicBezTo>
                    <a:cubicBezTo>
                      <a:pt x="0" y="286"/>
                      <a:pt x="0" y="284"/>
                      <a:pt x="1" y="283"/>
                    </a:cubicBezTo>
                    <a:cubicBezTo>
                      <a:pt x="1" y="280"/>
                      <a:pt x="4" y="279"/>
                      <a:pt x="6" y="282"/>
                    </a:cubicBezTo>
                    <a:cubicBezTo>
                      <a:pt x="7" y="283"/>
                      <a:pt x="7" y="284"/>
                      <a:pt x="8" y="285"/>
                    </a:cubicBezTo>
                    <a:cubicBezTo>
                      <a:pt x="9" y="286"/>
                      <a:pt x="9" y="288"/>
                      <a:pt x="10" y="290"/>
                    </a:cubicBezTo>
                    <a:cubicBezTo>
                      <a:pt x="16" y="297"/>
                      <a:pt x="23" y="301"/>
                      <a:pt x="32" y="298"/>
                    </a:cubicBezTo>
                    <a:cubicBezTo>
                      <a:pt x="37" y="297"/>
                      <a:pt x="41" y="295"/>
                      <a:pt x="46" y="293"/>
                    </a:cubicBezTo>
                    <a:cubicBezTo>
                      <a:pt x="48" y="292"/>
                      <a:pt x="51" y="291"/>
                      <a:pt x="53" y="291"/>
                    </a:cubicBezTo>
                    <a:cubicBezTo>
                      <a:pt x="58" y="292"/>
                      <a:pt x="61" y="290"/>
                      <a:pt x="65" y="288"/>
                    </a:cubicBezTo>
                    <a:cubicBezTo>
                      <a:pt x="77" y="282"/>
                      <a:pt x="89" y="275"/>
                      <a:pt x="100" y="268"/>
                    </a:cubicBezTo>
                    <a:cubicBezTo>
                      <a:pt x="118" y="258"/>
                      <a:pt x="137" y="251"/>
                      <a:pt x="156" y="244"/>
                    </a:cubicBezTo>
                    <a:cubicBezTo>
                      <a:pt x="169" y="239"/>
                      <a:pt x="183" y="234"/>
                      <a:pt x="197" y="229"/>
                    </a:cubicBezTo>
                    <a:cubicBezTo>
                      <a:pt x="199" y="228"/>
                      <a:pt x="201" y="227"/>
                      <a:pt x="203" y="226"/>
                    </a:cubicBezTo>
                    <a:cubicBezTo>
                      <a:pt x="212" y="222"/>
                      <a:pt x="218" y="215"/>
                      <a:pt x="219" y="204"/>
                    </a:cubicBezTo>
                    <a:cubicBezTo>
                      <a:pt x="221" y="178"/>
                      <a:pt x="223" y="151"/>
                      <a:pt x="222" y="124"/>
                    </a:cubicBezTo>
                    <a:cubicBezTo>
                      <a:pt x="221" y="105"/>
                      <a:pt x="218" y="87"/>
                      <a:pt x="210" y="69"/>
                    </a:cubicBezTo>
                    <a:cubicBezTo>
                      <a:pt x="205" y="58"/>
                      <a:pt x="201" y="47"/>
                      <a:pt x="197" y="36"/>
                    </a:cubicBezTo>
                    <a:cubicBezTo>
                      <a:pt x="194" y="28"/>
                      <a:pt x="193" y="19"/>
                      <a:pt x="194" y="10"/>
                    </a:cubicBezTo>
                    <a:cubicBezTo>
                      <a:pt x="194" y="4"/>
                      <a:pt x="199" y="0"/>
                      <a:pt x="205" y="2"/>
                    </a:cubicBezTo>
                    <a:cubicBezTo>
                      <a:pt x="213" y="4"/>
                      <a:pt x="222" y="5"/>
                      <a:pt x="230" y="7"/>
                    </a:cubicBezTo>
                    <a:cubicBezTo>
                      <a:pt x="233" y="7"/>
                      <a:pt x="235" y="9"/>
                      <a:pt x="237" y="10"/>
                    </a:cubicBezTo>
                    <a:cubicBezTo>
                      <a:pt x="241" y="13"/>
                      <a:pt x="244" y="16"/>
                      <a:pt x="248" y="19"/>
                    </a:cubicBezTo>
                    <a:cubicBezTo>
                      <a:pt x="253" y="23"/>
                      <a:pt x="259" y="26"/>
                      <a:pt x="265" y="29"/>
                    </a:cubicBezTo>
                    <a:cubicBezTo>
                      <a:pt x="274" y="33"/>
                      <a:pt x="279" y="40"/>
                      <a:pt x="280" y="49"/>
                    </a:cubicBezTo>
                    <a:cubicBezTo>
                      <a:pt x="280" y="55"/>
                      <a:pt x="280" y="60"/>
                      <a:pt x="278" y="66"/>
                    </a:cubicBezTo>
                    <a:cubicBezTo>
                      <a:pt x="277" y="68"/>
                      <a:pt x="275" y="70"/>
                      <a:pt x="273" y="72"/>
                    </a:cubicBezTo>
                    <a:cubicBezTo>
                      <a:pt x="271" y="74"/>
                      <a:pt x="270" y="75"/>
                      <a:pt x="270" y="77"/>
                    </a:cubicBezTo>
                    <a:cubicBezTo>
                      <a:pt x="271" y="104"/>
                      <a:pt x="271" y="131"/>
                      <a:pt x="271" y="158"/>
                    </a:cubicBezTo>
                    <a:cubicBezTo>
                      <a:pt x="272" y="165"/>
                      <a:pt x="272" y="172"/>
                      <a:pt x="273" y="179"/>
                    </a:cubicBezTo>
                    <a:cubicBezTo>
                      <a:pt x="274" y="183"/>
                      <a:pt x="275" y="184"/>
                      <a:pt x="278" y="182"/>
                    </a:cubicBezTo>
                    <a:cubicBezTo>
                      <a:pt x="291" y="176"/>
                      <a:pt x="303" y="170"/>
                      <a:pt x="313" y="160"/>
                    </a:cubicBezTo>
                    <a:cubicBezTo>
                      <a:pt x="317" y="155"/>
                      <a:pt x="321" y="150"/>
                      <a:pt x="325" y="144"/>
                    </a:cubicBezTo>
                    <a:cubicBezTo>
                      <a:pt x="330" y="138"/>
                      <a:pt x="335" y="132"/>
                      <a:pt x="341" y="128"/>
                    </a:cubicBezTo>
                    <a:cubicBezTo>
                      <a:pt x="350" y="122"/>
                      <a:pt x="359" y="120"/>
                      <a:pt x="369" y="122"/>
                    </a:cubicBezTo>
                    <a:cubicBezTo>
                      <a:pt x="379" y="124"/>
                      <a:pt x="383" y="131"/>
                      <a:pt x="380" y="141"/>
                    </a:cubicBezTo>
                    <a:cubicBezTo>
                      <a:pt x="379" y="146"/>
                      <a:pt x="376" y="151"/>
                      <a:pt x="372" y="154"/>
                    </a:cubicBezTo>
                    <a:cubicBezTo>
                      <a:pt x="367" y="160"/>
                      <a:pt x="361" y="165"/>
                      <a:pt x="355" y="169"/>
                    </a:cubicBezTo>
                    <a:cubicBezTo>
                      <a:pt x="341" y="178"/>
                      <a:pt x="328" y="189"/>
                      <a:pt x="314" y="199"/>
                    </a:cubicBezTo>
                    <a:cubicBezTo>
                      <a:pt x="301" y="209"/>
                      <a:pt x="289" y="219"/>
                      <a:pt x="275" y="229"/>
                    </a:cubicBezTo>
                    <a:cubicBezTo>
                      <a:pt x="272" y="232"/>
                      <a:pt x="271" y="234"/>
                      <a:pt x="271" y="238"/>
                    </a:cubicBezTo>
                    <a:cubicBezTo>
                      <a:pt x="267" y="263"/>
                      <a:pt x="262" y="287"/>
                      <a:pt x="254" y="310"/>
                    </a:cubicBezTo>
                    <a:cubicBezTo>
                      <a:pt x="253" y="314"/>
                      <a:pt x="251" y="317"/>
                      <a:pt x="250" y="320"/>
                    </a:cubicBezTo>
                    <a:cubicBezTo>
                      <a:pt x="249" y="322"/>
                      <a:pt x="249" y="324"/>
                      <a:pt x="247" y="325"/>
                    </a:cubicBezTo>
                    <a:cubicBezTo>
                      <a:pt x="226" y="349"/>
                      <a:pt x="202" y="371"/>
                      <a:pt x="173" y="386"/>
                    </a:cubicBezTo>
                    <a:cubicBezTo>
                      <a:pt x="149" y="400"/>
                      <a:pt x="123" y="408"/>
                      <a:pt x="95" y="410"/>
                    </a:cubicBezTo>
                    <a:cubicBezTo>
                      <a:pt x="93" y="410"/>
                      <a:pt x="90" y="411"/>
                      <a:pt x="88" y="411"/>
                    </a:cubicBezTo>
                    <a:cubicBezTo>
                      <a:pt x="87" y="411"/>
                      <a:pt x="85" y="411"/>
                      <a:pt x="83"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0" name="Freeform 11">
                <a:extLst>
                  <a:ext uri="{FF2B5EF4-FFF2-40B4-BE49-F238E27FC236}">
                    <a16:creationId xmlns:a16="http://schemas.microsoft.com/office/drawing/2014/main" id="{3039E95C-D1CC-46F7-9248-92AECF3DF875}"/>
                  </a:ext>
                </a:extLst>
              </p:cNvPr>
              <p:cNvSpPr>
                <a:spLocks noEditPoints="1"/>
              </p:cNvSpPr>
              <p:nvPr/>
            </p:nvSpPr>
            <p:spPr bwMode="auto">
              <a:xfrm>
                <a:off x="4606634" y="2270052"/>
                <a:ext cx="551054" cy="1278318"/>
              </a:xfrm>
              <a:custGeom>
                <a:avLst/>
                <a:gdLst>
                  <a:gd name="T0" fmla="*/ 127 w 193"/>
                  <a:gd name="T1" fmla="*/ 371 h 449"/>
                  <a:gd name="T2" fmla="*/ 63 w 193"/>
                  <a:gd name="T3" fmla="*/ 417 h 449"/>
                  <a:gd name="T4" fmla="*/ 47 w 193"/>
                  <a:gd name="T5" fmla="*/ 433 h 449"/>
                  <a:gd name="T6" fmla="*/ 7 w 193"/>
                  <a:gd name="T7" fmla="*/ 434 h 449"/>
                  <a:gd name="T8" fmla="*/ 1 w 193"/>
                  <a:gd name="T9" fmla="*/ 383 h 449"/>
                  <a:gd name="T10" fmla="*/ 33 w 193"/>
                  <a:gd name="T11" fmla="*/ 331 h 449"/>
                  <a:gd name="T12" fmla="*/ 49 w 193"/>
                  <a:gd name="T13" fmla="*/ 286 h 449"/>
                  <a:gd name="T14" fmla="*/ 50 w 193"/>
                  <a:gd name="T15" fmla="*/ 233 h 449"/>
                  <a:gd name="T16" fmla="*/ 38 w 193"/>
                  <a:gd name="T17" fmla="*/ 207 h 449"/>
                  <a:gd name="T18" fmla="*/ 54 w 193"/>
                  <a:gd name="T19" fmla="*/ 201 h 449"/>
                  <a:gd name="T20" fmla="*/ 75 w 193"/>
                  <a:gd name="T21" fmla="*/ 209 h 449"/>
                  <a:gd name="T22" fmla="*/ 107 w 193"/>
                  <a:gd name="T23" fmla="*/ 223 h 449"/>
                  <a:gd name="T24" fmla="*/ 126 w 193"/>
                  <a:gd name="T25" fmla="*/ 233 h 449"/>
                  <a:gd name="T26" fmla="*/ 133 w 193"/>
                  <a:gd name="T27" fmla="*/ 231 h 449"/>
                  <a:gd name="T28" fmla="*/ 135 w 193"/>
                  <a:gd name="T29" fmla="*/ 200 h 449"/>
                  <a:gd name="T30" fmla="*/ 133 w 193"/>
                  <a:gd name="T31" fmla="*/ 99 h 449"/>
                  <a:gd name="T32" fmla="*/ 105 w 193"/>
                  <a:gd name="T33" fmla="*/ 55 h 449"/>
                  <a:gd name="T34" fmla="*/ 77 w 193"/>
                  <a:gd name="T35" fmla="*/ 9 h 449"/>
                  <a:gd name="T36" fmla="*/ 95 w 193"/>
                  <a:gd name="T37" fmla="*/ 6 h 449"/>
                  <a:gd name="T38" fmla="*/ 165 w 193"/>
                  <a:gd name="T39" fmla="*/ 52 h 449"/>
                  <a:gd name="T40" fmla="*/ 189 w 193"/>
                  <a:gd name="T41" fmla="*/ 83 h 449"/>
                  <a:gd name="T42" fmla="*/ 189 w 193"/>
                  <a:gd name="T43" fmla="*/ 292 h 449"/>
                  <a:gd name="T44" fmla="*/ 165 w 193"/>
                  <a:gd name="T45" fmla="*/ 409 h 449"/>
                  <a:gd name="T46" fmla="*/ 145 w 193"/>
                  <a:gd name="T47" fmla="*/ 428 h 449"/>
                  <a:gd name="T48" fmla="*/ 134 w 193"/>
                  <a:gd name="T49" fmla="*/ 415 h 449"/>
                  <a:gd name="T50" fmla="*/ 131 w 193"/>
                  <a:gd name="T51" fmla="*/ 367 h 449"/>
                  <a:gd name="T52" fmla="*/ 124 w 193"/>
                  <a:gd name="T53" fmla="*/ 264 h 449"/>
                  <a:gd name="T54" fmla="*/ 102 w 193"/>
                  <a:gd name="T55" fmla="*/ 280 h 449"/>
                  <a:gd name="T56" fmla="*/ 81 w 193"/>
                  <a:gd name="T57" fmla="*/ 296 h 449"/>
                  <a:gd name="T58" fmla="*/ 59 w 193"/>
                  <a:gd name="T59" fmla="*/ 331 h 449"/>
                  <a:gd name="T60" fmla="*/ 31 w 193"/>
                  <a:gd name="T61" fmla="*/ 373 h 449"/>
                  <a:gd name="T62" fmla="*/ 46 w 193"/>
                  <a:gd name="T63" fmla="*/ 382 h 449"/>
                  <a:gd name="T64" fmla="*/ 78 w 193"/>
                  <a:gd name="T65" fmla="*/ 363 h 449"/>
                  <a:gd name="T66" fmla="*/ 114 w 193"/>
                  <a:gd name="T67" fmla="*/ 346 h 449"/>
                  <a:gd name="T68" fmla="*/ 133 w 193"/>
                  <a:gd name="T69" fmla="*/ 325 h 449"/>
                  <a:gd name="T70" fmla="*/ 132 w 193"/>
                  <a:gd name="T71" fmla="*/ 2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 h="449">
                    <a:moveTo>
                      <a:pt x="131" y="367"/>
                    </a:moveTo>
                    <a:cubicBezTo>
                      <a:pt x="129" y="369"/>
                      <a:pt x="128" y="370"/>
                      <a:pt x="127" y="371"/>
                    </a:cubicBezTo>
                    <a:cubicBezTo>
                      <a:pt x="112" y="385"/>
                      <a:pt x="97" y="397"/>
                      <a:pt x="80" y="408"/>
                    </a:cubicBezTo>
                    <a:cubicBezTo>
                      <a:pt x="74" y="411"/>
                      <a:pt x="69" y="414"/>
                      <a:pt x="63" y="417"/>
                    </a:cubicBezTo>
                    <a:cubicBezTo>
                      <a:pt x="61" y="419"/>
                      <a:pt x="59" y="420"/>
                      <a:pt x="57" y="422"/>
                    </a:cubicBezTo>
                    <a:cubicBezTo>
                      <a:pt x="54" y="426"/>
                      <a:pt x="50" y="430"/>
                      <a:pt x="47" y="433"/>
                    </a:cubicBezTo>
                    <a:cubicBezTo>
                      <a:pt x="44" y="436"/>
                      <a:pt x="41" y="439"/>
                      <a:pt x="38" y="441"/>
                    </a:cubicBezTo>
                    <a:cubicBezTo>
                      <a:pt x="27" y="449"/>
                      <a:pt x="13" y="446"/>
                      <a:pt x="7" y="434"/>
                    </a:cubicBezTo>
                    <a:cubicBezTo>
                      <a:pt x="4" y="428"/>
                      <a:pt x="2" y="421"/>
                      <a:pt x="1" y="415"/>
                    </a:cubicBezTo>
                    <a:cubicBezTo>
                      <a:pt x="0" y="404"/>
                      <a:pt x="0" y="394"/>
                      <a:pt x="1" y="383"/>
                    </a:cubicBezTo>
                    <a:cubicBezTo>
                      <a:pt x="2" y="379"/>
                      <a:pt x="3" y="374"/>
                      <a:pt x="7" y="372"/>
                    </a:cubicBezTo>
                    <a:cubicBezTo>
                      <a:pt x="20" y="361"/>
                      <a:pt x="28" y="346"/>
                      <a:pt x="33" y="331"/>
                    </a:cubicBezTo>
                    <a:cubicBezTo>
                      <a:pt x="36" y="325"/>
                      <a:pt x="37" y="319"/>
                      <a:pt x="39" y="313"/>
                    </a:cubicBezTo>
                    <a:cubicBezTo>
                      <a:pt x="42" y="304"/>
                      <a:pt x="45" y="294"/>
                      <a:pt x="49" y="286"/>
                    </a:cubicBezTo>
                    <a:cubicBezTo>
                      <a:pt x="56" y="272"/>
                      <a:pt x="56" y="258"/>
                      <a:pt x="53" y="244"/>
                    </a:cubicBezTo>
                    <a:cubicBezTo>
                      <a:pt x="52" y="240"/>
                      <a:pt x="51" y="237"/>
                      <a:pt x="50" y="233"/>
                    </a:cubicBezTo>
                    <a:cubicBezTo>
                      <a:pt x="49" y="229"/>
                      <a:pt x="47" y="225"/>
                      <a:pt x="44" y="221"/>
                    </a:cubicBezTo>
                    <a:cubicBezTo>
                      <a:pt x="42" y="217"/>
                      <a:pt x="39" y="212"/>
                      <a:pt x="38" y="207"/>
                    </a:cubicBezTo>
                    <a:cubicBezTo>
                      <a:pt x="36" y="202"/>
                      <a:pt x="38" y="199"/>
                      <a:pt x="44" y="199"/>
                    </a:cubicBezTo>
                    <a:cubicBezTo>
                      <a:pt x="48" y="199"/>
                      <a:pt x="51" y="199"/>
                      <a:pt x="54" y="201"/>
                    </a:cubicBezTo>
                    <a:cubicBezTo>
                      <a:pt x="55" y="202"/>
                      <a:pt x="56" y="203"/>
                      <a:pt x="57" y="203"/>
                    </a:cubicBezTo>
                    <a:cubicBezTo>
                      <a:pt x="62" y="208"/>
                      <a:pt x="68" y="209"/>
                      <a:pt x="75" y="209"/>
                    </a:cubicBezTo>
                    <a:cubicBezTo>
                      <a:pt x="83" y="209"/>
                      <a:pt x="90" y="212"/>
                      <a:pt x="96" y="218"/>
                    </a:cubicBezTo>
                    <a:cubicBezTo>
                      <a:pt x="99" y="221"/>
                      <a:pt x="103" y="223"/>
                      <a:pt x="107" y="223"/>
                    </a:cubicBezTo>
                    <a:cubicBezTo>
                      <a:pt x="110" y="223"/>
                      <a:pt x="112" y="224"/>
                      <a:pt x="115" y="225"/>
                    </a:cubicBezTo>
                    <a:cubicBezTo>
                      <a:pt x="120" y="226"/>
                      <a:pt x="124" y="229"/>
                      <a:pt x="126" y="233"/>
                    </a:cubicBezTo>
                    <a:cubicBezTo>
                      <a:pt x="126" y="234"/>
                      <a:pt x="127" y="235"/>
                      <a:pt x="128" y="236"/>
                    </a:cubicBezTo>
                    <a:cubicBezTo>
                      <a:pt x="131" y="236"/>
                      <a:pt x="132" y="234"/>
                      <a:pt x="133" y="231"/>
                    </a:cubicBezTo>
                    <a:cubicBezTo>
                      <a:pt x="134" y="229"/>
                      <a:pt x="134" y="227"/>
                      <a:pt x="134" y="225"/>
                    </a:cubicBezTo>
                    <a:cubicBezTo>
                      <a:pt x="134" y="217"/>
                      <a:pt x="134" y="208"/>
                      <a:pt x="135" y="200"/>
                    </a:cubicBezTo>
                    <a:cubicBezTo>
                      <a:pt x="137" y="176"/>
                      <a:pt x="139" y="151"/>
                      <a:pt x="137" y="127"/>
                    </a:cubicBezTo>
                    <a:cubicBezTo>
                      <a:pt x="137" y="118"/>
                      <a:pt x="135" y="109"/>
                      <a:pt x="133" y="99"/>
                    </a:cubicBezTo>
                    <a:cubicBezTo>
                      <a:pt x="132" y="90"/>
                      <a:pt x="127" y="81"/>
                      <a:pt x="121" y="74"/>
                    </a:cubicBezTo>
                    <a:cubicBezTo>
                      <a:pt x="116" y="67"/>
                      <a:pt x="111" y="61"/>
                      <a:pt x="105" y="55"/>
                    </a:cubicBezTo>
                    <a:cubicBezTo>
                      <a:pt x="98" y="46"/>
                      <a:pt x="90" y="36"/>
                      <a:pt x="83" y="27"/>
                    </a:cubicBezTo>
                    <a:cubicBezTo>
                      <a:pt x="79" y="22"/>
                      <a:pt x="77" y="15"/>
                      <a:pt x="77" y="9"/>
                    </a:cubicBezTo>
                    <a:cubicBezTo>
                      <a:pt x="77" y="3"/>
                      <a:pt x="80" y="0"/>
                      <a:pt x="86" y="2"/>
                    </a:cubicBezTo>
                    <a:cubicBezTo>
                      <a:pt x="89" y="2"/>
                      <a:pt x="92" y="4"/>
                      <a:pt x="95" y="6"/>
                    </a:cubicBezTo>
                    <a:cubicBezTo>
                      <a:pt x="105" y="15"/>
                      <a:pt x="116" y="22"/>
                      <a:pt x="128" y="28"/>
                    </a:cubicBezTo>
                    <a:cubicBezTo>
                      <a:pt x="141" y="35"/>
                      <a:pt x="154" y="43"/>
                      <a:pt x="165" y="52"/>
                    </a:cubicBezTo>
                    <a:cubicBezTo>
                      <a:pt x="172" y="58"/>
                      <a:pt x="179" y="64"/>
                      <a:pt x="184" y="72"/>
                    </a:cubicBezTo>
                    <a:cubicBezTo>
                      <a:pt x="186" y="75"/>
                      <a:pt x="188" y="78"/>
                      <a:pt x="189" y="83"/>
                    </a:cubicBezTo>
                    <a:cubicBezTo>
                      <a:pt x="192" y="122"/>
                      <a:pt x="193" y="162"/>
                      <a:pt x="193" y="202"/>
                    </a:cubicBezTo>
                    <a:cubicBezTo>
                      <a:pt x="193" y="232"/>
                      <a:pt x="192" y="262"/>
                      <a:pt x="189" y="292"/>
                    </a:cubicBezTo>
                    <a:cubicBezTo>
                      <a:pt x="186" y="321"/>
                      <a:pt x="183" y="350"/>
                      <a:pt x="176" y="378"/>
                    </a:cubicBezTo>
                    <a:cubicBezTo>
                      <a:pt x="173" y="388"/>
                      <a:pt x="170" y="399"/>
                      <a:pt x="165" y="409"/>
                    </a:cubicBezTo>
                    <a:cubicBezTo>
                      <a:pt x="162" y="414"/>
                      <a:pt x="159" y="419"/>
                      <a:pt x="155" y="423"/>
                    </a:cubicBezTo>
                    <a:cubicBezTo>
                      <a:pt x="152" y="426"/>
                      <a:pt x="149" y="428"/>
                      <a:pt x="145" y="428"/>
                    </a:cubicBezTo>
                    <a:cubicBezTo>
                      <a:pt x="140" y="429"/>
                      <a:pt x="136" y="427"/>
                      <a:pt x="135" y="422"/>
                    </a:cubicBezTo>
                    <a:cubicBezTo>
                      <a:pt x="135" y="420"/>
                      <a:pt x="135" y="418"/>
                      <a:pt x="134" y="415"/>
                    </a:cubicBezTo>
                    <a:cubicBezTo>
                      <a:pt x="134" y="407"/>
                      <a:pt x="135" y="399"/>
                      <a:pt x="135" y="391"/>
                    </a:cubicBezTo>
                    <a:cubicBezTo>
                      <a:pt x="134" y="383"/>
                      <a:pt x="134" y="375"/>
                      <a:pt x="131" y="367"/>
                    </a:cubicBezTo>
                    <a:close/>
                    <a:moveTo>
                      <a:pt x="132" y="255"/>
                    </a:moveTo>
                    <a:cubicBezTo>
                      <a:pt x="127" y="257"/>
                      <a:pt x="125" y="260"/>
                      <a:pt x="124" y="264"/>
                    </a:cubicBezTo>
                    <a:cubicBezTo>
                      <a:pt x="123" y="267"/>
                      <a:pt x="122" y="271"/>
                      <a:pt x="119" y="273"/>
                    </a:cubicBezTo>
                    <a:cubicBezTo>
                      <a:pt x="114" y="277"/>
                      <a:pt x="108" y="280"/>
                      <a:pt x="102" y="280"/>
                    </a:cubicBezTo>
                    <a:cubicBezTo>
                      <a:pt x="97" y="280"/>
                      <a:pt x="94" y="282"/>
                      <a:pt x="91" y="285"/>
                    </a:cubicBezTo>
                    <a:cubicBezTo>
                      <a:pt x="87" y="289"/>
                      <a:pt x="84" y="292"/>
                      <a:pt x="81" y="296"/>
                    </a:cubicBezTo>
                    <a:cubicBezTo>
                      <a:pt x="78" y="299"/>
                      <a:pt x="76" y="302"/>
                      <a:pt x="75" y="305"/>
                    </a:cubicBezTo>
                    <a:cubicBezTo>
                      <a:pt x="71" y="315"/>
                      <a:pt x="66" y="323"/>
                      <a:pt x="59" y="331"/>
                    </a:cubicBezTo>
                    <a:cubicBezTo>
                      <a:pt x="54" y="337"/>
                      <a:pt x="50" y="343"/>
                      <a:pt x="45" y="349"/>
                    </a:cubicBezTo>
                    <a:cubicBezTo>
                      <a:pt x="39" y="356"/>
                      <a:pt x="34" y="364"/>
                      <a:pt x="31" y="373"/>
                    </a:cubicBezTo>
                    <a:cubicBezTo>
                      <a:pt x="29" y="377"/>
                      <a:pt x="29" y="379"/>
                      <a:pt x="34" y="381"/>
                    </a:cubicBezTo>
                    <a:cubicBezTo>
                      <a:pt x="38" y="382"/>
                      <a:pt x="42" y="383"/>
                      <a:pt x="46" y="382"/>
                    </a:cubicBezTo>
                    <a:cubicBezTo>
                      <a:pt x="53" y="381"/>
                      <a:pt x="59" y="378"/>
                      <a:pt x="64" y="374"/>
                    </a:cubicBezTo>
                    <a:cubicBezTo>
                      <a:pt x="69" y="371"/>
                      <a:pt x="73" y="367"/>
                      <a:pt x="78" y="363"/>
                    </a:cubicBezTo>
                    <a:cubicBezTo>
                      <a:pt x="81" y="361"/>
                      <a:pt x="83" y="359"/>
                      <a:pt x="87" y="358"/>
                    </a:cubicBezTo>
                    <a:cubicBezTo>
                      <a:pt x="97" y="356"/>
                      <a:pt x="106" y="351"/>
                      <a:pt x="114" y="346"/>
                    </a:cubicBezTo>
                    <a:cubicBezTo>
                      <a:pt x="119" y="343"/>
                      <a:pt x="123" y="340"/>
                      <a:pt x="127" y="338"/>
                    </a:cubicBezTo>
                    <a:cubicBezTo>
                      <a:pt x="131" y="335"/>
                      <a:pt x="133" y="331"/>
                      <a:pt x="133" y="325"/>
                    </a:cubicBezTo>
                    <a:cubicBezTo>
                      <a:pt x="132" y="304"/>
                      <a:pt x="132" y="282"/>
                      <a:pt x="132" y="260"/>
                    </a:cubicBezTo>
                    <a:cubicBezTo>
                      <a:pt x="132" y="259"/>
                      <a:pt x="132" y="257"/>
                      <a:pt x="132"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1" name="Freeform 12">
                <a:extLst>
                  <a:ext uri="{FF2B5EF4-FFF2-40B4-BE49-F238E27FC236}">
                    <a16:creationId xmlns:a16="http://schemas.microsoft.com/office/drawing/2014/main" id="{D829A78B-B6EB-4549-B14A-40D05309B0CA}"/>
                  </a:ext>
                </a:extLst>
              </p:cNvPr>
              <p:cNvSpPr>
                <a:spLocks/>
              </p:cNvSpPr>
              <p:nvPr/>
            </p:nvSpPr>
            <p:spPr bwMode="auto">
              <a:xfrm>
                <a:off x="5375547" y="2443057"/>
                <a:ext cx="650372" cy="900269"/>
              </a:xfrm>
              <a:custGeom>
                <a:avLst/>
                <a:gdLst>
                  <a:gd name="T0" fmla="*/ 34 w 229"/>
                  <a:gd name="T1" fmla="*/ 0 h 316"/>
                  <a:gd name="T2" fmla="*/ 37 w 229"/>
                  <a:gd name="T3" fmla="*/ 2 h 316"/>
                  <a:gd name="T4" fmla="*/ 69 w 229"/>
                  <a:gd name="T5" fmla="*/ 32 h 316"/>
                  <a:gd name="T6" fmla="*/ 73 w 229"/>
                  <a:gd name="T7" fmla="*/ 38 h 316"/>
                  <a:gd name="T8" fmla="*/ 99 w 229"/>
                  <a:gd name="T9" fmla="*/ 117 h 316"/>
                  <a:gd name="T10" fmla="*/ 101 w 229"/>
                  <a:gd name="T11" fmla="*/ 128 h 316"/>
                  <a:gd name="T12" fmla="*/ 112 w 229"/>
                  <a:gd name="T13" fmla="*/ 132 h 316"/>
                  <a:gd name="T14" fmla="*/ 120 w 229"/>
                  <a:gd name="T15" fmla="*/ 127 h 316"/>
                  <a:gd name="T16" fmla="*/ 145 w 229"/>
                  <a:gd name="T17" fmla="*/ 109 h 316"/>
                  <a:gd name="T18" fmla="*/ 148 w 229"/>
                  <a:gd name="T19" fmla="*/ 103 h 316"/>
                  <a:gd name="T20" fmla="*/ 148 w 229"/>
                  <a:gd name="T21" fmla="*/ 80 h 316"/>
                  <a:gd name="T22" fmla="*/ 159 w 229"/>
                  <a:gd name="T23" fmla="*/ 69 h 316"/>
                  <a:gd name="T24" fmla="*/ 162 w 229"/>
                  <a:gd name="T25" fmla="*/ 71 h 316"/>
                  <a:gd name="T26" fmla="*/ 164 w 229"/>
                  <a:gd name="T27" fmla="*/ 75 h 316"/>
                  <a:gd name="T28" fmla="*/ 171 w 229"/>
                  <a:gd name="T29" fmla="*/ 86 h 316"/>
                  <a:gd name="T30" fmla="*/ 204 w 229"/>
                  <a:gd name="T31" fmla="*/ 104 h 316"/>
                  <a:gd name="T32" fmla="*/ 209 w 229"/>
                  <a:gd name="T33" fmla="*/ 112 h 316"/>
                  <a:gd name="T34" fmla="*/ 169 w 229"/>
                  <a:gd name="T35" fmla="*/ 170 h 316"/>
                  <a:gd name="T36" fmla="*/ 128 w 229"/>
                  <a:gd name="T37" fmla="*/ 175 h 316"/>
                  <a:gd name="T38" fmla="*/ 114 w 229"/>
                  <a:gd name="T39" fmla="*/ 190 h 316"/>
                  <a:gd name="T40" fmla="*/ 115 w 229"/>
                  <a:gd name="T41" fmla="*/ 196 h 316"/>
                  <a:gd name="T42" fmla="*/ 115 w 229"/>
                  <a:gd name="T43" fmla="*/ 219 h 316"/>
                  <a:gd name="T44" fmla="*/ 109 w 229"/>
                  <a:gd name="T45" fmla="*/ 226 h 316"/>
                  <a:gd name="T46" fmla="*/ 89 w 229"/>
                  <a:gd name="T47" fmla="*/ 246 h 316"/>
                  <a:gd name="T48" fmla="*/ 95 w 229"/>
                  <a:gd name="T49" fmla="*/ 260 h 316"/>
                  <a:gd name="T50" fmla="*/ 113 w 229"/>
                  <a:gd name="T51" fmla="*/ 259 h 316"/>
                  <a:gd name="T52" fmla="*/ 148 w 229"/>
                  <a:gd name="T53" fmla="*/ 248 h 316"/>
                  <a:gd name="T54" fmla="*/ 170 w 229"/>
                  <a:gd name="T55" fmla="*/ 243 h 316"/>
                  <a:gd name="T56" fmla="*/ 187 w 229"/>
                  <a:gd name="T57" fmla="*/ 237 h 316"/>
                  <a:gd name="T58" fmla="*/ 212 w 229"/>
                  <a:gd name="T59" fmla="*/ 229 h 316"/>
                  <a:gd name="T60" fmla="*/ 220 w 229"/>
                  <a:gd name="T61" fmla="*/ 229 h 316"/>
                  <a:gd name="T62" fmla="*/ 227 w 229"/>
                  <a:gd name="T63" fmla="*/ 241 h 316"/>
                  <a:gd name="T64" fmla="*/ 214 w 229"/>
                  <a:gd name="T65" fmla="*/ 267 h 316"/>
                  <a:gd name="T66" fmla="*/ 203 w 229"/>
                  <a:gd name="T67" fmla="*/ 277 h 316"/>
                  <a:gd name="T68" fmla="*/ 174 w 229"/>
                  <a:gd name="T69" fmla="*/ 289 h 316"/>
                  <a:gd name="T70" fmla="*/ 140 w 229"/>
                  <a:gd name="T71" fmla="*/ 298 h 316"/>
                  <a:gd name="T72" fmla="*/ 127 w 229"/>
                  <a:gd name="T73" fmla="*/ 298 h 316"/>
                  <a:gd name="T74" fmla="*/ 116 w 229"/>
                  <a:gd name="T75" fmla="*/ 301 h 316"/>
                  <a:gd name="T76" fmla="*/ 55 w 229"/>
                  <a:gd name="T77" fmla="*/ 304 h 316"/>
                  <a:gd name="T78" fmla="*/ 44 w 229"/>
                  <a:gd name="T79" fmla="*/ 292 h 316"/>
                  <a:gd name="T80" fmla="*/ 27 w 229"/>
                  <a:gd name="T81" fmla="*/ 257 h 316"/>
                  <a:gd name="T82" fmla="*/ 25 w 229"/>
                  <a:gd name="T83" fmla="*/ 252 h 316"/>
                  <a:gd name="T84" fmla="*/ 18 w 229"/>
                  <a:gd name="T85" fmla="*/ 217 h 316"/>
                  <a:gd name="T86" fmla="*/ 18 w 229"/>
                  <a:gd name="T87" fmla="*/ 210 h 316"/>
                  <a:gd name="T88" fmla="*/ 1 w 229"/>
                  <a:gd name="T89" fmla="*/ 140 h 316"/>
                  <a:gd name="T90" fmla="*/ 0 w 229"/>
                  <a:gd name="T91" fmla="*/ 134 h 316"/>
                  <a:gd name="T92" fmla="*/ 18 w 229"/>
                  <a:gd name="T93" fmla="*/ 50 h 316"/>
                  <a:gd name="T94" fmla="*/ 32 w 229"/>
                  <a:gd name="T95" fmla="*/ 4 h 316"/>
                  <a:gd name="T96" fmla="*/ 34 w 229"/>
                  <a:gd name="T9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316">
                    <a:moveTo>
                      <a:pt x="34" y="0"/>
                    </a:moveTo>
                    <a:cubicBezTo>
                      <a:pt x="35" y="1"/>
                      <a:pt x="36" y="2"/>
                      <a:pt x="37" y="2"/>
                    </a:cubicBezTo>
                    <a:cubicBezTo>
                      <a:pt x="48" y="12"/>
                      <a:pt x="58" y="22"/>
                      <a:pt x="69" y="32"/>
                    </a:cubicBezTo>
                    <a:cubicBezTo>
                      <a:pt x="71" y="34"/>
                      <a:pt x="72" y="36"/>
                      <a:pt x="73" y="38"/>
                    </a:cubicBezTo>
                    <a:cubicBezTo>
                      <a:pt x="86" y="63"/>
                      <a:pt x="94" y="89"/>
                      <a:pt x="99" y="117"/>
                    </a:cubicBezTo>
                    <a:cubicBezTo>
                      <a:pt x="99" y="120"/>
                      <a:pt x="100" y="124"/>
                      <a:pt x="101" y="128"/>
                    </a:cubicBezTo>
                    <a:cubicBezTo>
                      <a:pt x="103" y="133"/>
                      <a:pt x="107" y="134"/>
                      <a:pt x="112" y="132"/>
                    </a:cubicBezTo>
                    <a:cubicBezTo>
                      <a:pt x="115" y="130"/>
                      <a:pt x="117" y="129"/>
                      <a:pt x="120" y="127"/>
                    </a:cubicBezTo>
                    <a:cubicBezTo>
                      <a:pt x="128" y="121"/>
                      <a:pt x="136" y="115"/>
                      <a:pt x="145" y="109"/>
                    </a:cubicBezTo>
                    <a:cubicBezTo>
                      <a:pt x="147" y="108"/>
                      <a:pt x="148" y="106"/>
                      <a:pt x="148" y="103"/>
                    </a:cubicBezTo>
                    <a:cubicBezTo>
                      <a:pt x="148" y="95"/>
                      <a:pt x="148" y="88"/>
                      <a:pt x="148" y="80"/>
                    </a:cubicBezTo>
                    <a:cubicBezTo>
                      <a:pt x="148" y="75"/>
                      <a:pt x="153" y="69"/>
                      <a:pt x="159" y="69"/>
                    </a:cubicBezTo>
                    <a:cubicBezTo>
                      <a:pt x="160" y="69"/>
                      <a:pt x="162" y="70"/>
                      <a:pt x="162" y="71"/>
                    </a:cubicBezTo>
                    <a:cubicBezTo>
                      <a:pt x="163" y="72"/>
                      <a:pt x="164" y="73"/>
                      <a:pt x="164" y="75"/>
                    </a:cubicBezTo>
                    <a:cubicBezTo>
                      <a:pt x="164" y="79"/>
                      <a:pt x="167" y="83"/>
                      <a:pt x="171" y="86"/>
                    </a:cubicBezTo>
                    <a:cubicBezTo>
                      <a:pt x="181" y="94"/>
                      <a:pt x="192" y="100"/>
                      <a:pt x="204" y="104"/>
                    </a:cubicBezTo>
                    <a:cubicBezTo>
                      <a:pt x="208" y="106"/>
                      <a:pt x="209" y="108"/>
                      <a:pt x="209" y="112"/>
                    </a:cubicBezTo>
                    <a:cubicBezTo>
                      <a:pt x="210" y="140"/>
                      <a:pt x="196" y="160"/>
                      <a:pt x="169" y="170"/>
                    </a:cubicBezTo>
                    <a:cubicBezTo>
                      <a:pt x="156" y="175"/>
                      <a:pt x="142" y="177"/>
                      <a:pt x="128" y="175"/>
                    </a:cubicBezTo>
                    <a:cubicBezTo>
                      <a:pt x="119" y="173"/>
                      <a:pt x="112" y="182"/>
                      <a:pt x="114" y="190"/>
                    </a:cubicBezTo>
                    <a:cubicBezTo>
                      <a:pt x="114" y="192"/>
                      <a:pt x="115" y="194"/>
                      <a:pt x="115" y="196"/>
                    </a:cubicBezTo>
                    <a:cubicBezTo>
                      <a:pt x="118" y="203"/>
                      <a:pt x="118" y="211"/>
                      <a:pt x="115" y="219"/>
                    </a:cubicBezTo>
                    <a:cubicBezTo>
                      <a:pt x="114" y="222"/>
                      <a:pt x="112" y="224"/>
                      <a:pt x="109" y="226"/>
                    </a:cubicBezTo>
                    <a:cubicBezTo>
                      <a:pt x="101" y="231"/>
                      <a:pt x="95" y="238"/>
                      <a:pt x="89" y="246"/>
                    </a:cubicBezTo>
                    <a:cubicBezTo>
                      <a:pt x="84" y="254"/>
                      <a:pt x="85" y="258"/>
                      <a:pt x="95" y="260"/>
                    </a:cubicBezTo>
                    <a:cubicBezTo>
                      <a:pt x="101" y="261"/>
                      <a:pt x="107" y="261"/>
                      <a:pt x="113" y="259"/>
                    </a:cubicBezTo>
                    <a:cubicBezTo>
                      <a:pt x="125" y="256"/>
                      <a:pt x="137" y="252"/>
                      <a:pt x="148" y="248"/>
                    </a:cubicBezTo>
                    <a:cubicBezTo>
                      <a:pt x="155" y="245"/>
                      <a:pt x="162" y="243"/>
                      <a:pt x="170" y="243"/>
                    </a:cubicBezTo>
                    <a:cubicBezTo>
                      <a:pt x="176" y="242"/>
                      <a:pt x="182" y="240"/>
                      <a:pt x="187" y="237"/>
                    </a:cubicBezTo>
                    <a:cubicBezTo>
                      <a:pt x="195" y="234"/>
                      <a:pt x="203" y="230"/>
                      <a:pt x="212" y="229"/>
                    </a:cubicBezTo>
                    <a:cubicBezTo>
                      <a:pt x="214" y="229"/>
                      <a:pt x="217" y="229"/>
                      <a:pt x="220" y="229"/>
                    </a:cubicBezTo>
                    <a:cubicBezTo>
                      <a:pt x="226" y="230"/>
                      <a:pt x="229" y="236"/>
                      <a:pt x="227" y="241"/>
                    </a:cubicBezTo>
                    <a:cubicBezTo>
                      <a:pt x="223" y="250"/>
                      <a:pt x="218" y="259"/>
                      <a:pt x="214" y="267"/>
                    </a:cubicBezTo>
                    <a:cubicBezTo>
                      <a:pt x="211" y="271"/>
                      <a:pt x="207" y="274"/>
                      <a:pt x="203" y="277"/>
                    </a:cubicBezTo>
                    <a:cubicBezTo>
                      <a:pt x="194" y="282"/>
                      <a:pt x="184" y="286"/>
                      <a:pt x="174" y="289"/>
                    </a:cubicBezTo>
                    <a:cubicBezTo>
                      <a:pt x="163" y="292"/>
                      <a:pt x="151" y="295"/>
                      <a:pt x="140" y="298"/>
                    </a:cubicBezTo>
                    <a:cubicBezTo>
                      <a:pt x="136" y="299"/>
                      <a:pt x="131" y="298"/>
                      <a:pt x="127" y="298"/>
                    </a:cubicBezTo>
                    <a:cubicBezTo>
                      <a:pt x="122" y="298"/>
                      <a:pt x="119" y="299"/>
                      <a:pt x="116" y="301"/>
                    </a:cubicBezTo>
                    <a:cubicBezTo>
                      <a:pt x="97" y="315"/>
                      <a:pt x="74" y="316"/>
                      <a:pt x="55" y="304"/>
                    </a:cubicBezTo>
                    <a:cubicBezTo>
                      <a:pt x="51" y="301"/>
                      <a:pt x="47" y="297"/>
                      <a:pt x="44" y="292"/>
                    </a:cubicBezTo>
                    <a:cubicBezTo>
                      <a:pt x="37" y="281"/>
                      <a:pt x="32" y="269"/>
                      <a:pt x="27" y="257"/>
                    </a:cubicBezTo>
                    <a:cubicBezTo>
                      <a:pt x="26" y="255"/>
                      <a:pt x="26" y="254"/>
                      <a:pt x="25" y="252"/>
                    </a:cubicBezTo>
                    <a:cubicBezTo>
                      <a:pt x="20" y="241"/>
                      <a:pt x="17" y="230"/>
                      <a:pt x="18" y="217"/>
                    </a:cubicBezTo>
                    <a:cubicBezTo>
                      <a:pt x="19" y="215"/>
                      <a:pt x="18" y="213"/>
                      <a:pt x="18" y="210"/>
                    </a:cubicBezTo>
                    <a:cubicBezTo>
                      <a:pt x="12" y="187"/>
                      <a:pt x="6" y="163"/>
                      <a:pt x="1" y="140"/>
                    </a:cubicBezTo>
                    <a:cubicBezTo>
                      <a:pt x="0" y="138"/>
                      <a:pt x="0" y="136"/>
                      <a:pt x="0" y="134"/>
                    </a:cubicBezTo>
                    <a:cubicBezTo>
                      <a:pt x="6" y="106"/>
                      <a:pt x="12" y="78"/>
                      <a:pt x="18" y="50"/>
                    </a:cubicBezTo>
                    <a:cubicBezTo>
                      <a:pt x="22" y="35"/>
                      <a:pt x="26" y="19"/>
                      <a:pt x="32" y="4"/>
                    </a:cubicBezTo>
                    <a:cubicBezTo>
                      <a:pt x="33" y="2"/>
                      <a:pt x="33" y="1"/>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2" name="Freeform 13">
                <a:extLst>
                  <a:ext uri="{FF2B5EF4-FFF2-40B4-BE49-F238E27FC236}">
                    <a16:creationId xmlns:a16="http://schemas.microsoft.com/office/drawing/2014/main" id="{E842F311-7DA4-44B7-A236-43EEB282428F}"/>
                  </a:ext>
                </a:extLst>
              </p:cNvPr>
              <p:cNvSpPr>
                <a:spLocks/>
              </p:cNvSpPr>
              <p:nvPr/>
            </p:nvSpPr>
            <p:spPr bwMode="auto">
              <a:xfrm>
                <a:off x="6355912" y="2792272"/>
                <a:ext cx="772117" cy="855416"/>
              </a:xfrm>
              <a:custGeom>
                <a:avLst/>
                <a:gdLst>
                  <a:gd name="T0" fmla="*/ 194 w 271"/>
                  <a:gd name="T1" fmla="*/ 98 h 300"/>
                  <a:gd name="T2" fmla="*/ 236 w 271"/>
                  <a:gd name="T3" fmla="*/ 96 h 300"/>
                  <a:gd name="T4" fmla="*/ 237 w 271"/>
                  <a:gd name="T5" fmla="*/ 111 h 300"/>
                  <a:gd name="T6" fmla="*/ 175 w 271"/>
                  <a:gd name="T7" fmla="*/ 150 h 300"/>
                  <a:gd name="T8" fmla="*/ 169 w 271"/>
                  <a:gd name="T9" fmla="*/ 195 h 300"/>
                  <a:gd name="T10" fmla="*/ 177 w 271"/>
                  <a:gd name="T11" fmla="*/ 299 h 300"/>
                  <a:gd name="T12" fmla="*/ 159 w 271"/>
                  <a:gd name="T13" fmla="*/ 285 h 300"/>
                  <a:gd name="T14" fmla="*/ 150 w 271"/>
                  <a:gd name="T15" fmla="*/ 266 h 300"/>
                  <a:gd name="T16" fmla="*/ 133 w 271"/>
                  <a:gd name="T17" fmla="*/ 260 h 300"/>
                  <a:gd name="T18" fmla="*/ 132 w 271"/>
                  <a:gd name="T19" fmla="*/ 243 h 300"/>
                  <a:gd name="T20" fmla="*/ 149 w 271"/>
                  <a:gd name="T21" fmla="*/ 232 h 300"/>
                  <a:gd name="T22" fmla="*/ 139 w 271"/>
                  <a:gd name="T23" fmla="*/ 197 h 300"/>
                  <a:gd name="T24" fmla="*/ 117 w 271"/>
                  <a:gd name="T25" fmla="*/ 216 h 300"/>
                  <a:gd name="T26" fmla="*/ 101 w 271"/>
                  <a:gd name="T27" fmla="*/ 235 h 300"/>
                  <a:gd name="T28" fmla="*/ 26 w 271"/>
                  <a:gd name="T29" fmla="*/ 293 h 300"/>
                  <a:gd name="T30" fmla="*/ 0 w 271"/>
                  <a:gd name="T31" fmla="*/ 243 h 300"/>
                  <a:gd name="T32" fmla="*/ 9 w 271"/>
                  <a:gd name="T33" fmla="*/ 237 h 300"/>
                  <a:gd name="T34" fmla="*/ 32 w 271"/>
                  <a:gd name="T35" fmla="*/ 234 h 300"/>
                  <a:gd name="T36" fmla="*/ 59 w 271"/>
                  <a:gd name="T37" fmla="*/ 219 h 300"/>
                  <a:gd name="T38" fmla="*/ 116 w 271"/>
                  <a:gd name="T39" fmla="*/ 185 h 300"/>
                  <a:gd name="T40" fmla="*/ 145 w 271"/>
                  <a:gd name="T41" fmla="*/ 155 h 300"/>
                  <a:gd name="T42" fmla="*/ 133 w 271"/>
                  <a:gd name="T43" fmla="*/ 142 h 300"/>
                  <a:gd name="T44" fmla="*/ 145 w 271"/>
                  <a:gd name="T45" fmla="*/ 112 h 300"/>
                  <a:gd name="T46" fmla="*/ 143 w 271"/>
                  <a:gd name="T47" fmla="*/ 104 h 300"/>
                  <a:gd name="T48" fmla="*/ 124 w 271"/>
                  <a:gd name="T49" fmla="*/ 108 h 300"/>
                  <a:gd name="T50" fmla="*/ 121 w 271"/>
                  <a:gd name="T51" fmla="*/ 140 h 300"/>
                  <a:gd name="T52" fmla="*/ 87 w 271"/>
                  <a:gd name="T53" fmla="*/ 188 h 300"/>
                  <a:gd name="T54" fmla="*/ 73 w 271"/>
                  <a:gd name="T55" fmla="*/ 176 h 300"/>
                  <a:gd name="T56" fmla="*/ 67 w 271"/>
                  <a:gd name="T57" fmla="*/ 159 h 300"/>
                  <a:gd name="T58" fmla="*/ 66 w 271"/>
                  <a:gd name="T59" fmla="*/ 63 h 300"/>
                  <a:gd name="T60" fmla="*/ 72 w 271"/>
                  <a:gd name="T61" fmla="*/ 47 h 300"/>
                  <a:gd name="T62" fmla="*/ 88 w 271"/>
                  <a:gd name="T63" fmla="*/ 55 h 300"/>
                  <a:gd name="T64" fmla="*/ 109 w 271"/>
                  <a:gd name="T65" fmla="*/ 63 h 300"/>
                  <a:gd name="T66" fmla="*/ 160 w 271"/>
                  <a:gd name="T67" fmla="*/ 28 h 300"/>
                  <a:gd name="T68" fmla="*/ 187 w 271"/>
                  <a:gd name="T69" fmla="*/ 16 h 300"/>
                  <a:gd name="T70" fmla="*/ 258 w 271"/>
                  <a:gd name="T71" fmla="*/ 4 h 300"/>
                  <a:gd name="T72" fmla="*/ 271 w 271"/>
                  <a:gd name="T73" fmla="*/ 16 h 300"/>
                  <a:gd name="T74" fmla="*/ 248 w 271"/>
                  <a:gd name="T75" fmla="*/ 37 h 300"/>
                  <a:gd name="T76" fmla="*/ 215 w 271"/>
                  <a:gd name="T77" fmla="*/ 67 h 300"/>
                  <a:gd name="T78" fmla="*/ 186 w 271"/>
                  <a:gd name="T79" fmla="*/ 9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300">
                    <a:moveTo>
                      <a:pt x="185" y="102"/>
                    </a:moveTo>
                    <a:cubicBezTo>
                      <a:pt x="188" y="101"/>
                      <a:pt x="191" y="99"/>
                      <a:pt x="194" y="98"/>
                    </a:cubicBezTo>
                    <a:cubicBezTo>
                      <a:pt x="200" y="94"/>
                      <a:pt x="206" y="91"/>
                      <a:pt x="213" y="90"/>
                    </a:cubicBezTo>
                    <a:cubicBezTo>
                      <a:pt x="221" y="89"/>
                      <a:pt x="229" y="92"/>
                      <a:pt x="236" y="96"/>
                    </a:cubicBezTo>
                    <a:cubicBezTo>
                      <a:pt x="237" y="97"/>
                      <a:pt x="238" y="98"/>
                      <a:pt x="239" y="99"/>
                    </a:cubicBezTo>
                    <a:cubicBezTo>
                      <a:pt x="242" y="103"/>
                      <a:pt x="242" y="108"/>
                      <a:pt x="237" y="111"/>
                    </a:cubicBezTo>
                    <a:cubicBezTo>
                      <a:pt x="220" y="127"/>
                      <a:pt x="200" y="139"/>
                      <a:pt x="179" y="148"/>
                    </a:cubicBezTo>
                    <a:cubicBezTo>
                      <a:pt x="178" y="149"/>
                      <a:pt x="176" y="149"/>
                      <a:pt x="175" y="150"/>
                    </a:cubicBezTo>
                    <a:cubicBezTo>
                      <a:pt x="167" y="153"/>
                      <a:pt x="164" y="159"/>
                      <a:pt x="163" y="168"/>
                    </a:cubicBezTo>
                    <a:cubicBezTo>
                      <a:pt x="163" y="177"/>
                      <a:pt x="165" y="187"/>
                      <a:pt x="169" y="195"/>
                    </a:cubicBezTo>
                    <a:cubicBezTo>
                      <a:pt x="182" y="226"/>
                      <a:pt x="186" y="259"/>
                      <a:pt x="185" y="292"/>
                    </a:cubicBezTo>
                    <a:cubicBezTo>
                      <a:pt x="185" y="298"/>
                      <a:pt x="183" y="300"/>
                      <a:pt x="177" y="299"/>
                    </a:cubicBezTo>
                    <a:cubicBezTo>
                      <a:pt x="171" y="299"/>
                      <a:pt x="165" y="297"/>
                      <a:pt x="161" y="292"/>
                    </a:cubicBezTo>
                    <a:cubicBezTo>
                      <a:pt x="159" y="290"/>
                      <a:pt x="159" y="287"/>
                      <a:pt x="159" y="285"/>
                    </a:cubicBezTo>
                    <a:cubicBezTo>
                      <a:pt x="159" y="284"/>
                      <a:pt x="159" y="282"/>
                      <a:pt x="159" y="281"/>
                    </a:cubicBezTo>
                    <a:cubicBezTo>
                      <a:pt x="159" y="274"/>
                      <a:pt x="156" y="269"/>
                      <a:pt x="150" y="266"/>
                    </a:cubicBezTo>
                    <a:cubicBezTo>
                      <a:pt x="146" y="263"/>
                      <a:pt x="141" y="262"/>
                      <a:pt x="136" y="260"/>
                    </a:cubicBezTo>
                    <a:cubicBezTo>
                      <a:pt x="135" y="260"/>
                      <a:pt x="134" y="260"/>
                      <a:pt x="133" y="260"/>
                    </a:cubicBezTo>
                    <a:cubicBezTo>
                      <a:pt x="129" y="258"/>
                      <a:pt x="126" y="255"/>
                      <a:pt x="126" y="252"/>
                    </a:cubicBezTo>
                    <a:cubicBezTo>
                      <a:pt x="125" y="248"/>
                      <a:pt x="128" y="244"/>
                      <a:pt x="132" y="243"/>
                    </a:cubicBezTo>
                    <a:cubicBezTo>
                      <a:pt x="134" y="242"/>
                      <a:pt x="136" y="242"/>
                      <a:pt x="138" y="242"/>
                    </a:cubicBezTo>
                    <a:cubicBezTo>
                      <a:pt x="144" y="241"/>
                      <a:pt x="147" y="238"/>
                      <a:pt x="149" y="232"/>
                    </a:cubicBezTo>
                    <a:cubicBezTo>
                      <a:pt x="153" y="220"/>
                      <a:pt x="151" y="208"/>
                      <a:pt x="144" y="197"/>
                    </a:cubicBezTo>
                    <a:cubicBezTo>
                      <a:pt x="142" y="195"/>
                      <a:pt x="141" y="195"/>
                      <a:pt x="139" y="197"/>
                    </a:cubicBezTo>
                    <a:cubicBezTo>
                      <a:pt x="138" y="197"/>
                      <a:pt x="137" y="198"/>
                      <a:pt x="136" y="199"/>
                    </a:cubicBezTo>
                    <a:cubicBezTo>
                      <a:pt x="129" y="205"/>
                      <a:pt x="123" y="210"/>
                      <a:pt x="117" y="216"/>
                    </a:cubicBezTo>
                    <a:cubicBezTo>
                      <a:pt x="112" y="220"/>
                      <a:pt x="108" y="225"/>
                      <a:pt x="105" y="231"/>
                    </a:cubicBezTo>
                    <a:cubicBezTo>
                      <a:pt x="104" y="232"/>
                      <a:pt x="103" y="233"/>
                      <a:pt x="101" y="235"/>
                    </a:cubicBezTo>
                    <a:cubicBezTo>
                      <a:pt x="84" y="253"/>
                      <a:pt x="66" y="270"/>
                      <a:pt x="48" y="288"/>
                    </a:cubicBezTo>
                    <a:cubicBezTo>
                      <a:pt x="41" y="296"/>
                      <a:pt x="35" y="297"/>
                      <a:pt x="26" y="293"/>
                    </a:cubicBezTo>
                    <a:cubicBezTo>
                      <a:pt x="20" y="291"/>
                      <a:pt x="16" y="287"/>
                      <a:pt x="13" y="282"/>
                    </a:cubicBezTo>
                    <a:cubicBezTo>
                      <a:pt x="4" y="271"/>
                      <a:pt x="1" y="257"/>
                      <a:pt x="0" y="243"/>
                    </a:cubicBezTo>
                    <a:cubicBezTo>
                      <a:pt x="0" y="240"/>
                      <a:pt x="1" y="239"/>
                      <a:pt x="3" y="239"/>
                    </a:cubicBezTo>
                    <a:cubicBezTo>
                      <a:pt x="5" y="238"/>
                      <a:pt x="7" y="237"/>
                      <a:pt x="9" y="237"/>
                    </a:cubicBezTo>
                    <a:cubicBezTo>
                      <a:pt x="13" y="235"/>
                      <a:pt x="16" y="235"/>
                      <a:pt x="20" y="237"/>
                    </a:cubicBezTo>
                    <a:cubicBezTo>
                      <a:pt x="24" y="239"/>
                      <a:pt x="28" y="238"/>
                      <a:pt x="32" y="234"/>
                    </a:cubicBezTo>
                    <a:cubicBezTo>
                      <a:pt x="34" y="233"/>
                      <a:pt x="37" y="231"/>
                      <a:pt x="39" y="230"/>
                    </a:cubicBezTo>
                    <a:cubicBezTo>
                      <a:pt x="46" y="226"/>
                      <a:pt x="52" y="222"/>
                      <a:pt x="59" y="219"/>
                    </a:cubicBezTo>
                    <a:cubicBezTo>
                      <a:pt x="60" y="218"/>
                      <a:pt x="62" y="217"/>
                      <a:pt x="63" y="216"/>
                    </a:cubicBezTo>
                    <a:cubicBezTo>
                      <a:pt x="81" y="206"/>
                      <a:pt x="98" y="195"/>
                      <a:pt x="116" y="185"/>
                    </a:cubicBezTo>
                    <a:cubicBezTo>
                      <a:pt x="122" y="181"/>
                      <a:pt x="128" y="177"/>
                      <a:pt x="134" y="172"/>
                    </a:cubicBezTo>
                    <a:cubicBezTo>
                      <a:pt x="139" y="168"/>
                      <a:pt x="143" y="163"/>
                      <a:pt x="145" y="155"/>
                    </a:cubicBezTo>
                    <a:cubicBezTo>
                      <a:pt x="143" y="155"/>
                      <a:pt x="142" y="154"/>
                      <a:pt x="140" y="154"/>
                    </a:cubicBezTo>
                    <a:cubicBezTo>
                      <a:pt x="134" y="152"/>
                      <a:pt x="132" y="148"/>
                      <a:pt x="133" y="142"/>
                    </a:cubicBezTo>
                    <a:cubicBezTo>
                      <a:pt x="134" y="140"/>
                      <a:pt x="135" y="137"/>
                      <a:pt x="136" y="135"/>
                    </a:cubicBezTo>
                    <a:cubicBezTo>
                      <a:pt x="139" y="127"/>
                      <a:pt x="142" y="119"/>
                      <a:pt x="145" y="112"/>
                    </a:cubicBezTo>
                    <a:cubicBezTo>
                      <a:pt x="145" y="111"/>
                      <a:pt x="146" y="110"/>
                      <a:pt x="146" y="109"/>
                    </a:cubicBezTo>
                    <a:cubicBezTo>
                      <a:pt x="147" y="105"/>
                      <a:pt x="146" y="104"/>
                      <a:pt x="143" y="104"/>
                    </a:cubicBezTo>
                    <a:cubicBezTo>
                      <a:pt x="140" y="104"/>
                      <a:pt x="138" y="104"/>
                      <a:pt x="135" y="105"/>
                    </a:cubicBezTo>
                    <a:cubicBezTo>
                      <a:pt x="132" y="106"/>
                      <a:pt x="128" y="107"/>
                      <a:pt x="124" y="108"/>
                    </a:cubicBezTo>
                    <a:cubicBezTo>
                      <a:pt x="122" y="109"/>
                      <a:pt x="121" y="111"/>
                      <a:pt x="121" y="113"/>
                    </a:cubicBezTo>
                    <a:cubicBezTo>
                      <a:pt x="121" y="122"/>
                      <a:pt x="121" y="131"/>
                      <a:pt x="121" y="140"/>
                    </a:cubicBezTo>
                    <a:cubicBezTo>
                      <a:pt x="121" y="142"/>
                      <a:pt x="120" y="144"/>
                      <a:pt x="119" y="146"/>
                    </a:cubicBezTo>
                    <a:cubicBezTo>
                      <a:pt x="108" y="160"/>
                      <a:pt x="98" y="174"/>
                      <a:pt x="87" y="188"/>
                    </a:cubicBezTo>
                    <a:cubicBezTo>
                      <a:pt x="87" y="189"/>
                      <a:pt x="86" y="189"/>
                      <a:pt x="86" y="190"/>
                    </a:cubicBezTo>
                    <a:cubicBezTo>
                      <a:pt x="81" y="185"/>
                      <a:pt x="77" y="181"/>
                      <a:pt x="73" y="176"/>
                    </a:cubicBezTo>
                    <a:cubicBezTo>
                      <a:pt x="70" y="173"/>
                      <a:pt x="69" y="170"/>
                      <a:pt x="69" y="166"/>
                    </a:cubicBezTo>
                    <a:cubicBezTo>
                      <a:pt x="68" y="164"/>
                      <a:pt x="68" y="161"/>
                      <a:pt x="67" y="159"/>
                    </a:cubicBezTo>
                    <a:cubicBezTo>
                      <a:pt x="58" y="138"/>
                      <a:pt x="57" y="117"/>
                      <a:pt x="63" y="95"/>
                    </a:cubicBezTo>
                    <a:cubicBezTo>
                      <a:pt x="67" y="84"/>
                      <a:pt x="67" y="74"/>
                      <a:pt x="66" y="63"/>
                    </a:cubicBezTo>
                    <a:cubicBezTo>
                      <a:pt x="66" y="60"/>
                      <a:pt x="66" y="57"/>
                      <a:pt x="66" y="54"/>
                    </a:cubicBezTo>
                    <a:cubicBezTo>
                      <a:pt x="66" y="50"/>
                      <a:pt x="68" y="47"/>
                      <a:pt x="72" y="47"/>
                    </a:cubicBezTo>
                    <a:cubicBezTo>
                      <a:pt x="75" y="46"/>
                      <a:pt x="78" y="47"/>
                      <a:pt x="80" y="48"/>
                    </a:cubicBezTo>
                    <a:cubicBezTo>
                      <a:pt x="83" y="50"/>
                      <a:pt x="85" y="52"/>
                      <a:pt x="88" y="55"/>
                    </a:cubicBezTo>
                    <a:cubicBezTo>
                      <a:pt x="90" y="57"/>
                      <a:pt x="91" y="59"/>
                      <a:pt x="93" y="61"/>
                    </a:cubicBezTo>
                    <a:cubicBezTo>
                      <a:pt x="99" y="66"/>
                      <a:pt x="103" y="67"/>
                      <a:pt x="109" y="63"/>
                    </a:cubicBezTo>
                    <a:cubicBezTo>
                      <a:pt x="117" y="58"/>
                      <a:pt x="125" y="53"/>
                      <a:pt x="133" y="48"/>
                    </a:cubicBezTo>
                    <a:cubicBezTo>
                      <a:pt x="142" y="41"/>
                      <a:pt x="151" y="35"/>
                      <a:pt x="160" y="28"/>
                    </a:cubicBezTo>
                    <a:cubicBezTo>
                      <a:pt x="163" y="25"/>
                      <a:pt x="167" y="24"/>
                      <a:pt x="171" y="23"/>
                    </a:cubicBezTo>
                    <a:cubicBezTo>
                      <a:pt x="177" y="23"/>
                      <a:pt x="182" y="20"/>
                      <a:pt x="187" y="16"/>
                    </a:cubicBezTo>
                    <a:cubicBezTo>
                      <a:pt x="196" y="6"/>
                      <a:pt x="208" y="2"/>
                      <a:pt x="221" y="1"/>
                    </a:cubicBezTo>
                    <a:cubicBezTo>
                      <a:pt x="233" y="0"/>
                      <a:pt x="246" y="0"/>
                      <a:pt x="258" y="4"/>
                    </a:cubicBezTo>
                    <a:cubicBezTo>
                      <a:pt x="261" y="5"/>
                      <a:pt x="264" y="7"/>
                      <a:pt x="267" y="9"/>
                    </a:cubicBezTo>
                    <a:cubicBezTo>
                      <a:pt x="270" y="10"/>
                      <a:pt x="271" y="13"/>
                      <a:pt x="271" y="16"/>
                    </a:cubicBezTo>
                    <a:cubicBezTo>
                      <a:pt x="271" y="18"/>
                      <a:pt x="271" y="19"/>
                      <a:pt x="269" y="21"/>
                    </a:cubicBezTo>
                    <a:cubicBezTo>
                      <a:pt x="262" y="26"/>
                      <a:pt x="255" y="31"/>
                      <a:pt x="248" y="37"/>
                    </a:cubicBezTo>
                    <a:cubicBezTo>
                      <a:pt x="240" y="43"/>
                      <a:pt x="232" y="50"/>
                      <a:pt x="226" y="58"/>
                    </a:cubicBezTo>
                    <a:cubicBezTo>
                      <a:pt x="223" y="62"/>
                      <a:pt x="219" y="65"/>
                      <a:pt x="215" y="67"/>
                    </a:cubicBezTo>
                    <a:cubicBezTo>
                      <a:pt x="213" y="68"/>
                      <a:pt x="212" y="69"/>
                      <a:pt x="211" y="70"/>
                    </a:cubicBezTo>
                    <a:cubicBezTo>
                      <a:pt x="202" y="79"/>
                      <a:pt x="194" y="87"/>
                      <a:pt x="186" y="95"/>
                    </a:cubicBezTo>
                    <a:cubicBezTo>
                      <a:pt x="184" y="97"/>
                      <a:pt x="183" y="99"/>
                      <a:pt x="1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3" name="Freeform 14">
                <a:extLst>
                  <a:ext uri="{FF2B5EF4-FFF2-40B4-BE49-F238E27FC236}">
                    <a16:creationId xmlns:a16="http://schemas.microsoft.com/office/drawing/2014/main" id="{170B97E9-7C5C-402F-9D53-9AA87182C27F}"/>
                  </a:ext>
                </a:extLst>
              </p:cNvPr>
              <p:cNvSpPr>
                <a:spLocks/>
              </p:cNvSpPr>
              <p:nvPr/>
            </p:nvSpPr>
            <p:spPr bwMode="auto">
              <a:xfrm>
                <a:off x="9143222" y="3099837"/>
                <a:ext cx="797747" cy="506201"/>
              </a:xfrm>
              <a:custGeom>
                <a:avLst/>
                <a:gdLst>
                  <a:gd name="T0" fmla="*/ 16 w 280"/>
                  <a:gd name="T1" fmla="*/ 133 h 178"/>
                  <a:gd name="T2" fmla="*/ 14 w 280"/>
                  <a:gd name="T3" fmla="*/ 124 h 178"/>
                  <a:gd name="T4" fmla="*/ 2 w 280"/>
                  <a:gd name="T5" fmla="*/ 103 h 178"/>
                  <a:gd name="T6" fmla="*/ 6 w 280"/>
                  <a:gd name="T7" fmla="*/ 81 h 178"/>
                  <a:gd name="T8" fmla="*/ 16 w 280"/>
                  <a:gd name="T9" fmla="*/ 77 h 178"/>
                  <a:gd name="T10" fmla="*/ 22 w 280"/>
                  <a:gd name="T11" fmla="*/ 77 h 178"/>
                  <a:gd name="T12" fmla="*/ 40 w 280"/>
                  <a:gd name="T13" fmla="*/ 71 h 178"/>
                  <a:gd name="T14" fmla="*/ 54 w 280"/>
                  <a:gd name="T15" fmla="*/ 64 h 178"/>
                  <a:gd name="T16" fmla="*/ 63 w 280"/>
                  <a:gd name="T17" fmla="*/ 61 h 178"/>
                  <a:gd name="T18" fmla="*/ 144 w 280"/>
                  <a:gd name="T19" fmla="*/ 25 h 178"/>
                  <a:gd name="T20" fmla="*/ 169 w 280"/>
                  <a:gd name="T21" fmla="*/ 16 h 178"/>
                  <a:gd name="T22" fmla="*/ 186 w 280"/>
                  <a:gd name="T23" fmla="*/ 13 h 178"/>
                  <a:gd name="T24" fmla="*/ 209 w 280"/>
                  <a:gd name="T25" fmla="*/ 9 h 178"/>
                  <a:gd name="T26" fmla="*/ 224 w 280"/>
                  <a:gd name="T27" fmla="*/ 3 h 178"/>
                  <a:gd name="T28" fmla="*/ 233 w 280"/>
                  <a:gd name="T29" fmla="*/ 0 h 178"/>
                  <a:gd name="T30" fmla="*/ 265 w 280"/>
                  <a:gd name="T31" fmla="*/ 5 h 178"/>
                  <a:gd name="T32" fmla="*/ 274 w 280"/>
                  <a:gd name="T33" fmla="*/ 29 h 178"/>
                  <a:gd name="T34" fmla="*/ 256 w 280"/>
                  <a:gd name="T35" fmla="*/ 50 h 178"/>
                  <a:gd name="T36" fmla="*/ 245 w 280"/>
                  <a:gd name="T37" fmla="*/ 53 h 178"/>
                  <a:gd name="T38" fmla="*/ 220 w 280"/>
                  <a:gd name="T39" fmla="*/ 56 h 178"/>
                  <a:gd name="T40" fmla="*/ 213 w 280"/>
                  <a:gd name="T41" fmla="*/ 58 h 178"/>
                  <a:gd name="T42" fmla="*/ 208 w 280"/>
                  <a:gd name="T43" fmla="*/ 67 h 178"/>
                  <a:gd name="T44" fmla="*/ 210 w 280"/>
                  <a:gd name="T45" fmla="*/ 76 h 178"/>
                  <a:gd name="T46" fmla="*/ 218 w 280"/>
                  <a:gd name="T47" fmla="*/ 92 h 178"/>
                  <a:gd name="T48" fmla="*/ 224 w 280"/>
                  <a:gd name="T49" fmla="*/ 115 h 178"/>
                  <a:gd name="T50" fmla="*/ 220 w 280"/>
                  <a:gd name="T51" fmla="*/ 146 h 178"/>
                  <a:gd name="T52" fmla="*/ 197 w 280"/>
                  <a:gd name="T53" fmla="*/ 163 h 178"/>
                  <a:gd name="T54" fmla="*/ 189 w 280"/>
                  <a:gd name="T55" fmla="*/ 163 h 178"/>
                  <a:gd name="T56" fmla="*/ 181 w 280"/>
                  <a:gd name="T57" fmla="*/ 167 h 178"/>
                  <a:gd name="T58" fmla="*/ 178 w 280"/>
                  <a:gd name="T59" fmla="*/ 170 h 178"/>
                  <a:gd name="T60" fmla="*/ 156 w 280"/>
                  <a:gd name="T61" fmla="*/ 175 h 178"/>
                  <a:gd name="T62" fmla="*/ 140 w 280"/>
                  <a:gd name="T63" fmla="*/ 166 h 178"/>
                  <a:gd name="T64" fmla="*/ 126 w 280"/>
                  <a:gd name="T65" fmla="*/ 162 h 178"/>
                  <a:gd name="T66" fmla="*/ 119 w 280"/>
                  <a:gd name="T67" fmla="*/ 160 h 178"/>
                  <a:gd name="T68" fmla="*/ 113 w 280"/>
                  <a:gd name="T69" fmla="*/ 150 h 178"/>
                  <a:gd name="T70" fmla="*/ 115 w 280"/>
                  <a:gd name="T71" fmla="*/ 147 h 178"/>
                  <a:gd name="T72" fmla="*/ 122 w 280"/>
                  <a:gd name="T73" fmla="*/ 147 h 178"/>
                  <a:gd name="T74" fmla="*/ 166 w 280"/>
                  <a:gd name="T75" fmla="*/ 141 h 178"/>
                  <a:gd name="T76" fmla="*/ 185 w 280"/>
                  <a:gd name="T77" fmla="*/ 129 h 178"/>
                  <a:gd name="T78" fmla="*/ 188 w 280"/>
                  <a:gd name="T79" fmla="*/ 120 h 178"/>
                  <a:gd name="T80" fmla="*/ 185 w 280"/>
                  <a:gd name="T81" fmla="*/ 92 h 178"/>
                  <a:gd name="T82" fmla="*/ 184 w 280"/>
                  <a:gd name="T83" fmla="*/ 77 h 178"/>
                  <a:gd name="T84" fmla="*/ 179 w 280"/>
                  <a:gd name="T85" fmla="*/ 71 h 178"/>
                  <a:gd name="T86" fmla="*/ 163 w 280"/>
                  <a:gd name="T87" fmla="*/ 75 h 178"/>
                  <a:gd name="T88" fmla="*/ 158 w 280"/>
                  <a:gd name="T89" fmla="*/ 79 h 178"/>
                  <a:gd name="T90" fmla="*/ 145 w 280"/>
                  <a:gd name="T91" fmla="*/ 82 h 178"/>
                  <a:gd name="T92" fmla="*/ 116 w 280"/>
                  <a:gd name="T93" fmla="*/ 91 h 178"/>
                  <a:gd name="T94" fmla="*/ 80 w 280"/>
                  <a:gd name="T95" fmla="*/ 118 h 178"/>
                  <a:gd name="T96" fmla="*/ 52 w 280"/>
                  <a:gd name="T97" fmla="*/ 135 h 178"/>
                  <a:gd name="T98" fmla="*/ 22 w 280"/>
                  <a:gd name="T99" fmla="*/ 136 h 178"/>
                  <a:gd name="T100" fmla="*/ 18 w 280"/>
                  <a:gd name="T101" fmla="*/ 134 h 178"/>
                  <a:gd name="T102" fmla="*/ 16 w 280"/>
                  <a:gd name="T103"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0" h="178">
                    <a:moveTo>
                      <a:pt x="16" y="133"/>
                    </a:moveTo>
                    <a:cubicBezTo>
                      <a:pt x="18" y="129"/>
                      <a:pt x="16" y="127"/>
                      <a:pt x="14" y="124"/>
                    </a:cubicBezTo>
                    <a:cubicBezTo>
                      <a:pt x="9" y="118"/>
                      <a:pt x="5" y="111"/>
                      <a:pt x="2" y="103"/>
                    </a:cubicBezTo>
                    <a:cubicBezTo>
                      <a:pt x="0" y="95"/>
                      <a:pt x="1" y="88"/>
                      <a:pt x="6" y="81"/>
                    </a:cubicBezTo>
                    <a:cubicBezTo>
                      <a:pt x="9" y="78"/>
                      <a:pt x="12" y="76"/>
                      <a:pt x="16" y="77"/>
                    </a:cubicBezTo>
                    <a:cubicBezTo>
                      <a:pt x="18" y="77"/>
                      <a:pt x="20" y="76"/>
                      <a:pt x="22" y="77"/>
                    </a:cubicBezTo>
                    <a:cubicBezTo>
                      <a:pt x="29" y="79"/>
                      <a:pt x="36" y="76"/>
                      <a:pt x="40" y="71"/>
                    </a:cubicBezTo>
                    <a:cubicBezTo>
                      <a:pt x="44" y="67"/>
                      <a:pt x="49" y="65"/>
                      <a:pt x="54" y="64"/>
                    </a:cubicBezTo>
                    <a:cubicBezTo>
                      <a:pt x="57" y="64"/>
                      <a:pt x="60" y="62"/>
                      <a:pt x="63" y="61"/>
                    </a:cubicBezTo>
                    <a:cubicBezTo>
                      <a:pt x="89" y="47"/>
                      <a:pt x="116" y="35"/>
                      <a:pt x="144" y="25"/>
                    </a:cubicBezTo>
                    <a:cubicBezTo>
                      <a:pt x="152" y="22"/>
                      <a:pt x="161" y="19"/>
                      <a:pt x="169" y="16"/>
                    </a:cubicBezTo>
                    <a:cubicBezTo>
                      <a:pt x="174" y="14"/>
                      <a:pt x="180" y="14"/>
                      <a:pt x="186" y="13"/>
                    </a:cubicBezTo>
                    <a:cubicBezTo>
                      <a:pt x="194" y="12"/>
                      <a:pt x="201" y="11"/>
                      <a:pt x="209" y="9"/>
                    </a:cubicBezTo>
                    <a:cubicBezTo>
                      <a:pt x="214" y="8"/>
                      <a:pt x="219" y="5"/>
                      <a:pt x="224" y="3"/>
                    </a:cubicBezTo>
                    <a:cubicBezTo>
                      <a:pt x="227" y="1"/>
                      <a:pt x="230" y="0"/>
                      <a:pt x="233" y="0"/>
                    </a:cubicBezTo>
                    <a:cubicBezTo>
                      <a:pt x="244" y="0"/>
                      <a:pt x="255" y="1"/>
                      <a:pt x="265" y="5"/>
                    </a:cubicBezTo>
                    <a:cubicBezTo>
                      <a:pt x="276" y="9"/>
                      <a:pt x="280" y="19"/>
                      <a:pt x="274" y="29"/>
                    </a:cubicBezTo>
                    <a:cubicBezTo>
                      <a:pt x="270" y="38"/>
                      <a:pt x="263" y="45"/>
                      <a:pt x="256" y="50"/>
                    </a:cubicBezTo>
                    <a:cubicBezTo>
                      <a:pt x="252" y="53"/>
                      <a:pt x="249" y="53"/>
                      <a:pt x="245" y="53"/>
                    </a:cubicBezTo>
                    <a:cubicBezTo>
                      <a:pt x="236" y="54"/>
                      <a:pt x="228" y="55"/>
                      <a:pt x="220" y="56"/>
                    </a:cubicBezTo>
                    <a:cubicBezTo>
                      <a:pt x="218" y="57"/>
                      <a:pt x="215" y="57"/>
                      <a:pt x="213" y="58"/>
                    </a:cubicBezTo>
                    <a:cubicBezTo>
                      <a:pt x="209" y="60"/>
                      <a:pt x="208" y="63"/>
                      <a:pt x="208" y="67"/>
                    </a:cubicBezTo>
                    <a:cubicBezTo>
                      <a:pt x="208" y="70"/>
                      <a:pt x="209" y="73"/>
                      <a:pt x="210" y="76"/>
                    </a:cubicBezTo>
                    <a:cubicBezTo>
                      <a:pt x="213" y="82"/>
                      <a:pt x="215" y="87"/>
                      <a:pt x="218" y="92"/>
                    </a:cubicBezTo>
                    <a:cubicBezTo>
                      <a:pt x="221" y="100"/>
                      <a:pt x="224" y="107"/>
                      <a:pt x="224" y="115"/>
                    </a:cubicBezTo>
                    <a:cubicBezTo>
                      <a:pt x="224" y="126"/>
                      <a:pt x="223" y="136"/>
                      <a:pt x="220" y="146"/>
                    </a:cubicBezTo>
                    <a:cubicBezTo>
                      <a:pt x="216" y="157"/>
                      <a:pt x="209" y="162"/>
                      <a:pt x="197" y="163"/>
                    </a:cubicBezTo>
                    <a:cubicBezTo>
                      <a:pt x="194" y="163"/>
                      <a:pt x="192" y="163"/>
                      <a:pt x="189" y="163"/>
                    </a:cubicBezTo>
                    <a:cubicBezTo>
                      <a:pt x="186" y="163"/>
                      <a:pt x="183" y="163"/>
                      <a:pt x="181" y="167"/>
                    </a:cubicBezTo>
                    <a:cubicBezTo>
                      <a:pt x="180" y="168"/>
                      <a:pt x="179" y="169"/>
                      <a:pt x="178" y="170"/>
                    </a:cubicBezTo>
                    <a:cubicBezTo>
                      <a:pt x="171" y="176"/>
                      <a:pt x="164" y="178"/>
                      <a:pt x="156" y="175"/>
                    </a:cubicBezTo>
                    <a:cubicBezTo>
                      <a:pt x="151" y="172"/>
                      <a:pt x="145" y="169"/>
                      <a:pt x="140" y="166"/>
                    </a:cubicBezTo>
                    <a:cubicBezTo>
                      <a:pt x="136" y="163"/>
                      <a:pt x="132" y="162"/>
                      <a:pt x="126" y="162"/>
                    </a:cubicBezTo>
                    <a:cubicBezTo>
                      <a:pt x="124" y="162"/>
                      <a:pt x="121" y="163"/>
                      <a:pt x="119" y="160"/>
                    </a:cubicBezTo>
                    <a:cubicBezTo>
                      <a:pt x="116" y="157"/>
                      <a:pt x="114" y="154"/>
                      <a:pt x="113" y="150"/>
                    </a:cubicBezTo>
                    <a:cubicBezTo>
                      <a:pt x="112" y="148"/>
                      <a:pt x="113" y="147"/>
                      <a:pt x="115" y="147"/>
                    </a:cubicBezTo>
                    <a:cubicBezTo>
                      <a:pt x="117" y="147"/>
                      <a:pt x="120" y="147"/>
                      <a:pt x="122" y="147"/>
                    </a:cubicBezTo>
                    <a:cubicBezTo>
                      <a:pt x="137" y="148"/>
                      <a:pt x="152" y="146"/>
                      <a:pt x="166" y="141"/>
                    </a:cubicBezTo>
                    <a:cubicBezTo>
                      <a:pt x="173" y="138"/>
                      <a:pt x="179" y="134"/>
                      <a:pt x="185" y="129"/>
                    </a:cubicBezTo>
                    <a:cubicBezTo>
                      <a:pt x="188" y="126"/>
                      <a:pt x="189" y="123"/>
                      <a:pt x="188" y="120"/>
                    </a:cubicBezTo>
                    <a:cubicBezTo>
                      <a:pt x="187" y="111"/>
                      <a:pt x="186" y="102"/>
                      <a:pt x="185" y="92"/>
                    </a:cubicBezTo>
                    <a:cubicBezTo>
                      <a:pt x="184" y="87"/>
                      <a:pt x="184" y="82"/>
                      <a:pt x="184" y="77"/>
                    </a:cubicBezTo>
                    <a:cubicBezTo>
                      <a:pt x="184" y="73"/>
                      <a:pt x="183" y="71"/>
                      <a:pt x="179" y="71"/>
                    </a:cubicBezTo>
                    <a:cubicBezTo>
                      <a:pt x="173" y="70"/>
                      <a:pt x="168" y="70"/>
                      <a:pt x="163" y="75"/>
                    </a:cubicBezTo>
                    <a:cubicBezTo>
                      <a:pt x="162" y="76"/>
                      <a:pt x="160" y="77"/>
                      <a:pt x="158" y="79"/>
                    </a:cubicBezTo>
                    <a:cubicBezTo>
                      <a:pt x="154" y="81"/>
                      <a:pt x="150" y="83"/>
                      <a:pt x="145" y="82"/>
                    </a:cubicBezTo>
                    <a:cubicBezTo>
                      <a:pt x="134" y="82"/>
                      <a:pt x="124" y="85"/>
                      <a:pt x="116" y="91"/>
                    </a:cubicBezTo>
                    <a:cubicBezTo>
                      <a:pt x="104" y="100"/>
                      <a:pt x="92" y="109"/>
                      <a:pt x="80" y="118"/>
                    </a:cubicBezTo>
                    <a:cubicBezTo>
                      <a:pt x="71" y="124"/>
                      <a:pt x="62" y="131"/>
                      <a:pt x="52" y="135"/>
                    </a:cubicBezTo>
                    <a:cubicBezTo>
                      <a:pt x="42" y="139"/>
                      <a:pt x="32" y="140"/>
                      <a:pt x="22" y="136"/>
                    </a:cubicBezTo>
                    <a:cubicBezTo>
                      <a:pt x="20" y="136"/>
                      <a:pt x="19" y="135"/>
                      <a:pt x="18" y="134"/>
                    </a:cubicBezTo>
                    <a:cubicBezTo>
                      <a:pt x="17" y="134"/>
                      <a:pt x="17" y="134"/>
                      <a:pt x="1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4" name="Freeform 15">
                <a:extLst>
                  <a:ext uri="{FF2B5EF4-FFF2-40B4-BE49-F238E27FC236}">
                    <a16:creationId xmlns:a16="http://schemas.microsoft.com/office/drawing/2014/main" id="{8F85E7F0-D6E4-48F0-A113-2A9E57A84215}"/>
                  </a:ext>
                </a:extLst>
              </p:cNvPr>
              <p:cNvSpPr>
                <a:spLocks/>
              </p:cNvSpPr>
              <p:nvPr/>
            </p:nvSpPr>
            <p:spPr bwMode="auto">
              <a:xfrm>
                <a:off x="6548140" y="2449465"/>
                <a:ext cx="605519" cy="323584"/>
              </a:xfrm>
              <a:custGeom>
                <a:avLst/>
                <a:gdLst>
                  <a:gd name="T0" fmla="*/ 197 w 212"/>
                  <a:gd name="T1" fmla="*/ 0 h 114"/>
                  <a:gd name="T2" fmla="*/ 205 w 212"/>
                  <a:gd name="T3" fmla="*/ 0 h 114"/>
                  <a:gd name="T4" fmla="*/ 211 w 212"/>
                  <a:gd name="T5" fmla="*/ 9 h 114"/>
                  <a:gd name="T6" fmla="*/ 191 w 212"/>
                  <a:gd name="T7" fmla="*/ 29 h 114"/>
                  <a:gd name="T8" fmla="*/ 187 w 212"/>
                  <a:gd name="T9" fmla="*/ 29 h 114"/>
                  <a:gd name="T10" fmla="*/ 174 w 212"/>
                  <a:gd name="T11" fmla="*/ 33 h 114"/>
                  <a:gd name="T12" fmla="*/ 132 w 212"/>
                  <a:gd name="T13" fmla="*/ 67 h 114"/>
                  <a:gd name="T14" fmla="*/ 109 w 212"/>
                  <a:gd name="T15" fmla="*/ 91 h 114"/>
                  <a:gd name="T16" fmla="*/ 71 w 212"/>
                  <a:gd name="T17" fmla="*/ 112 h 114"/>
                  <a:gd name="T18" fmla="*/ 40 w 212"/>
                  <a:gd name="T19" fmla="*/ 108 h 114"/>
                  <a:gd name="T20" fmla="*/ 9 w 212"/>
                  <a:gd name="T21" fmla="*/ 90 h 114"/>
                  <a:gd name="T22" fmla="*/ 8 w 212"/>
                  <a:gd name="T23" fmla="*/ 89 h 114"/>
                  <a:gd name="T24" fmla="*/ 11 w 212"/>
                  <a:gd name="T25" fmla="*/ 64 h 114"/>
                  <a:gd name="T26" fmla="*/ 15 w 212"/>
                  <a:gd name="T27" fmla="*/ 62 h 114"/>
                  <a:gd name="T28" fmla="*/ 114 w 212"/>
                  <a:gd name="T29" fmla="*/ 23 h 114"/>
                  <a:gd name="T30" fmla="*/ 130 w 212"/>
                  <a:gd name="T31" fmla="*/ 18 h 114"/>
                  <a:gd name="T32" fmla="*/ 164 w 212"/>
                  <a:gd name="T33" fmla="*/ 7 h 114"/>
                  <a:gd name="T34" fmla="*/ 197 w 212"/>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4">
                    <a:moveTo>
                      <a:pt x="197" y="0"/>
                    </a:moveTo>
                    <a:cubicBezTo>
                      <a:pt x="199" y="0"/>
                      <a:pt x="202" y="0"/>
                      <a:pt x="205" y="0"/>
                    </a:cubicBezTo>
                    <a:cubicBezTo>
                      <a:pt x="209" y="1"/>
                      <a:pt x="212" y="5"/>
                      <a:pt x="211" y="9"/>
                    </a:cubicBezTo>
                    <a:cubicBezTo>
                      <a:pt x="207" y="18"/>
                      <a:pt x="200" y="25"/>
                      <a:pt x="191" y="29"/>
                    </a:cubicBezTo>
                    <a:cubicBezTo>
                      <a:pt x="189" y="29"/>
                      <a:pt x="188" y="29"/>
                      <a:pt x="187" y="29"/>
                    </a:cubicBezTo>
                    <a:cubicBezTo>
                      <a:pt x="182" y="28"/>
                      <a:pt x="178" y="30"/>
                      <a:pt x="174" y="33"/>
                    </a:cubicBezTo>
                    <a:cubicBezTo>
                      <a:pt x="158" y="43"/>
                      <a:pt x="144" y="54"/>
                      <a:pt x="132" y="67"/>
                    </a:cubicBezTo>
                    <a:cubicBezTo>
                      <a:pt x="124" y="75"/>
                      <a:pt x="116" y="83"/>
                      <a:pt x="109" y="91"/>
                    </a:cubicBezTo>
                    <a:cubicBezTo>
                      <a:pt x="99" y="102"/>
                      <a:pt x="86" y="110"/>
                      <a:pt x="71" y="112"/>
                    </a:cubicBezTo>
                    <a:cubicBezTo>
                      <a:pt x="61" y="114"/>
                      <a:pt x="50" y="112"/>
                      <a:pt x="40" y="108"/>
                    </a:cubicBezTo>
                    <a:cubicBezTo>
                      <a:pt x="29" y="104"/>
                      <a:pt x="19" y="98"/>
                      <a:pt x="9" y="90"/>
                    </a:cubicBezTo>
                    <a:cubicBezTo>
                      <a:pt x="9" y="90"/>
                      <a:pt x="9" y="89"/>
                      <a:pt x="8" y="89"/>
                    </a:cubicBezTo>
                    <a:cubicBezTo>
                      <a:pt x="0" y="81"/>
                      <a:pt x="2" y="70"/>
                      <a:pt x="11" y="64"/>
                    </a:cubicBezTo>
                    <a:cubicBezTo>
                      <a:pt x="12" y="63"/>
                      <a:pt x="14" y="63"/>
                      <a:pt x="15" y="62"/>
                    </a:cubicBezTo>
                    <a:cubicBezTo>
                      <a:pt x="48" y="49"/>
                      <a:pt x="81" y="36"/>
                      <a:pt x="114" y="23"/>
                    </a:cubicBezTo>
                    <a:cubicBezTo>
                      <a:pt x="119" y="21"/>
                      <a:pt x="125" y="19"/>
                      <a:pt x="130" y="18"/>
                    </a:cubicBezTo>
                    <a:cubicBezTo>
                      <a:pt x="142" y="15"/>
                      <a:pt x="153" y="12"/>
                      <a:pt x="164" y="7"/>
                    </a:cubicBezTo>
                    <a:cubicBezTo>
                      <a:pt x="175" y="2"/>
                      <a:pt x="186" y="0"/>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5" name="Freeform 16">
                <a:extLst>
                  <a:ext uri="{FF2B5EF4-FFF2-40B4-BE49-F238E27FC236}">
                    <a16:creationId xmlns:a16="http://schemas.microsoft.com/office/drawing/2014/main" id="{9AA89938-51FC-49D9-8A20-AE9CA39EDED4}"/>
                  </a:ext>
                </a:extLst>
              </p:cNvPr>
              <p:cNvSpPr>
                <a:spLocks/>
              </p:cNvSpPr>
              <p:nvPr/>
            </p:nvSpPr>
            <p:spPr bwMode="auto">
              <a:xfrm>
                <a:off x="6746776" y="2048989"/>
                <a:ext cx="323584" cy="358826"/>
              </a:xfrm>
              <a:custGeom>
                <a:avLst/>
                <a:gdLst>
                  <a:gd name="T0" fmla="*/ 114 w 114"/>
                  <a:gd name="T1" fmla="*/ 70 h 126"/>
                  <a:gd name="T2" fmla="*/ 101 w 114"/>
                  <a:gd name="T3" fmla="*/ 91 h 126"/>
                  <a:gd name="T4" fmla="*/ 78 w 114"/>
                  <a:gd name="T5" fmla="*/ 97 h 126"/>
                  <a:gd name="T6" fmla="*/ 58 w 114"/>
                  <a:gd name="T7" fmla="*/ 106 h 126"/>
                  <a:gd name="T8" fmla="*/ 40 w 114"/>
                  <a:gd name="T9" fmla="*/ 121 h 126"/>
                  <a:gd name="T10" fmla="*/ 31 w 114"/>
                  <a:gd name="T11" fmla="*/ 125 h 126"/>
                  <a:gd name="T12" fmla="*/ 23 w 114"/>
                  <a:gd name="T13" fmla="*/ 122 h 126"/>
                  <a:gd name="T14" fmla="*/ 23 w 114"/>
                  <a:gd name="T15" fmla="*/ 112 h 126"/>
                  <a:gd name="T16" fmla="*/ 26 w 114"/>
                  <a:gd name="T17" fmla="*/ 68 h 126"/>
                  <a:gd name="T18" fmla="*/ 16 w 114"/>
                  <a:gd name="T19" fmla="*/ 50 h 126"/>
                  <a:gd name="T20" fmla="*/ 11 w 114"/>
                  <a:gd name="T21" fmla="*/ 39 h 126"/>
                  <a:gd name="T22" fmla="*/ 3 w 114"/>
                  <a:gd name="T23" fmla="*/ 21 h 126"/>
                  <a:gd name="T24" fmla="*/ 3 w 114"/>
                  <a:gd name="T25" fmla="*/ 6 h 126"/>
                  <a:gd name="T26" fmla="*/ 12 w 114"/>
                  <a:gd name="T27" fmla="*/ 0 h 126"/>
                  <a:gd name="T28" fmla="*/ 18 w 114"/>
                  <a:gd name="T29" fmla="*/ 1 h 126"/>
                  <a:gd name="T30" fmla="*/ 50 w 114"/>
                  <a:gd name="T31" fmla="*/ 12 h 126"/>
                  <a:gd name="T32" fmla="*/ 86 w 114"/>
                  <a:gd name="T33" fmla="*/ 31 h 126"/>
                  <a:gd name="T34" fmla="*/ 106 w 114"/>
                  <a:gd name="T35" fmla="*/ 48 h 126"/>
                  <a:gd name="T36" fmla="*/ 114 w 114"/>
                  <a:gd name="T3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6">
                    <a:moveTo>
                      <a:pt x="114" y="70"/>
                    </a:moveTo>
                    <a:cubicBezTo>
                      <a:pt x="114" y="79"/>
                      <a:pt x="109" y="86"/>
                      <a:pt x="101" y="91"/>
                    </a:cubicBezTo>
                    <a:cubicBezTo>
                      <a:pt x="94" y="95"/>
                      <a:pt x="86" y="97"/>
                      <a:pt x="78" y="97"/>
                    </a:cubicBezTo>
                    <a:cubicBezTo>
                      <a:pt x="64" y="97"/>
                      <a:pt x="66" y="98"/>
                      <a:pt x="58" y="106"/>
                    </a:cubicBezTo>
                    <a:cubicBezTo>
                      <a:pt x="52" y="111"/>
                      <a:pt x="46" y="116"/>
                      <a:pt x="40" y="121"/>
                    </a:cubicBezTo>
                    <a:cubicBezTo>
                      <a:pt x="38" y="123"/>
                      <a:pt x="35" y="124"/>
                      <a:pt x="31" y="125"/>
                    </a:cubicBezTo>
                    <a:cubicBezTo>
                      <a:pt x="28" y="126"/>
                      <a:pt x="25" y="125"/>
                      <a:pt x="23" y="122"/>
                    </a:cubicBezTo>
                    <a:cubicBezTo>
                      <a:pt x="22" y="118"/>
                      <a:pt x="21" y="115"/>
                      <a:pt x="23" y="112"/>
                    </a:cubicBezTo>
                    <a:cubicBezTo>
                      <a:pt x="33" y="98"/>
                      <a:pt x="33" y="83"/>
                      <a:pt x="26" y="68"/>
                    </a:cubicBezTo>
                    <a:cubicBezTo>
                      <a:pt x="23" y="61"/>
                      <a:pt x="19" y="56"/>
                      <a:pt x="16" y="50"/>
                    </a:cubicBezTo>
                    <a:cubicBezTo>
                      <a:pt x="14" y="46"/>
                      <a:pt x="12" y="43"/>
                      <a:pt x="11" y="39"/>
                    </a:cubicBezTo>
                    <a:cubicBezTo>
                      <a:pt x="9" y="33"/>
                      <a:pt x="7" y="27"/>
                      <a:pt x="3" y="21"/>
                    </a:cubicBezTo>
                    <a:cubicBezTo>
                      <a:pt x="0" y="17"/>
                      <a:pt x="0" y="12"/>
                      <a:pt x="3" y="6"/>
                    </a:cubicBezTo>
                    <a:cubicBezTo>
                      <a:pt x="5" y="2"/>
                      <a:pt x="8" y="0"/>
                      <a:pt x="12" y="0"/>
                    </a:cubicBezTo>
                    <a:cubicBezTo>
                      <a:pt x="14" y="0"/>
                      <a:pt x="16" y="1"/>
                      <a:pt x="18" y="1"/>
                    </a:cubicBezTo>
                    <a:cubicBezTo>
                      <a:pt x="29" y="3"/>
                      <a:pt x="40" y="7"/>
                      <a:pt x="50" y="12"/>
                    </a:cubicBezTo>
                    <a:cubicBezTo>
                      <a:pt x="62" y="19"/>
                      <a:pt x="74" y="25"/>
                      <a:pt x="86" y="31"/>
                    </a:cubicBezTo>
                    <a:cubicBezTo>
                      <a:pt x="94" y="36"/>
                      <a:pt x="101" y="41"/>
                      <a:pt x="106" y="48"/>
                    </a:cubicBezTo>
                    <a:cubicBezTo>
                      <a:pt x="111" y="54"/>
                      <a:pt x="114" y="61"/>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6" name="Freeform 24">
                <a:extLst>
                  <a:ext uri="{FF2B5EF4-FFF2-40B4-BE49-F238E27FC236}">
                    <a16:creationId xmlns:a16="http://schemas.microsoft.com/office/drawing/2014/main" id="{1DA43A21-B3DE-46D7-8042-B68A4F8A950B}"/>
                  </a:ext>
                </a:extLst>
              </p:cNvPr>
              <p:cNvSpPr>
                <a:spLocks/>
              </p:cNvSpPr>
              <p:nvPr/>
            </p:nvSpPr>
            <p:spPr bwMode="auto">
              <a:xfrm>
                <a:off x="9216909" y="2378981"/>
                <a:ext cx="317177" cy="429310"/>
              </a:xfrm>
              <a:custGeom>
                <a:avLst/>
                <a:gdLst>
                  <a:gd name="T0" fmla="*/ 111 w 111"/>
                  <a:gd name="T1" fmla="*/ 118 h 150"/>
                  <a:gd name="T2" fmla="*/ 108 w 111"/>
                  <a:gd name="T3" fmla="*/ 125 h 150"/>
                  <a:gd name="T4" fmla="*/ 94 w 111"/>
                  <a:gd name="T5" fmla="*/ 142 h 150"/>
                  <a:gd name="T6" fmla="*/ 80 w 111"/>
                  <a:gd name="T7" fmla="*/ 149 h 150"/>
                  <a:gd name="T8" fmla="*/ 72 w 111"/>
                  <a:gd name="T9" fmla="*/ 144 h 150"/>
                  <a:gd name="T10" fmla="*/ 66 w 111"/>
                  <a:gd name="T11" fmla="*/ 117 h 150"/>
                  <a:gd name="T12" fmla="*/ 59 w 111"/>
                  <a:gd name="T13" fmla="*/ 90 h 150"/>
                  <a:gd name="T14" fmla="*/ 50 w 111"/>
                  <a:gd name="T15" fmla="*/ 75 h 150"/>
                  <a:gd name="T16" fmla="*/ 19 w 111"/>
                  <a:gd name="T17" fmla="*/ 40 h 150"/>
                  <a:gd name="T18" fmla="*/ 6 w 111"/>
                  <a:gd name="T19" fmla="*/ 27 h 150"/>
                  <a:gd name="T20" fmla="*/ 0 w 111"/>
                  <a:gd name="T21" fmla="*/ 10 h 150"/>
                  <a:gd name="T22" fmla="*/ 0 w 111"/>
                  <a:gd name="T23" fmla="*/ 8 h 150"/>
                  <a:gd name="T24" fmla="*/ 9 w 111"/>
                  <a:gd name="T25" fmla="*/ 2 h 150"/>
                  <a:gd name="T26" fmla="*/ 18 w 111"/>
                  <a:gd name="T27" fmla="*/ 7 h 150"/>
                  <a:gd name="T28" fmla="*/ 27 w 111"/>
                  <a:gd name="T29" fmla="*/ 15 h 150"/>
                  <a:gd name="T30" fmla="*/ 44 w 111"/>
                  <a:gd name="T31" fmla="*/ 26 h 150"/>
                  <a:gd name="T32" fmla="*/ 85 w 111"/>
                  <a:gd name="T33" fmla="*/ 57 h 150"/>
                  <a:gd name="T34" fmla="*/ 110 w 111"/>
                  <a:gd name="T35" fmla="*/ 114 h 150"/>
                  <a:gd name="T36" fmla="*/ 110 w 111"/>
                  <a:gd name="T37" fmla="*/ 117 h 150"/>
                  <a:gd name="T38" fmla="*/ 111 w 111"/>
                  <a:gd name="T39" fmla="*/ 11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50">
                    <a:moveTo>
                      <a:pt x="111" y="118"/>
                    </a:moveTo>
                    <a:cubicBezTo>
                      <a:pt x="110" y="120"/>
                      <a:pt x="109" y="123"/>
                      <a:pt x="108" y="125"/>
                    </a:cubicBezTo>
                    <a:cubicBezTo>
                      <a:pt x="103" y="131"/>
                      <a:pt x="99" y="136"/>
                      <a:pt x="94" y="142"/>
                    </a:cubicBezTo>
                    <a:cubicBezTo>
                      <a:pt x="90" y="146"/>
                      <a:pt x="86" y="148"/>
                      <a:pt x="80" y="149"/>
                    </a:cubicBezTo>
                    <a:cubicBezTo>
                      <a:pt x="75" y="150"/>
                      <a:pt x="73" y="149"/>
                      <a:pt x="72" y="144"/>
                    </a:cubicBezTo>
                    <a:cubicBezTo>
                      <a:pt x="70" y="135"/>
                      <a:pt x="68" y="126"/>
                      <a:pt x="66" y="117"/>
                    </a:cubicBezTo>
                    <a:cubicBezTo>
                      <a:pt x="64" y="108"/>
                      <a:pt x="63" y="99"/>
                      <a:pt x="59" y="90"/>
                    </a:cubicBezTo>
                    <a:cubicBezTo>
                      <a:pt x="57" y="85"/>
                      <a:pt x="54" y="80"/>
                      <a:pt x="50" y="75"/>
                    </a:cubicBezTo>
                    <a:cubicBezTo>
                      <a:pt x="40" y="63"/>
                      <a:pt x="29" y="51"/>
                      <a:pt x="19" y="40"/>
                    </a:cubicBezTo>
                    <a:cubicBezTo>
                      <a:pt x="15" y="35"/>
                      <a:pt x="11" y="31"/>
                      <a:pt x="6" y="27"/>
                    </a:cubicBezTo>
                    <a:cubicBezTo>
                      <a:pt x="1" y="22"/>
                      <a:pt x="0" y="17"/>
                      <a:pt x="0" y="10"/>
                    </a:cubicBezTo>
                    <a:cubicBezTo>
                      <a:pt x="0" y="9"/>
                      <a:pt x="0" y="9"/>
                      <a:pt x="0" y="8"/>
                    </a:cubicBezTo>
                    <a:cubicBezTo>
                      <a:pt x="2" y="1"/>
                      <a:pt x="3" y="0"/>
                      <a:pt x="9" y="2"/>
                    </a:cubicBezTo>
                    <a:cubicBezTo>
                      <a:pt x="12" y="4"/>
                      <a:pt x="15" y="5"/>
                      <a:pt x="18" y="7"/>
                    </a:cubicBezTo>
                    <a:cubicBezTo>
                      <a:pt x="21" y="10"/>
                      <a:pt x="24" y="12"/>
                      <a:pt x="27" y="15"/>
                    </a:cubicBezTo>
                    <a:cubicBezTo>
                      <a:pt x="32" y="20"/>
                      <a:pt x="38" y="24"/>
                      <a:pt x="44" y="26"/>
                    </a:cubicBezTo>
                    <a:cubicBezTo>
                      <a:pt x="61" y="33"/>
                      <a:pt x="74" y="43"/>
                      <a:pt x="85" y="57"/>
                    </a:cubicBezTo>
                    <a:cubicBezTo>
                      <a:pt x="98" y="73"/>
                      <a:pt x="107" y="92"/>
                      <a:pt x="110" y="114"/>
                    </a:cubicBezTo>
                    <a:cubicBezTo>
                      <a:pt x="110" y="115"/>
                      <a:pt x="110" y="116"/>
                      <a:pt x="110" y="117"/>
                    </a:cubicBezTo>
                    <a:cubicBezTo>
                      <a:pt x="110" y="117"/>
                      <a:pt x="110" y="118"/>
                      <a:pt x="1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7" name="Freeform 26">
                <a:extLst>
                  <a:ext uri="{FF2B5EF4-FFF2-40B4-BE49-F238E27FC236}">
                    <a16:creationId xmlns:a16="http://schemas.microsoft.com/office/drawing/2014/main" id="{6DFF31B1-CB8C-4F29-A011-B6B43254D88F}"/>
                  </a:ext>
                </a:extLst>
              </p:cNvPr>
              <p:cNvSpPr>
                <a:spLocks/>
              </p:cNvSpPr>
              <p:nvPr/>
            </p:nvSpPr>
            <p:spPr bwMode="auto">
              <a:xfrm>
                <a:off x="7022303" y="3189544"/>
                <a:ext cx="230674" cy="281935"/>
              </a:xfrm>
              <a:custGeom>
                <a:avLst/>
                <a:gdLst>
                  <a:gd name="T0" fmla="*/ 0 w 81"/>
                  <a:gd name="T1" fmla="*/ 18 h 99"/>
                  <a:gd name="T2" fmla="*/ 1 w 81"/>
                  <a:gd name="T3" fmla="*/ 9 h 99"/>
                  <a:gd name="T4" fmla="*/ 11 w 81"/>
                  <a:gd name="T5" fmla="*/ 1 h 99"/>
                  <a:gd name="T6" fmla="*/ 50 w 81"/>
                  <a:gd name="T7" fmla="*/ 12 h 99"/>
                  <a:gd name="T8" fmla="*/ 78 w 81"/>
                  <a:gd name="T9" fmla="*/ 44 h 99"/>
                  <a:gd name="T10" fmla="*/ 80 w 81"/>
                  <a:gd name="T11" fmla="*/ 51 h 99"/>
                  <a:gd name="T12" fmla="*/ 77 w 81"/>
                  <a:gd name="T13" fmla="*/ 79 h 99"/>
                  <a:gd name="T14" fmla="*/ 43 w 81"/>
                  <a:gd name="T15" fmla="*/ 92 h 99"/>
                  <a:gd name="T16" fmla="*/ 30 w 81"/>
                  <a:gd name="T17" fmla="*/ 81 h 99"/>
                  <a:gd name="T18" fmla="*/ 12 w 81"/>
                  <a:gd name="T19" fmla="*/ 60 h 99"/>
                  <a:gd name="T20" fmla="*/ 1 w 81"/>
                  <a:gd name="T21" fmla="*/ 24 h 99"/>
                  <a:gd name="T22" fmla="*/ 1 w 81"/>
                  <a:gd name="T23" fmla="*/ 18 h 99"/>
                  <a:gd name="T24" fmla="*/ 0 w 81"/>
                  <a:gd name="T25"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99">
                    <a:moveTo>
                      <a:pt x="0" y="18"/>
                    </a:moveTo>
                    <a:cubicBezTo>
                      <a:pt x="1" y="15"/>
                      <a:pt x="1" y="12"/>
                      <a:pt x="1" y="9"/>
                    </a:cubicBezTo>
                    <a:cubicBezTo>
                      <a:pt x="2" y="4"/>
                      <a:pt x="5" y="1"/>
                      <a:pt x="11" y="1"/>
                    </a:cubicBezTo>
                    <a:cubicBezTo>
                      <a:pt x="25" y="0"/>
                      <a:pt x="39" y="2"/>
                      <a:pt x="50" y="12"/>
                    </a:cubicBezTo>
                    <a:cubicBezTo>
                      <a:pt x="62" y="21"/>
                      <a:pt x="70" y="32"/>
                      <a:pt x="78" y="44"/>
                    </a:cubicBezTo>
                    <a:cubicBezTo>
                      <a:pt x="79" y="46"/>
                      <a:pt x="80" y="49"/>
                      <a:pt x="80" y="51"/>
                    </a:cubicBezTo>
                    <a:cubicBezTo>
                      <a:pt x="81" y="61"/>
                      <a:pt x="80" y="70"/>
                      <a:pt x="77" y="79"/>
                    </a:cubicBezTo>
                    <a:cubicBezTo>
                      <a:pt x="74" y="89"/>
                      <a:pt x="57" y="99"/>
                      <a:pt x="43" y="92"/>
                    </a:cubicBezTo>
                    <a:cubicBezTo>
                      <a:pt x="38" y="89"/>
                      <a:pt x="33" y="86"/>
                      <a:pt x="30" y="81"/>
                    </a:cubicBezTo>
                    <a:cubicBezTo>
                      <a:pt x="24" y="74"/>
                      <a:pt x="18" y="67"/>
                      <a:pt x="12" y="60"/>
                    </a:cubicBezTo>
                    <a:cubicBezTo>
                      <a:pt x="4" y="49"/>
                      <a:pt x="2" y="37"/>
                      <a:pt x="1" y="24"/>
                    </a:cubicBezTo>
                    <a:cubicBezTo>
                      <a:pt x="1" y="22"/>
                      <a:pt x="1" y="20"/>
                      <a:pt x="1" y="18"/>
                    </a:cubicBezTo>
                    <a:cubicBezTo>
                      <a:pt x="1" y="18"/>
                      <a:pt x="1"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8" name="Freeform 28">
                <a:extLst>
                  <a:ext uri="{FF2B5EF4-FFF2-40B4-BE49-F238E27FC236}">
                    <a16:creationId xmlns:a16="http://schemas.microsoft.com/office/drawing/2014/main" id="{B14ACCE6-5193-44FD-9E60-94C9373CFBD8}"/>
                  </a:ext>
                </a:extLst>
              </p:cNvPr>
              <p:cNvSpPr>
                <a:spLocks/>
              </p:cNvSpPr>
              <p:nvPr/>
            </p:nvSpPr>
            <p:spPr bwMode="auto">
              <a:xfrm>
                <a:off x="8502460" y="3122264"/>
                <a:ext cx="246693" cy="285139"/>
              </a:xfrm>
              <a:custGeom>
                <a:avLst/>
                <a:gdLst>
                  <a:gd name="T0" fmla="*/ 38 w 87"/>
                  <a:gd name="T1" fmla="*/ 100 h 100"/>
                  <a:gd name="T2" fmla="*/ 27 w 87"/>
                  <a:gd name="T3" fmla="*/ 98 h 100"/>
                  <a:gd name="T4" fmla="*/ 22 w 87"/>
                  <a:gd name="T5" fmla="*/ 91 h 100"/>
                  <a:gd name="T6" fmla="*/ 17 w 87"/>
                  <a:gd name="T7" fmla="*/ 65 h 100"/>
                  <a:gd name="T8" fmla="*/ 1 w 87"/>
                  <a:gd name="T9" fmla="*/ 16 h 100"/>
                  <a:gd name="T10" fmla="*/ 0 w 87"/>
                  <a:gd name="T11" fmla="*/ 4 h 100"/>
                  <a:gd name="T12" fmla="*/ 4 w 87"/>
                  <a:gd name="T13" fmla="*/ 0 h 100"/>
                  <a:gd name="T14" fmla="*/ 12 w 87"/>
                  <a:gd name="T15" fmla="*/ 0 h 100"/>
                  <a:gd name="T16" fmla="*/ 20 w 87"/>
                  <a:gd name="T17" fmla="*/ 4 h 100"/>
                  <a:gd name="T18" fmla="*/ 31 w 87"/>
                  <a:gd name="T19" fmla="*/ 12 h 100"/>
                  <a:gd name="T20" fmla="*/ 65 w 87"/>
                  <a:gd name="T21" fmla="*/ 41 h 100"/>
                  <a:gd name="T22" fmla="*/ 78 w 87"/>
                  <a:gd name="T23" fmla="*/ 56 h 100"/>
                  <a:gd name="T24" fmla="*/ 73 w 87"/>
                  <a:gd name="T25" fmla="*/ 87 h 100"/>
                  <a:gd name="T26" fmla="*/ 38 w 87"/>
                  <a:gd name="T2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0">
                    <a:moveTo>
                      <a:pt x="38" y="100"/>
                    </a:moveTo>
                    <a:cubicBezTo>
                      <a:pt x="34" y="99"/>
                      <a:pt x="31" y="99"/>
                      <a:pt x="27" y="98"/>
                    </a:cubicBezTo>
                    <a:cubicBezTo>
                      <a:pt x="24" y="97"/>
                      <a:pt x="22" y="94"/>
                      <a:pt x="22" y="91"/>
                    </a:cubicBezTo>
                    <a:cubicBezTo>
                      <a:pt x="23" y="81"/>
                      <a:pt x="20" y="73"/>
                      <a:pt x="17" y="65"/>
                    </a:cubicBezTo>
                    <a:cubicBezTo>
                      <a:pt x="11" y="49"/>
                      <a:pt x="4" y="33"/>
                      <a:pt x="1" y="16"/>
                    </a:cubicBezTo>
                    <a:cubicBezTo>
                      <a:pt x="0" y="12"/>
                      <a:pt x="0" y="8"/>
                      <a:pt x="0" y="4"/>
                    </a:cubicBezTo>
                    <a:cubicBezTo>
                      <a:pt x="0" y="2"/>
                      <a:pt x="2" y="0"/>
                      <a:pt x="4" y="0"/>
                    </a:cubicBezTo>
                    <a:cubicBezTo>
                      <a:pt x="7" y="0"/>
                      <a:pt x="10" y="0"/>
                      <a:pt x="12" y="0"/>
                    </a:cubicBezTo>
                    <a:cubicBezTo>
                      <a:pt x="15" y="1"/>
                      <a:pt x="18" y="2"/>
                      <a:pt x="20" y="4"/>
                    </a:cubicBezTo>
                    <a:cubicBezTo>
                      <a:pt x="24" y="7"/>
                      <a:pt x="28" y="9"/>
                      <a:pt x="31" y="12"/>
                    </a:cubicBezTo>
                    <a:cubicBezTo>
                      <a:pt x="42" y="22"/>
                      <a:pt x="54" y="31"/>
                      <a:pt x="65" y="41"/>
                    </a:cubicBezTo>
                    <a:cubicBezTo>
                      <a:pt x="70" y="45"/>
                      <a:pt x="74" y="51"/>
                      <a:pt x="78" y="56"/>
                    </a:cubicBezTo>
                    <a:cubicBezTo>
                      <a:pt x="87" y="69"/>
                      <a:pt x="85" y="78"/>
                      <a:pt x="73" y="87"/>
                    </a:cubicBezTo>
                    <a:cubicBezTo>
                      <a:pt x="64" y="95"/>
                      <a:pt x="50" y="100"/>
                      <a:pt x="38"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9" name="Freeform 36">
                <a:extLst>
                  <a:ext uri="{FF2B5EF4-FFF2-40B4-BE49-F238E27FC236}">
                    <a16:creationId xmlns:a16="http://schemas.microsoft.com/office/drawing/2014/main" id="{F6CDB00C-7145-4426-A859-8B3F49920A82}"/>
                  </a:ext>
                </a:extLst>
              </p:cNvPr>
              <p:cNvSpPr>
                <a:spLocks/>
              </p:cNvSpPr>
              <p:nvPr/>
            </p:nvSpPr>
            <p:spPr bwMode="auto">
              <a:xfrm>
                <a:off x="9207298" y="2724992"/>
                <a:ext cx="128152" cy="246693"/>
              </a:xfrm>
              <a:custGeom>
                <a:avLst/>
                <a:gdLst>
                  <a:gd name="T0" fmla="*/ 6 w 44"/>
                  <a:gd name="T1" fmla="*/ 57 h 87"/>
                  <a:gd name="T2" fmla="*/ 2 w 44"/>
                  <a:gd name="T3" fmla="*/ 8 h 87"/>
                  <a:gd name="T4" fmla="*/ 3 w 44"/>
                  <a:gd name="T5" fmla="*/ 2 h 87"/>
                  <a:gd name="T6" fmla="*/ 10 w 44"/>
                  <a:gd name="T7" fmla="*/ 2 h 87"/>
                  <a:gd name="T8" fmla="*/ 15 w 44"/>
                  <a:gd name="T9" fmla="*/ 6 h 87"/>
                  <a:gd name="T10" fmla="*/ 29 w 44"/>
                  <a:gd name="T11" fmla="*/ 22 h 87"/>
                  <a:gd name="T12" fmla="*/ 39 w 44"/>
                  <a:gd name="T13" fmla="*/ 36 h 87"/>
                  <a:gd name="T14" fmla="*/ 43 w 44"/>
                  <a:gd name="T15" fmla="*/ 52 h 87"/>
                  <a:gd name="T16" fmla="*/ 38 w 44"/>
                  <a:gd name="T17" fmla="*/ 74 h 87"/>
                  <a:gd name="T18" fmla="*/ 16 w 44"/>
                  <a:gd name="T19" fmla="*/ 87 h 87"/>
                  <a:gd name="T20" fmla="*/ 8 w 44"/>
                  <a:gd name="T21" fmla="*/ 81 h 87"/>
                  <a:gd name="T22" fmla="*/ 6 w 44"/>
                  <a:gd name="T23" fmla="*/ 65 h 87"/>
                  <a:gd name="T24" fmla="*/ 6 w 44"/>
                  <a:gd name="T2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7">
                    <a:moveTo>
                      <a:pt x="6" y="57"/>
                    </a:moveTo>
                    <a:cubicBezTo>
                      <a:pt x="7" y="39"/>
                      <a:pt x="5" y="23"/>
                      <a:pt x="2" y="8"/>
                    </a:cubicBezTo>
                    <a:cubicBezTo>
                      <a:pt x="1" y="6"/>
                      <a:pt x="0" y="3"/>
                      <a:pt x="3" y="2"/>
                    </a:cubicBezTo>
                    <a:cubicBezTo>
                      <a:pt x="5" y="0"/>
                      <a:pt x="7" y="0"/>
                      <a:pt x="10" y="2"/>
                    </a:cubicBezTo>
                    <a:cubicBezTo>
                      <a:pt x="12" y="3"/>
                      <a:pt x="14" y="4"/>
                      <a:pt x="15" y="6"/>
                    </a:cubicBezTo>
                    <a:cubicBezTo>
                      <a:pt x="20" y="11"/>
                      <a:pt x="25" y="17"/>
                      <a:pt x="29" y="22"/>
                    </a:cubicBezTo>
                    <a:cubicBezTo>
                      <a:pt x="33" y="27"/>
                      <a:pt x="36" y="32"/>
                      <a:pt x="39" y="36"/>
                    </a:cubicBezTo>
                    <a:cubicBezTo>
                      <a:pt x="42" y="41"/>
                      <a:pt x="44" y="46"/>
                      <a:pt x="43" y="52"/>
                    </a:cubicBezTo>
                    <a:cubicBezTo>
                      <a:pt x="42" y="59"/>
                      <a:pt x="41" y="67"/>
                      <a:pt x="38" y="74"/>
                    </a:cubicBezTo>
                    <a:cubicBezTo>
                      <a:pt x="33" y="83"/>
                      <a:pt x="27" y="87"/>
                      <a:pt x="16" y="87"/>
                    </a:cubicBezTo>
                    <a:cubicBezTo>
                      <a:pt x="12" y="87"/>
                      <a:pt x="10" y="85"/>
                      <a:pt x="8" y="81"/>
                    </a:cubicBezTo>
                    <a:cubicBezTo>
                      <a:pt x="6" y="76"/>
                      <a:pt x="6" y="71"/>
                      <a:pt x="6" y="65"/>
                    </a:cubicBezTo>
                    <a:cubicBezTo>
                      <a:pt x="6" y="62"/>
                      <a:pt x="6" y="59"/>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4" name="组合 123">
              <a:extLst>
                <a:ext uri="{FF2B5EF4-FFF2-40B4-BE49-F238E27FC236}">
                  <a16:creationId xmlns:a16="http://schemas.microsoft.com/office/drawing/2014/main" id="{E14EA76D-2E8A-4D79-AD0E-2D65074F86B6}"/>
                </a:ext>
              </a:extLst>
            </p:cNvPr>
            <p:cNvGrpSpPr/>
            <p:nvPr userDrawn="1"/>
          </p:nvGrpSpPr>
          <p:grpSpPr>
            <a:xfrm>
              <a:off x="9556201" y="498129"/>
              <a:ext cx="588050" cy="586680"/>
              <a:chOff x="2105799" y="20055838"/>
              <a:chExt cx="6748090" cy="6732363"/>
            </a:xfrm>
            <a:solidFill>
              <a:schemeClr val="accent1">
                <a:alpha val="80000"/>
              </a:schemeClr>
            </a:solidFill>
          </p:grpSpPr>
          <p:sp>
            <p:nvSpPr>
              <p:cNvPr id="125" name="Freeform 8">
                <a:extLst>
                  <a:ext uri="{FF2B5EF4-FFF2-40B4-BE49-F238E27FC236}">
                    <a16:creationId xmlns:a16="http://schemas.microsoft.com/office/drawing/2014/main" id="{FC735164-8305-4898-8587-92D4181A886B}"/>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6" name="Freeform 42">
                <a:extLst>
                  <a:ext uri="{FF2B5EF4-FFF2-40B4-BE49-F238E27FC236}">
                    <a16:creationId xmlns:a16="http://schemas.microsoft.com/office/drawing/2014/main" id="{23AA2149-2C7A-434E-8E58-7FF8833789C6}"/>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7" name="Freeform 43">
                <a:extLst>
                  <a:ext uri="{FF2B5EF4-FFF2-40B4-BE49-F238E27FC236}">
                    <a16:creationId xmlns:a16="http://schemas.microsoft.com/office/drawing/2014/main" id="{DADC64E0-1756-4B00-B739-1AE2D64609EB}"/>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8" name="Freeform 44">
                <a:extLst>
                  <a:ext uri="{FF2B5EF4-FFF2-40B4-BE49-F238E27FC236}">
                    <a16:creationId xmlns:a16="http://schemas.microsoft.com/office/drawing/2014/main" id="{02AD4B8E-9C4D-4F37-AAC6-126B7F819AAC}"/>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9" name="Freeform 45">
                <a:extLst>
                  <a:ext uri="{FF2B5EF4-FFF2-40B4-BE49-F238E27FC236}">
                    <a16:creationId xmlns:a16="http://schemas.microsoft.com/office/drawing/2014/main" id="{F2C56637-AD32-41CD-B904-7FDE5C590999}"/>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0" name="Freeform 46">
                <a:extLst>
                  <a:ext uri="{FF2B5EF4-FFF2-40B4-BE49-F238E27FC236}">
                    <a16:creationId xmlns:a16="http://schemas.microsoft.com/office/drawing/2014/main" id="{F032975D-CF69-4B09-BA05-72D320787553}"/>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1" name="Freeform 47">
                <a:extLst>
                  <a:ext uri="{FF2B5EF4-FFF2-40B4-BE49-F238E27FC236}">
                    <a16:creationId xmlns:a16="http://schemas.microsoft.com/office/drawing/2014/main" id="{6B6AC068-0EBD-48BD-AE1C-D7481884A830}"/>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2" name="Freeform 48">
                <a:extLst>
                  <a:ext uri="{FF2B5EF4-FFF2-40B4-BE49-F238E27FC236}">
                    <a16:creationId xmlns:a16="http://schemas.microsoft.com/office/drawing/2014/main" id="{ACE3F796-5431-4E6C-AC15-7A788620661A}"/>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3" name="Freeform 49">
                <a:extLst>
                  <a:ext uri="{FF2B5EF4-FFF2-40B4-BE49-F238E27FC236}">
                    <a16:creationId xmlns:a16="http://schemas.microsoft.com/office/drawing/2014/main" id="{74BEA9AB-D681-42C2-B138-90AE983F451A}"/>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4" name="Freeform 50">
                <a:extLst>
                  <a:ext uri="{FF2B5EF4-FFF2-40B4-BE49-F238E27FC236}">
                    <a16:creationId xmlns:a16="http://schemas.microsoft.com/office/drawing/2014/main" id="{B4841AFA-06F6-4DE5-A44B-C6843FC702AD}"/>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5" name="Freeform 51">
                <a:extLst>
                  <a:ext uri="{FF2B5EF4-FFF2-40B4-BE49-F238E27FC236}">
                    <a16:creationId xmlns:a16="http://schemas.microsoft.com/office/drawing/2014/main" id="{5C773B7E-DC0A-4C6F-81E7-947211B53E3A}"/>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6" name="Freeform 52">
                <a:extLst>
                  <a:ext uri="{FF2B5EF4-FFF2-40B4-BE49-F238E27FC236}">
                    <a16:creationId xmlns:a16="http://schemas.microsoft.com/office/drawing/2014/main" id="{B85BE9AC-6F60-4FB5-8137-FF34C3DC57D8}"/>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7" name="Freeform 53">
                <a:extLst>
                  <a:ext uri="{FF2B5EF4-FFF2-40B4-BE49-F238E27FC236}">
                    <a16:creationId xmlns:a16="http://schemas.microsoft.com/office/drawing/2014/main" id="{8F1A2BEF-DE60-43BE-9443-E64E95C8AB6F}"/>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8" name="Freeform 54">
                <a:extLst>
                  <a:ext uri="{FF2B5EF4-FFF2-40B4-BE49-F238E27FC236}">
                    <a16:creationId xmlns:a16="http://schemas.microsoft.com/office/drawing/2014/main" id="{854BFC4C-273E-4CD3-AA7A-F6841F6A1E71}"/>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9" name="Freeform 55">
                <a:extLst>
                  <a:ext uri="{FF2B5EF4-FFF2-40B4-BE49-F238E27FC236}">
                    <a16:creationId xmlns:a16="http://schemas.microsoft.com/office/drawing/2014/main" id="{539B124B-7DF4-4150-9E44-C8FF73B41E51}"/>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0" name="Freeform 56">
                <a:extLst>
                  <a:ext uri="{FF2B5EF4-FFF2-40B4-BE49-F238E27FC236}">
                    <a16:creationId xmlns:a16="http://schemas.microsoft.com/office/drawing/2014/main" id="{67B36885-76BA-4B87-9989-58BAB32207E3}"/>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1" name="Freeform 57">
                <a:extLst>
                  <a:ext uri="{FF2B5EF4-FFF2-40B4-BE49-F238E27FC236}">
                    <a16:creationId xmlns:a16="http://schemas.microsoft.com/office/drawing/2014/main" id="{4018EAC7-7004-4BD9-9402-D3B0CA3BFADB}"/>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2" name="Freeform 58">
                <a:extLst>
                  <a:ext uri="{FF2B5EF4-FFF2-40B4-BE49-F238E27FC236}">
                    <a16:creationId xmlns:a16="http://schemas.microsoft.com/office/drawing/2014/main" id="{35BAD759-B240-4EB7-9681-EBBBFAC24096}"/>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3" name="Freeform 59">
                <a:extLst>
                  <a:ext uri="{FF2B5EF4-FFF2-40B4-BE49-F238E27FC236}">
                    <a16:creationId xmlns:a16="http://schemas.microsoft.com/office/drawing/2014/main" id="{8E8CE081-A623-4054-907F-BB84B3247BC2}"/>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4" name="Freeform 60">
                <a:extLst>
                  <a:ext uri="{FF2B5EF4-FFF2-40B4-BE49-F238E27FC236}">
                    <a16:creationId xmlns:a16="http://schemas.microsoft.com/office/drawing/2014/main" id="{404E5F0E-9B1C-4DFA-8827-BB06ABFB6B59}"/>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5" name="Freeform 61">
                <a:extLst>
                  <a:ext uri="{FF2B5EF4-FFF2-40B4-BE49-F238E27FC236}">
                    <a16:creationId xmlns:a16="http://schemas.microsoft.com/office/drawing/2014/main" id="{203E702D-7AE6-4B01-B868-0C7BE3CB52D1}"/>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6" name="Freeform 62">
                <a:extLst>
                  <a:ext uri="{FF2B5EF4-FFF2-40B4-BE49-F238E27FC236}">
                    <a16:creationId xmlns:a16="http://schemas.microsoft.com/office/drawing/2014/main" id="{00A3E78C-A2CF-4F84-BD83-F8BEF41AD07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7" name="Freeform 71">
                <a:extLst>
                  <a:ext uri="{FF2B5EF4-FFF2-40B4-BE49-F238E27FC236}">
                    <a16:creationId xmlns:a16="http://schemas.microsoft.com/office/drawing/2014/main" id="{0265EC9A-215C-4451-94F2-BA2294AE20B1}"/>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grpSp>
      </p:grpSp>
      <p:sp>
        <p:nvSpPr>
          <p:cNvPr id="176" name="标题 1">
            <a:extLst>
              <a:ext uri="{FF2B5EF4-FFF2-40B4-BE49-F238E27FC236}">
                <a16:creationId xmlns:a16="http://schemas.microsoft.com/office/drawing/2014/main" id="{A029B501-2847-412D-8A34-C4C9BFB8FA29}"/>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grpSp>
        <p:nvGrpSpPr>
          <p:cNvPr id="177" name="组合 176">
            <a:extLst>
              <a:ext uri="{FF2B5EF4-FFF2-40B4-BE49-F238E27FC236}">
                <a16:creationId xmlns:a16="http://schemas.microsoft.com/office/drawing/2014/main" id="{6C8FB0F2-E609-4DAC-AB11-F95107BFE505}"/>
              </a:ext>
            </a:extLst>
          </p:cNvPr>
          <p:cNvGrpSpPr/>
          <p:nvPr userDrawn="1"/>
        </p:nvGrpSpPr>
        <p:grpSpPr>
          <a:xfrm>
            <a:off x="528706" y="867990"/>
            <a:ext cx="2433027" cy="0"/>
            <a:chOff x="7460343" y="1311756"/>
            <a:chExt cx="2433027" cy="0"/>
          </a:xfrm>
        </p:grpSpPr>
        <p:cxnSp>
          <p:nvCxnSpPr>
            <p:cNvPr id="178" name="直接连接符 177">
              <a:extLst>
                <a:ext uri="{FF2B5EF4-FFF2-40B4-BE49-F238E27FC236}">
                  <a16:creationId xmlns:a16="http://schemas.microsoft.com/office/drawing/2014/main" id="{0B974DCA-43CD-4CCE-AA3A-6B26A93AA425}"/>
                </a:ext>
              </a:extLst>
            </p:cNvPr>
            <p:cNvCxnSpPr>
              <a:cxnSpLocks/>
            </p:cNvCxnSpPr>
            <p:nvPr/>
          </p:nvCxnSpPr>
          <p:spPr>
            <a:xfrm>
              <a:off x="7460343" y="1311756"/>
              <a:ext cx="24330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41D435DD-C47F-4708-B422-342FDD1F8EB1}"/>
                </a:ext>
              </a:extLst>
            </p:cNvPr>
            <p:cNvCxnSpPr>
              <a:cxnSpLocks/>
            </p:cNvCxnSpPr>
            <p:nvPr/>
          </p:nvCxnSpPr>
          <p:spPr>
            <a:xfrm>
              <a:off x="7460343" y="1311756"/>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1" name="灯片编号占位符 8">
            <a:extLst>
              <a:ext uri="{FF2B5EF4-FFF2-40B4-BE49-F238E27FC236}">
                <a16:creationId xmlns:a16="http://schemas.microsoft.com/office/drawing/2014/main" id="{553F13DD-45BC-4F3B-9DF1-AE612D3E2637}"/>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a:t>&lt; </a:t>
            </a:r>
            <a:fld id="{A548B57D-AE10-4CF7-A9DF-59FEFA91B28E}" type="slidenum">
              <a:rPr lang="zh-CN" altLang="en-US" smtClean="0"/>
              <a:pPr/>
              <a:t>‹#›</a:t>
            </a:fld>
            <a:r>
              <a:rPr lang="zh-CN" altLang="en-US"/>
              <a:t> </a:t>
            </a:r>
            <a:r>
              <a:rPr lang="en-US" altLang="zh-CN"/>
              <a:t>&gt;</a:t>
            </a:r>
            <a:endParaRPr lang="zh-CN" altLang="en-US" dirty="0"/>
          </a:p>
        </p:txBody>
      </p:sp>
      <p:sp>
        <p:nvSpPr>
          <p:cNvPr id="63" name="文本框 62">
            <a:extLst>
              <a:ext uri="{FF2B5EF4-FFF2-40B4-BE49-F238E27FC236}">
                <a16:creationId xmlns:a16="http://schemas.microsoft.com/office/drawing/2014/main" id="{E1F02CE6-DCDF-458C-8C9E-36CAA35D4B77}"/>
              </a:ext>
            </a:extLst>
          </p:cNvPr>
          <p:cNvSpPr txBox="1"/>
          <p:nvPr userDrawn="1"/>
        </p:nvSpPr>
        <p:spPr>
          <a:xfrm>
            <a:off x="442913" y="6394353"/>
            <a:ext cx="1545907" cy="276999"/>
          </a:xfrm>
          <a:prstGeom prst="rect">
            <a:avLst/>
          </a:prstGeom>
          <a:noFill/>
        </p:spPr>
        <p:txBody>
          <a:bodyPr wrap="square" rtlCol="0">
            <a:spAutoFit/>
          </a:bodyPr>
          <a:lstStyle/>
          <a:p>
            <a:r>
              <a:rPr lang="zh-CN" altLang="en-US" sz="1200" dirty="0">
                <a:solidFill>
                  <a:schemeClr val="tx1">
                    <a:lumMod val="50000"/>
                    <a:lumOff val="50000"/>
                  </a:schemeClr>
                </a:solidFill>
                <a:cs typeface="+mn-ea"/>
                <a:sym typeface="+mn-lt"/>
              </a:rPr>
              <a:t>思想自由 兼容并包</a:t>
            </a:r>
          </a:p>
        </p:txBody>
      </p:sp>
      <p:sp>
        <p:nvSpPr>
          <p:cNvPr id="2" name="图片占位符 1">
            <a:extLst>
              <a:ext uri="{FF2B5EF4-FFF2-40B4-BE49-F238E27FC236}">
                <a16:creationId xmlns:a16="http://schemas.microsoft.com/office/drawing/2014/main" id="{32218AD9-0802-4E94-A545-7752B3A5C829}"/>
              </a:ext>
            </a:extLst>
          </p:cNvPr>
          <p:cNvSpPr>
            <a:spLocks noGrp="1"/>
          </p:cNvSpPr>
          <p:nvPr>
            <p:ph type="pic" idx="10" hasCustomPrompt="1"/>
          </p:nvPr>
        </p:nvSpPr>
        <p:spPr>
          <a:xfrm>
            <a:off x="1054101" y="1916642"/>
            <a:ext cx="4542217" cy="3568065"/>
          </a:xfrm>
          <a:ln>
            <a:noFill/>
          </a:ln>
          <a:effectLst>
            <a:outerShdw blurRad="190500" algn="tl" rotWithShape="0">
              <a:srgbClr val="000000">
                <a:alpha val="70000"/>
              </a:srgbClr>
            </a:outerShdw>
          </a:effectLst>
        </p:spPr>
        <p:txBody>
          <a:bodyPr anchor="ctr">
            <a:norm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2800" kern="1200" dirty="0">
                <a:solidFill>
                  <a:schemeClr val="tx1"/>
                </a:solidFill>
                <a:latin typeface="+mn-ea"/>
                <a:ea typeface="+mn-ea"/>
                <a:cs typeface="+mn-cs"/>
              </a:defRPr>
            </a:lvl1pPr>
          </a:lstStyle>
          <a:p>
            <a:r>
              <a:rPr lang="zh-CN" altLang="en-US" dirty="0"/>
              <a:t>单击此处修改图片</a:t>
            </a:r>
          </a:p>
        </p:txBody>
      </p:sp>
    </p:spTree>
    <p:extLst>
      <p:ext uri="{BB962C8B-B14F-4D97-AF65-F5344CB8AC3E}">
        <p14:creationId xmlns:p14="http://schemas.microsoft.com/office/powerpoint/2010/main" val="1160747885"/>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占位5">
    <p:spTree>
      <p:nvGrpSpPr>
        <p:cNvPr id="1" name=""/>
        <p:cNvGrpSpPr/>
        <p:nvPr/>
      </p:nvGrpSpPr>
      <p:grpSpPr>
        <a:xfrm>
          <a:off x="0" y="0"/>
          <a:ext cx="0" cy="0"/>
          <a:chOff x="0" y="0"/>
          <a:chExt cx="0" cy="0"/>
        </a:xfrm>
      </p:grpSpPr>
      <p:grpSp>
        <p:nvGrpSpPr>
          <p:cNvPr id="121" name="组合 120">
            <a:extLst>
              <a:ext uri="{FF2B5EF4-FFF2-40B4-BE49-F238E27FC236}">
                <a16:creationId xmlns:a16="http://schemas.microsoft.com/office/drawing/2014/main" id="{752A13C3-8076-4A3B-9E60-2D71D978B1DC}"/>
              </a:ext>
            </a:extLst>
          </p:cNvPr>
          <p:cNvGrpSpPr/>
          <p:nvPr userDrawn="1"/>
        </p:nvGrpSpPr>
        <p:grpSpPr>
          <a:xfrm>
            <a:off x="10177780" y="329882"/>
            <a:ext cx="1512002" cy="444892"/>
            <a:chOff x="9556201" y="498129"/>
            <a:chExt cx="1993881" cy="586680"/>
          </a:xfrm>
        </p:grpSpPr>
        <p:grpSp>
          <p:nvGrpSpPr>
            <p:cNvPr id="122" name="组合 121">
              <a:extLst>
                <a:ext uri="{FF2B5EF4-FFF2-40B4-BE49-F238E27FC236}">
                  <a16:creationId xmlns:a16="http://schemas.microsoft.com/office/drawing/2014/main" id="{E27C398B-69FE-4C31-9C38-8ADE52CE9B05}"/>
                </a:ext>
              </a:extLst>
            </p:cNvPr>
            <p:cNvGrpSpPr/>
            <p:nvPr userDrawn="1"/>
          </p:nvGrpSpPr>
          <p:grpSpPr>
            <a:xfrm>
              <a:off x="10239376" y="968937"/>
              <a:ext cx="1307697" cy="96254"/>
              <a:chOff x="4616246" y="3878362"/>
              <a:chExt cx="5571416" cy="410087"/>
            </a:xfrm>
            <a:solidFill>
              <a:schemeClr val="tx1">
                <a:alpha val="80000"/>
              </a:schemeClr>
            </a:solidFill>
          </p:grpSpPr>
          <p:sp>
            <p:nvSpPr>
              <p:cNvPr id="160" name="Freeform 17">
                <a:extLst>
                  <a:ext uri="{FF2B5EF4-FFF2-40B4-BE49-F238E27FC236}">
                    <a16:creationId xmlns:a16="http://schemas.microsoft.com/office/drawing/2014/main" id="{E5B0E9AD-0A05-4036-8DA1-C7E6733E9DF1}"/>
                  </a:ext>
                </a:extLst>
              </p:cNvPr>
              <p:cNvSpPr>
                <a:spLocks noEditPoints="1"/>
              </p:cNvSpPr>
              <p:nvPr/>
            </p:nvSpPr>
            <p:spPr bwMode="auto">
              <a:xfrm>
                <a:off x="8617798" y="3887973"/>
                <a:ext cx="362030" cy="387660"/>
              </a:xfrm>
              <a:custGeom>
                <a:avLst/>
                <a:gdLst>
                  <a:gd name="T0" fmla="*/ 34 w 127"/>
                  <a:gd name="T1" fmla="*/ 71 h 136"/>
                  <a:gd name="T2" fmla="*/ 34 w 127"/>
                  <a:gd name="T3" fmla="*/ 81 h 136"/>
                  <a:gd name="T4" fmla="*/ 34 w 127"/>
                  <a:gd name="T5" fmla="*/ 114 h 136"/>
                  <a:gd name="T6" fmla="*/ 35 w 127"/>
                  <a:gd name="T7" fmla="*/ 122 h 136"/>
                  <a:gd name="T8" fmla="*/ 40 w 127"/>
                  <a:gd name="T9" fmla="*/ 127 h 136"/>
                  <a:gd name="T10" fmla="*/ 49 w 127"/>
                  <a:gd name="T11" fmla="*/ 128 h 136"/>
                  <a:gd name="T12" fmla="*/ 49 w 127"/>
                  <a:gd name="T13" fmla="*/ 135 h 136"/>
                  <a:gd name="T14" fmla="*/ 1 w 127"/>
                  <a:gd name="T15" fmla="*/ 135 h 136"/>
                  <a:gd name="T16" fmla="*/ 0 w 127"/>
                  <a:gd name="T17" fmla="*/ 132 h 136"/>
                  <a:gd name="T18" fmla="*/ 0 w 127"/>
                  <a:gd name="T19" fmla="*/ 128 h 136"/>
                  <a:gd name="T20" fmla="*/ 9 w 127"/>
                  <a:gd name="T21" fmla="*/ 127 h 136"/>
                  <a:gd name="T22" fmla="*/ 16 w 127"/>
                  <a:gd name="T23" fmla="*/ 120 h 136"/>
                  <a:gd name="T24" fmla="*/ 17 w 127"/>
                  <a:gd name="T25" fmla="*/ 111 h 136"/>
                  <a:gd name="T26" fmla="*/ 17 w 127"/>
                  <a:gd name="T27" fmla="*/ 22 h 136"/>
                  <a:gd name="T28" fmla="*/ 16 w 127"/>
                  <a:gd name="T29" fmla="*/ 15 h 136"/>
                  <a:gd name="T30" fmla="*/ 9 w 127"/>
                  <a:gd name="T31" fmla="*/ 9 h 136"/>
                  <a:gd name="T32" fmla="*/ 0 w 127"/>
                  <a:gd name="T33" fmla="*/ 8 h 136"/>
                  <a:gd name="T34" fmla="*/ 0 w 127"/>
                  <a:gd name="T35" fmla="*/ 1 h 136"/>
                  <a:gd name="T36" fmla="*/ 4 w 127"/>
                  <a:gd name="T37" fmla="*/ 0 h 136"/>
                  <a:gd name="T38" fmla="*/ 71 w 127"/>
                  <a:gd name="T39" fmla="*/ 0 h 136"/>
                  <a:gd name="T40" fmla="*/ 94 w 127"/>
                  <a:gd name="T41" fmla="*/ 4 h 136"/>
                  <a:gd name="T42" fmla="*/ 116 w 127"/>
                  <a:gd name="T43" fmla="*/ 32 h 136"/>
                  <a:gd name="T44" fmla="*/ 97 w 127"/>
                  <a:gd name="T45" fmla="*/ 66 h 136"/>
                  <a:gd name="T46" fmla="*/ 80 w 127"/>
                  <a:gd name="T47" fmla="*/ 70 h 136"/>
                  <a:gd name="T48" fmla="*/ 71 w 127"/>
                  <a:gd name="T49" fmla="*/ 71 h 136"/>
                  <a:gd name="T50" fmla="*/ 73 w 127"/>
                  <a:gd name="T51" fmla="*/ 75 h 136"/>
                  <a:gd name="T52" fmla="*/ 104 w 127"/>
                  <a:gd name="T53" fmla="*/ 114 h 136"/>
                  <a:gd name="T54" fmla="*/ 105 w 127"/>
                  <a:gd name="T55" fmla="*/ 116 h 136"/>
                  <a:gd name="T56" fmla="*/ 127 w 127"/>
                  <a:gd name="T57" fmla="*/ 128 h 136"/>
                  <a:gd name="T58" fmla="*/ 127 w 127"/>
                  <a:gd name="T59" fmla="*/ 135 h 136"/>
                  <a:gd name="T60" fmla="*/ 116 w 127"/>
                  <a:gd name="T61" fmla="*/ 135 h 136"/>
                  <a:gd name="T62" fmla="*/ 102 w 127"/>
                  <a:gd name="T63" fmla="*/ 136 h 136"/>
                  <a:gd name="T64" fmla="*/ 96 w 127"/>
                  <a:gd name="T65" fmla="*/ 132 h 136"/>
                  <a:gd name="T66" fmla="*/ 59 w 127"/>
                  <a:gd name="T67" fmla="*/ 82 h 136"/>
                  <a:gd name="T68" fmla="*/ 52 w 127"/>
                  <a:gd name="T69" fmla="*/ 73 h 136"/>
                  <a:gd name="T70" fmla="*/ 49 w 127"/>
                  <a:gd name="T71" fmla="*/ 71 h 136"/>
                  <a:gd name="T72" fmla="*/ 34 w 127"/>
                  <a:gd name="T73" fmla="*/ 71 h 136"/>
                  <a:gd name="T74" fmla="*/ 34 w 127"/>
                  <a:gd name="T75" fmla="*/ 61 h 136"/>
                  <a:gd name="T76" fmla="*/ 36 w 127"/>
                  <a:gd name="T77" fmla="*/ 62 h 136"/>
                  <a:gd name="T78" fmla="*/ 66 w 127"/>
                  <a:gd name="T79" fmla="*/ 62 h 136"/>
                  <a:gd name="T80" fmla="*/ 82 w 127"/>
                  <a:gd name="T81" fmla="*/ 59 h 136"/>
                  <a:gd name="T82" fmla="*/ 96 w 127"/>
                  <a:gd name="T83" fmla="*/ 44 h 136"/>
                  <a:gd name="T84" fmla="*/ 96 w 127"/>
                  <a:gd name="T85" fmla="*/ 29 h 136"/>
                  <a:gd name="T86" fmla="*/ 81 w 127"/>
                  <a:gd name="T87" fmla="*/ 12 h 136"/>
                  <a:gd name="T88" fmla="*/ 70 w 127"/>
                  <a:gd name="T89" fmla="*/ 11 h 136"/>
                  <a:gd name="T90" fmla="*/ 37 w 127"/>
                  <a:gd name="T91" fmla="*/ 11 h 136"/>
                  <a:gd name="T92" fmla="*/ 34 w 127"/>
                  <a:gd name="T93" fmla="*/ 11 h 136"/>
                  <a:gd name="T94" fmla="*/ 34 w 127"/>
                  <a:gd name="T95"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36">
                    <a:moveTo>
                      <a:pt x="34" y="71"/>
                    </a:moveTo>
                    <a:cubicBezTo>
                      <a:pt x="34" y="75"/>
                      <a:pt x="34" y="78"/>
                      <a:pt x="34" y="81"/>
                    </a:cubicBezTo>
                    <a:cubicBezTo>
                      <a:pt x="34" y="92"/>
                      <a:pt x="34" y="103"/>
                      <a:pt x="34" y="114"/>
                    </a:cubicBezTo>
                    <a:cubicBezTo>
                      <a:pt x="34" y="117"/>
                      <a:pt x="34" y="119"/>
                      <a:pt x="35" y="122"/>
                    </a:cubicBezTo>
                    <a:cubicBezTo>
                      <a:pt x="35" y="125"/>
                      <a:pt x="37" y="127"/>
                      <a:pt x="40" y="127"/>
                    </a:cubicBezTo>
                    <a:cubicBezTo>
                      <a:pt x="43" y="127"/>
                      <a:pt x="46" y="128"/>
                      <a:pt x="49" y="128"/>
                    </a:cubicBezTo>
                    <a:cubicBezTo>
                      <a:pt x="49" y="130"/>
                      <a:pt x="49" y="133"/>
                      <a:pt x="49" y="135"/>
                    </a:cubicBezTo>
                    <a:cubicBezTo>
                      <a:pt x="33" y="135"/>
                      <a:pt x="17" y="135"/>
                      <a:pt x="1" y="135"/>
                    </a:cubicBezTo>
                    <a:cubicBezTo>
                      <a:pt x="0" y="134"/>
                      <a:pt x="0" y="133"/>
                      <a:pt x="0" y="132"/>
                    </a:cubicBezTo>
                    <a:cubicBezTo>
                      <a:pt x="0" y="131"/>
                      <a:pt x="0" y="130"/>
                      <a:pt x="0" y="128"/>
                    </a:cubicBezTo>
                    <a:cubicBezTo>
                      <a:pt x="3" y="128"/>
                      <a:pt x="6" y="128"/>
                      <a:pt x="9" y="127"/>
                    </a:cubicBezTo>
                    <a:cubicBezTo>
                      <a:pt x="14" y="126"/>
                      <a:pt x="15" y="125"/>
                      <a:pt x="16" y="120"/>
                    </a:cubicBezTo>
                    <a:cubicBezTo>
                      <a:pt x="16" y="117"/>
                      <a:pt x="17" y="114"/>
                      <a:pt x="17" y="111"/>
                    </a:cubicBezTo>
                    <a:cubicBezTo>
                      <a:pt x="17" y="81"/>
                      <a:pt x="17" y="52"/>
                      <a:pt x="17" y="22"/>
                    </a:cubicBezTo>
                    <a:cubicBezTo>
                      <a:pt x="17" y="20"/>
                      <a:pt x="16" y="17"/>
                      <a:pt x="16" y="15"/>
                    </a:cubicBezTo>
                    <a:cubicBezTo>
                      <a:pt x="15" y="11"/>
                      <a:pt x="13" y="9"/>
                      <a:pt x="9" y="9"/>
                    </a:cubicBezTo>
                    <a:cubicBezTo>
                      <a:pt x="6" y="8"/>
                      <a:pt x="3" y="8"/>
                      <a:pt x="0" y="8"/>
                    </a:cubicBezTo>
                    <a:cubicBezTo>
                      <a:pt x="0" y="5"/>
                      <a:pt x="0" y="3"/>
                      <a:pt x="0" y="1"/>
                    </a:cubicBezTo>
                    <a:cubicBezTo>
                      <a:pt x="2" y="1"/>
                      <a:pt x="3" y="0"/>
                      <a:pt x="4" y="0"/>
                    </a:cubicBezTo>
                    <a:cubicBezTo>
                      <a:pt x="26" y="0"/>
                      <a:pt x="49" y="0"/>
                      <a:pt x="71" y="0"/>
                    </a:cubicBezTo>
                    <a:cubicBezTo>
                      <a:pt x="79" y="0"/>
                      <a:pt x="86" y="1"/>
                      <a:pt x="94" y="4"/>
                    </a:cubicBezTo>
                    <a:cubicBezTo>
                      <a:pt x="108" y="9"/>
                      <a:pt x="115" y="18"/>
                      <a:pt x="116" y="32"/>
                    </a:cubicBezTo>
                    <a:cubicBezTo>
                      <a:pt x="117" y="48"/>
                      <a:pt x="110" y="60"/>
                      <a:pt x="97" y="66"/>
                    </a:cubicBezTo>
                    <a:cubicBezTo>
                      <a:pt x="91" y="68"/>
                      <a:pt x="86" y="70"/>
                      <a:pt x="80" y="70"/>
                    </a:cubicBezTo>
                    <a:cubicBezTo>
                      <a:pt x="77" y="70"/>
                      <a:pt x="74" y="71"/>
                      <a:pt x="71" y="71"/>
                    </a:cubicBezTo>
                    <a:cubicBezTo>
                      <a:pt x="72" y="73"/>
                      <a:pt x="73" y="74"/>
                      <a:pt x="73" y="75"/>
                    </a:cubicBezTo>
                    <a:cubicBezTo>
                      <a:pt x="84" y="88"/>
                      <a:pt x="94" y="101"/>
                      <a:pt x="104" y="114"/>
                    </a:cubicBezTo>
                    <a:cubicBezTo>
                      <a:pt x="105" y="115"/>
                      <a:pt x="105" y="115"/>
                      <a:pt x="105" y="116"/>
                    </a:cubicBezTo>
                    <a:cubicBezTo>
                      <a:pt x="111" y="122"/>
                      <a:pt x="117" y="128"/>
                      <a:pt x="127" y="128"/>
                    </a:cubicBezTo>
                    <a:cubicBezTo>
                      <a:pt x="127" y="130"/>
                      <a:pt x="127" y="133"/>
                      <a:pt x="127" y="135"/>
                    </a:cubicBezTo>
                    <a:cubicBezTo>
                      <a:pt x="124" y="135"/>
                      <a:pt x="120" y="135"/>
                      <a:pt x="116" y="135"/>
                    </a:cubicBezTo>
                    <a:cubicBezTo>
                      <a:pt x="111" y="135"/>
                      <a:pt x="107" y="135"/>
                      <a:pt x="102" y="136"/>
                    </a:cubicBezTo>
                    <a:cubicBezTo>
                      <a:pt x="99" y="136"/>
                      <a:pt x="97" y="134"/>
                      <a:pt x="96" y="132"/>
                    </a:cubicBezTo>
                    <a:cubicBezTo>
                      <a:pt x="83" y="115"/>
                      <a:pt x="71" y="99"/>
                      <a:pt x="59" y="82"/>
                    </a:cubicBezTo>
                    <a:cubicBezTo>
                      <a:pt x="57" y="79"/>
                      <a:pt x="54" y="76"/>
                      <a:pt x="52" y="73"/>
                    </a:cubicBezTo>
                    <a:cubicBezTo>
                      <a:pt x="51" y="72"/>
                      <a:pt x="50" y="71"/>
                      <a:pt x="49" y="71"/>
                    </a:cubicBezTo>
                    <a:cubicBezTo>
                      <a:pt x="44" y="71"/>
                      <a:pt x="39" y="71"/>
                      <a:pt x="34" y="71"/>
                    </a:cubicBezTo>
                    <a:close/>
                    <a:moveTo>
                      <a:pt x="34" y="61"/>
                    </a:moveTo>
                    <a:cubicBezTo>
                      <a:pt x="35" y="62"/>
                      <a:pt x="36" y="62"/>
                      <a:pt x="36" y="62"/>
                    </a:cubicBezTo>
                    <a:cubicBezTo>
                      <a:pt x="46" y="62"/>
                      <a:pt x="56" y="62"/>
                      <a:pt x="66" y="62"/>
                    </a:cubicBezTo>
                    <a:cubicBezTo>
                      <a:pt x="72" y="61"/>
                      <a:pt x="77" y="60"/>
                      <a:pt x="82" y="59"/>
                    </a:cubicBezTo>
                    <a:cubicBezTo>
                      <a:pt x="90" y="56"/>
                      <a:pt x="94" y="51"/>
                      <a:pt x="96" y="44"/>
                    </a:cubicBezTo>
                    <a:cubicBezTo>
                      <a:pt x="96" y="39"/>
                      <a:pt x="97" y="34"/>
                      <a:pt x="96" y="29"/>
                    </a:cubicBezTo>
                    <a:cubicBezTo>
                      <a:pt x="95" y="20"/>
                      <a:pt x="90" y="15"/>
                      <a:pt x="81" y="12"/>
                    </a:cubicBezTo>
                    <a:cubicBezTo>
                      <a:pt x="77" y="11"/>
                      <a:pt x="74" y="11"/>
                      <a:pt x="70" y="11"/>
                    </a:cubicBezTo>
                    <a:cubicBezTo>
                      <a:pt x="59" y="10"/>
                      <a:pt x="48" y="11"/>
                      <a:pt x="37" y="11"/>
                    </a:cubicBezTo>
                    <a:cubicBezTo>
                      <a:pt x="36" y="11"/>
                      <a:pt x="35" y="11"/>
                      <a:pt x="34" y="11"/>
                    </a:cubicBezTo>
                    <a:cubicBezTo>
                      <a:pt x="34" y="28"/>
                      <a:pt x="34" y="44"/>
                      <a:pt x="34"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1" name="Freeform 18">
                <a:extLst>
                  <a:ext uri="{FF2B5EF4-FFF2-40B4-BE49-F238E27FC236}">
                    <a16:creationId xmlns:a16="http://schemas.microsoft.com/office/drawing/2014/main" id="{029271E6-BD5F-4E7D-809E-C4511BA4F756}"/>
                  </a:ext>
                </a:extLst>
              </p:cNvPr>
              <p:cNvSpPr>
                <a:spLocks/>
              </p:cNvSpPr>
              <p:nvPr/>
            </p:nvSpPr>
            <p:spPr bwMode="auto">
              <a:xfrm>
                <a:off x="5333898" y="3887973"/>
                <a:ext cx="362030" cy="384457"/>
              </a:xfrm>
              <a:custGeom>
                <a:avLst/>
                <a:gdLst>
                  <a:gd name="T0" fmla="*/ 50 w 127"/>
                  <a:gd name="T1" fmla="*/ 70 h 135"/>
                  <a:gd name="T2" fmla="*/ 34 w 127"/>
                  <a:gd name="T3" fmla="*/ 87 h 135"/>
                  <a:gd name="T4" fmla="*/ 33 w 127"/>
                  <a:gd name="T5" fmla="*/ 90 h 135"/>
                  <a:gd name="T6" fmla="*/ 33 w 127"/>
                  <a:gd name="T7" fmla="*/ 116 h 135"/>
                  <a:gd name="T8" fmla="*/ 34 w 127"/>
                  <a:gd name="T9" fmla="*/ 120 h 135"/>
                  <a:gd name="T10" fmla="*/ 41 w 127"/>
                  <a:gd name="T11" fmla="*/ 127 h 135"/>
                  <a:gd name="T12" fmla="*/ 49 w 127"/>
                  <a:gd name="T13" fmla="*/ 128 h 135"/>
                  <a:gd name="T14" fmla="*/ 49 w 127"/>
                  <a:gd name="T15" fmla="*/ 135 h 135"/>
                  <a:gd name="T16" fmla="*/ 0 w 127"/>
                  <a:gd name="T17" fmla="*/ 135 h 135"/>
                  <a:gd name="T18" fmla="*/ 0 w 127"/>
                  <a:gd name="T19" fmla="*/ 128 h 135"/>
                  <a:gd name="T20" fmla="*/ 7 w 127"/>
                  <a:gd name="T21" fmla="*/ 128 h 135"/>
                  <a:gd name="T22" fmla="*/ 16 w 127"/>
                  <a:gd name="T23" fmla="*/ 118 h 135"/>
                  <a:gd name="T24" fmla="*/ 16 w 127"/>
                  <a:gd name="T25" fmla="*/ 111 h 135"/>
                  <a:gd name="T26" fmla="*/ 16 w 127"/>
                  <a:gd name="T27" fmla="*/ 24 h 135"/>
                  <a:gd name="T28" fmla="*/ 16 w 127"/>
                  <a:gd name="T29" fmla="*/ 16 h 135"/>
                  <a:gd name="T30" fmla="*/ 8 w 127"/>
                  <a:gd name="T31" fmla="*/ 9 h 135"/>
                  <a:gd name="T32" fmla="*/ 0 w 127"/>
                  <a:gd name="T33" fmla="*/ 8 h 135"/>
                  <a:gd name="T34" fmla="*/ 0 w 127"/>
                  <a:gd name="T35" fmla="*/ 1 h 135"/>
                  <a:gd name="T36" fmla="*/ 49 w 127"/>
                  <a:gd name="T37" fmla="*/ 1 h 135"/>
                  <a:gd name="T38" fmla="*/ 50 w 127"/>
                  <a:gd name="T39" fmla="*/ 8 h 135"/>
                  <a:gd name="T40" fmla="*/ 41 w 127"/>
                  <a:gd name="T41" fmla="*/ 9 h 135"/>
                  <a:gd name="T42" fmla="*/ 34 w 127"/>
                  <a:gd name="T43" fmla="*/ 16 h 135"/>
                  <a:gd name="T44" fmla="*/ 33 w 127"/>
                  <a:gd name="T45" fmla="*/ 23 h 135"/>
                  <a:gd name="T46" fmla="*/ 33 w 127"/>
                  <a:gd name="T47" fmla="*/ 70 h 135"/>
                  <a:gd name="T48" fmla="*/ 33 w 127"/>
                  <a:gd name="T49" fmla="*/ 73 h 135"/>
                  <a:gd name="T50" fmla="*/ 36 w 127"/>
                  <a:gd name="T51" fmla="*/ 71 h 135"/>
                  <a:gd name="T52" fmla="*/ 83 w 127"/>
                  <a:gd name="T53" fmla="*/ 19 h 135"/>
                  <a:gd name="T54" fmla="*/ 86 w 127"/>
                  <a:gd name="T55" fmla="*/ 14 h 135"/>
                  <a:gd name="T56" fmla="*/ 84 w 127"/>
                  <a:gd name="T57" fmla="*/ 9 h 135"/>
                  <a:gd name="T58" fmla="*/ 76 w 127"/>
                  <a:gd name="T59" fmla="*/ 8 h 135"/>
                  <a:gd name="T60" fmla="*/ 76 w 127"/>
                  <a:gd name="T61" fmla="*/ 1 h 135"/>
                  <a:gd name="T62" fmla="*/ 122 w 127"/>
                  <a:gd name="T63" fmla="*/ 1 h 135"/>
                  <a:gd name="T64" fmla="*/ 122 w 127"/>
                  <a:gd name="T65" fmla="*/ 8 h 135"/>
                  <a:gd name="T66" fmla="*/ 118 w 127"/>
                  <a:gd name="T67" fmla="*/ 8 h 135"/>
                  <a:gd name="T68" fmla="*/ 99 w 127"/>
                  <a:gd name="T69" fmla="*/ 18 h 135"/>
                  <a:gd name="T70" fmla="*/ 77 w 127"/>
                  <a:gd name="T71" fmla="*/ 41 h 135"/>
                  <a:gd name="T72" fmla="*/ 62 w 127"/>
                  <a:gd name="T73" fmla="*/ 57 h 135"/>
                  <a:gd name="T74" fmla="*/ 64 w 127"/>
                  <a:gd name="T75" fmla="*/ 61 h 135"/>
                  <a:gd name="T76" fmla="*/ 102 w 127"/>
                  <a:gd name="T77" fmla="*/ 113 h 135"/>
                  <a:gd name="T78" fmla="*/ 108 w 127"/>
                  <a:gd name="T79" fmla="*/ 120 h 135"/>
                  <a:gd name="T80" fmla="*/ 123 w 127"/>
                  <a:gd name="T81" fmla="*/ 127 h 135"/>
                  <a:gd name="T82" fmla="*/ 127 w 127"/>
                  <a:gd name="T83" fmla="*/ 128 h 135"/>
                  <a:gd name="T84" fmla="*/ 127 w 127"/>
                  <a:gd name="T85" fmla="*/ 135 h 135"/>
                  <a:gd name="T86" fmla="*/ 73 w 127"/>
                  <a:gd name="T87" fmla="*/ 135 h 135"/>
                  <a:gd name="T88" fmla="*/ 73 w 127"/>
                  <a:gd name="T89" fmla="*/ 128 h 135"/>
                  <a:gd name="T90" fmla="*/ 80 w 127"/>
                  <a:gd name="T91" fmla="*/ 127 h 135"/>
                  <a:gd name="T92" fmla="*/ 84 w 127"/>
                  <a:gd name="T93" fmla="*/ 120 h 135"/>
                  <a:gd name="T94" fmla="*/ 82 w 127"/>
                  <a:gd name="T95" fmla="*/ 115 h 135"/>
                  <a:gd name="T96" fmla="*/ 51 w 127"/>
                  <a:gd name="T97" fmla="*/ 72 h 135"/>
                  <a:gd name="T98" fmla="*/ 50 w 127"/>
                  <a:gd name="T99"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5">
                    <a:moveTo>
                      <a:pt x="50" y="70"/>
                    </a:moveTo>
                    <a:cubicBezTo>
                      <a:pt x="44" y="76"/>
                      <a:pt x="39" y="81"/>
                      <a:pt x="34" y="87"/>
                    </a:cubicBezTo>
                    <a:cubicBezTo>
                      <a:pt x="33" y="88"/>
                      <a:pt x="33" y="89"/>
                      <a:pt x="33" y="90"/>
                    </a:cubicBezTo>
                    <a:cubicBezTo>
                      <a:pt x="33" y="99"/>
                      <a:pt x="33" y="107"/>
                      <a:pt x="33" y="116"/>
                    </a:cubicBezTo>
                    <a:cubicBezTo>
                      <a:pt x="33" y="117"/>
                      <a:pt x="33" y="118"/>
                      <a:pt x="34" y="120"/>
                    </a:cubicBezTo>
                    <a:cubicBezTo>
                      <a:pt x="35" y="125"/>
                      <a:pt x="36" y="126"/>
                      <a:pt x="41" y="127"/>
                    </a:cubicBezTo>
                    <a:cubicBezTo>
                      <a:pt x="44" y="127"/>
                      <a:pt x="46" y="128"/>
                      <a:pt x="49" y="128"/>
                    </a:cubicBezTo>
                    <a:cubicBezTo>
                      <a:pt x="49" y="130"/>
                      <a:pt x="49" y="133"/>
                      <a:pt x="49" y="135"/>
                    </a:cubicBezTo>
                    <a:cubicBezTo>
                      <a:pt x="33" y="135"/>
                      <a:pt x="17" y="135"/>
                      <a:pt x="0" y="135"/>
                    </a:cubicBezTo>
                    <a:cubicBezTo>
                      <a:pt x="0" y="133"/>
                      <a:pt x="0" y="131"/>
                      <a:pt x="0" y="128"/>
                    </a:cubicBezTo>
                    <a:cubicBezTo>
                      <a:pt x="2" y="128"/>
                      <a:pt x="5" y="128"/>
                      <a:pt x="7" y="128"/>
                    </a:cubicBezTo>
                    <a:cubicBezTo>
                      <a:pt x="14" y="127"/>
                      <a:pt x="16" y="125"/>
                      <a:pt x="16" y="118"/>
                    </a:cubicBezTo>
                    <a:cubicBezTo>
                      <a:pt x="16" y="115"/>
                      <a:pt x="16" y="113"/>
                      <a:pt x="16" y="111"/>
                    </a:cubicBezTo>
                    <a:cubicBezTo>
                      <a:pt x="16" y="82"/>
                      <a:pt x="16" y="53"/>
                      <a:pt x="16" y="24"/>
                    </a:cubicBezTo>
                    <a:cubicBezTo>
                      <a:pt x="16" y="21"/>
                      <a:pt x="16" y="18"/>
                      <a:pt x="16" y="16"/>
                    </a:cubicBezTo>
                    <a:cubicBezTo>
                      <a:pt x="15" y="11"/>
                      <a:pt x="13" y="9"/>
                      <a:pt x="8" y="9"/>
                    </a:cubicBezTo>
                    <a:cubicBezTo>
                      <a:pt x="5" y="8"/>
                      <a:pt x="3" y="8"/>
                      <a:pt x="0" y="8"/>
                    </a:cubicBezTo>
                    <a:cubicBezTo>
                      <a:pt x="0" y="5"/>
                      <a:pt x="0" y="3"/>
                      <a:pt x="0" y="1"/>
                    </a:cubicBezTo>
                    <a:cubicBezTo>
                      <a:pt x="4" y="0"/>
                      <a:pt x="40" y="0"/>
                      <a:pt x="49" y="1"/>
                    </a:cubicBezTo>
                    <a:cubicBezTo>
                      <a:pt x="49" y="3"/>
                      <a:pt x="50" y="5"/>
                      <a:pt x="50" y="8"/>
                    </a:cubicBezTo>
                    <a:cubicBezTo>
                      <a:pt x="47" y="8"/>
                      <a:pt x="44" y="8"/>
                      <a:pt x="41" y="9"/>
                    </a:cubicBezTo>
                    <a:cubicBezTo>
                      <a:pt x="37" y="9"/>
                      <a:pt x="34" y="11"/>
                      <a:pt x="34" y="16"/>
                    </a:cubicBezTo>
                    <a:cubicBezTo>
                      <a:pt x="33" y="18"/>
                      <a:pt x="33" y="20"/>
                      <a:pt x="33" y="23"/>
                    </a:cubicBezTo>
                    <a:cubicBezTo>
                      <a:pt x="33" y="39"/>
                      <a:pt x="33" y="54"/>
                      <a:pt x="33" y="70"/>
                    </a:cubicBezTo>
                    <a:cubicBezTo>
                      <a:pt x="33" y="71"/>
                      <a:pt x="33" y="72"/>
                      <a:pt x="33" y="73"/>
                    </a:cubicBezTo>
                    <a:cubicBezTo>
                      <a:pt x="35" y="72"/>
                      <a:pt x="36" y="72"/>
                      <a:pt x="36" y="71"/>
                    </a:cubicBezTo>
                    <a:cubicBezTo>
                      <a:pt x="52" y="54"/>
                      <a:pt x="67" y="37"/>
                      <a:pt x="83" y="19"/>
                    </a:cubicBezTo>
                    <a:cubicBezTo>
                      <a:pt x="84" y="18"/>
                      <a:pt x="85" y="16"/>
                      <a:pt x="86" y="14"/>
                    </a:cubicBezTo>
                    <a:cubicBezTo>
                      <a:pt x="88" y="12"/>
                      <a:pt x="87" y="10"/>
                      <a:pt x="84" y="9"/>
                    </a:cubicBezTo>
                    <a:cubicBezTo>
                      <a:pt x="81" y="8"/>
                      <a:pt x="79" y="8"/>
                      <a:pt x="76" y="8"/>
                    </a:cubicBezTo>
                    <a:cubicBezTo>
                      <a:pt x="76" y="5"/>
                      <a:pt x="76" y="3"/>
                      <a:pt x="76" y="1"/>
                    </a:cubicBezTo>
                    <a:cubicBezTo>
                      <a:pt x="79" y="0"/>
                      <a:pt x="114" y="0"/>
                      <a:pt x="122" y="1"/>
                    </a:cubicBezTo>
                    <a:cubicBezTo>
                      <a:pt x="122" y="3"/>
                      <a:pt x="122" y="5"/>
                      <a:pt x="122" y="8"/>
                    </a:cubicBezTo>
                    <a:cubicBezTo>
                      <a:pt x="121" y="8"/>
                      <a:pt x="120" y="8"/>
                      <a:pt x="118" y="8"/>
                    </a:cubicBezTo>
                    <a:cubicBezTo>
                      <a:pt x="111" y="9"/>
                      <a:pt x="104" y="12"/>
                      <a:pt x="99" y="18"/>
                    </a:cubicBezTo>
                    <a:cubicBezTo>
                      <a:pt x="92" y="25"/>
                      <a:pt x="85" y="33"/>
                      <a:pt x="77" y="41"/>
                    </a:cubicBezTo>
                    <a:cubicBezTo>
                      <a:pt x="72" y="46"/>
                      <a:pt x="67" y="52"/>
                      <a:pt x="62" y="57"/>
                    </a:cubicBezTo>
                    <a:cubicBezTo>
                      <a:pt x="63" y="58"/>
                      <a:pt x="64" y="59"/>
                      <a:pt x="64" y="61"/>
                    </a:cubicBezTo>
                    <a:cubicBezTo>
                      <a:pt x="77" y="78"/>
                      <a:pt x="90" y="95"/>
                      <a:pt x="102" y="113"/>
                    </a:cubicBezTo>
                    <a:cubicBezTo>
                      <a:pt x="104" y="115"/>
                      <a:pt x="106" y="118"/>
                      <a:pt x="108" y="120"/>
                    </a:cubicBezTo>
                    <a:cubicBezTo>
                      <a:pt x="112" y="124"/>
                      <a:pt x="117" y="127"/>
                      <a:pt x="123" y="127"/>
                    </a:cubicBezTo>
                    <a:cubicBezTo>
                      <a:pt x="124" y="128"/>
                      <a:pt x="125" y="128"/>
                      <a:pt x="127" y="128"/>
                    </a:cubicBezTo>
                    <a:cubicBezTo>
                      <a:pt x="127" y="130"/>
                      <a:pt x="127" y="133"/>
                      <a:pt x="127" y="135"/>
                    </a:cubicBezTo>
                    <a:cubicBezTo>
                      <a:pt x="109" y="135"/>
                      <a:pt x="91" y="135"/>
                      <a:pt x="73" y="135"/>
                    </a:cubicBezTo>
                    <a:cubicBezTo>
                      <a:pt x="73" y="133"/>
                      <a:pt x="73" y="131"/>
                      <a:pt x="73" y="128"/>
                    </a:cubicBezTo>
                    <a:cubicBezTo>
                      <a:pt x="75" y="128"/>
                      <a:pt x="78" y="128"/>
                      <a:pt x="80" y="127"/>
                    </a:cubicBezTo>
                    <a:cubicBezTo>
                      <a:pt x="85" y="127"/>
                      <a:pt x="86" y="125"/>
                      <a:pt x="84" y="120"/>
                    </a:cubicBezTo>
                    <a:cubicBezTo>
                      <a:pt x="84" y="118"/>
                      <a:pt x="83" y="117"/>
                      <a:pt x="82" y="115"/>
                    </a:cubicBezTo>
                    <a:cubicBezTo>
                      <a:pt x="72" y="101"/>
                      <a:pt x="61" y="86"/>
                      <a:pt x="51" y="72"/>
                    </a:cubicBezTo>
                    <a:cubicBezTo>
                      <a:pt x="51" y="71"/>
                      <a:pt x="50" y="71"/>
                      <a:pt x="50" y="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2" name="Freeform 19">
                <a:extLst>
                  <a:ext uri="{FF2B5EF4-FFF2-40B4-BE49-F238E27FC236}">
                    <a16:creationId xmlns:a16="http://schemas.microsoft.com/office/drawing/2014/main" id="{F0E374B4-1D8A-4254-9BF8-9478B61B7867}"/>
                  </a:ext>
                </a:extLst>
              </p:cNvPr>
              <p:cNvSpPr>
                <a:spLocks/>
              </p:cNvSpPr>
              <p:nvPr/>
            </p:nvSpPr>
            <p:spPr bwMode="auto">
              <a:xfrm>
                <a:off x="7278607" y="3887973"/>
                <a:ext cx="358826" cy="384457"/>
              </a:xfrm>
              <a:custGeom>
                <a:avLst/>
                <a:gdLst>
                  <a:gd name="T0" fmla="*/ 28 w 126"/>
                  <a:gd name="T1" fmla="*/ 16 h 135"/>
                  <a:gd name="T2" fmla="*/ 28 w 126"/>
                  <a:gd name="T3" fmla="*/ 20 h 135"/>
                  <a:gd name="T4" fmla="*/ 28 w 126"/>
                  <a:gd name="T5" fmla="*/ 109 h 135"/>
                  <a:gd name="T6" fmla="*/ 28 w 126"/>
                  <a:gd name="T7" fmla="*/ 119 h 135"/>
                  <a:gd name="T8" fmla="*/ 37 w 126"/>
                  <a:gd name="T9" fmla="*/ 127 h 135"/>
                  <a:gd name="T10" fmla="*/ 44 w 126"/>
                  <a:gd name="T11" fmla="*/ 128 h 135"/>
                  <a:gd name="T12" fmla="*/ 44 w 126"/>
                  <a:gd name="T13" fmla="*/ 135 h 135"/>
                  <a:gd name="T14" fmla="*/ 0 w 126"/>
                  <a:gd name="T15" fmla="*/ 135 h 135"/>
                  <a:gd name="T16" fmla="*/ 0 w 126"/>
                  <a:gd name="T17" fmla="*/ 128 h 135"/>
                  <a:gd name="T18" fmla="*/ 8 w 126"/>
                  <a:gd name="T19" fmla="*/ 127 h 135"/>
                  <a:gd name="T20" fmla="*/ 16 w 126"/>
                  <a:gd name="T21" fmla="*/ 120 h 135"/>
                  <a:gd name="T22" fmla="*/ 16 w 126"/>
                  <a:gd name="T23" fmla="*/ 113 h 135"/>
                  <a:gd name="T24" fmla="*/ 16 w 126"/>
                  <a:gd name="T25" fmla="*/ 19 h 135"/>
                  <a:gd name="T26" fmla="*/ 16 w 126"/>
                  <a:gd name="T27" fmla="*/ 15 h 135"/>
                  <a:gd name="T28" fmla="*/ 9 w 126"/>
                  <a:gd name="T29" fmla="*/ 9 h 135"/>
                  <a:gd name="T30" fmla="*/ 5 w 126"/>
                  <a:gd name="T31" fmla="*/ 8 h 135"/>
                  <a:gd name="T32" fmla="*/ 1 w 126"/>
                  <a:gd name="T33" fmla="*/ 8 h 135"/>
                  <a:gd name="T34" fmla="*/ 1 w 126"/>
                  <a:gd name="T35" fmla="*/ 1 h 135"/>
                  <a:gd name="T36" fmla="*/ 40 w 126"/>
                  <a:gd name="T37" fmla="*/ 1 h 135"/>
                  <a:gd name="T38" fmla="*/ 98 w 126"/>
                  <a:gd name="T39" fmla="*/ 100 h 135"/>
                  <a:gd name="T40" fmla="*/ 99 w 126"/>
                  <a:gd name="T41" fmla="*/ 100 h 135"/>
                  <a:gd name="T42" fmla="*/ 99 w 126"/>
                  <a:gd name="T43" fmla="*/ 96 h 135"/>
                  <a:gd name="T44" fmla="*/ 99 w 126"/>
                  <a:gd name="T45" fmla="*/ 24 h 135"/>
                  <a:gd name="T46" fmla="*/ 98 w 126"/>
                  <a:gd name="T47" fmla="*/ 16 h 135"/>
                  <a:gd name="T48" fmla="*/ 90 w 126"/>
                  <a:gd name="T49" fmla="*/ 9 h 135"/>
                  <a:gd name="T50" fmla="*/ 83 w 126"/>
                  <a:gd name="T51" fmla="*/ 8 h 135"/>
                  <a:gd name="T52" fmla="*/ 83 w 126"/>
                  <a:gd name="T53" fmla="*/ 1 h 135"/>
                  <a:gd name="T54" fmla="*/ 126 w 126"/>
                  <a:gd name="T55" fmla="*/ 1 h 135"/>
                  <a:gd name="T56" fmla="*/ 126 w 126"/>
                  <a:gd name="T57" fmla="*/ 8 h 135"/>
                  <a:gd name="T58" fmla="*/ 119 w 126"/>
                  <a:gd name="T59" fmla="*/ 9 h 135"/>
                  <a:gd name="T60" fmla="*/ 111 w 126"/>
                  <a:gd name="T61" fmla="*/ 16 h 135"/>
                  <a:gd name="T62" fmla="*/ 110 w 126"/>
                  <a:gd name="T63" fmla="*/ 27 h 135"/>
                  <a:gd name="T64" fmla="*/ 110 w 126"/>
                  <a:gd name="T65" fmla="*/ 129 h 135"/>
                  <a:gd name="T66" fmla="*/ 110 w 126"/>
                  <a:gd name="T67" fmla="*/ 135 h 135"/>
                  <a:gd name="T68" fmla="*/ 99 w 126"/>
                  <a:gd name="T69" fmla="*/ 135 h 135"/>
                  <a:gd name="T70" fmla="*/ 29 w 126"/>
                  <a:gd name="T71" fmla="*/ 15 h 135"/>
                  <a:gd name="T72" fmla="*/ 28 w 126"/>
                  <a:gd name="T73" fmla="*/ 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35">
                    <a:moveTo>
                      <a:pt x="28" y="16"/>
                    </a:moveTo>
                    <a:cubicBezTo>
                      <a:pt x="28" y="17"/>
                      <a:pt x="28" y="19"/>
                      <a:pt x="28" y="20"/>
                    </a:cubicBezTo>
                    <a:cubicBezTo>
                      <a:pt x="28" y="50"/>
                      <a:pt x="28" y="79"/>
                      <a:pt x="28" y="109"/>
                    </a:cubicBezTo>
                    <a:cubicBezTo>
                      <a:pt x="28" y="112"/>
                      <a:pt x="28" y="115"/>
                      <a:pt x="28" y="119"/>
                    </a:cubicBezTo>
                    <a:cubicBezTo>
                      <a:pt x="29" y="124"/>
                      <a:pt x="31" y="126"/>
                      <a:pt x="37" y="127"/>
                    </a:cubicBezTo>
                    <a:cubicBezTo>
                      <a:pt x="39" y="127"/>
                      <a:pt x="41" y="128"/>
                      <a:pt x="44" y="128"/>
                    </a:cubicBezTo>
                    <a:cubicBezTo>
                      <a:pt x="44" y="130"/>
                      <a:pt x="44" y="133"/>
                      <a:pt x="44" y="135"/>
                    </a:cubicBezTo>
                    <a:cubicBezTo>
                      <a:pt x="29" y="135"/>
                      <a:pt x="15" y="135"/>
                      <a:pt x="0" y="135"/>
                    </a:cubicBezTo>
                    <a:cubicBezTo>
                      <a:pt x="0" y="133"/>
                      <a:pt x="0" y="131"/>
                      <a:pt x="0" y="128"/>
                    </a:cubicBezTo>
                    <a:cubicBezTo>
                      <a:pt x="3" y="128"/>
                      <a:pt x="5" y="127"/>
                      <a:pt x="8" y="127"/>
                    </a:cubicBezTo>
                    <a:cubicBezTo>
                      <a:pt x="12" y="127"/>
                      <a:pt x="15" y="124"/>
                      <a:pt x="16" y="120"/>
                    </a:cubicBezTo>
                    <a:cubicBezTo>
                      <a:pt x="16" y="118"/>
                      <a:pt x="16" y="115"/>
                      <a:pt x="16" y="113"/>
                    </a:cubicBezTo>
                    <a:cubicBezTo>
                      <a:pt x="16" y="82"/>
                      <a:pt x="16" y="50"/>
                      <a:pt x="16" y="19"/>
                    </a:cubicBezTo>
                    <a:cubicBezTo>
                      <a:pt x="16" y="18"/>
                      <a:pt x="16" y="17"/>
                      <a:pt x="16" y="15"/>
                    </a:cubicBezTo>
                    <a:cubicBezTo>
                      <a:pt x="16" y="11"/>
                      <a:pt x="14" y="9"/>
                      <a:pt x="9" y="9"/>
                    </a:cubicBezTo>
                    <a:cubicBezTo>
                      <a:pt x="8" y="8"/>
                      <a:pt x="7" y="8"/>
                      <a:pt x="5" y="8"/>
                    </a:cubicBezTo>
                    <a:cubicBezTo>
                      <a:pt x="4" y="8"/>
                      <a:pt x="2" y="8"/>
                      <a:pt x="1" y="8"/>
                    </a:cubicBezTo>
                    <a:cubicBezTo>
                      <a:pt x="1" y="5"/>
                      <a:pt x="1" y="3"/>
                      <a:pt x="1" y="1"/>
                    </a:cubicBezTo>
                    <a:cubicBezTo>
                      <a:pt x="14" y="1"/>
                      <a:pt x="27" y="1"/>
                      <a:pt x="40" y="1"/>
                    </a:cubicBezTo>
                    <a:cubicBezTo>
                      <a:pt x="59" y="34"/>
                      <a:pt x="79" y="67"/>
                      <a:pt x="98" y="100"/>
                    </a:cubicBezTo>
                    <a:cubicBezTo>
                      <a:pt x="98" y="100"/>
                      <a:pt x="99" y="100"/>
                      <a:pt x="99" y="100"/>
                    </a:cubicBezTo>
                    <a:cubicBezTo>
                      <a:pt x="99" y="99"/>
                      <a:pt x="99" y="97"/>
                      <a:pt x="99" y="96"/>
                    </a:cubicBezTo>
                    <a:cubicBezTo>
                      <a:pt x="99" y="72"/>
                      <a:pt x="99" y="48"/>
                      <a:pt x="99" y="24"/>
                    </a:cubicBezTo>
                    <a:cubicBezTo>
                      <a:pt x="99" y="21"/>
                      <a:pt x="99" y="19"/>
                      <a:pt x="98" y="16"/>
                    </a:cubicBezTo>
                    <a:cubicBezTo>
                      <a:pt x="97" y="12"/>
                      <a:pt x="94" y="9"/>
                      <a:pt x="90" y="9"/>
                    </a:cubicBezTo>
                    <a:cubicBezTo>
                      <a:pt x="88" y="8"/>
                      <a:pt x="86" y="8"/>
                      <a:pt x="83" y="8"/>
                    </a:cubicBezTo>
                    <a:cubicBezTo>
                      <a:pt x="83" y="5"/>
                      <a:pt x="83" y="3"/>
                      <a:pt x="83" y="1"/>
                    </a:cubicBezTo>
                    <a:cubicBezTo>
                      <a:pt x="87" y="0"/>
                      <a:pt x="115" y="0"/>
                      <a:pt x="126" y="1"/>
                    </a:cubicBezTo>
                    <a:cubicBezTo>
                      <a:pt x="126" y="3"/>
                      <a:pt x="126" y="5"/>
                      <a:pt x="126" y="8"/>
                    </a:cubicBezTo>
                    <a:cubicBezTo>
                      <a:pt x="124" y="8"/>
                      <a:pt x="122" y="8"/>
                      <a:pt x="119" y="9"/>
                    </a:cubicBezTo>
                    <a:cubicBezTo>
                      <a:pt x="115" y="9"/>
                      <a:pt x="112" y="12"/>
                      <a:pt x="111" y="16"/>
                    </a:cubicBezTo>
                    <a:cubicBezTo>
                      <a:pt x="111" y="20"/>
                      <a:pt x="110" y="23"/>
                      <a:pt x="110" y="27"/>
                    </a:cubicBezTo>
                    <a:cubicBezTo>
                      <a:pt x="110" y="61"/>
                      <a:pt x="110" y="95"/>
                      <a:pt x="110" y="129"/>
                    </a:cubicBezTo>
                    <a:cubicBezTo>
                      <a:pt x="110" y="131"/>
                      <a:pt x="110" y="133"/>
                      <a:pt x="110" y="135"/>
                    </a:cubicBezTo>
                    <a:cubicBezTo>
                      <a:pt x="106" y="135"/>
                      <a:pt x="103" y="135"/>
                      <a:pt x="99" y="135"/>
                    </a:cubicBezTo>
                    <a:cubicBezTo>
                      <a:pt x="76" y="95"/>
                      <a:pt x="52" y="55"/>
                      <a:pt x="29" y="15"/>
                    </a:cubicBezTo>
                    <a:cubicBezTo>
                      <a:pt x="28" y="15"/>
                      <a:pt x="28" y="15"/>
                      <a:pt x="28"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3" name="Freeform 20">
                <a:extLst>
                  <a:ext uri="{FF2B5EF4-FFF2-40B4-BE49-F238E27FC236}">
                    <a16:creationId xmlns:a16="http://schemas.microsoft.com/office/drawing/2014/main" id="{AFBC22B1-E0E5-491D-8D3A-0CADD301B3F1}"/>
                  </a:ext>
                </a:extLst>
              </p:cNvPr>
              <p:cNvSpPr>
                <a:spLocks/>
              </p:cNvSpPr>
              <p:nvPr/>
            </p:nvSpPr>
            <p:spPr bwMode="auto">
              <a:xfrm>
                <a:off x="8233341" y="3887973"/>
                <a:ext cx="352419" cy="384457"/>
              </a:xfrm>
              <a:custGeom>
                <a:avLst/>
                <a:gdLst>
                  <a:gd name="T0" fmla="*/ 0 w 124"/>
                  <a:gd name="T1" fmla="*/ 8 h 135"/>
                  <a:gd name="T2" fmla="*/ 0 w 124"/>
                  <a:gd name="T3" fmla="*/ 1 h 135"/>
                  <a:gd name="T4" fmla="*/ 105 w 124"/>
                  <a:gd name="T5" fmla="*/ 1 h 135"/>
                  <a:gd name="T6" fmla="*/ 117 w 124"/>
                  <a:gd name="T7" fmla="*/ 35 h 135"/>
                  <a:gd name="T8" fmla="*/ 110 w 124"/>
                  <a:gd name="T9" fmla="*/ 39 h 135"/>
                  <a:gd name="T10" fmla="*/ 107 w 124"/>
                  <a:gd name="T11" fmla="*/ 33 h 135"/>
                  <a:gd name="T12" fmla="*/ 78 w 124"/>
                  <a:gd name="T13" fmla="*/ 11 h 135"/>
                  <a:gd name="T14" fmla="*/ 34 w 124"/>
                  <a:gd name="T15" fmla="*/ 11 h 135"/>
                  <a:gd name="T16" fmla="*/ 34 w 124"/>
                  <a:gd name="T17" fmla="*/ 61 h 135"/>
                  <a:gd name="T18" fmla="*/ 55 w 124"/>
                  <a:gd name="T19" fmla="*/ 60 h 135"/>
                  <a:gd name="T20" fmla="*/ 69 w 124"/>
                  <a:gd name="T21" fmla="*/ 45 h 135"/>
                  <a:gd name="T22" fmla="*/ 70 w 124"/>
                  <a:gd name="T23" fmla="*/ 36 h 135"/>
                  <a:gd name="T24" fmla="*/ 78 w 124"/>
                  <a:gd name="T25" fmla="*/ 36 h 135"/>
                  <a:gd name="T26" fmla="*/ 78 w 124"/>
                  <a:gd name="T27" fmla="*/ 95 h 135"/>
                  <a:gd name="T28" fmla="*/ 74 w 124"/>
                  <a:gd name="T29" fmla="*/ 95 h 135"/>
                  <a:gd name="T30" fmla="*/ 70 w 124"/>
                  <a:gd name="T31" fmla="*/ 95 h 135"/>
                  <a:gd name="T32" fmla="*/ 70 w 124"/>
                  <a:gd name="T33" fmla="*/ 88 h 135"/>
                  <a:gd name="T34" fmla="*/ 68 w 124"/>
                  <a:gd name="T35" fmla="*/ 81 h 135"/>
                  <a:gd name="T36" fmla="*/ 58 w 124"/>
                  <a:gd name="T37" fmla="*/ 71 h 135"/>
                  <a:gd name="T38" fmla="*/ 34 w 124"/>
                  <a:gd name="T39" fmla="*/ 70 h 135"/>
                  <a:gd name="T40" fmla="*/ 33 w 124"/>
                  <a:gd name="T41" fmla="*/ 74 h 135"/>
                  <a:gd name="T42" fmla="*/ 33 w 124"/>
                  <a:gd name="T43" fmla="*/ 115 h 135"/>
                  <a:gd name="T44" fmla="*/ 43 w 124"/>
                  <a:gd name="T45" fmla="*/ 125 h 135"/>
                  <a:gd name="T46" fmla="*/ 69 w 124"/>
                  <a:gd name="T47" fmla="*/ 125 h 135"/>
                  <a:gd name="T48" fmla="*/ 112 w 124"/>
                  <a:gd name="T49" fmla="*/ 97 h 135"/>
                  <a:gd name="T50" fmla="*/ 115 w 124"/>
                  <a:gd name="T51" fmla="*/ 90 h 135"/>
                  <a:gd name="T52" fmla="*/ 124 w 124"/>
                  <a:gd name="T53" fmla="*/ 93 h 135"/>
                  <a:gd name="T54" fmla="*/ 109 w 124"/>
                  <a:gd name="T55" fmla="*/ 135 h 135"/>
                  <a:gd name="T56" fmla="*/ 0 w 124"/>
                  <a:gd name="T57" fmla="*/ 135 h 135"/>
                  <a:gd name="T58" fmla="*/ 0 w 124"/>
                  <a:gd name="T59" fmla="*/ 128 h 135"/>
                  <a:gd name="T60" fmla="*/ 8 w 124"/>
                  <a:gd name="T61" fmla="*/ 127 h 135"/>
                  <a:gd name="T62" fmla="*/ 15 w 124"/>
                  <a:gd name="T63" fmla="*/ 120 h 135"/>
                  <a:gd name="T64" fmla="*/ 16 w 124"/>
                  <a:gd name="T65" fmla="*/ 113 h 135"/>
                  <a:gd name="T66" fmla="*/ 16 w 124"/>
                  <a:gd name="T67" fmla="*/ 21 h 135"/>
                  <a:gd name="T68" fmla="*/ 16 w 124"/>
                  <a:gd name="T69" fmla="*/ 16 h 135"/>
                  <a:gd name="T70" fmla="*/ 8 w 124"/>
                  <a:gd name="T71" fmla="*/ 9 h 135"/>
                  <a:gd name="T72" fmla="*/ 4 w 124"/>
                  <a:gd name="T73" fmla="*/ 8 h 135"/>
                  <a:gd name="T74" fmla="*/ 0 w 124"/>
                  <a:gd name="T75"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35">
                    <a:moveTo>
                      <a:pt x="0" y="8"/>
                    </a:moveTo>
                    <a:cubicBezTo>
                      <a:pt x="0" y="5"/>
                      <a:pt x="0" y="3"/>
                      <a:pt x="0" y="1"/>
                    </a:cubicBezTo>
                    <a:cubicBezTo>
                      <a:pt x="3" y="0"/>
                      <a:pt x="98" y="0"/>
                      <a:pt x="105" y="1"/>
                    </a:cubicBezTo>
                    <a:cubicBezTo>
                      <a:pt x="109" y="12"/>
                      <a:pt x="113" y="24"/>
                      <a:pt x="117" y="35"/>
                    </a:cubicBezTo>
                    <a:cubicBezTo>
                      <a:pt x="115" y="37"/>
                      <a:pt x="112" y="38"/>
                      <a:pt x="110" y="39"/>
                    </a:cubicBezTo>
                    <a:cubicBezTo>
                      <a:pt x="109" y="36"/>
                      <a:pt x="108" y="35"/>
                      <a:pt x="107" y="33"/>
                    </a:cubicBezTo>
                    <a:cubicBezTo>
                      <a:pt x="101" y="20"/>
                      <a:pt x="92" y="13"/>
                      <a:pt x="78" y="11"/>
                    </a:cubicBezTo>
                    <a:cubicBezTo>
                      <a:pt x="63" y="10"/>
                      <a:pt x="48" y="11"/>
                      <a:pt x="34" y="11"/>
                    </a:cubicBezTo>
                    <a:cubicBezTo>
                      <a:pt x="33" y="15"/>
                      <a:pt x="33" y="55"/>
                      <a:pt x="34" y="61"/>
                    </a:cubicBezTo>
                    <a:cubicBezTo>
                      <a:pt x="41" y="61"/>
                      <a:pt x="48" y="61"/>
                      <a:pt x="55" y="60"/>
                    </a:cubicBezTo>
                    <a:cubicBezTo>
                      <a:pt x="64" y="59"/>
                      <a:pt x="68" y="54"/>
                      <a:pt x="69" y="45"/>
                    </a:cubicBezTo>
                    <a:cubicBezTo>
                      <a:pt x="70" y="42"/>
                      <a:pt x="70" y="39"/>
                      <a:pt x="70" y="36"/>
                    </a:cubicBezTo>
                    <a:cubicBezTo>
                      <a:pt x="73" y="36"/>
                      <a:pt x="75" y="36"/>
                      <a:pt x="78" y="36"/>
                    </a:cubicBezTo>
                    <a:cubicBezTo>
                      <a:pt x="78" y="56"/>
                      <a:pt x="78" y="75"/>
                      <a:pt x="78" y="95"/>
                    </a:cubicBezTo>
                    <a:cubicBezTo>
                      <a:pt x="77" y="95"/>
                      <a:pt x="76" y="95"/>
                      <a:pt x="74" y="95"/>
                    </a:cubicBezTo>
                    <a:cubicBezTo>
                      <a:pt x="73" y="95"/>
                      <a:pt x="72" y="95"/>
                      <a:pt x="70" y="95"/>
                    </a:cubicBezTo>
                    <a:cubicBezTo>
                      <a:pt x="70" y="93"/>
                      <a:pt x="70" y="90"/>
                      <a:pt x="70" y="88"/>
                    </a:cubicBezTo>
                    <a:cubicBezTo>
                      <a:pt x="69" y="86"/>
                      <a:pt x="69" y="83"/>
                      <a:pt x="68" y="81"/>
                    </a:cubicBezTo>
                    <a:cubicBezTo>
                      <a:pt x="67" y="75"/>
                      <a:pt x="64" y="72"/>
                      <a:pt x="58" y="71"/>
                    </a:cubicBezTo>
                    <a:cubicBezTo>
                      <a:pt x="50" y="69"/>
                      <a:pt x="42" y="70"/>
                      <a:pt x="34" y="70"/>
                    </a:cubicBezTo>
                    <a:cubicBezTo>
                      <a:pt x="33" y="72"/>
                      <a:pt x="33" y="73"/>
                      <a:pt x="33" y="74"/>
                    </a:cubicBezTo>
                    <a:cubicBezTo>
                      <a:pt x="33" y="88"/>
                      <a:pt x="33" y="102"/>
                      <a:pt x="33" y="115"/>
                    </a:cubicBezTo>
                    <a:cubicBezTo>
                      <a:pt x="33" y="124"/>
                      <a:pt x="34" y="125"/>
                      <a:pt x="43" y="125"/>
                    </a:cubicBezTo>
                    <a:cubicBezTo>
                      <a:pt x="52" y="125"/>
                      <a:pt x="60" y="125"/>
                      <a:pt x="69" y="125"/>
                    </a:cubicBezTo>
                    <a:cubicBezTo>
                      <a:pt x="89" y="125"/>
                      <a:pt x="104" y="115"/>
                      <a:pt x="112" y="97"/>
                    </a:cubicBezTo>
                    <a:cubicBezTo>
                      <a:pt x="113" y="95"/>
                      <a:pt x="114" y="93"/>
                      <a:pt x="115" y="90"/>
                    </a:cubicBezTo>
                    <a:cubicBezTo>
                      <a:pt x="118" y="91"/>
                      <a:pt x="121" y="92"/>
                      <a:pt x="124" y="93"/>
                    </a:cubicBezTo>
                    <a:cubicBezTo>
                      <a:pt x="119" y="108"/>
                      <a:pt x="114" y="121"/>
                      <a:pt x="109" y="135"/>
                    </a:cubicBezTo>
                    <a:cubicBezTo>
                      <a:pt x="73" y="135"/>
                      <a:pt x="37" y="135"/>
                      <a:pt x="0" y="135"/>
                    </a:cubicBezTo>
                    <a:cubicBezTo>
                      <a:pt x="0" y="133"/>
                      <a:pt x="0" y="131"/>
                      <a:pt x="0" y="128"/>
                    </a:cubicBezTo>
                    <a:cubicBezTo>
                      <a:pt x="3" y="128"/>
                      <a:pt x="6" y="128"/>
                      <a:pt x="8" y="127"/>
                    </a:cubicBezTo>
                    <a:cubicBezTo>
                      <a:pt x="13" y="126"/>
                      <a:pt x="15" y="125"/>
                      <a:pt x="15" y="120"/>
                    </a:cubicBezTo>
                    <a:cubicBezTo>
                      <a:pt x="16" y="118"/>
                      <a:pt x="16" y="115"/>
                      <a:pt x="16" y="113"/>
                    </a:cubicBezTo>
                    <a:cubicBezTo>
                      <a:pt x="16" y="82"/>
                      <a:pt x="16" y="52"/>
                      <a:pt x="16" y="21"/>
                    </a:cubicBezTo>
                    <a:cubicBezTo>
                      <a:pt x="16" y="20"/>
                      <a:pt x="16" y="18"/>
                      <a:pt x="16" y="16"/>
                    </a:cubicBezTo>
                    <a:cubicBezTo>
                      <a:pt x="15" y="11"/>
                      <a:pt x="13" y="9"/>
                      <a:pt x="8" y="9"/>
                    </a:cubicBezTo>
                    <a:cubicBezTo>
                      <a:pt x="7" y="9"/>
                      <a:pt x="6" y="8"/>
                      <a:pt x="4" y="8"/>
                    </a:cubicBezTo>
                    <a:cubicBezTo>
                      <a:pt x="3" y="8"/>
                      <a:pt x="2" y="8"/>
                      <a:pt x="0"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4" name="Freeform 21">
                <a:extLst>
                  <a:ext uri="{FF2B5EF4-FFF2-40B4-BE49-F238E27FC236}">
                    <a16:creationId xmlns:a16="http://schemas.microsoft.com/office/drawing/2014/main" id="{52A94EBF-BEA5-40C1-BA72-F097DF0149EB}"/>
                  </a:ext>
                </a:extLst>
              </p:cNvPr>
              <p:cNvSpPr>
                <a:spLocks/>
              </p:cNvSpPr>
              <p:nvPr/>
            </p:nvSpPr>
            <p:spPr bwMode="auto">
              <a:xfrm>
                <a:off x="4949441" y="3891177"/>
                <a:ext cx="352419" cy="381253"/>
              </a:xfrm>
              <a:custGeom>
                <a:avLst/>
                <a:gdLst>
                  <a:gd name="T0" fmla="*/ 33 w 123"/>
                  <a:gd name="T1" fmla="*/ 60 h 134"/>
                  <a:gd name="T2" fmla="*/ 55 w 123"/>
                  <a:gd name="T3" fmla="*/ 59 h 134"/>
                  <a:gd name="T4" fmla="*/ 68 w 123"/>
                  <a:gd name="T5" fmla="*/ 45 h 134"/>
                  <a:gd name="T6" fmla="*/ 70 w 123"/>
                  <a:gd name="T7" fmla="*/ 35 h 134"/>
                  <a:gd name="T8" fmla="*/ 77 w 123"/>
                  <a:gd name="T9" fmla="*/ 35 h 134"/>
                  <a:gd name="T10" fmla="*/ 77 w 123"/>
                  <a:gd name="T11" fmla="*/ 94 h 134"/>
                  <a:gd name="T12" fmla="*/ 75 w 123"/>
                  <a:gd name="T13" fmla="*/ 94 h 134"/>
                  <a:gd name="T14" fmla="*/ 70 w 123"/>
                  <a:gd name="T15" fmla="*/ 94 h 134"/>
                  <a:gd name="T16" fmla="*/ 69 w 123"/>
                  <a:gd name="T17" fmla="*/ 83 h 134"/>
                  <a:gd name="T18" fmla="*/ 54 w 123"/>
                  <a:gd name="T19" fmla="*/ 69 h 134"/>
                  <a:gd name="T20" fmla="*/ 33 w 123"/>
                  <a:gd name="T21" fmla="*/ 69 h 134"/>
                  <a:gd name="T22" fmla="*/ 33 w 123"/>
                  <a:gd name="T23" fmla="*/ 73 h 134"/>
                  <a:gd name="T24" fmla="*/ 33 w 123"/>
                  <a:gd name="T25" fmla="*/ 114 h 134"/>
                  <a:gd name="T26" fmla="*/ 43 w 123"/>
                  <a:gd name="T27" fmla="*/ 124 h 134"/>
                  <a:gd name="T28" fmla="*/ 68 w 123"/>
                  <a:gd name="T29" fmla="*/ 124 h 134"/>
                  <a:gd name="T30" fmla="*/ 112 w 123"/>
                  <a:gd name="T31" fmla="*/ 96 h 134"/>
                  <a:gd name="T32" fmla="*/ 115 w 123"/>
                  <a:gd name="T33" fmla="*/ 90 h 134"/>
                  <a:gd name="T34" fmla="*/ 115 w 123"/>
                  <a:gd name="T35" fmla="*/ 90 h 134"/>
                  <a:gd name="T36" fmla="*/ 123 w 123"/>
                  <a:gd name="T37" fmla="*/ 92 h 134"/>
                  <a:gd name="T38" fmla="*/ 109 w 123"/>
                  <a:gd name="T39" fmla="*/ 134 h 134"/>
                  <a:gd name="T40" fmla="*/ 0 w 123"/>
                  <a:gd name="T41" fmla="*/ 134 h 134"/>
                  <a:gd name="T42" fmla="*/ 0 w 123"/>
                  <a:gd name="T43" fmla="*/ 127 h 134"/>
                  <a:gd name="T44" fmla="*/ 8 w 123"/>
                  <a:gd name="T45" fmla="*/ 126 h 134"/>
                  <a:gd name="T46" fmla="*/ 15 w 123"/>
                  <a:gd name="T47" fmla="*/ 120 h 134"/>
                  <a:gd name="T48" fmla="*/ 16 w 123"/>
                  <a:gd name="T49" fmla="*/ 113 h 134"/>
                  <a:gd name="T50" fmla="*/ 16 w 123"/>
                  <a:gd name="T51" fmla="*/ 20 h 134"/>
                  <a:gd name="T52" fmla="*/ 5 w 123"/>
                  <a:gd name="T53" fmla="*/ 7 h 134"/>
                  <a:gd name="T54" fmla="*/ 0 w 123"/>
                  <a:gd name="T55" fmla="*/ 7 h 134"/>
                  <a:gd name="T56" fmla="*/ 0 w 123"/>
                  <a:gd name="T57" fmla="*/ 0 h 134"/>
                  <a:gd name="T58" fmla="*/ 105 w 123"/>
                  <a:gd name="T59" fmla="*/ 0 h 134"/>
                  <a:gd name="T60" fmla="*/ 117 w 123"/>
                  <a:gd name="T61" fmla="*/ 35 h 134"/>
                  <a:gd name="T62" fmla="*/ 109 w 123"/>
                  <a:gd name="T63" fmla="*/ 38 h 134"/>
                  <a:gd name="T64" fmla="*/ 107 w 123"/>
                  <a:gd name="T65" fmla="*/ 34 h 134"/>
                  <a:gd name="T66" fmla="*/ 105 w 123"/>
                  <a:gd name="T67" fmla="*/ 29 h 134"/>
                  <a:gd name="T68" fmla="*/ 78 w 123"/>
                  <a:gd name="T69" fmla="*/ 11 h 134"/>
                  <a:gd name="T70" fmla="*/ 42 w 123"/>
                  <a:gd name="T71" fmla="*/ 10 h 134"/>
                  <a:gd name="T72" fmla="*/ 33 w 123"/>
                  <a:gd name="T73" fmla="*/ 10 h 134"/>
                  <a:gd name="T74" fmla="*/ 33 w 123"/>
                  <a:gd name="T75" fmla="*/ 6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4">
                    <a:moveTo>
                      <a:pt x="33" y="60"/>
                    </a:moveTo>
                    <a:cubicBezTo>
                      <a:pt x="41" y="60"/>
                      <a:pt x="48" y="61"/>
                      <a:pt x="55" y="59"/>
                    </a:cubicBezTo>
                    <a:cubicBezTo>
                      <a:pt x="63" y="57"/>
                      <a:pt x="67" y="53"/>
                      <a:pt x="68" y="45"/>
                    </a:cubicBezTo>
                    <a:cubicBezTo>
                      <a:pt x="69" y="42"/>
                      <a:pt x="69" y="39"/>
                      <a:pt x="70" y="35"/>
                    </a:cubicBezTo>
                    <a:cubicBezTo>
                      <a:pt x="72" y="35"/>
                      <a:pt x="75" y="35"/>
                      <a:pt x="77" y="35"/>
                    </a:cubicBezTo>
                    <a:cubicBezTo>
                      <a:pt x="77" y="55"/>
                      <a:pt x="77" y="74"/>
                      <a:pt x="77" y="94"/>
                    </a:cubicBezTo>
                    <a:cubicBezTo>
                      <a:pt x="76" y="94"/>
                      <a:pt x="75" y="94"/>
                      <a:pt x="75" y="94"/>
                    </a:cubicBezTo>
                    <a:cubicBezTo>
                      <a:pt x="73" y="94"/>
                      <a:pt x="71" y="94"/>
                      <a:pt x="70" y="94"/>
                    </a:cubicBezTo>
                    <a:cubicBezTo>
                      <a:pt x="69" y="90"/>
                      <a:pt x="69" y="86"/>
                      <a:pt x="69" y="83"/>
                    </a:cubicBezTo>
                    <a:cubicBezTo>
                      <a:pt x="67" y="74"/>
                      <a:pt x="63" y="70"/>
                      <a:pt x="54" y="69"/>
                    </a:cubicBezTo>
                    <a:cubicBezTo>
                      <a:pt x="47" y="69"/>
                      <a:pt x="40" y="69"/>
                      <a:pt x="33" y="69"/>
                    </a:cubicBezTo>
                    <a:cubicBezTo>
                      <a:pt x="33" y="71"/>
                      <a:pt x="33" y="72"/>
                      <a:pt x="33" y="73"/>
                    </a:cubicBezTo>
                    <a:cubicBezTo>
                      <a:pt x="33" y="87"/>
                      <a:pt x="33" y="101"/>
                      <a:pt x="33" y="114"/>
                    </a:cubicBezTo>
                    <a:cubicBezTo>
                      <a:pt x="33" y="123"/>
                      <a:pt x="34" y="124"/>
                      <a:pt x="43" y="124"/>
                    </a:cubicBezTo>
                    <a:cubicBezTo>
                      <a:pt x="51" y="124"/>
                      <a:pt x="60" y="124"/>
                      <a:pt x="68" y="124"/>
                    </a:cubicBezTo>
                    <a:cubicBezTo>
                      <a:pt x="89" y="124"/>
                      <a:pt x="103" y="114"/>
                      <a:pt x="112" y="96"/>
                    </a:cubicBezTo>
                    <a:cubicBezTo>
                      <a:pt x="113" y="94"/>
                      <a:pt x="114" y="92"/>
                      <a:pt x="115" y="90"/>
                    </a:cubicBezTo>
                    <a:cubicBezTo>
                      <a:pt x="115" y="90"/>
                      <a:pt x="115" y="90"/>
                      <a:pt x="115" y="90"/>
                    </a:cubicBezTo>
                    <a:cubicBezTo>
                      <a:pt x="118" y="90"/>
                      <a:pt x="120" y="91"/>
                      <a:pt x="123" y="92"/>
                    </a:cubicBezTo>
                    <a:cubicBezTo>
                      <a:pt x="118" y="107"/>
                      <a:pt x="113" y="120"/>
                      <a:pt x="109" y="134"/>
                    </a:cubicBezTo>
                    <a:cubicBezTo>
                      <a:pt x="72" y="134"/>
                      <a:pt x="36" y="134"/>
                      <a:pt x="0" y="134"/>
                    </a:cubicBezTo>
                    <a:cubicBezTo>
                      <a:pt x="0" y="132"/>
                      <a:pt x="0" y="130"/>
                      <a:pt x="0" y="127"/>
                    </a:cubicBezTo>
                    <a:cubicBezTo>
                      <a:pt x="2" y="127"/>
                      <a:pt x="5" y="126"/>
                      <a:pt x="8" y="126"/>
                    </a:cubicBezTo>
                    <a:cubicBezTo>
                      <a:pt x="12" y="126"/>
                      <a:pt x="14" y="124"/>
                      <a:pt x="15" y="120"/>
                    </a:cubicBezTo>
                    <a:cubicBezTo>
                      <a:pt x="15" y="118"/>
                      <a:pt x="16" y="115"/>
                      <a:pt x="16" y="113"/>
                    </a:cubicBezTo>
                    <a:cubicBezTo>
                      <a:pt x="16" y="82"/>
                      <a:pt x="16" y="51"/>
                      <a:pt x="16" y="20"/>
                    </a:cubicBezTo>
                    <a:cubicBezTo>
                      <a:pt x="16" y="10"/>
                      <a:pt x="14" y="8"/>
                      <a:pt x="5" y="7"/>
                    </a:cubicBezTo>
                    <a:cubicBezTo>
                      <a:pt x="3" y="7"/>
                      <a:pt x="1" y="7"/>
                      <a:pt x="0" y="7"/>
                    </a:cubicBezTo>
                    <a:cubicBezTo>
                      <a:pt x="0" y="4"/>
                      <a:pt x="0" y="2"/>
                      <a:pt x="0" y="0"/>
                    </a:cubicBezTo>
                    <a:cubicBezTo>
                      <a:pt x="34" y="0"/>
                      <a:pt x="69" y="0"/>
                      <a:pt x="105" y="0"/>
                    </a:cubicBezTo>
                    <a:cubicBezTo>
                      <a:pt x="109" y="11"/>
                      <a:pt x="112" y="22"/>
                      <a:pt x="117" y="35"/>
                    </a:cubicBezTo>
                    <a:cubicBezTo>
                      <a:pt x="114" y="36"/>
                      <a:pt x="112" y="37"/>
                      <a:pt x="109" y="38"/>
                    </a:cubicBezTo>
                    <a:cubicBezTo>
                      <a:pt x="108" y="36"/>
                      <a:pt x="108" y="35"/>
                      <a:pt x="107" y="34"/>
                    </a:cubicBezTo>
                    <a:cubicBezTo>
                      <a:pt x="107" y="32"/>
                      <a:pt x="106" y="31"/>
                      <a:pt x="105" y="29"/>
                    </a:cubicBezTo>
                    <a:cubicBezTo>
                      <a:pt x="100" y="18"/>
                      <a:pt x="90" y="11"/>
                      <a:pt x="78" y="11"/>
                    </a:cubicBezTo>
                    <a:cubicBezTo>
                      <a:pt x="66" y="10"/>
                      <a:pt x="54" y="10"/>
                      <a:pt x="42" y="10"/>
                    </a:cubicBezTo>
                    <a:cubicBezTo>
                      <a:pt x="39" y="10"/>
                      <a:pt x="36" y="10"/>
                      <a:pt x="33" y="10"/>
                    </a:cubicBezTo>
                    <a:cubicBezTo>
                      <a:pt x="33" y="26"/>
                      <a:pt x="33" y="43"/>
                      <a:pt x="33" y="6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5" name="Freeform 22">
                <a:extLst>
                  <a:ext uri="{FF2B5EF4-FFF2-40B4-BE49-F238E27FC236}">
                    <a16:creationId xmlns:a16="http://schemas.microsoft.com/office/drawing/2014/main" id="{13446D84-1439-4CA9-B653-7FB33B0DC865}"/>
                  </a:ext>
                </a:extLst>
              </p:cNvPr>
              <p:cNvSpPr>
                <a:spLocks/>
              </p:cNvSpPr>
              <p:nvPr/>
            </p:nvSpPr>
            <p:spPr bwMode="auto">
              <a:xfrm>
                <a:off x="5897767" y="3891177"/>
                <a:ext cx="358826" cy="381253"/>
              </a:xfrm>
              <a:custGeom>
                <a:avLst/>
                <a:gdLst>
                  <a:gd name="T0" fmla="*/ 43 w 126"/>
                  <a:gd name="T1" fmla="*/ 134 h 134"/>
                  <a:gd name="T2" fmla="*/ 0 w 126"/>
                  <a:gd name="T3" fmla="*/ 134 h 134"/>
                  <a:gd name="T4" fmla="*/ 0 w 126"/>
                  <a:gd name="T5" fmla="*/ 127 h 134"/>
                  <a:gd name="T6" fmla="*/ 7 w 126"/>
                  <a:gd name="T7" fmla="*/ 126 h 134"/>
                  <a:gd name="T8" fmla="*/ 16 w 126"/>
                  <a:gd name="T9" fmla="*/ 118 h 134"/>
                  <a:gd name="T10" fmla="*/ 16 w 126"/>
                  <a:gd name="T11" fmla="*/ 110 h 134"/>
                  <a:gd name="T12" fmla="*/ 16 w 126"/>
                  <a:gd name="T13" fmla="*/ 18 h 134"/>
                  <a:gd name="T14" fmla="*/ 5 w 126"/>
                  <a:gd name="T15" fmla="*/ 7 h 134"/>
                  <a:gd name="T16" fmla="*/ 0 w 126"/>
                  <a:gd name="T17" fmla="*/ 7 h 134"/>
                  <a:gd name="T18" fmla="*/ 0 w 126"/>
                  <a:gd name="T19" fmla="*/ 0 h 134"/>
                  <a:gd name="T20" fmla="*/ 40 w 126"/>
                  <a:gd name="T21" fmla="*/ 0 h 134"/>
                  <a:gd name="T22" fmla="*/ 98 w 126"/>
                  <a:gd name="T23" fmla="*/ 100 h 134"/>
                  <a:gd name="T24" fmla="*/ 99 w 126"/>
                  <a:gd name="T25" fmla="*/ 96 h 134"/>
                  <a:gd name="T26" fmla="*/ 99 w 126"/>
                  <a:gd name="T27" fmla="*/ 24 h 134"/>
                  <a:gd name="T28" fmla="*/ 98 w 126"/>
                  <a:gd name="T29" fmla="*/ 17 h 134"/>
                  <a:gd name="T30" fmla="*/ 89 w 126"/>
                  <a:gd name="T31" fmla="*/ 7 h 134"/>
                  <a:gd name="T32" fmla="*/ 83 w 126"/>
                  <a:gd name="T33" fmla="*/ 7 h 134"/>
                  <a:gd name="T34" fmla="*/ 83 w 126"/>
                  <a:gd name="T35" fmla="*/ 4 h 134"/>
                  <a:gd name="T36" fmla="*/ 83 w 126"/>
                  <a:gd name="T37" fmla="*/ 0 h 134"/>
                  <a:gd name="T38" fmla="*/ 125 w 126"/>
                  <a:gd name="T39" fmla="*/ 0 h 134"/>
                  <a:gd name="T40" fmla="*/ 126 w 126"/>
                  <a:gd name="T41" fmla="*/ 3 h 134"/>
                  <a:gd name="T42" fmla="*/ 126 w 126"/>
                  <a:gd name="T43" fmla="*/ 7 h 134"/>
                  <a:gd name="T44" fmla="*/ 120 w 126"/>
                  <a:gd name="T45" fmla="*/ 7 h 134"/>
                  <a:gd name="T46" fmla="*/ 110 w 126"/>
                  <a:gd name="T47" fmla="*/ 16 h 134"/>
                  <a:gd name="T48" fmla="*/ 110 w 126"/>
                  <a:gd name="T49" fmla="*/ 26 h 134"/>
                  <a:gd name="T50" fmla="*/ 110 w 126"/>
                  <a:gd name="T51" fmla="*/ 128 h 134"/>
                  <a:gd name="T52" fmla="*/ 110 w 126"/>
                  <a:gd name="T53" fmla="*/ 134 h 134"/>
                  <a:gd name="T54" fmla="*/ 98 w 126"/>
                  <a:gd name="T55" fmla="*/ 134 h 134"/>
                  <a:gd name="T56" fmla="*/ 28 w 126"/>
                  <a:gd name="T57" fmla="*/ 14 h 134"/>
                  <a:gd name="T58" fmla="*/ 28 w 126"/>
                  <a:gd name="T59" fmla="*/ 14 h 134"/>
                  <a:gd name="T60" fmla="*/ 27 w 126"/>
                  <a:gd name="T61" fmla="*/ 17 h 134"/>
                  <a:gd name="T62" fmla="*/ 27 w 126"/>
                  <a:gd name="T63" fmla="*/ 110 h 134"/>
                  <a:gd name="T64" fmla="*/ 28 w 126"/>
                  <a:gd name="T65" fmla="*/ 118 h 134"/>
                  <a:gd name="T66" fmla="*/ 36 w 126"/>
                  <a:gd name="T67" fmla="*/ 126 h 134"/>
                  <a:gd name="T68" fmla="*/ 43 w 126"/>
                  <a:gd name="T69" fmla="*/ 127 h 134"/>
                  <a:gd name="T70" fmla="*/ 43 w 126"/>
                  <a:gd name="T7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 h="134">
                    <a:moveTo>
                      <a:pt x="43" y="134"/>
                    </a:moveTo>
                    <a:cubicBezTo>
                      <a:pt x="29" y="134"/>
                      <a:pt x="14" y="134"/>
                      <a:pt x="0" y="134"/>
                    </a:cubicBezTo>
                    <a:cubicBezTo>
                      <a:pt x="0" y="132"/>
                      <a:pt x="0" y="130"/>
                      <a:pt x="0" y="127"/>
                    </a:cubicBezTo>
                    <a:cubicBezTo>
                      <a:pt x="2" y="127"/>
                      <a:pt x="5" y="127"/>
                      <a:pt x="7" y="126"/>
                    </a:cubicBezTo>
                    <a:cubicBezTo>
                      <a:pt x="13" y="125"/>
                      <a:pt x="15" y="123"/>
                      <a:pt x="16" y="118"/>
                    </a:cubicBezTo>
                    <a:cubicBezTo>
                      <a:pt x="16" y="115"/>
                      <a:pt x="16" y="113"/>
                      <a:pt x="16" y="110"/>
                    </a:cubicBezTo>
                    <a:cubicBezTo>
                      <a:pt x="16" y="80"/>
                      <a:pt x="16" y="49"/>
                      <a:pt x="16" y="18"/>
                    </a:cubicBezTo>
                    <a:cubicBezTo>
                      <a:pt x="16" y="9"/>
                      <a:pt x="14" y="8"/>
                      <a:pt x="5" y="7"/>
                    </a:cubicBezTo>
                    <a:cubicBezTo>
                      <a:pt x="4" y="7"/>
                      <a:pt x="2" y="7"/>
                      <a:pt x="0" y="7"/>
                    </a:cubicBezTo>
                    <a:cubicBezTo>
                      <a:pt x="0" y="4"/>
                      <a:pt x="0" y="2"/>
                      <a:pt x="0" y="0"/>
                    </a:cubicBezTo>
                    <a:cubicBezTo>
                      <a:pt x="13" y="0"/>
                      <a:pt x="26" y="0"/>
                      <a:pt x="40" y="0"/>
                    </a:cubicBezTo>
                    <a:cubicBezTo>
                      <a:pt x="59" y="33"/>
                      <a:pt x="78" y="66"/>
                      <a:pt x="98" y="100"/>
                    </a:cubicBezTo>
                    <a:cubicBezTo>
                      <a:pt x="98" y="98"/>
                      <a:pt x="99" y="97"/>
                      <a:pt x="99" y="96"/>
                    </a:cubicBezTo>
                    <a:cubicBezTo>
                      <a:pt x="99" y="72"/>
                      <a:pt x="99" y="48"/>
                      <a:pt x="99" y="24"/>
                    </a:cubicBezTo>
                    <a:cubicBezTo>
                      <a:pt x="99" y="22"/>
                      <a:pt x="99" y="19"/>
                      <a:pt x="98" y="17"/>
                    </a:cubicBezTo>
                    <a:cubicBezTo>
                      <a:pt x="97" y="11"/>
                      <a:pt x="95" y="8"/>
                      <a:pt x="89" y="7"/>
                    </a:cubicBezTo>
                    <a:cubicBezTo>
                      <a:pt x="87" y="7"/>
                      <a:pt x="85" y="7"/>
                      <a:pt x="83" y="7"/>
                    </a:cubicBezTo>
                    <a:cubicBezTo>
                      <a:pt x="83" y="6"/>
                      <a:pt x="83" y="5"/>
                      <a:pt x="83" y="4"/>
                    </a:cubicBezTo>
                    <a:cubicBezTo>
                      <a:pt x="83" y="2"/>
                      <a:pt x="83" y="1"/>
                      <a:pt x="83" y="0"/>
                    </a:cubicBezTo>
                    <a:cubicBezTo>
                      <a:pt x="97" y="0"/>
                      <a:pt x="111" y="0"/>
                      <a:pt x="125" y="0"/>
                    </a:cubicBezTo>
                    <a:cubicBezTo>
                      <a:pt x="125" y="1"/>
                      <a:pt x="126" y="2"/>
                      <a:pt x="126" y="3"/>
                    </a:cubicBezTo>
                    <a:cubicBezTo>
                      <a:pt x="126" y="4"/>
                      <a:pt x="126" y="5"/>
                      <a:pt x="126" y="7"/>
                    </a:cubicBezTo>
                    <a:cubicBezTo>
                      <a:pt x="124" y="7"/>
                      <a:pt x="122" y="7"/>
                      <a:pt x="120" y="7"/>
                    </a:cubicBezTo>
                    <a:cubicBezTo>
                      <a:pt x="114" y="8"/>
                      <a:pt x="111" y="11"/>
                      <a:pt x="110" y="16"/>
                    </a:cubicBezTo>
                    <a:cubicBezTo>
                      <a:pt x="110" y="20"/>
                      <a:pt x="110" y="23"/>
                      <a:pt x="110" y="26"/>
                    </a:cubicBezTo>
                    <a:cubicBezTo>
                      <a:pt x="110" y="60"/>
                      <a:pt x="110" y="94"/>
                      <a:pt x="110" y="128"/>
                    </a:cubicBezTo>
                    <a:cubicBezTo>
                      <a:pt x="110" y="130"/>
                      <a:pt x="110" y="132"/>
                      <a:pt x="110" y="134"/>
                    </a:cubicBezTo>
                    <a:cubicBezTo>
                      <a:pt x="106" y="134"/>
                      <a:pt x="102" y="134"/>
                      <a:pt x="98" y="134"/>
                    </a:cubicBezTo>
                    <a:cubicBezTo>
                      <a:pt x="75" y="94"/>
                      <a:pt x="52" y="54"/>
                      <a:pt x="28" y="14"/>
                    </a:cubicBezTo>
                    <a:cubicBezTo>
                      <a:pt x="28" y="14"/>
                      <a:pt x="28" y="14"/>
                      <a:pt x="28" y="14"/>
                    </a:cubicBezTo>
                    <a:cubicBezTo>
                      <a:pt x="27" y="15"/>
                      <a:pt x="27" y="16"/>
                      <a:pt x="27" y="17"/>
                    </a:cubicBezTo>
                    <a:cubicBezTo>
                      <a:pt x="27" y="48"/>
                      <a:pt x="27" y="79"/>
                      <a:pt x="27" y="110"/>
                    </a:cubicBezTo>
                    <a:cubicBezTo>
                      <a:pt x="27" y="113"/>
                      <a:pt x="27" y="116"/>
                      <a:pt x="28" y="118"/>
                    </a:cubicBezTo>
                    <a:cubicBezTo>
                      <a:pt x="29" y="123"/>
                      <a:pt x="31" y="125"/>
                      <a:pt x="36" y="126"/>
                    </a:cubicBezTo>
                    <a:cubicBezTo>
                      <a:pt x="38" y="126"/>
                      <a:pt x="41" y="127"/>
                      <a:pt x="43" y="127"/>
                    </a:cubicBezTo>
                    <a:cubicBezTo>
                      <a:pt x="43" y="129"/>
                      <a:pt x="43" y="132"/>
                      <a:pt x="43"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6" name="Freeform 23">
                <a:extLst>
                  <a:ext uri="{FF2B5EF4-FFF2-40B4-BE49-F238E27FC236}">
                    <a16:creationId xmlns:a16="http://schemas.microsoft.com/office/drawing/2014/main" id="{E2D267E0-CB35-4383-8A83-2AE643C7ECFF}"/>
                  </a:ext>
                </a:extLst>
              </p:cNvPr>
              <p:cNvSpPr>
                <a:spLocks/>
              </p:cNvSpPr>
              <p:nvPr/>
            </p:nvSpPr>
            <p:spPr bwMode="auto">
              <a:xfrm>
                <a:off x="6285428" y="3878362"/>
                <a:ext cx="397272" cy="410087"/>
              </a:xfrm>
              <a:custGeom>
                <a:avLst/>
                <a:gdLst>
                  <a:gd name="T0" fmla="*/ 87 w 139"/>
                  <a:gd name="T1" fmla="*/ 79 h 144"/>
                  <a:gd name="T2" fmla="*/ 87 w 139"/>
                  <a:gd name="T3" fmla="*/ 71 h 144"/>
                  <a:gd name="T4" fmla="*/ 139 w 139"/>
                  <a:gd name="T5" fmla="*/ 71 h 144"/>
                  <a:gd name="T6" fmla="*/ 139 w 139"/>
                  <a:gd name="T7" fmla="*/ 79 h 144"/>
                  <a:gd name="T8" fmla="*/ 133 w 139"/>
                  <a:gd name="T9" fmla="*/ 79 h 144"/>
                  <a:gd name="T10" fmla="*/ 124 w 139"/>
                  <a:gd name="T11" fmla="*/ 88 h 144"/>
                  <a:gd name="T12" fmla="*/ 124 w 139"/>
                  <a:gd name="T13" fmla="*/ 95 h 144"/>
                  <a:gd name="T14" fmla="*/ 124 w 139"/>
                  <a:gd name="T15" fmla="*/ 134 h 144"/>
                  <a:gd name="T16" fmla="*/ 124 w 139"/>
                  <a:gd name="T17" fmla="*/ 139 h 144"/>
                  <a:gd name="T18" fmla="*/ 115 w 139"/>
                  <a:gd name="T19" fmla="*/ 139 h 144"/>
                  <a:gd name="T20" fmla="*/ 110 w 139"/>
                  <a:gd name="T21" fmla="*/ 128 h 144"/>
                  <a:gd name="T22" fmla="*/ 105 w 139"/>
                  <a:gd name="T23" fmla="*/ 131 h 144"/>
                  <a:gd name="T24" fmla="*/ 56 w 139"/>
                  <a:gd name="T25" fmla="*/ 141 h 144"/>
                  <a:gd name="T26" fmla="*/ 10 w 139"/>
                  <a:gd name="T27" fmla="*/ 103 h 144"/>
                  <a:gd name="T28" fmla="*/ 15 w 139"/>
                  <a:gd name="T29" fmla="*/ 33 h 144"/>
                  <a:gd name="T30" fmla="*/ 56 w 139"/>
                  <a:gd name="T31" fmla="*/ 3 h 144"/>
                  <a:gd name="T32" fmla="*/ 99 w 139"/>
                  <a:gd name="T33" fmla="*/ 11 h 144"/>
                  <a:gd name="T34" fmla="*/ 102 w 139"/>
                  <a:gd name="T35" fmla="*/ 13 h 144"/>
                  <a:gd name="T36" fmla="*/ 105 w 139"/>
                  <a:gd name="T37" fmla="*/ 5 h 144"/>
                  <a:gd name="T38" fmla="*/ 112 w 139"/>
                  <a:gd name="T39" fmla="*/ 5 h 144"/>
                  <a:gd name="T40" fmla="*/ 122 w 139"/>
                  <a:gd name="T41" fmla="*/ 46 h 144"/>
                  <a:gd name="T42" fmla="*/ 114 w 139"/>
                  <a:gd name="T43" fmla="*/ 49 h 144"/>
                  <a:gd name="T44" fmla="*/ 112 w 139"/>
                  <a:gd name="T45" fmla="*/ 44 h 144"/>
                  <a:gd name="T46" fmla="*/ 100 w 139"/>
                  <a:gd name="T47" fmla="*/ 25 h 144"/>
                  <a:gd name="T48" fmla="*/ 42 w 139"/>
                  <a:gd name="T49" fmla="*/ 23 h 144"/>
                  <a:gd name="T50" fmla="*/ 24 w 139"/>
                  <a:gd name="T51" fmla="*/ 62 h 144"/>
                  <a:gd name="T52" fmla="*/ 34 w 139"/>
                  <a:gd name="T53" fmla="*/ 109 h 144"/>
                  <a:gd name="T54" fmla="*/ 77 w 139"/>
                  <a:gd name="T55" fmla="*/ 131 h 144"/>
                  <a:gd name="T56" fmla="*/ 101 w 139"/>
                  <a:gd name="T57" fmla="*/ 120 h 144"/>
                  <a:gd name="T58" fmla="*/ 106 w 139"/>
                  <a:gd name="T59" fmla="*/ 109 h 144"/>
                  <a:gd name="T60" fmla="*/ 106 w 139"/>
                  <a:gd name="T61" fmla="*/ 90 h 144"/>
                  <a:gd name="T62" fmla="*/ 96 w 139"/>
                  <a:gd name="T63" fmla="*/ 79 h 144"/>
                  <a:gd name="T64" fmla="*/ 87 w 139"/>
                  <a:gd name="T65"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144">
                    <a:moveTo>
                      <a:pt x="87" y="79"/>
                    </a:moveTo>
                    <a:cubicBezTo>
                      <a:pt x="87" y="76"/>
                      <a:pt x="87" y="74"/>
                      <a:pt x="87" y="71"/>
                    </a:cubicBezTo>
                    <a:cubicBezTo>
                      <a:pt x="105" y="71"/>
                      <a:pt x="122" y="71"/>
                      <a:pt x="139" y="71"/>
                    </a:cubicBezTo>
                    <a:cubicBezTo>
                      <a:pt x="139" y="74"/>
                      <a:pt x="139" y="76"/>
                      <a:pt x="139" y="79"/>
                    </a:cubicBezTo>
                    <a:cubicBezTo>
                      <a:pt x="137" y="79"/>
                      <a:pt x="135" y="79"/>
                      <a:pt x="133" y="79"/>
                    </a:cubicBezTo>
                    <a:cubicBezTo>
                      <a:pt x="127" y="79"/>
                      <a:pt x="125" y="81"/>
                      <a:pt x="124" y="88"/>
                    </a:cubicBezTo>
                    <a:cubicBezTo>
                      <a:pt x="124" y="90"/>
                      <a:pt x="124" y="93"/>
                      <a:pt x="124" y="95"/>
                    </a:cubicBezTo>
                    <a:cubicBezTo>
                      <a:pt x="124" y="108"/>
                      <a:pt x="124" y="121"/>
                      <a:pt x="124" y="134"/>
                    </a:cubicBezTo>
                    <a:cubicBezTo>
                      <a:pt x="124" y="135"/>
                      <a:pt x="124" y="137"/>
                      <a:pt x="124" y="139"/>
                    </a:cubicBezTo>
                    <a:cubicBezTo>
                      <a:pt x="121" y="139"/>
                      <a:pt x="118" y="139"/>
                      <a:pt x="115" y="139"/>
                    </a:cubicBezTo>
                    <a:cubicBezTo>
                      <a:pt x="113" y="136"/>
                      <a:pt x="112" y="132"/>
                      <a:pt x="110" y="128"/>
                    </a:cubicBezTo>
                    <a:cubicBezTo>
                      <a:pt x="108" y="129"/>
                      <a:pt x="107" y="130"/>
                      <a:pt x="105" y="131"/>
                    </a:cubicBezTo>
                    <a:cubicBezTo>
                      <a:pt x="90" y="140"/>
                      <a:pt x="74" y="144"/>
                      <a:pt x="56" y="141"/>
                    </a:cubicBezTo>
                    <a:cubicBezTo>
                      <a:pt x="34" y="137"/>
                      <a:pt x="18" y="124"/>
                      <a:pt x="10" y="103"/>
                    </a:cubicBezTo>
                    <a:cubicBezTo>
                      <a:pt x="0" y="79"/>
                      <a:pt x="1" y="55"/>
                      <a:pt x="15" y="33"/>
                    </a:cubicBezTo>
                    <a:cubicBezTo>
                      <a:pt x="24" y="17"/>
                      <a:pt x="38" y="6"/>
                      <a:pt x="56" y="3"/>
                    </a:cubicBezTo>
                    <a:cubicBezTo>
                      <a:pt x="71" y="0"/>
                      <a:pt x="86" y="2"/>
                      <a:pt x="99" y="11"/>
                    </a:cubicBezTo>
                    <a:cubicBezTo>
                      <a:pt x="100" y="12"/>
                      <a:pt x="101" y="12"/>
                      <a:pt x="102" y="13"/>
                    </a:cubicBezTo>
                    <a:cubicBezTo>
                      <a:pt x="103" y="10"/>
                      <a:pt x="104" y="7"/>
                      <a:pt x="105" y="5"/>
                    </a:cubicBezTo>
                    <a:cubicBezTo>
                      <a:pt x="107" y="5"/>
                      <a:pt x="109" y="5"/>
                      <a:pt x="112" y="5"/>
                    </a:cubicBezTo>
                    <a:cubicBezTo>
                      <a:pt x="115" y="18"/>
                      <a:pt x="119" y="32"/>
                      <a:pt x="122" y="46"/>
                    </a:cubicBezTo>
                    <a:cubicBezTo>
                      <a:pt x="120" y="47"/>
                      <a:pt x="117" y="48"/>
                      <a:pt x="114" y="49"/>
                    </a:cubicBezTo>
                    <a:cubicBezTo>
                      <a:pt x="114" y="47"/>
                      <a:pt x="113" y="45"/>
                      <a:pt x="112" y="44"/>
                    </a:cubicBezTo>
                    <a:cubicBezTo>
                      <a:pt x="109" y="37"/>
                      <a:pt x="105" y="30"/>
                      <a:pt x="100" y="25"/>
                    </a:cubicBezTo>
                    <a:cubicBezTo>
                      <a:pt x="84" y="8"/>
                      <a:pt x="59" y="7"/>
                      <a:pt x="42" y="23"/>
                    </a:cubicBezTo>
                    <a:cubicBezTo>
                      <a:pt x="31" y="34"/>
                      <a:pt x="25" y="47"/>
                      <a:pt x="24" y="62"/>
                    </a:cubicBezTo>
                    <a:cubicBezTo>
                      <a:pt x="22" y="79"/>
                      <a:pt x="25" y="95"/>
                      <a:pt x="34" y="109"/>
                    </a:cubicBezTo>
                    <a:cubicBezTo>
                      <a:pt x="44" y="125"/>
                      <a:pt x="59" y="132"/>
                      <a:pt x="77" y="131"/>
                    </a:cubicBezTo>
                    <a:cubicBezTo>
                      <a:pt x="86" y="130"/>
                      <a:pt x="94" y="127"/>
                      <a:pt x="101" y="120"/>
                    </a:cubicBezTo>
                    <a:cubicBezTo>
                      <a:pt x="104" y="117"/>
                      <a:pt x="106" y="114"/>
                      <a:pt x="106" y="109"/>
                    </a:cubicBezTo>
                    <a:cubicBezTo>
                      <a:pt x="106" y="103"/>
                      <a:pt x="107" y="96"/>
                      <a:pt x="106" y="90"/>
                    </a:cubicBezTo>
                    <a:cubicBezTo>
                      <a:pt x="106" y="82"/>
                      <a:pt x="104" y="81"/>
                      <a:pt x="96" y="79"/>
                    </a:cubicBezTo>
                    <a:cubicBezTo>
                      <a:pt x="94" y="79"/>
                      <a:pt x="91" y="79"/>
                      <a:pt x="87"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7" name="Freeform 25">
                <a:extLst>
                  <a:ext uri="{FF2B5EF4-FFF2-40B4-BE49-F238E27FC236}">
                    <a16:creationId xmlns:a16="http://schemas.microsoft.com/office/drawing/2014/main" id="{42C70476-1D30-4F1C-8855-748E43ECBF5C}"/>
                  </a:ext>
                </a:extLst>
              </p:cNvPr>
              <p:cNvSpPr>
                <a:spLocks/>
              </p:cNvSpPr>
              <p:nvPr/>
            </p:nvSpPr>
            <p:spPr bwMode="auto">
              <a:xfrm>
                <a:off x="9005458" y="3884769"/>
                <a:ext cx="323584" cy="397272"/>
              </a:xfrm>
              <a:custGeom>
                <a:avLst/>
                <a:gdLst>
                  <a:gd name="T0" fmla="*/ 103 w 113"/>
                  <a:gd name="T1" fmla="*/ 44 h 140"/>
                  <a:gd name="T2" fmla="*/ 95 w 113"/>
                  <a:gd name="T3" fmla="*/ 46 h 140"/>
                  <a:gd name="T4" fmla="*/ 92 w 113"/>
                  <a:gd name="T5" fmla="*/ 41 h 140"/>
                  <a:gd name="T6" fmla="*/ 72 w 113"/>
                  <a:gd name="T7" fmla="*/ 18 h 140"/>
                  <a:gd name="T8" fmla="*/ 38 w 113"/>
                  <a:gd name="T9" fmla="*/ 12 h 140"/>
                  <a:gd name="T10" fmla="*/ 25 w 113"/>
                  <a:gd name="T11" fmla="*/ 19 h 140"/>
                  <a:gd name="T12" fmla="*/ 26 w 113"/>
                  <a:gd name="T13" fmla="*/ 44 h 140"/>
                  <a:gd name="T14" fmla="*/ 42 w 113"/>
                  <a:gd name="T15" fmla="*/ 53 h 140"/>
                  <a:gd name="T16" fmla="*/ 70 w 113"/>
                  <a:gd name="T17" fmla="*/ 62 h 140"/>
                  <a:gd name="T18" fmla="*/ 90 w 113"/>
                  <a:gd name="T19" fmla="*/ 70 h 140"/>
                  <a:gd name="T20" fmla="*/ 97 w 113"/>
                  <a:gd name="T21" fmla="*/ 125 h 140"/>
                  <a:gd name="T22" fmla="*/ 56 w 113"/>
                  <a:gd name="T23" fmla="*/ 140 h 140"/>
                  <a:gd name="T24" fmla="*/ 25 w 113"/>
                  <a:gd name="T25" fmla="*/ 128 h 140"/>
                  <a:gd name="T26" fmla="*/ 21 w 113"/>
                  <a:gd name="T27" fmla="*/ 125 h 140"/>
                  <a:gd name="T28" fmla="*/ 16 w 113"/>
                  <a:gd name="T29" fmla="*/ 137 h 140"/>
                  <a:gd name="T30" fmla="*/ 10 w 113"/>
                  <a:gd name="T31" fmla="*/ 137 h 140"/>
                  <a:gd name="T32" fmla="*/ 1 w 113"/>
                  <a:gd name="T33" fmla="*/ 89 h 140"/>
                  <a:gd name="T34" fmla="*/ 10 w 113"/>
                  <a:gd name="T35" fmla="*/ 87 h 140"/>
                  <a:gd name="T36" fmla="*/ 13 w 113"/>
                  <a:gd name="T37" fmla="*/ 95 h 140"/>
                  <a:gd name="T38" fmla="*/ 36 w 113"/>
                  <a:gd name="T39" fmla="*/ 122 h 140"/>
                  <a:gd name="T40" fmla="*/ 69 w 113"/>
                  <a:gd name="T41" fmla="*/ 128 h 140"/>
                  <a:gd name="T42" fmla="*/ 85 w 113"/>
                  <a:gd name="T43" fmla="*/ 119 h 140"/>
                  <a:gd name="T44" fmla="*/ 81 w 113"/>
                  <a:gd name="T45" fmla="*/ 86 h 140"/>
                  <a:gd name="T46" fmla="*/ 63 w 113"/>
                  <a:gd name="T47" fmla="*/ 79 h 140"/>
                  <a:gd name="T48" fmla="*/ 38 w 113"/>
                  <a:gd name="T49" fmla="*/ 71 h 140"/>
                  <a:gd name="T50" fmla="*/ 19 w 113"/>
                  <a:gd name="T51" fmla="*/ 62 h 140"/>
                  <a:gd name="T52" fmla="*/ 15 w 113"/>
                  <a:gd name="T53" fmla="*/ 13 h 140"/>
                  <a:gd name="T54" fmla="*/ 51 w 113"/>
                  <a:gd name="T55" fmla="*/ 0 h 140"/>
                  <a:gd name="T56" fmla="*/ 81 w 113"/>
                  <a:gd name="T57" fmla="*/ 10 h 140"/>
                  <a:gd name="T58" fmla="*/ 82 w 113"/>
                  <a:gd name="T59" fmla="*/ 11 h 140"/>
                  <a:gd name="T60" fmla="*/ 83 w 113"/>
                  <a:gd name="T61" fmla="*/ 11 h 140"/>
                  <a:gd name="T62" fmla="*/ 87 w 113"/>
                  <a:gd name="T63" fmla="*/ 2 h 140"/>
                  <a:gd name="T64" fmla="*/ 93 w 113"/>
                  <a:gd name="T65" fmla="*/ 2 h 140"/>
                  <a:gd name="T66" fmla="*/ 103 w 113"/>
                  <a:gd name="T67"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 h="140">
                    <a:moveTo>
                      <a:pt x="103" y="44"/>
                    </a:moveTo>
                    <a:cubicBezTo>
                      <a:pt x="100" y="45"/>
                      <a:pt x="98" y="45"/>
                      <a:pt x="95" y="46"/>
                    </a:cubicBezTo>
                    <a:cubicBezTo>
                      <a:pt x="94" y="44"/>
                      <a:pt x="93" y="43"/>
                      <a:pt x="92" y="41"/>
                    </a:cubicBezTo>
                    <a:cubicBezTo>
                      <a:pt x="87" y="32"/>
                      <a:pt x="81" y="24"/>
                      <a:pt x="72" y="18"/>
                    </a:cubicBezTo>
                    <a:cubicBezTo>
                      <a:pt x="61" y="11"/>
                      <a:pt x="50" y="9"/>
                      <a:pt x="38" y="12"/>
                    </a:cubicBezTo>
                    <a:cubicBezTo>
                      <a:pt x="33" y="13"/>
                      <a:pt x="28" y="16"/>
                      <a:pt x="25" y="19"/>
                    </a:cubicBezTo>
                    <a:cubicBezTo>
                      <a:pt x="18" y="27"/>
                      <a:pt x="19" y="38"/>
                      <a:pt x="26" y="44"/>
                    </a:cubicBezTo>
                    <a:cubicBezTo>
                      <a:pt x="31" y="49"/>
                      <a:pt x="36" y="51"/>
                      <a:pt x="42" y="53"/>
                    </a:cubicBezTo>
                    <a:cubicBezTo>
                      <a:pt x="51" y="56"/>
                      <a:pt x="61" y="59"/>
                      <a:pt x="70" y="62"/>
                    </a:cubicBezTo>
                    <a:cubicBezTo>
                      <a:pt x="77" y="64"/>
                      <a:pt x="84" y="67"/>
                      <a:pt x="90" y="70"/>
                    </a:cubicBezTo>
                    <a:cubicBezTo>
                      <a:pt x="113" y="83"/>
                      <a:pt x="112" y="111"/>
                      <a:pt x="97" y="125"/>
                    </a:cubicBezTo>
                    <a:cubicBezTo>
                      <a:pt x="85" y="137"/>
                      <a:pt x="71" y="140"/>
                      <a:pt x="56" y="140"/>
                    </a:cubicBezTo>
                    <a:cubicBezTo>
                      <a:pt x="44" y="139"/>
                      <a:pt x="34" y="135"/>
                      <a:pt x="25" y="128"/>
                    </a:cubicBezTo>
                    <a:cubicBezTo>
                      <a:pt x="24" y="127"/>
                      <a:pt x="23" y="126"/>
                      <a:pt x="21" y="125"/>
                    </a:cubicBezTo>
                    <a:cubicBezTo>
                      <a:pt x="19" y="129"/>
                      <a:pt x="18" y="133"/>
                      <a:pt x="16" y="137"/>
                    </a:cubicBezTo>
                    <a:cubicBezTo>
                      <a:pt x="14" y="137"/>
                      <a:pt x="12" y="137"/>
                      <a:pt x="10" y="137"/>
                    </a:cubicBezTo>
                    <a:cubicBezTo>
                      <a:pt x="7" y="121"/>
                      <a:pt x="4" y="105"/>
                      <a:pt x="1" y="89"/>
                    </a:cubicBezTo>
                    <a:cubicBezTo>
                      <a:pt x="4" y="88"/>
                      <a:pt x="7" y="88"/>
                      <a:pt x="10" y="87"/>
                    </a:cubicBezTo>
                    <a:cubicBezTo>
                      <a:pt x="11" y="90"/>
                      <a:pt x="12" y="93"/>
                      <a:pt x="13" y="95"/>
                    </a:cubicBezTo>
                    <a:cubicBezTo>
                      <a:pt x="18" y="106"/>
                      <a:pt x="26" y="116"/>
                      <a:pt x="36" y="122"/>
                    </a:cubicBezTo>
                    <a:cubicBezTo>
                      <a:pt x="46" y="129"/>
                      <a:pt x="57" y="131"/>
                      <a:pt x="69" y="128"/>
                    </a:cubicBezTo>
                    <a:cubicBezTo>
                      <a:pt x="75" y="127"/>
                      <a:pt x="80" y="123"/>
                      <a:pt x="85" y="119"/>
                    </a:cubicBezTo>
                    <a:cubicBezTo>
                      <a:pt x="94" y="110"/>
                      <a:pt x="94" y="93"/>
                      <a:pt x="81" y="86"/>
                    </a:cubicBezTo>
                    <a:cubicBezTo>
                      <a:pt x="75" y="83"/>
                      <a:pt x="69" y="81"/>
                      <a:pt x="63" y="79"/>
                    </a:cubicBezTo>
                    <a:cubicBezTo>
                      <a:pt x="55" y="76"/>
                      <a:pt x="46" y="74"/>
                      <a:pt x="38" y="71"/>
                    </a:cubicBezTo>
                    <a:cubicBezTo>
                      <a:pt x="31" y="69"/>
                      <a:pt x="25" y="66"/>
                      <a:pt x="19" y="62"/>
                    </a:cubicBezTo>
                    <a:cubicBezTo>
                      <a:pt x="1" y="51"/>
                      <a:pt x="0" y="27"/>
                      <a:pt x="15" y="13"/>
                    </a:cubicBezTo>
                    <a:cubicBezTo>
                      <a:pt x="25" y="3"/>
                      <a:pt x="37" y="0"/>
                      <a:pt x="51" y="0"/>
                    </a:cubicBezTo>
                    <a:cubicBezTo>
                      <a:pt x="62" y="0"/>
                      <a:pt x="72" y="3"/>
                      <a:pt x="81" y="10"/>
                    </a:cubicBezTo>
                    <a:cubicBezTo>
                      <a:pt x="81" y="10"/>
                      <a:pt x="81" y="11"/>
                      <a:pt x="82" y="11"/>
                    </a:cubicBezTo>
                    <a:cubicBezTo>
                      <a:pt x="82" y="11"/>
                      <a:pt x="82" y="11"/>
                      <a:pt x="83" y="11"/>
                    </a:cubicBezTo>
                    <a:cubicBezTo>
                      <a:pt x="84" y="8"/>
                      <a:pt x="85" y="5"/>
                      <a:pt x="87" y="2"/>
                    </a:cubicBezTo>
                    <a:cubicBezTo>
                      <a:pt x="89" y="2"/>
                      <a:pt x="91" y="2"/>
                      <a:pt x="93" y="2"/>
                    </a:cubicBezTo>
                    <a:cubicBezTo>
                      <a:pt x="96" y="16"/>
                      <a:pt x="100" y="30"/>
                      <a:pt x="103"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8" name="Freeform 27">
                <a:extLst>
                  <a:ext uri="{FF2B5EF4-FFF2-40B4-BE49-F238E27FC236}">
                    <a16:creationId xmlns:a16="http://schemas.microsoft.com/office/drawing/2014/main" id="{4136D2AD-C6EE-4398-B384-19DEE0F1B390}"/>
                  </a:ext>
                </a:extLst>
              </p:cNvPr>
              <p:cNvSpPr>
                <a:spLocks noEditPoints="1"/>
              </p:cNvSpPr>
              <p:nvPr/>
            </p:nvSpPr>
            <p:spPr bwMode="auto">
              <a:xfrm>
                <a:off x="4616246" y="3887973"/>
                <a:ext cx="323584" cy="384457"/>
              </a:xfrm>
              <a:custGeom>
                <a:avLst/>
                <a:gdLst>
                  <a:gd name="T0" fmla="*/ 33 w 113"/>
                  <a:gd name="T1" fmla="*/ 78 h 135"/>
                  <a:gd name="T2" fmla="*/ 33 w 113"/>
                  <a:gd name="T3" fmla="*/ 82 h 135"/>
                  <a:gd name="T4" fmla="*/ 33 w 113"/>
                  <a:gd name="T5" fmla="*/ 114 h 135"/>
                  <a:gd name="T6" fmla="*/ 33 w 113"/>
                  <a:gd name="T7" fmla="*/ 118 h 135"/>
                  <a:gd name="T8" fmla="*/ 43 w 113"/>
                  <a:gd name="T9" fmla="*/ 128 h 135"/>
                  <a:gd name="T10" fmla="*/ 49 w 113"/>
                  <a:gd name="T11" fmla="*/ 128 h 135"/>
                  <a:gd name="T12" fmla="*/ 49 w 113"/>
                  <a:gd name="T13" fmla="*/ 135 h 135"/>
                  <a:gd name="T14" fmla="*/ 0 w 113"/>
                  <a:gd name="T15" fmla="*/ 135 h 135"/>
                  <a:gd name="T16" fmla="*/ 0 w 113"/>
                  <a:gd name="T17" fmla="*/ 128 h 135"/>
                  <a:gd name="T18" fmla="*/ 8 w 113"/>
                  <a:gd name="T19" fmla="*/ 127 h 135"/>
                  <a:gd name="T20" fmla="*/ 15 w 113"/>
                  <a:gd name="T21" fmla="*/ 120 h 135"/>
                  <a:gd name="T22" fmla="*/ 15 w 113"/>
                  <a:gd name="T23" fmla="*/ 114 h 135"/>
                  <a:gd name="T24" fmla="*/ 15 w 113"/>
                  <a:gd name="T25" fmla="*/ 21 h 135"/>
                  <a:gd name="T26" fmla="*/ 15 w 113"/>
                  <a:gd name="T27" fmla="*/ 14 h 135"/>
                  <a:gd name="T28" fmla="*/ 9 w 113"/>
                  <a:gd name="T29" fmla="*/ 9 h 135"/>
                  <a:gd name="T30" fmla="*/ 0 w 113"/>
                  <a:gd name="T31" fmla="*/ 8 h 135"/>
                  <a:gd name="T32" fmla="*/ 0 w 113"/>
                  <a:gd name="T33" fmla="*/ 1 h 135"/>
                  <a:gd name="T34" fmla="*/ 4 w 113"/>
                  <a:gd name="T35" fmla="*/ 0 h 135"/>
                  <a:gd name="T36" fmla="*/ 56 w 113"/>
                  <a:gd name="T37" fmla="*/ 0 h 135"/>
                  <a:gd name="T38" fmla="*/ 73 w 113"/>
                  <a:gd name="T39" fmla="*/ 1 h 135"/>
                  <a:gd name="T40" fmla="*/ 106 w 113"/>
                  <a:gd name="T41" fmla="*/ 50 h 135"/>
                  <a:gd name="T42" fmla="*/ 78 w 113"/>
                  <a:gd name="T43" fmla="*/ 76 h 135"/>
                  <a:gd name="T44" fmla="*/ 55 w 113"/>
                  <a:gd name="T45" fmla="*/ 78 h 135"/>
                  <a:gd name="T46" fmla="*/ 33 w 113"/>
                  <a:gd name="T47" fmla="*/ 78 h 135"/>
                  <a:gd name="T48" fmla="*/ 33 w 113"/>
                  <a:gd name="T49" fmla="*/ 68 h 135"/>
                  <a:gd name="T50" fmla="*/ 67 w 113"/>
                  <a:gd name="T51" fmla="*/ 67 h 135"/>
                  <a:gd name="T52" fmla="*/ 85 w 113"/>
                  <a:gd name="T53" fmla="*/ 52 h 135"/>
                  <a:gd name="T54" fmla="*/ 87 w 113"/>
                  <a:gd name="T55" fmla="*/ 29 h 135"/>
                  <a:gd name="T56" fmla="*/ 66 w 113"/>
                  <a:gd name="T57" fmla="*/ 11 h 135"/>
                  <a:gd name="T58" fmla="*/ 34 w 113"/>
                  <a:gd name="T59" fmla="*/ 11 h 135"/>
                  <a:gd name="T60" fmla="*/ 33 w 113"/>
                  <a:gd name="T61" fmla="*/ 11 h 135"/>
                  <a:gd name="T62" fmla="*/ 33 w 113"/>
                  <a:gd name="T63"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35">
                    <a:moveTo>
                      <a:pt x="33" y="78"/>
                    </a:moveTo>
                    <a:cubicBezTo>
                      <a:pt x="33" y="80"/>
                      <a:pt x="33" y="81"/>
                      <a:pt x="33" y="82"/>
                    </a:cubicBezTo>
                    <a:cubicBezTo>
                      <a:pt x="33" y="93"/>
                      <a:pt x="33" y="103"/>
                      <a:pt x="33" y="114"/>
                    </a:cubicBezTo>
                    <a:cubicBezTo>
                      <a:pt x="33" y="115"/>
                      <a:pt x="33" y="117"/>
                      <a:pt x="33" y="118"/>
                    </a:cubicBezTo>
                    <a:cubicBezTo>
                      <a:pt x="34" y="125"/>
                      <a:pt x="35" y="127"/>
                      <a:pt x="43" y="128"/>
                    </a:cubicBezTo>
                    <a:cubicBezTo>
                      <a:pt x="45" y="128"/>
                      <a:pt x="47" y="128"/>
                      <a:pt x="49" y="128"/>
                    </a:cubicBezTo>
                    <a:cubicBezTo>
                      <a:pt x="49" y="130"/>
                      <a:pt x="49" y="133"/>
                      <a:pt x="49" y="135"/>
                    </a:cubicBezTo>
                    <a:cubicBezTo>
                      <a:pt x="33" y="135"/>
                      <a:pt x="16" y="135"/>
                      <a:pt x="0" y="135"/>
                    </a:cubicBezTo>
                    <a:cubicBezTo>
                      <a:pt x="0" y="133"/>
                      <a:pt x="0" y="131"/>
                      <a:pt x="0" y="128"/>
                    </a:cubicBezTo>
                    <a:cubicBezTo>
                      <a:pt x="2" y="128"/>
                      <a:pt x="5" y="128"/>
                      <a:pt x="8" y="127"/>
                    </a:cubicBezTo>
                    <a:cubicBezTo>
                      <a:pt x="13" y="126"/>
                      <a:pt x="14" y="125"/>
                      <a:pt x="15" y="120"/>
                    </a:cubicBezTo>
                    <a:cubicBezTo>
                      <a:pt x="15" y="118"/>
                      <a:pt x="15" y="116"/>
                      <a:pt x="15" y="114"/>
                    </a:cubicBezTo>
                    <a:cubicBezTo>
                      <a:pt x="16" y="83"/>
                      <a:pt x="16" y="52"/>
                      <a:pt x="15" y="21"/>
                    </a:cubicBezTo>
                    <a:cubicBezTo>
                      <a:pt x="15" y="19"/>
                      <a:pt x="15" y="16"/>
                      <a:pt x="15" y="14"/>
                    </a:cubicBezTo>
                    <a:cubicBezTo>
                      <a:pt x="14" y="11"/>
                      <a:pt x="12" y="9"/>
                      <a:pt x="9" y="9"/>
                    </a:cubicBezTo>
                    <a:cubicBezTo>
                      <a:pt x="6" y="8"/>
                      <a:pt x="3" y="8"/>
                      <a:pt x="0" y="8"/>
                    </a:cubicBezTo>
                    <a:cubicBezTo>
                      <a:pt x="0" y="5"/>
                      <a:pt x="0" y="3"/>
                      <a:pt x="0" y="1"/>
                    </a:cubicBezTo>
                    <a:cubicBezTo>
                      <a:pt x="1" y="0"/>
                      <a:pt x="3" y="0"/>
                      <a:pt x="4" y="0"/>
                    </a:cubicBezTo>
                    <a:cubicBezTo>
                      <a:pt x="21" y="0"/>
                      <a:pt x="39" y="0"/>
                      <a:pt x="56" y="0"/>
                    </a:cubicBezTo>
                    <a:cubicBezTo>
                      <a:pt x="62" y="0"/>
                      <a:pt x="68" y="1"/>
                      <a:pt x="73" y="1"/>
                    </a:cubicBezTo>
                    <a:cubicBezTo>
                      <a:pt x="98" y="4"/>
                      <a:pt x="113" y="26"/>
                      <a:pt x="106" y="50"/>
                    </a:cubicBezTo>
                    <a:cubicBezTo>
                      <a:pt x="102" y="64"/>
                      <a:pt x="93" y="73"/>
                      <a:pt x="78" y="76"/>
                    </a:cubicBezTo>
                    <a:cubicBezTo>
                      <a:pt x="70" y="77"/>
                      <a:pt x="63" y="77"/>
                      <a:pt x="55" y="78"/>
                    </a:cubicBezTo>
                    <a:cubicBezTo>
                      <a:pt x="48" y="78"/>
                      <a:pt x="41" y="78"/>
                      <a:pt x="33" y="78"/>
                    </a:cubicBezTo>
                    <a:close/>
                    <a:moveTo>
                      <a:pt x="33" y="68"/>
                    </a:moveTo>
                    <a:cubicBezTo>
                      <a:pt x="45" y="67"/>
                      <a:pt x="56" y="68"/>
                      <a:pt x="67" y="67"/>
                    </a:cubicBezTo>
                    <a:cubicBezTo>
                      <a:pt x="76" y="66"/>
                      <a:pt x="82" y="60"/>
                      <a:pt x="85" y="52"/>
                    </a:cubicBezTo>
                    <a:cubicBezTo>
                      <a:pt x="89" y="45"/>
                      <a:pt x="89" y="37"/>
                      <a:pt x="87" y="29"/>
                    </a:cubicBezTo>
                    <a:cubicBezTo>
                      <a:pt x="84" y="19"/>
                      <a:pt x="78" y="12"/>
                      <a:pt x="66" y="11"/>
                    </a:cubicBezTo>
                    <a:cubicBezTo>
                      <a:pt x="56" y="11"/>
                      <a:pt x="45" y="11"/>
                      <a:pt x="34" y="11"/>
                    </a:cubicBezTo>
                    <a:cubicBezTo>
                      <a:pt x="34" y="11"/>
                      <a:pt x="34" y="11"/>
                      <a:pt x="33" y="11"/>
                    </a:cubicBezTo>
                    <a:cubicBezTo>
                      <a:pt x="33" y="30"/>
                      <a:pt x="33" y="48"/>
                      <a:pt x="3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9" name="Freeform 29">
                <a:extLst>
                  <a:ext uri="{FF2B5EF4-FFF2-40B4-BE49-F238E27FC236}">
                    <a16:creationId xmlns:a16="http://schemas.microsoft.com/office/drawing/2014/main" id="{26056B2E-6223-4FEE-8248-F2EA17DBAF5B}"/>
                  </a:ext>
                </a:extLst>
              </p:cNvPr>
              <p:cNvSpPr>
                <a:spLocks/>
              </p:cNvSpPr>
              <p:nvPr/>
            </p:nvSpPr>
            <p:spPr bwMode="auto">
              <a:xfrm>
                <a:off x="6858909" y="3891177"/>
                <a:ext cx="381253" cy="394068"/>
              </a:xfrm>
              <a:custGeom>
                <a:avLst/>
                <a:gdLst>
                  <a:gd name="T0" fmla="*/ 49 w 133"/>
                  <a:gd name="T1" fmla="*/ 0 h 138"/>
                  <a:gd name="T2" fmla="*/ 49 w 133"/>
                  <a:gd name="T3" fmla="*/ 7 h 138"/>
                  <a:gd name="T4" fmla="*/ 41 w 133"/>
                  <a:gd name="T5" fmla="*/ 8 h 138"/>
                  <a:gd name="T6" fmla="*/ 34 w 133"/>
                  <a:gd name="T7" fmla="*/ 15 h 138"/>
                  <a:gd name="T8" fmla="*/ 33 w 133"/>
                  <a:gd name="T9" fmla="*/ 23 h 138"/>
                  <a:gd name="T10" fmla="*/ 33 w 133"/>
                  <a:gd name="T11" fmla="*/ 83 h 138"/>
                  <a:gd name="T12" fmla="*/ 34 w 133"/>
                  <a:gd name="T13" fmla="*/ 96 h 138"/>
                  <a:gd name="T14" fmla="*/ 60 w 133"/>
                  <a:gd name="T15" fmla="*/ 124 h 138"/>
                  <a:gd name="T16" fmla="*/ 100 w 133"/>
                  <a:gd name="T17" fmla="*/ 110 h 138"/>
                  <a:gd name="T18" fmla="*/ 106 w 133"/>
                  <a:gd name="T19" fmla="*/ 94 h 138"/>
                  <a:gd name="T20" fmla="*/ 107 w 133"/>
                  <a:gd name="T21" fmla="*/ 80 h 138"/>
                  <a:gd name="T22" fmla="*/ 107 w 133"/>
                  <a:gd name="T23" fmla="*/ 24 h 138"/>
                  <a:gd name="T24" fmla="*/ 106 w 133"/>
                  <a:gd name="T25" fmla="*/ 15 h 138"/>
                  <a:gd name="T26" fmla="*/ 97 w 133"/>
                  <a:gd name="T27" fmla="*/ 8 h 138"/>
                  <a:gd name="T28" fmla="*/ 91 w 133"/>
                  <a:gd name="T29" fmla="*/ 7 h 138"/>
                  <a:gd name="T30" fmla="*/ 91 w 133"/>
                  <a:gd name="T31" fmla="*/ 0 h 138"/>
                  <a:gd name="T32" fmla="*/ 133 w 133"/>
                  <a:gd name="T33" fmla="*/ 0 h 138"/>
                  <a:gd name="T34" fmla="*/ 133 w 133"/>
                  <a:gd name="T35" fmla="*/ 7 h 138"/>
                  <a:gd name="T36" fmla="*/ 126 w 133"/>
                  <a:gd name="T37" fmla="*/ 8 h 138"/>
                  <a:gd name="T38" fmla="*/ 118 w 133"/>
                  <a:gd name="T39" fmla="*/ 15 h 138"/>
                  <a:gd name="T40" fmla="*/ 118 w 133"/>
                  <a:gd name="T41" fmla="*/ 25 h 138"/>
                  <a:gd name="T42" fmla="*/ 117 w 133"/>
                  <a:gd name="T43" fmla="*/ 88 h 138"/>
                  <a:gd name="T44" fmla="*/ 114 w 133"/>
                  <a:gd name="T45" fmla="*/ 105 h 138"/>
                  <a:gd name="T46" fmla="*/ 74 w 133"/>
                  <a:gd name="T47" fmla="*/ 136 h 138"/>
                  <a:gd name="T48" fmla="*/ 35 w 133"/>
                  <a:gd name="T49" fmla="*/ 127 h 138"/>
                  <a:gd name="T50" fmla="*/ 17 w 133"/>
                  <a:gd name="T51" fmla="*/ 96 h 138"/>
                  <a:gd name="T52" fmla="*/ 16 w 133"/>
                  <a:gd name="T53" fmla="*/ 83 h 138"/>
                  <a:gd name="T54" fmla="*/ 16 w 133"/>
                  <a:gd name="T55" fmla="*/ 25 h 138"/>
                  <a:gd name="T56" fmla="*/ 16 w 133"/>
                  <a:gd name="T57" fmla="*/ 15 h 138"/>
                  <a:gd name="T58" fmla="*/ 8 w 133"/>
                  <a:gd name="T59" fmla="*/ 8 h 138"/>
                  <a:gd name="T60" fmla="*/ 0 w 133"/>
                  <a:gd name="T61" fmla="*/ 7 h 138"/>
                  <a:gd name="T62" fmla="*/ 0 w 133"/>
                  <a:gd name="T63" fmla="*/ 0 h 138"/>
                  <a:gd name="T64" fmla="*/ 49 w 133"/>
                  <a:gd name="T6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8">
                    <a:moveTo>
                      <a:pt x="49" y="0"/>
                    </a:moveTo>
                    <a:cubicBezTo>
                      <a:pt x="49" y="2"/>
                      <a:pt x="49" y="4"/>
                      <a:pt x="49" y="7"/>
                    </a:cubicBezTo>
                    <a:cubicBezTo>
                      <a:pt x="46" y="7"/>
                      <a:pt x="44" y="7"/>
                      <a:pt x="41" y="8"/>
                    </a:cubicBezTo>
                    <a:cubicBezTo>
                      <a:pt x="36" y="8"/>
                      <a:pt x="34" y="10"/>
                      <a:pt x="34" y="15"/>
                    </a:cubicBezTo>
                    <a:cubicBezTo>
                      <a:pt x="33" y="17"/>
                      <a:pt x="33" y="20"/>
                      <a:pt x="33" y="23"/>
                    </a:cubicBezTo>
                    <a:cubicBezTo>
                      <a:pt x="33" y="43"/>
                      <a:pt x="33" y="63"/>
                      <a:pt x="33" y="83"/>
                    </a:cubicBezTo>
                    <a:cubicBezTo>
                      <a:pt x="33" y="87"/>
                      <a:pt x="33" y="92"/>
                      <a:pt x="34" y="96"/>
                    </a:cubicBezTo>
                    <a:cubicBezTo>
                      <a:pt x="36" y="112"/>
                      <a:pt x="46" y="120"/>
                      <a:pt x="60" y="124"/>
                    </a:cubicBezTo>
                    <a:cubicBezTo>
                      <a:pt x="76" y="128"/>
                      <a:pt x="89" y="123"/>
                      <a:pt x="100" y="110"/>
                    </a:cubicBezTo>
                    <a:cubicBezTo>
                      <a:pt x="104" y="106"/>
                      <a:pt x="105" y="100"/>
                      <a:pt x="106" y="94"/>
                    </a:cubicBezTo>
                    <a:cubicBezTo>
                      <a:pt x="106" y="90"/>
                      <a:pt x="106" y="85"/>
                      <a:pt x="107" y="80"/>
                    </a:cubicBezTo>
                    <a:cubicBezTo>
                      <a:pt x="107" y="62"/>
                      <a:pt x="107" y="43"/>
                      <a:pt x="107" y="24"/>
                    </a:cubicBezTo>
                    <a:cubicBezTo>
                      <a:pt x="107" y="21"/>
                      <a:pt x="106" y="18"/>
                      <a:pt x="106" y="15"/>
                    </a:cubicBezTo>
                    <a:cubicBezTo>
                      <a:pt x="105" y="10"/>
                      <a:pt x="103" y="8"/>
                      <a:pt x="97" y="8"/>
                    </a:cubicBezTo>
                    <a:cubicBezTo>
                      <a:pt x="95" y="7"/>
                      <a:pt x="93" y="7"/>
                      <a:pt x="91" y="7"/>
                    </a:cubicBezTo>
                    <a:cubicBezTo>
                      <a:pt x="91" y="4"/>
                      <a:pt x="91" y="2"/>
                      <a:pt x="91" y="0"/>
                    </a:cubicBezTo>
                    <a:cubicBezTo>
                      <a:pt x="105" y="0"/>
                      <a:pt x="119" y="0"/>
                      <a:pt x="133" y="0"/>
                    </a:cubicBezTo>
                    <a:cubicBezTo>
                      <a:pt x="133" y="2"/>
                      <a:pt x="133" y="4"/>
                      <a:pt x="133" y="7"/>
                    </a:cubicBezTo>
                    <a:cubicBezTo>
                      <a:pt x="131" y="7"/>
                      <a:pt x="128" y="7"/>
                      <a:pt x="126" y="8"/>
                    </a:cubicBezTo>
                    <a:cubicBezTo>
                      <a:pt x="121" y="8"/>
                      <a:pt x="119" y="11"/>
                      <a:pt x="118" y="15"/>
                    </a:cubicBezTo>
                    <a:cubicBezTo>
                      <a:pt x="118" y="18"/>
                      <a:pt x="118" y="22"/>
                      <a:pt x="118" y="25"/>
                    </a:cubicBezTo>
                    <a:cubicBezTo>
                      <a:pt x="117" y="46"/>
                      <a:pt x="118" y="67"/>
                      <a:pt x="117" y="88"/>
                    </a:cubicBezTo>
                    <a:cubicBezTo>
                      <a:pt x="117" y="94"/>
                      <a:pt x="116" y="99"/>
                      <a:pt x="114" y="105"/>
                    </a:cubicBezTo>
                    <a:cubicBezTo>
                      <a:pt x="108" y="124"/>
                      <a:pt x="94" y="134"/>
                      <a:pt x="74" y="136"/>
                    </a:cubicBezTo>
                    <a:cubicBezTo>
                      <a:pt x="60" y="138"/>
                      <a:pt x="47" y="135"/>
                      <a:pt x="35" y="127"/>
                    </a:cubicBezTo>
                    <a:cubicBezTo>
                      <a:pt x="24" y="120"/>
                      <a:pt x="18" y="109"/>
                      <a:pt x="17" y="96"/>
                    </a:cubicBezTo>
                    <a:cubicBezTo>
                      <a:pt x="16" y="92"/>
                      <a:pt x="16" y="87"/>
                      <a:pt x="16" y="83"/>
                    </a:cubicBezTo>
                    <a:cubicBezTo>
                      <a:pt x="16" y="64"/>
                      <a:pt x="16" y="45"/>
                      <a:pt x="16" y="25"/>
                    </a:cubicBezTo>
                    <a:cubicBezTo>
                      <a:pt x="16" y="22"/>
                      <a:pt x="16" y="18"/>
                      <a:pt x="16" y="15"/>
                    </a:cubicBezTo>
                    <a:cubicBezTo>
                      <a:pt x="15" y="10"/>
                      <a:pt x="13" y="8"/>
                      <a:pt x="8" y="8"/>
                    </a:cubicBezTo>
                    <a:cubicBezTo>
                      <a:pt x="5" y="7"/>
                      <a:pt x="3" y="7"/>
                      <a:pt x="0" y="7"/>
                    </a:cubicBezTo>
                    <a:cubicBezTo>
                      <a:pt x="0" y="4"/>
                      <a:pt x="0" y="2"/>
                      <a:pt x="0" y="0"/>
                    </a:cubicBezTo>
                    <a:cubicBezTo>
                      <a:pt x="16" y="0"/>
                      <a:pt x="32" y="0"/>
                      <a:pt x="49"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0" name="Freeform 30">
                <a:extLst>
                  <a:ext uri="{FF2B5EF4-FFF2-40B4-BE49-F238E27FC236}">
                    <a16:creationId xmlns:a16="http://schemas.microsoft.com/office/drawing/2014/main" id="{006B390B-42C2-4B79-90D3-881CC2CFDCE9}"/>
                  </a:ext>
                </a:extLst>
              </p:cNvPr>
              <p:cNvSpPr>
                <a:spLocks/>
              </p:cNvSpPr>
              <p:nvPr/>
            </p:nvSpPr>
            <p:spPr bwMode="auto">
              <a:xfrm>
                <a:off x="7832866" y="3891177"/>
                <a:ext cx="378049" cy="390864"/>
              </a:xfrm>
              <a:custGeom>
                <a:avLst/>
                <a:gdLst>
                  <a:gd name="T0" fmla="*/ 73 w 133"/>
                  <a:gd name="T1" fmla="*/ 137 h 137"/>
                  <a:gd name="T2" fmla="*/ 64 w 133"/>
                  <a:gd name="T3" fmla="*/ 137 h 137"/>
                  <a:gd name="T4" fmla="*/ 58 w 133"/>
                  <a:gd name="T5" fmla="*/ 133 h 137"/>
                  <a:gd name="T6" fmla="*/ 39 w 133"/>
                  <a:gd name="T7" fmla="*/ 80 h 137"/>
                  <a:gd name="T8" fmla="*/ 17 w 133"/>
                  <a:gd name="T9" fmla="*/ 23 h 137"/>
                  <a:gd name="T10" fmla="*/ 13 w 133"/>
                  <a:gd name="T11" fmla="*/ 14 h 137"/>
                  <a:gd name="T12" fmla="*/ 4 w 133"/>
                  <a:gd name="T13" fmla="*/ 7 h 137"/>
                  <a:gd name="T14" fmla="*/ 0 w 133"/>
                  <a:gd name="T15" fmla="*/ 7 h 137"/>
                  <a:gd name="T16" fmla="*/ 0 w 133"/>
                  <a:gd name="T17" fmla="*/ 0 h 137"/>
                  <a:gd name="T18" fmla="*/ 47 w 133"/>
                  <a:gd name="T19" fmla="*/ 0 h 137"/>
                  <a:gd name="T20" fmla="*/ 47 w 133"/>
                  <a:gd name="T21" fmla="*/ 7 h 137"/>
                  <a:gd name="T22" fmla="*/ 39 w 133"/>
                  <a:gd name="T23" fmla="*/ 8 h 137"/>
                  <a:gd name="T24" fmla="*/ 34 w 133"/>
                  <a:gd name="T25" fmla="*/ 15 h 137"/>
                  <a:gd name="T26" fmla="*/ 35 w 133"/>
                  <a:gd name="T27" fmla="*/ 20 h 137"/>
                  <a:gd name="T28" fmla="*/ 68 w 133"/>
                  <a:gd name="T29" fmla="*/ 112 h 137"/>
                  <a:gd name="T30" fmla="*/ 70 w 133"/>
                  <a:gd name="T31" fmla="*/ 116 h 137"/>
                  <a:gd name="T32" fmla="*/ 72 w 133"/>
                  <a:gd name="T33" fmla="*/ 113 h 137"/>
                  <a:gd name="T34" fmla="*/ 106 w 133"/>
                  <a:gd name="T35" fmla="*/ 18 h 137"/>
                  <a:gd name="T36" fmla="*/ 106 w 133"/>
                  <a:gd name="T37" fmla="*/ 16 h 137"/>
                  <a:gd name="T38" fmla="*/ 101 w 133"/>
                  <a:gd name="T39" fmla="*/ 7 h 137"/>
                  <a:gd name="T40" fmla="*/ 94 w 133"/>
                  <a:gd name="T41" fmla="*/ 7 h 137"/>
                  <a:gd name="T42" fmla="*/ 94 w 133"/>
                  <a:gd name="T43" fmla="*/ 0 h 137"/>
                  <a:gd name="T44" fmla="*/ 133 w 133"/>
                  <a:gd name="T45" fmla="*/ 0 h 137"/>
                  <a:gd name="T46" fmla="*/ 133 w 133"/>
                  <a:gd name="T47" fmla="*/ 7 h 137"/>
                  <a:gd name="T48" fmla="*/ 130 w 133"/>
                  <a:gd name="T49" fmla="*/ 7 h 137"/>
                  <a:gd name="T50" fmla="*/ 119 w 133"/>
                  <a:gd name="T51" fmla="*/ 16 h 137"/>
                  <a:gd name="T52" fmla="*/ 110 w 133"/>
                  <a:gd name="T53" fmla="*/ 38 h 137"/>
                  <a:gd name="T54" fmla="*/ 74 w 133"/>
                  <a:gd name="T55" fmla="*/ 133 h 137"/>
                  <a:gd name="T56" fmla="*/ 73 w 133"/>
                  <a:gd name="T5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7">
                    <a:moveTo>
                      <a:pt x="73" y="137"/>
                    </a:moveTo>
                    <a:cubicBezTo>
                      <a:pt x="69" y="137"/>
                      <a:pt x="66" y="137"/>
                      <a:pt x="64" y="137"/>
                    </a:cubicBezTo>
                    <a:cubicBezTo>
                      <a:pt x="61" y="137"/>
                      <a:pt x="59" y="136"/>
                      <a:pt x="58" y="133"/>
                    </a:cubicBezTo>
                    <a:cubicBezTo>
                      <a:pt x="52" y="115"/>
                      <a:pt x="45" y="98"/>
                      <a:pt x="39" y="80"/>
                    </a:cubicBezTo>
                    <a:cubicBezTo>
                      <a:pt x="31" y="61"/>
                      <a:pt x="24" y="42"/>
                      <a:pt x="17" y="23"/>
                    </a:cubicBezTo>
                    <a:cubicBezTo>
                      <a:pt x="16" y="20"/>
                      <a:pt x="15" y="17"/>
                      <a:pt x="13" y="14"/>
                    </a:cubicBezTo>
                    <a:cubicBezTo>
                      <a:pt x="11" y="10"/>
                      <a:pt x="8" y="8"/>
                      <a:pt x="4" y="7"/>
                    </a:cubicBezTo>
                    <a:cubicBezTo>
                      <a:pt x="3" y="7"/>
                      <a:pt x="2" y="7"/>
                      <a:pt x="0" y="7"/>
                    </a:cubicBezTo>
                    <a:cubicBezTo>
                      <a:pt x="0" y="4"/>
                      <a:pt x="0" y="2"/>
                      <a:pt x="0" y="0"/>
                    </a:cubicBezTo>
                    <a:cubicBezTo>
                      <a:pt x="16" y="0"/>
                      <a:pt x="31" y="0"/>
                      <a:pt x="47" y="0"/>
                    </a:cubicBezTo>
                    <a:cubicBezTo>
                      <a:pt x="47" y="2"/>
                      <a:pt x="47" y="4"/>
                      <a:pt x="47" y="7"/>
                    </a:cubicBezTo>
                    <a:cubicBezTo>
                      <a:pt x="44" y="7"/>
                      <a:pt x="42" y="7"/>
                      <a:pt x="39" y="8"/>
                    </a:cubicBezTo>
                    <a:cubicBezTo>
                      <a:pt x="34" y="8"/>
                      <a:pt x="33" y="10"/>
                      <a:pt x="34" y="15"/>
                    </a:cubicBezTo>
                    <a:cubicBezTo>
                      <a:pt x="34" y="17"/>
                      <a:pt x="35" y="19"/>
                      <a:pt x="35" y="20"/>
                    </a:cubicBezTo>
                    <a:cubicBezTo>
                      <a:pt x="46" y="51"/>
                      <a:pt x="57" y="81"/>
                      <a:pt x="68" y="112"/>
                    </a:cubicBezTo>
                    <a:cubicBezTo>
                      <a:pt x="69" y="113"/>
                      <a:pt x="69" y="114"/>
                      <a:pt x="70" y="116"/>
                    </a:cubicBezTo>
                    <a:cubicBezTo>
                      <a:pt x="71" y="114"/>
                      <a:pt x="71" y="113"/>
                      <a:pt x="72" y="113"/>
                    </a:cubicBezTo>
                    <a:cubicBezTo>
                      <a:pt x="83" y="81"/>
                      <a:pt x="94" y="50"/>
                      <a:pt x="106" y="18"/>
                    </a:cubicBezTo>
                    <a:cubicBezTo>
                      <a:pt x="106" y="17"/>
                      <a:pt x="106" y="17"/>
                      <a:pt x="106" y="16"/>
                    </a:cubicBezTo>
                    <a:cubicBezTo>
                      <a:pt x="107" y="10"/>
                      <a:pt x="106" y="8"/>
                      <a:pt x="101" y="7"/>
                    </a:cubicBezTo>
                    <a:cubicBezTo>
                      <a:pt x="98" y="7"/>
                      <a:pt x="96" y="7"/>
                      <a:pt x="94" y="7"/>
                    </a:cubicBezTo>
                    <a:cubicBezTo>
                      <a:pt x="94" y="4"/>
                      <a:pt x="94" y="2"/>
                      <a:pt x="94" y="0"/>
                    </a:cubicBezTo>
                    <a:cubicBezTo>
                      <a:pt x="106" y="0"/>
                      <a:pt x="119" y="0"/>
                      <a:pt x="133" y="0"/>
                    </a:cubicBezTo>
                    <a:cubicBezTo>
                      <a:pt x="133" y="2"/>
                      <a:pt x="133" y="4"/>
                      <a:pt x="133" y="7"/>
                    </a:cubicBezTo>
                    <a:cubicBezTo>
                      <a:pt x="132" y="7"/>
                      <a:pt x="131" y="7"/>
                      <a:pt x="130" y="7"/>
                    </a:cubicBezTo>
                    <a:cubicBezTo>
                      <a:pt x="124" y="8"/>
                      <a:pt x="121" y="11"/>
                      <a:pt x="119" y="16"/>
                    </a:cubicBezTo>
                    <a:cubicBezTo>
                      <a:pt x="116" y="24"/>
                      <a:pt x="113" y="31"/>
                      <a:pt x="110" y="38"/>
                    </a:cubicBezTo>
                    <a:cubicBezTo>
                      <a:pt x="98" y="70"/>
                      <a:pt x="86" y="101"/>
                      <a:pt x="74" y="133"/>
                    </a:cubicBezTo>
                    <a:cubicBezTo>
                      <a:pt x="74" y="134"/>
                      <a:pt x="73" y="135"/>
                      <a:pt x="73" y="1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1" name="Freeform 31">
                <a:extLst>
                  <a:ext uri="{FF2B5EF4-FFF2-40B4-BE49-F238E27FC236}">
                    <a16:creationId xmlns:a16="http://schemas.microsoft.com/office/drawing/2014/main" id="{50061FAB-489C-4780-AFC9-07435CFCBEA5}"/>
                  </a:ext>
                </a:extLst>
              </p:cNvPr>
              <p:cNvSpPr>
                <a:spLocks/>
              </p:cNvSpPr>
              <p:nvPr/>
            </p:nvSpPr>
            <p:spPr bwMode="auto">
              <a:xfrm>
                <a:off x="9844855" y="3891177"/>
                <a:ext cx="342807" cy="384457"/>
              </a:xfrm>
              <a:custGeom>
                <a:avLst/>
                <a:gdLst>
                  <a:gd name="T0" fmla="*/ 85 w 120"/>
                  <a:gd name="T1" fmla="*/ 127 h 135"/>
                  <a:gd name="T2" fmla="*/ 85 w 120"/>
                  <a:gd name="T3" fmla="*/ 134 h 135"/>
                  <a:gd name="T4" fmla="*/ 35 w 120"/>
                  <a:gd name="T5" fmla="*/ 134 h 135"/>
                  <a:gd name="T6" fmla="*/ 35 w 120"/>
                  <a:gd name="T7" fmla="*/ 127 h 135"/>
                  <a:gd name="T8" fmla="*/ 44 w 120"/>
                  <a:gd name="T9" fmla="*/ 126 h 135"/>
                  <a:gd name="T10" fmla="*/ 50 w 120"/>
                  <a:gd name="T11" fmla="*/ 120 h 135"/>
                  <a:gd name="T12" fmla="*/ 51 w 120"/>
                  <a:gd name="T13" fmla="*/ 113 h 135"/>
                  <a:gd name="T14" fmla="*/ 51 w 120"/>
                  <a:gd name="T15" fmla="*/ 85 h 135"/>
                  <a:gd name="T16" fmla="*/ 50 w 120"/>
                  <a:gd name="T17" fmla="*/ 79 h 135"/>
                  <a:gd name="T18" fmla="*/ 17 w 120"/>
                  <a:gd name="T19" fmla="*/ 19 h 135"/>
                  <a:gd name="T20" fmla="*/ 15 w 120"/>
                  <a:gd name="T21" fmla="*/ 15 h 135"/>
                  <a:gd name="T22" fmla="*/ 3 w 120"/>
                  <a:gd name="T23" fmla="*/ 7 h 135"/>
                  <a:gd name="T24" fmla="*/ 0 w 120"/>
                  <a:gd name="T25" fmla="*/ 7 h 135"/>
                  <a:gd name="T26" fmla="*/ 0 w 120"/>
                  <a:gd name="T27" fmla="*/ 0 h 135"/>
                  <a:gd name="T28" fmla="*/ 48 w 120"/>
                  <a:gd name="T29" fmla="*/ 0 h 135"/>
                  <a:gd name="T30" fmla="*/ 48 w 120"/>
                  <a:gd name="T31" fmla="*/ 7 h 135"/>
                  <a:gd name="T32" fmla="*/ 40 w 120"/>
                  <a:gd name="T33" fmla="*/ 7 h 135"/>
                  <a:gd name="T34" fmla="*/ 36 w 120"/>
                  <a:gd name="T35" fmla="*/ 14 h 135"/>
                  <a:gd name="T36" fmla="*/ 37 w 120"/>
                  <a:gd name="T37" fmla="*/ 18 h 135"/>
                  <a:gd name="T38" fmla="*/ 61 w 120"/>
                  <a:gd name="T39" fmla="*/ 64 h 135"/>
                  <a:gd name="T40" fmla="*/ 63 w 120"/>
                  <a:gd name="T41" fmla="*/ 68 h 135"/>
                  <a:gd name="T42" fmla="*/ 66 w 120"/>
                  <a:gd name="T43" fmla="*/ 64 h 135"/>
                  <a:gd name="T44" fmla="*/ 91 w 120"/>
                  <a:gd name="T45" fmla="*/ 18 h 135"/>
                  <a:gd name="T46" fmla="*/ 93 w 120"/>
                  <a:gd name="T47" fmla="*/ 12 h 135"/>
                  <a:gd name="T48" fmla="*/ 90 w 120"/>
                  <a:gd name="T49" fmla="*/ 8 h 135"/>
                  <a:gd name="T50" fmla="*/ 81 w 120"/>
                  <a:gd name="T51" fmla="*/ 7 h 135"/>
                  <a:gd name="T52" fmla="*/ 81 w 120"/>
                  <a:gd name="T53" fmla="*/ 0 h 135"/>
                  <a:gd name="T54" fmla="*/ 120 w 120"/>
                  <a:gd name="T55" fmla="*/ 0 h 135"/>
                  <a:gd name="T56" fmla="*/ 120 w 120"/>
                  <a:gd name="T57" fmla="*/ 7 h 135"/>
                  <a:gd name="T58" fmla="*/ 115 w 120"/>
                  <a:gd name="T59" fmla="*/ 8 h 135"/>
                  <a:gd name="T60" fmla="*/ 108 w 120"/>
                  <a:gd name="T61" fmla="*/ 12 h 135"/>
                  <a:gd name="T62" fmla="*/ 103 w 120"/>
                  <a:gd name="T63" fmla="*/ 19 h 135"/>
                  <a:gd name="T64" fmla="*/ 71 w 120"/>
                  <a:gd name="T65" fmla="*/ 75 h 135"/>
                  <a:gd name="T66" fmla="*/ 69 w 120"/>
                  <a:gd name="T67" fmla="*/ 82 h 135"/>
                  <a:gd name="T68" fmla="*/ 69 w 120"/>
                  <a:gd name="T69" fmla="*/ 111 h 135"/>
                  <a:gd name="T70" fmla="*/ 69 w 120"/>
                  <a:gd name="T71" fmla="*/ 118 h 135"/>
                  <a:gd name="T72" fmla="*/ 77 w 120"/>
                  <a:gd name="T73" fmla="*/ 126 h 135"/>
                  <a:gd name="T74" fmla="*/ 85 w 120"/>
                  <a:gd name="T75"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35">
                    <a:moveTo>
                      <a:pt x="85" y="127"/>
                    </a:moveTo>
                    <a:cubicBezTo>
                      <a:pt x="85" y="130"/>
                      <a:pt x="85" y="132"/>
                      <a:pt x="85" y="134"/>
                    </a:cubicBezTo>
                    <a:cubicBezTo>
                      <a:pt x="81" y="135"/>
                      <a:pt x="44" y="135"/>
                      <a:pt x="35" y="134"/>
                    </a:cubicBezTo>
                    <a:cubicBezTo>
                      <a:pt x="35" y="132"/>
                      <a:pt x="35" y="130"/>
                      <a:pt x="35" y="127"/>
                    </a:cubicBezTo>
                    <a:cubicBezTo>
                      <a:pt x="38" y="127"/>
                      <a:pt x="41" y="126"/>
                      <a:pt x="44" y="126"/>
                    </a:cubicBezTo>
                    <a:cubicBezTo>
                      <a:pt x="48" y="126"/>
                      <a:pt x="50" y="124"/>
                      <a:pt x="50" y="120"/>
                    </a:cubicBezTo>
                    <a:cubicBezTo>
                      <a:pt x="51" y="118"/>
                      <a:pt x="51" y="115"/>
                      <a:pt x="51" y="113"/>
                    </a:cubicBezTo>
                    <a:cubicBezTo>
                      <a:pt x="51" y="104"/>
                      <a:pt x="51" y="95"/>
                      <a:pt x="51" y="85"/>
                    </a:cubicBezTo>
                    <a:cubicBezTo>
                      <a:pt x="51" y="83"/>
                      <a:pt x="51" y="81"/>
                      <a:pt x="50" y="79"/>
                    </a:cubicBezTo>
                    <a:cubicBezTo>
                      <a:pt x="39" y="59"/>
                      <a:pt x="28" y="39"/>
                      <a:pt x="17" y="19"/>
                    </a:cubicBezTo>
                    <a:cubicBezTo>
                      <a:pt x="16" y="17"/>
                      <a:pt x="15" y="16"/>
                      <a:pt x="15" y="15"/>
                    </a:cubicBezTo>
                    <a:cubicBezTo>
                      <a:pt x="12" y="10"/>
                      <a:pt x="9" y="7"/>
                      <a:pt x="3" y="7"/>
                    </a:cubicBezTo>
                    <a:cubicBezTo>
                      <a:pt x="2" y="7"/>
                      <a:pt x="1" y="7"/>
                      <a:pt x="0" y="7"/>
                    </a:cubicBezTo>
                    <a:cubicBezTo>
                      <a:pt x="0" y="4"/>
                      <a:pt x="0" y="2"/>
                      <a:pt x="0" y="0"/>
                    </a:cubicBezTo>
                    <a:cubicBezTo>
                      <a:pt x="16" y="0"/>
                      <a:pt x="31" y="0"/>
                      <a:pt x="48" y="0"/>
                    </a:cubicBezTo>
                    <a:cubicBezTo>
                      <a:pt x="48" y="2"/>
                      <a:pt x="48" y="4"/>
                      <a:pt x="48" y="7"/>
                    </a:cubicBezTo>
                    <a:cubicBezTo>
                      <a:pt x="45" y="7"/>
                      <a:pt x="42" y="7"/>
                      <a:pt x="40" y="7"/>
                    </a:cubicBezTo>
                    <a:cubicBezTo>
                      <a:pt x="35" y="8"/>
                      <a:pt x="34" y="10"/>
                      <a:pt x="36" y="14"/>
                    </a:cubicBezTo>
                    <a:cubicBezTo>
                      <a:pt x="36" y="15"/>
                      <a:pt x="37" y="17"/>
                      <a:pt x="37" y="18"/>
                    </a:cubicBezTo>
                    <a:cubicBezTo>
                      <a:pt x="45" y="33"/>
                      <a:pt x="53" y="49"/>
                      <a:pt x="61" y="64"/>
                    </a:cubicBezTo>
                    <a:cubicBezTo>
                      <a:pt x="61" y="65"/>
                      <a:pt x="62" y="66"/>
                      <a:pt x="63" y="68"/>
                    </a:cubicBezTo>
                    <a:cubicBezTo>
                      <a:pt x="64" y="66"/>
                      <a:pt x="65" y="65"/>
                      <a:pt x="66" y="64"/>
                    </a:cubicBezTo>
                    <a:cubicBezTo>
                      <a:pt x="74" y="49"/>
                      <a:pt x="82" y="34"/>
                      <a:pt x="91" y="18"/>
                    </a:cubicBezTo>
                    <a:cubicBezTo>
                      <a:pt x="92" y="16"/>
                      <a:pt x="93" y="14"/>
                      <a:pt x="93" y="12"/>
                    </a:cubicBezTo>
                    <a:cubicBezTo>
                      <a:pt x="94" y="9"/>
                      <a:pt x="93" y="8"/>
                      <a:pt x="90" y="8"/>
                    </a:cubicBezTo>
                    <a:cubicBezTo>
                      <a:pt x="87" y="7"/>
                      <a:pt x="85" y="7"/>
                      <a:pt x="81" y="7"/>
                    </a:cubicBezTo>
                    <a:cubicBezTo>
                      <a:pt x="81" y="4"/>
                      <a:pt x="81" y="2"/>
                      <a:pt x="81" y="0"/>
                    </a:cubicBezTo>
                    <a:cubicBezTo>
                      <a:pt x="94" y="0"/>
                      <a:pt x="107" y="0"/>
                      <a:pt x="120" y="0"/>
                    </a:cubicBezTo>
                    <a:cubicBezTo>
                      <a:pt x="120" y="2"/>
                      <a:pt x="120" y="4"/>
                      <a:pt x="120" y="7"/>
                    </a:cubicBezTo>
                    <a:cubicBezTo>
                      <a:pt x="119" y="7"/>
                      <a:pt x="117" y="7"/>
                      <a:pt x="115" y="8"/>
                    </a:cubicBezTo>
                    <a:cubicBezTo>
                      <a:pt x="112" y="8"/>
                      <a:pt x="109" y="9"/>
                      <a:pt x="108" y="12"/>
                    </a:cubicBezTo>
                    <a:cubicBezTo>
                      <a:pt x="106" y="14"/>
                      <a:pt x="104" y="17"/>
                      <a:pt x="103" y="19"/>
                    </a:cubicBezTo>
                    <a:cubicBezTo>
                      <a:pt x="92" y="38"/>
                      <a:pt x="81" y="56"/>
                      <a:pt x="71" y="75"/>
                    </a:cubicBezTo>
                    <a:cubicBezTo>
                      <a:pt x="69" y="77"/>
                      <a:pt x="68" y="80"/>
                      <a:pt x="69" y="82"/>
                    </a:cubicBezTo>
                    <a:cubicBezTo>
                      <a:pt x="69" y="92"/>
                      <a:pt x="69" y="102"/>
                      <a:pt x="69" y="111"/>
                    </a:cubicBezTo>
                    <a:cubicBezTo>
                      <a:pt x="69" y="114"/>
                      <a:pt x="69" y="116"/>
                      <a:pt x="69" y="118"/>
                    </a:cubicBezTo>
                    <a:cubicBezTo>
                      <a:pt x="70" y="124"/>
                      <a:pt x="71" y="125"/>
                      <a:pt x="77" y="126"/>
                    </a:cubicBezTo>
                    <a:cubicBezTo>
                      <a:pt x="80" y="126"/>
                      <a:pt x="82" y="127"/>
                      <a:pt x="85"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2" name="Freeform 32">
                <a:extLst>
                  <a:ext uri="{FF2B5EF4-FFF2-40B4-BE49-F238E27FC236}">
                    <a16:creationId xmlns:a16="http://schemas.microsoft.com/office/drawing/2014/main" id="{D30E14B5-5B2E-42F0-B3FB-A799A167FB3B}"/>
                  </a:ext>
                </a:extLst>
              </p:cNvPr>
              <p:cNvSpPr>
                <a:spLocks/>
              </p:cNvSpPr>
              <p:nvPr/>
            </p:nvSpPr>
            <p:spPr bwMode="auto">
              <a:xfrm>
                <a:off x="9514863" y="3878362"/>
                <a:ext cx="329992" cy="394068"/>
              </a:xfrm>
              <a:custGeom>
                <a:avLst/>
                <a:gdLst>
                  <a:gd name="T0" fmla="*/ 108 w 116"/>
                  <a:gd name="T1" fmla="*/ 42 h 139"/>
                  <a:gd name="T2" fmla="*/ 102 w 116"/>
                  <a:gd name="T3" fmla="*/ 29 h 139"/>
                  <a:gd name="T4" fmla="*/ 72 w 116"/>
                  <a:gd name="T5" fmla="*/ 14 h 139"/>
                  <a:gd name="T6" fmla="*/ 67 w 116"/>
                  <a:gd name="T7" fmla="*/ 18 h 139"/>
                  <a:gd name="T8" fmla="*/ 66 w 116"/>
                  <a:gd name="T9" fmla="*/ 24 h 139"/>
                  <a:gd name="T10" fmla="*/ 66 w 116"/>
                  <a:gd name="T11" fmla="*/ 115 h 139"/>
                  <a:gd name="T12" fmla="*/ 67 w 116"/>
                  <a:gd name="T13" fmla="*/ 123 h 139"/>
                  <a:gd name="T14" fmla="*/ 75 w 116"/>
                  <a:gd name="T15" fmla="*/ 131 h 139"/>
                  <a:gd name="T16" fmla="*/ 83 w 116"/>
                  <a:gd name="T17" fmla="*/ 132 h 139"/>
                  <a:gd name="T18" fmla="*/ 83 w 116"/>
                  <a:gd name="T19" fmla="*/ 139 h 139"/>
                  <a:gd name="T20" fmla="*/ 33 w 116"/>
                  <a:gd name="T21" fmla="*/ 139 h 139"/>
                  <a:gd name="T22" fmla="*/ 33 w 116"/>
                  <a:gd name="T23" fmla="*/ 132 h 139"/>
                  <a:gd name="T24" fmla="*/ 41 w 116"/>
                  <a:gd name="T25" fmla="*/ 131 h 139"/>
                  <a:gd name="T26" fmla="*/ 49 w 116"/>
                  <a:gd name="T27" fmla="*/ 123 h 139"/>
                  <a:gd name="T28" fmla="*/ 49 w 116"/>
                  <a:gd name="T29" fmla="*/ 118 h 139"/>
                  <a:gd name="T30" fmla="*/ 49 w 116"/>
                  <a:gd name="T31" fmla="*/ 22 h 139"/>
                  <a:gd name="T32" fmla="*/ 41 w 116"/>
                  <a:gd name="T33" fmla="*/ 14 h 139"/>
                  <a:gd name="T34" fmla="*/ 32 w 116"/>
                  <a:gd name="T35" fmla="*/ 15 h 139"/>
                  <a:gd name="T36" fmla="*/ 18 w 116"/>
                  <a:gd name="T37" fmla="*/ 23 h 139"/>
                  <a:gd name="T38" fmla="*/ 11 w 116"/>
                  <a:gd name="T39" fmla="*/ 36 h 139"/>
                  <a:gd name="T40" fmla="*/ 8 w 116"/>
                  <a:gd name="T41" fmla="*/ 42 h 139"/>
                  <a:gd name="T42" fmla="*/ 0 w 116"/>
                  <a:gd name="T43" fmla="*/ 39 h 139"/>
                  <a:gd name="T44" fmla="*/ 13 w 116"/>
                  <a:gd name="T45" fmla="*/ 0 h 139"/>
                  <a:gd name="T46" fmla="*/ 19 w 116"/>
                  <a:gd name="T47" fmla="*/ 0 h 139"/>
                  <a:gd name="T48" fmla="*/ 21 w 116"/>
                  <a:gd name="T49" fmla="*/ 4 h 139"/>
                  <a:gd name="T50" fmla="*/ 95 w 116"/>
                  <a:gd name="T51" fmla="*/ 4 h 139"/>
                  <a:gd name="T52" fmla="*/ 97 w 116"/>
                  <a:gd name="T53" fmla="*/ 0 h 139"/>
                  <a:gd name="T54" fmla="*/ 103 w 116"/>
                  <a:gd name="T55" fmla="*/ 0 h 139"/>
                  <a:gd name="T56" fmla="*/ 116 w 116"/>
                  <a:gd name="T57" fmla="*/ 39 h 139"/>
                  <a:gd name="T58" fmla="*/ 108 w 116"/>
                  <a:gd name="T59"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39">
                    <a:moveTo>
                      <a:pt x="108" y="42"/>
                    </a:moveTo>
                    <a:cubicBezTo>
                      <a:pt x="106" y="37"/>
                      <a:pt x="104" y="33"/>
                      <a:pt x="102" y="29"/>
                    </a:cubicBezTo>
                    <a:cubicBezTo>
                      <a:pt x="96" y="17"/>
                      <a:pt x="85" y="13"/>
                      <a:pt x="72" y="14"/>
                    </a:cubicBezTo>
                    <a:cubicBezTo>
                      <a:pt x="68" y="14"/>
                      <a:pt x="67" y="15"/>
                      <a:pt x="67" y="18"/>
                    </a:cubicBezTo>
                    <a:cubicBezTo>
                      <a:pt x="66" y="20"/>
                      <a:pt x="66" y="22"/>
                      <a:pt x="66" y="24"/>
                    </a:cubicBezTo>
                    <a:cubicBezTo>
                      <a:pt x="66" y="54"/>
                      <a:pt x="66" y="85"/>
                      <a:pt x="66" y="115"/>
                    </a:cubicBezTo>
                    <a:cubicBezTo>
                      <a:pt x="66" y="118"/>
                      <a:pt x="67" y="120"/>
                      <a:pt x="67" y="123"/>
                    </a:cubicBezTo>
                    <a:cubicBezTo>
                      <a:pt x="68" y="128"/>
                      <a:pt x="70" y="130"/>
                      <a:pt x="75" y="131"/>
                    </a:cubicBezTo>
                    <a:cubicBezTo>
                      <a:pt x="78" y="131"/>
                      <a:pt x="80" y="132"/>
                      <a:pt x="83" y="132"/>
                    </a:cubicBezTo>
                    <a:cubicBezTo>
                      <a:pt x="83" y="134"/>
                      <a:pt x="83" y="137"/>
                      <a:pt x="83" y="139"/>
                    </a:cubicBezTo>
                    <a:cubicBezTo>
                      <a:pt x="66" y="139"/>
                      <a:pt x="50" y="139"/>
                      <a:pt x="33" y="139"/>
                    </a:cubicBezTo>
                    <a:cubicBezTo>
                      <a:pt x="33" y="137"/>
                      <a:pt x="33" y="135"/>
                      <a:pt x="33" y="132"/>
                    </a:cubicBezTo>
                    <a:cubicBezTo>
                      <a:pt x="36" y="132"/>
                      <a:pt x="39" y="131"/>
                      <a:pt x="41" y="131"/>
                    </a:cubicBezTo>
                    <a:cubicBezTo>
                      <a:pt x="47" y="130"/>
                      <a:pt x="49" y="128"/>
                      <a:pt x="49" y="123"/>
                    </a:cubicBezTo>
                    <a:cubicBezTo>
                      <a:pt x="49" y="121"/>
                      <a:pt x="49" y="120"/>
                      <a:pt x="49" y="118"/>
                    </a:cubicBezTo>
                    <a:cubicBezTo>
                      <a:pt x="49" y="86"/>
                      <a:pt x="49" y="54"/>
                      <a:pt x="49" y="22"/>
                    </a:cubicBezTo>
                    <a:cubicBezTo>
                      <a:pt x="49" y="14"/>
                      <a:pt x="49" y="13"/>
                      <a:pt x="41" y="14"/>
                    </a:cubicBezTo>
                    <a:cubicBezTo>
                      <a:pt x="38" y="14"/>
                      <a:pt x="35" y="14"/>
                      <a:pt x="32" y="15"/>
                    </a:cubicBezTo>
                    <a:cubicBezTo>
                      <a:pt x="26" y="16"/>
                      <a:pt x="21" y="18"/>
                      <a:pt x="18" y="23"/>
                    </a:cubicBezTo>
                    <a:cubicBezTo>
                      <a:pt x="15" y="27"/>
                      <a:pt x="13" y="32"/>
                      <a:pt x="11" y="36"/>
                    </a:cubicBezTo>
                    <a:cubicBezTo>
                      <a:pt x="10" y="38"/>
                      <a:pt x="9" y="40"/>
                      <a:pt x="8" y="42"/>
                    </a:cubicBezTo>
                    <a:cubicBezTo>
                      <a:pt x="5" y="41"/>
                      <a:pt x="3" y="40"/>
                      <a:pt x="0" y="39"/>
                    </a:cubicBezTo>
                    <a:cubicBezTo>
                      <a:pt x="5" y="26"/>
                      <a:pt x="9" y="13"/>
                      <a:pt x="13" y="0"/>
                    </a:cubicBezTo>
                    <a:cubicBezTo>
                      <a:pt x="15" y="0"/>
                      <a:pt x="17" y="0"/>
                      <a:pt x="19" y="0"/>
                    </a:cubicBezTo>
                    <a:cubicBezTo>
                      <a:pt x="20" y="1"/>
                      <a:pt x="20" y="3"/>
                      <a:pt x="21" y="4"/>
                    </a:cubicBezTo>
                    <a:cubicBezTo>
                      <a:pt x="46" y="4"/>
                      <a:pt x="70" y="4"/>
                      <a:pt x="95" y="4"/>
                    </a:cubicBezTo>
                    <a:cubicBezTo>
                      <a:pt x="95" y="3"/>
                      <a:pt x="96" y="1"/>
                      <a:pt x="97" y="0"/>
                    </a:cubicBezTo>
                    <a:cubicBezTo>
                      <a:pt x="98" y="0"/>
                      <a:pt x="100" y="0"/>
                      <a:pt x="103" y="0"/>
                    </a:cubicBezTo>
                    <a:cubicBezTo>
                      <a:pt x="107" y="13"/>
                      <a:pt x="112" y="26"/>
                      <a:pt x="116" y="39"/>
                    </a:cubicBezTo>
                    <a:cubicBezTo>
                      <a:pt x="113" y="40"/>
                      <a:pt x="111" y="41"/>
                      <a:pt x="108" y="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3" name="Freeform 33">
                <a:extLst>
                  <a:ext uri="{FF2B5EF4-FFF2-40B4-BE49-F238E27FC236}">
                    <a16:creationId xmlns:a16="http://schemas.microsoft.com/office/drawing/2014/main" id="{80557463-D295-47EE-83FE-4E7C2CFE5CA8}"/>
                  </a:ext>
                </a:extLst>
              </p:cNvPr>
              <p:cNvSpPr>
                <a:spLocks/>
              </p:cNvSpPr>
              <p:nvPr/>
            </p:nvSpPr>
            <p:spPr bwMode="auto">
              <a:xfrm>
                <a:off x="5715150" y="3891177"/>
                <a:ext cx="140967" cy="381253"/>
              </a:xfrm>
              <a:custGeom>
                <a:avLst/>
                <a:gdLst>
                  <a:gd name="T0" fmla="*/ 0 w 50"/>
                  <a:gd name="T1" fmla="*/ 134 h 134"/>
                  <a:gd name="T2" fmla="*/ 0 w 50"/>
                  <a:gd name="T3" fmla="*/ 127 h 134"/>
                  <a:gd name="T4" fmla="*/ 9 w 50"/>
                  <a:gd name="T5" fmla="*/ 126 h 134"/>
                  <a:gd name="T6" fmla="*/ 16 w 50"/>
                  <a:gd name="T7" fmla="*/ 119 h 134"/>
                  <a:gd name="T8" fmla="*/ 16 w 50"/>
                  <a:gd name="T9" fmla="*/ 113 h 134"/>
                  <a:gd name="T10" fmla="*/ 16 w 50"/>
                  <a:gd name="T11" fmla="*/ 21 h 134"/>
                  <a:gd name="T12" fmla="*/ 16 w 50"/>
                  <a:gd name="T13" fmla="*/ 13 h 134"/>
                  <a:gd name="T14" fmla="*/ 9 w 50"/>
                  <a:gd name="T15" fmla="*/ 8 h 134"/>
                  <a:gd name="T16" fmla="*/ 1 w 50"/>
                  <a:gd name="T17" fmla="*/ 7 h 134"/>
                  <a:gd name="T18" fmla="*/ 1 w 50"/>
                  <a:gd name="T19" fmla="*/ 0 h 134"/>
                  <a:gd name="T20" fmla="*/ 49 w 50"/>
                  <a:gd name="T21" fmla="*/ 0 h 134"/>
                  <a:gd name="T22" fmla="*/ 49 w 50"/>
                  <a:gd name="T23" fmla="*/ 7 h 134"/>
                  <a:gd name="T24" fmla="*/ 42 w 50"/>
                  <a:gd name="T25" fmla="*/ 8 h 134"/>
                  <a:gd name="T26" fmla="*/ 34 w 50"/>
                  <a:gd name="T27" fmla="*/ 15 h 134"/>
                  <a:gd name="T28" fmla="*/ 33 w 50"/>
                  <a:gd name="T29" fmla="*/ 23 h 134"/>
                  <a:gd name="T30" fmla="*/ 33 w 50"/>
                  <a:gd name="T31" fmla="*/ 113 h 134"/>
                  <a:gd name="T32" fmla="*/ 46 w 50"/>
                  <a:gd name="T33" fmla="*/ 127 h 134"/>
                  <a:gd name="T34" fmla="*/ 49 w 50"/>
                  <a:gd name="T35" fmla="*/ 127 h 134"/>
                  <a:gd name="T36" fmla="*/ 50 w 50"/>
                  <a:gd name="T37" fmla="*/ 131 h 134"/>
                  <a:gd name="T38" fmla="*/ 49 w 50"/>
                  <a:gd name="T39" fmla="*/ 134 h 134"/>
                  <a:gd name="T40" fmla="*/ 0 w 50"/>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4">
                    <a:moveTo>
                      <a:pt x="0" y="134"/>
                    </a:moveTo>
                    <a:cubicBezTo>
                      <a:pt x="0" y="132"/>
                      <a:pt x="0" y="130"/>
                      <a:pt x="0" y="127"/>
                    </a:cubicBezTo>
                    <a:cubicBezTo>
                      <a:pt x="3" y="127"/>
                      <a:pt x="6" y="127"/>
                      <a:pt x="9" y="126"/>
                    </a:cubicBezTo>
                    <a:cubicBezTo>
                      <a:pt x="13" y="125"/>
                      <a:pt x="15" y="124"/>
                      <a:pt x="16" y="119"/>
                    </a:cubicBezTo>
                    <a:cubicBezTo>
                      <a:pt x="16" y="117"/>
                      <a:pt x="16" y="115"/>
                      <a:pt x="16" y="113"/>
                    </a:cubicBezTo>
                    <a:cubicBezTo>
                      <a:pt x="16" y="82"/>
                      <a:pt x="16" y="52"/>
                      <a:pt x="16" y="21"/>
                    </a:cubicBezTo>
                    <a:cubicBezTo>
                      <a:pt x="16" y="18"/>
                      <a:pt x="16" y="16"/>
                      <a:pt x="16" y="13"/>
                    </a:cubicBezTo>
                    <a:cubicBezTo>
                      <a:pt x="15" y="10"/>
                      <a:pt x="13" y="8"/>
                      <a:pt x="9" y="8"/>
                    </a:cubicBezTo>
                    <a:cubicBezTo>
                      <a:pt x="6" y="7"/>
                      <a:pt x="4" y="7"/>
                      <a:pt x="1" y="7"/>
                    </a:cubicBezTo>
                    <a:cubicBezTo>
                      <a:pt x="1" y="4"/>
                      <a:pt x="1" y="2"/>
                      <a:pt x="1" y="0"/>
                    </a:cubicBezTo>
                    <a:cubicBezTo>
                      <a:pt x="17" y="0"/>
                      <a:pt x="33" y="0"/>
                      <a:pt x="49" y="0"/>
                    </a:cubicBezTo>
                    <a:cubicBezTo>
                      <a:pt x="49" y="2"/>
                      <a:pt x="49" y="4"/>
                      <a:pt x="49" y="7"/>
                    </a:cubicBezTo>
                    <a:cubicBezTo>
                      <a:pt x="47" y="7"/>
                      <a:pt x="44" y="7"/>
                      <a:pt x="42" y="8"/>
                    </a:cubicBezTo>
                    <a:cubicBezTo>
                      <a:pt x="38" y="8"/>
                      <a:pt x="35" y="10"/>
                      <a:pt x="34" y="15"/>
                    </a:cubicBezTo>
                    <a:cubicBezTo>
                      <a:pt x="34" y="17"/>
                      <a:pt x="33" y="20"/>
                      <a:pt x="33" y="23"/>
                    </a:cubicBezTo>
                    <a:cubicBezTo>
                      <a:pt x="33" y="53"/>
                      <a:pt x="33" y="83"/>
                      <a:pt x="33" y="113"/>
                    </a:cubicBezTo>
                    <a:cubicBezTo>
                      <a:pt x="33" y="124"/>
                      <a:pt x="36" y="126"/>
                      <a:pt x="46" y="127"/>
                    </a:cubicBezTo>
                    <a:cubicBezTo>
                      <a:pt x="47" y="127"/>
                      <a:pt x="48" y="127"/>
                      <a:pt x="49" y="127"/>
                    </a:cubicBezTo>
                    <a:cubicBezTo>
                      <a:pt x="49" y="128"/>
                      <a:pt x="50" y="129"/>
                      <a:pt x="50" y="131"/>
                    </a:cubicBezTo>
                    <a:cubicBezTo>
                      <a:pt x="50" y="132"/>
                      <a:pt x="49" y="133"/>
                      <a:pt x="49" y="134"/>
                    </a:cubicBezTo>
                    <a:cubicBezTo>
                      <a:pt x="33" y="134"/>
                      <a:pt x="17" y="134"/>
                      <a:pt x="0"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4" name="Freeform 34">
                <a:extLst>
                  <a:ext uri="{FF2B5EF4-FFF2-40B4-BE49-F238E27FC236}">
                    <a16:creationId xmlns:a16="http://schemas.microsoft.com/office/drawing/2014/main" id="{59C332FA-9D18-4C13-8F66-7832ED72F4F6}"/>
                  </a:ext>
                </a:extLst>
              </p:cNvPr>
              <p:cNvSpPr>
                <a:spLocks/>
              </p:cNvSpPr>
              <p:nvPr/>
            </p:nvSpPr>
            <p:spPr bwMode="auto">
              <a:xfrm>
                <a:off x="9354673" y="3891177"/>
                <a:ext cx="137764" cy="384457"/>
              </a:xfrm>
              <a:custGeom>
                <a:avLst/>
                <a:gdLst>
                  <a:gd name="T0" fmla="*/ 0 w 49"/>
                  <a:gd name="T1" fmla="*/ 7 h 135"/>
                  <a:gd name="T2" fmla="*/ 0 w 49"/>
                  <a:gd name="T3" fmla="*/ 0 h 135"/>
                  <a:gd name="T4" fmla="*/ 49 w 49"/>
                  <a:gd name="T5" fmla="*/ 0 h 135"/>
                  <a:gd name="T6" fmla="*/ 49 w 49"/>
                  <a:gd name="T7" fmla="*/ 7 h 135"/>
                  <a:gd name="T8" fmla="*/ 42 w 49"/>
                  <a:gd name="T9" fmla="*/ 8 h 135"/>
                  <a:gd name="T10" fmla="*/ 34 w 49"/>
                  <a:gd name="T11" fmla="*/ 15 h 135"/>
                  <a:gd name="T12" fmla="*/ 33 w 49"/>
                  <a:gd name="T13" fmla="*/ 23 h 135"/>
                  <a:gd name="T14" fmla="*/ 33 w 49"/>
                  <a:gd name="T15" fmla="*/ 113 h 135"/>
                  <a:gd name="T16" fmla="*/ 46 w 49"/>
                  <a:gd name="T17" fmla="*/ 127 h 135"/>
                  <a:gd name="T18" fmla="*/ 49 w 49"/>
                  <a:gd name="T19" fmla="*/ 127 h 135"/>
                  <a:gd name="T20" fmla="*/ 49 w 49"/>
                  <a:gd name="T21" fmla="*/ 134 h 135"/>
                  <a:gd name="T22" fmla="*/ 0 w 49"/>
                  <a:gd name="T23" fmla="*/ 134 h 135"/>
                  <a:gd name="T24" fmla="*/ 0 w 49"/>
                  <a:gd name="T25" fmla="*/ 127 h 135"/>
                  <a:gd name="T26" fmla="*/ 7 w 49"/>
                  <a:gd name="T27" fmla="*/ 126 h 135"/>
                  <a:gd name="T28" fmla="*/ 16 w 49"/>
                  <a:gd name="T29" fmla="*/ 118 h 135"/>
                  <a:gd name="T30" fmla="*/ 16 w 49"/>
                  <a:gd name="T31" fmla="*/ 113 h 135"/>
                  <a:gd name="T32" fmla="*/ 16 w 49"/>
                  <a:gd name="T33" fmla="*/ 20 h 135"/>
                  <a:gd name="T34" fmla="*/ 15 w 49"/>
                  <a:gd name="T35" fmla="*/ 13 h 135"/>
                  <a:gd name="T36" fmla="*/ 9 w 49"/>
                  <a:gd name="T37" fmla="*/ 8 h 135"/>
                  <a:gd name="T38" fmla="*/ 0 w 49"/>
                  <a:gd name="T39"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35">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5" y="10"/>
                      <a:pt x="34" y="15"/>
                    </a:cubicBezTo>
                    <a:cubicBezTo>
                      <a:pt x="33" y="18"/>
                      <a:pt x="33" y="20"/>
                      <a:pt x="33" y="23"/>
                    </a:cubicBezTo>
                    <a:cubicBezTo>
                      <a:pt x="33" y="53"/>
                      <a:pt x="33" y="83"/>
                      <a:pt x="33" y="113"/>
                    </a:cubicBezTo>
                    <a:cubicBezTo>
                      <a:pt x="33" y="124"/>
                      <a:pt x="35" y="126"/>
                      <a:pt x="46" y="127"/>
                    </a:cubicBezTo>
                    <a:cubicBezTo>
                      <a:pt x="47" y="127"/>
                      <a:pt x="48" y="127"/>
                      <a:pt x="49" y="127"/>
                    </a:cubicBezTo>
                    <a:cubicBezTo>
                      <a:pt x="49" y="129"/>
                      <a:pt x="49" y="132"/>
                      <a:pt x="49" y="134"/>
                    </a:cubicBezTo>
                    <a:cubicBezTo>
                      <a:pt x="45" y="135"/>
                      <a:pt x="9" y="135"/>
                      <a:pt x="0" y="134"/>
                    </a:cubicBezTo>
                    <a:cubicBezTo>
                      <a:pt x="0" y="132"/>
                      <a:pt x="0" y="130"/>
                      <a:pt x="0" y="127"/>
                    </a:cubicBezTo>
                    <a:cubicBezTo>
                      <a:pt x="3" y="127"/>
                      <a:pt x="5" y="127"/>
                      <a:pt x="7" y="126"/>
                    </a:cubicBezTo>
                    <a:cubicBezTo>
                      <a:pt x="13" y="126"/>
                      <a:pt x="15" y="124"/>
                      <a:pt x="16" y="118"/>
                    </a:cubicBezTo>
                    <a:cubicBezTo>
                      <a:pt x="16" y="117"/>
                      <a:pt x="16" y="115"/>
                      <a:pt x="16" y="113"/>
                    </a:cubicBezTo>
                    <a:cubicBezTo>
                      <a:pt x="16" y="82"/>
                      <a:pt x="16" y="51"/>
                      <a:pt x="16" y="20"/>
                    </a:cubicBezTo>
                    <a:cubicBezTo>
                      <a:pt x="16" y="18"/>
                      <a:pt x="15" y="16"/>
                      <a:pt x="15" y="13"/>
                    </a:cubicBezTo>
                    <a:cubicBezTo>
                      <a:pt x="14" y="10"/>
                      <a:pt x="12" y="8"/>
                      <a:pt x="9" y="8"/>
                    </a:cubicBezTo>
                    <a:cubicBezTo>
                      <a:pt x="6"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5" name="Freeform 35">
                <a:extLst>
                  <a:ext uri="{FF2B5EF4-FFF2-40B4-BE49-F238E27FC236}">
                    <a16:creationId xmlns:a16="http://schemas.microsoft.com/office/drawing/2014/main" id="{65E12940-8A45-4E0C-84AF-6AA4577F53A2}"/>
                  </a:ext>
                </a:extLst>
              </p:cNvPr>
              <p:cNvSpPr>
                <a:spLocks/>
              </p:cNvSpPr>
              <p:nvPr/>
            </p:nvSpPr>
            <p:spPr bwMode="auto">
              <a:xfrm>
                <a:off x="7675879" y="3891177"/>
                <a:ext cx="137764" cy="381253"/>
              </a:xfrm>
              <a:custGeom>
                <a:avLst/>
                <a:gdLst>
                  <a:gd name="T0" fmla="*/ 0 w 49"/>
                  <a:gd name="T1" fmla="*/ 7 h 134"/>
                  <a:gd name="T2" fmla="*/ 0 w 49"/>
                  <a:gd name="T3" fmla="*/ 0 h 134"/>
                  <a:gd name="T4" fmla="*/ 49 w 49"/>
                  <a:gd name="T5" fmla="*/ 0 h 134"/>
                  <a:gd name="T6" fmla="*/ 49 w 49"/>
                  <a:gd name="T7" fmla="*/ 7 h 134"/>
                  <a:gd name="T8" fmla="*/ 42 w 49"/>
                  <a:gd name="T9" fmla="*/ 8 h 134"/>
                  <a:gd name="T10" fmla="*/ 34 w 49"/>
                  <a:gd name="T11" fmla="*/ 15 h 134"/>
                  <a:gd name="T12" fmla="*/ 33 w 49"/>
                  <a:gd name="T13" fmla="*/ 23 h 134"/>
                  <a:gd name="T14" fmla="*/ 33 w 49"/>
                  <a:gd name="T15" fmla="*/ 112 h 134"/>
                  <a:gd name="T16" fmla="*/ 34 w 49"/>
                  <a:gd name="T17" fmla="*/ 120 h 134"/>
                  <a:gd name="T18" fmla="*/ 40 w 49"/>
                  <a:gd name="T19" fmla="*/ 126 h 134"/>
                  <a:gd name="T20" fmla="*/ 49 w 49"/>
                  <a:gd name="T21" fmla="*/ 127 h 134"/>
                  <a:gd name="T22" fmla="*/ 49 w 49"/>
                  <a:gd name="T23" fmla="*/ 134 h 134"/>
                  <a:gd name="T24" fmla="*/ 0 w 49"/>
                  <a:gd name="T25" fmla="*/ 134 h 134"/>
                  <a:gd name="T26" fmla="*/ 0 w 49"/>
                  <a:gd name="T27" fmla="*/ 127 h 134"/>
                  <a:gd name="T28" fmla="*/ 8 w 49"/>
                  <a:gd name="T29" fmla="*/ 126 h 134"/>
                  <a:gd name="T30" fmla="*/ 15 w 49"/>
                  <a:gd name="T31" fmla="*/ 119 h 134"/>
                  <a:gd name="T32" fmla="*/ 16 w 49"/>
                  <a:gd name="T33" fmla="*/ 110 h 134"/>
                  <a:gd name="T34" fmla="*/ 16 w 49"/>
                  <a:gd name="T35" fmla="*/ 25 h 134"/>
                  <a:gd name="T36" fmla="*/ 15 w 49"/>
                  <a:gd name="T37" fmla="*/ 15 h 134"/>
                  <a:gd name="T38" fmla="*/ 8 w 49"/>
                  <a:gd name="T39" fmla="*/ 8 h 134"/>
                  <a:gd name="T40" fmla="*/ 0 w 49"/>
                  <a:gd name="T41"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4">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4" y="10"/>
                      <a:pt x="34" y="15"/>
                    </a:cubicBezTo>
                    <a:cubicBezTo>
                      <a:pt x="33" y="18"/>
                      <a:pt x="33" y="21"/>
                      <a:pt x="33" y="23"/>
                    </a:cubicBezTo>
                    <a:cubicBezTo>
                      <a:pt x="33" y="53"/>
                      <a:pt x="33" y="83"/>
                      <a:pt x="33" y="112"/>
                    </a:cubicBezTo>
                    <a:cubicBezTo>
                      <a:pt x="33" y="115"/>
                      <a:pt x="33" y="118"/>
                      <a:pt x="34" y="120"/>
                    </a:cubicBezTo>
                    <a:cubicBezTo>
                      <a:pt x="34" y="124"/>
                      <a:pt x="36" y="126"/>
                      <a:pt x="40" y="126"/>
                    </a:cubicBezTo>
                    <a:cubicBezTo>
                      <a:pt x="43" y="126"/>
                      <a:pt x="45" y="127"/>
                      <a:pt x="49" y="127"/>
                    </a:cubicBezTo>
                    <a:cubicBezTo>
                      <a:pt x="49" y="129"/>
                      <a:pt x="49" y="132"/>
                      <a:pt x="49" y="134"/>
                    </a:cubicBezTo>
                    <a:cubicBezTo>
                      <a:pt x="33" y="134"/>
                      <a:pt x="16" y="134"/>
                      <a:pt x="0" y="134"/>
                    </a:cubicBezTo>
                    <a:cubicBezTo>
                      <a:pt x="0" y="132"/>
                      <a:pt x="0" y="130"/>
                      <a:pt x="0" y="127"/>
                    </a:cubicBezTo>
                    <a:cubicBezTo>
                      <a:pt x="3" y="127"/>
                      <a:pt x="6" y="127"/>
                      <a:pt x="8" y="126"/>
                    </a:cubicBezTo>
                    <a:cubicBezTo>
                      <a:pt x="13" y="125"/>
                      <a:pt x="15" y="123"/>
                      <a:pt x="15" y="119"/>
                    </a:cubicBezTo>
                    <a:cubicBezTo>
                      <a:pt x="16" y="116"/>
                      <a:pt x="16" y="113"/>
                      <a:pt x="16" y="110"/>
                    </a:cubicBezTo>
                    <a:cubicBezTo>
                      <a:pt x="16" y="81"/>
                      <a:pt x="16" y="53"/>
                      <a:pt x="16" y="25"/>
                    </a:cubicBezTo>
                    <a:cubicBezTo>
                      <a:pt x="16" y="21"/>
                      <a:pt x="16" y="18"/>
                      <a:pt x="15" y="15"/>
                    </a:cubicBezTo>
                    <a:cubicBezTo>
                      <a:pt x="15" y="10"/>
                      <a:pt x="13" y="8"/>
                      <a:pt x="8" y="8"/>
                    </a:cubicBezTo>
                    <a:cubicBezTo>
                      <a:pt x="5"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3" name="组合 122">
              <a:extLst>
                <a:ext uri="{FF2B5EF4-FFF2-40B4-BE49-F238E27FC236}">
                  <a16:creationId xmlns:a16="http://schemas.microsoft.com/office/drawing/2014/main" id="{F4DC8654-6333-43BF-BBD2-8CC0F92462C8}"/>
                </a:ext>
              </a:extLst>
            </p:cNvPr>
            <p:cNvGrpSpPr/>
            <p:nvPr userDrawn="1"/>
          </p:nvGrpSpPr>
          <p:grpSpPr>
            <a:xfrm>
              <a:off x="10237120" y="539555"/>
              <a:ext cx="1312962" cy="375239"/>
              <a:chOff x="4606634" y="2048989"/>
              <a:chExt cx="5593843" cy="1598699"/>
            </a:xfrm>
            <a:solidFill>
              <a:schemeClr val="accent1">
                <a:alpha val="80000"/>
              </a:schemeClr>
            </a:solidFill>
          </p:grpSpPr>
          <p:sp>
            <p:nvSpPr>
              <p:cNvPr id="148" name="Freeform 9">
                <a:extLst>
                  <a:ext uri="{FF2B5EF4-FFF2-40B4-BE49-F238E27FC236}">
                    <a16:creationId xmlns:a16="http://schemas.microsoft.com/office/drawing/2014/main" id="{1BD02196-28F9-45E0-99D4-C63C486392BF}"/>
                  </a:ext>
                </a:extLst>
              </p:cNvPr>
              <p:cNvSpPr>
                <a:spLocks noEditPoints="1"/>
              </p:cNvSpPr>
              <p:nvPr/>
            </p:nvSpPr>
            <p:spPr bwMode="auto">
              <a:xfrm>
                <a:off x="9274578" y="2071415"/>
                <a:ext cx="925899" cy="1034829"/>
              </a:xfrm>
              <a:custGeom>
                <a:avLst/>
                <a:gdLst>
                  <a:gd name="T0" fmla="*/ 324 w 325"/>
                  <a:gd name="T1" fmla="*/ 106 h 363"/>
                  <a:gd name="T2" fmla="*/ 283 w 325"/>
                  <a:gd name="T3" fmla="*/ 179 h 363"/>
                  <a:gd name="T4" fmla="*/ 247 w 325"/>
                  <a:gd name="T5" fmla="*/ 214 h 363"/>
                  <a:gd name="T6" fmla="*/ 241 w 325"/>
                  <a:gd name="T7" fmla="*/ 228 h 363"/>
                  <a:gd name="T8" fmla="*/ 271 w 325"/>
                  <a:gd name="T9" fmla="*/ 230 h 363"/>
                  <a:gd name="T10" fmla="*/ 282 w 325"/>
                  <a:gd name="T11" fmla="*/ 240 h 363"/>
                  <a:gd name="T12" fmla="*/ 269 w 325"/>
                  <a:gd name="T13" fmla="*/ 277 h 363"/>
                  <a:gd name="T14" fmla="*/ 223 w 325"/>
                  <a:gd name="T15" fmla="*/ 316 h 363"/>
                  <a:gd name="T16" fmla="*/ 176 w 325"/>
                  <a:gd name="T17" fmla="*/ 340 h 363"/>
                  <a:gd name="T18" fmla="*/ 160 w 325"/>
                  <a:gd name="T19" fmla="*/ 339 h 363"/>
                  <a:gd name="T20" fmla="*/ 165 w 325"/>
                  <a:gd name="T21" fmla="*/ 329 h 363"/>
                  <a:gd name="T22" fmla="*/ 195 w 325"/>
                  <a:gd name="T23" fmla="*/ 302 h 363"/>
                  <a:gd name="T24" fmla="*/ 214 w 325"/>
                  <a:gd name="T25" fmla="*/ 282 h 363"/>
                  <a:gd name="T26" fmla="*/ 223 w 325"/>
                  <a:gd name="T27" fmla="*/ 265 h 363"/>
                  <a:gd name="T28" fmla="*/ 220 w 325"/>
                  <a:gd name="T29" fmla="*/ 257 h 363"/>
                  <a:gd name="T30" fmla="*/ 179 w 325"/>
                  <a:gd name="T31" fmla="*/ 289 h 363"/>
                  <a:gd name="T32" fmla="*/ 106 w 325"/>
                  <a:gd name="T33" fmla="*/ 335 h 363"/>
                  <a:gd name="T34" fmla="*/ 20 w 325"/>
                  <a:gd name="T35" fmla="*/ 363 h 363"/>
                  <a:gd name="T36" fmla="*/ 4 w 325"/>
                  <a:gd name="T37" fmla="*/ 360 h 363"/>
                  <a:gd name="T38" fmla="*/ 78 w 325"/>
                  <a:gd name="T39" fmla="*/ 306 h 363"/>
                  <a:gd name="T40" fmla="*/ 102 w 325"/>
                  <a:gd name="T41" fmla="*/ 295 h 363"/>
                  <a:gd name="T42" fmla="*/ 208 w 325"/>
                  <a:gd name="T43" fmla="*/ 238 h 363"/>
                  <a:gd name="T44" fmla="*/ 207 w 325"/>
                  <a:gd name="T45" fmla="*/ 232 h 363"/>
                  <a:gd name="T46" fmla="*/ 171 w 325"/>
                  <a:gd name="T47" fmla="*/ 243 h 363"/>
                  <a:gd name="T48" fmla="*/ 163 w 325"/>
                  <a:gd name="T49" fmla="*/ 239 h 363"/>
                  <a:gd name="T50" fmla="*/ 170 w 325"/>
                  <a:gd name="T51" fmla="*/ 226 h 363"/>
                  <a:gd name="T52" fmla="*/ 154 w 325"/>
                  <a:gd name="T53" fmla="*/ 206 h 363"/>
                  <a:gd name="T54" fmla="*/ 122 w 325"/>
                  <a:gd name="T55" fmla="*/ 224 h 363"/>
                  <a:gd name="T56" fmla="*/ 99 w 325"/>
                  <a:gd name="T57" fmla="*/ 236 h 363"/>
                  <a:gd name="T58" fmla="*/ 100 w 325"/>
                  <a:gd name="T59" fmla="*/ 222 h 363"/>
                  <a:gd name="T60" fmla="*/ 116 w 325"/>
                  <a:gd name="T61" fmla="*/ 204 h 363"/>
                  <a:gd name="T62" fmla="*/ 118 w 325"/>
                  <a:gd name="T63" fmla="*/ 183 h 363"/>
                  <a:gd name="T64" fmla="*/ 116 w 325"/>
                  <a:gd name="T65" fmla="*/ 174 h 363"/>
                  <a:gd name="T66" fmla="*/ 143 w 325"/>
                  <a:gd name="T67" fmla="*/ 167 h 363"/>
                  <a:gd name="T68" fmla="*/ 158 w 325"/>
                  <a:gd name="T69" fmla="*/ 145 h 363"/>
                  <a:gd name="T70" fmla="*/ 147 w 325"/>
                  <a:gd name="T71" fmla="*/ 144 h 363"/>
                  <a:gd name="T72" fmla="*/ 132 w 325"/>
                  <a:gd name="T73" fmla="*/ 141 h 363"/>
                  <a:gd name="T74" fmla="*/ 141 w 325"/>
                  <a:gd name="T75" fmla="*/ 129 h 363"/>
                  <a:gd name="T76" fmla="*/ 140 w 325"/>
                  <a:gd name="T77" fmla="*/ 115 h 363"/>
                  <a:gd name="T78" fmla="*/ 112 w 325"/>
                  <a:gd name="T79" fmla="*/ 96 h 363"/>
                  <a:gd name="T80" fmla="*/ 127 w 325"/>
                  <a:gd name="T81" fmla="*/ 92 h 363"/>
                  <a:gd name="T82" fmla="*/ 167 w 325"/>
                  <a:gd name="T83" fmla="*/ 81 h 363"/>
                  <a:gd name="T84" fmla="*/ 203 w 325"/>
                  <a:gd name="T85" fmla="*/ 36 h 363"/>
                  <a:gd name="T86" fmla="*/ 204 w 325"/>
                  <a:gd name="T87" fmla="*/ 10 h 363"/>
                  <a:gd name="T88" fmla="*/ 216 w 325"/>
                  <a:gd name="T89" fmla="*/ 3 h 363"/>
                  <a:gd name="T90" fmla="*/ 224 w 325"/>
                  <a:gd name="T91" fmla="*/ 56 h 363"/>
                  <a:gd name="T92" fmla="*/ 205 w 325"/>
                  <a:gd name="T93" fmla="*/ 91 h 363"/>
                  <a:gd name="T94" fmla="*/ 208 w 325"/>
                  <a:gd name="T95" fmla="*/ 105 h 363"/>
                  <a:gd name="T96" fmla="*/ 267 w 325"/>
                  <a:gd name="T97" fmla="*/ 87 h 363"/>
                  <a:gd name="T98" fmla="*/ 297 w 325"/>
                  <a:gd name="T99" fmla="*/ 85 h 363"/>
                  <a:gd name="T100" fmla="*/ 309 w 325"/>
                  <a:gd name="T101" fmla="*/ 86 h 363"/>
                  <a:gd name="T102" fmla="*/ 325 w 325"/>
                  <a:gd name="T103" fmla="*/ 104 h 363"/>
                  <a:gd name="T104" fmla="*/ 198 w 325"/>
                  <a:gd name="T105" fmla="*/ 126 h 363"/>
                  <a:gd name="T106" fmla="*/ 164 w 325"/>
                  <a:gd name="T107" fmla="*/ 175 h 363"/>
                  <a:gd name="T108" fmla="*/ 181 w 325"/>
                  <a:gd name="T109" fmla="*/ 191 h 363"/>
                  <a:gd name="T110" fmla="*/ 186 w 325"/>
                  <a:gd name="T111" fmla="*/ 173 h 363"/>
                  <a:gd name="T112" fmla="*/ 199 w 325"/>
                  <a:gd name="T113" fmla="*/ 170 h 363"/>
                  <a:gd name="T114" fmla="*/ 206 w 325"/>
                  <a:gd name="T115" fmla="*/ 204 h 363"/>
                  <a:gd name="T116" fmla="*/ 217 w 325"/>
                  <a:gd name="T117" fmla="*/ 206 h 363"/>
                  <a:gd name="T118" fmla="*/ 229 w 325"/>
                  <a:gd name="T119" fmla="*/ 188 h 363"/>
                  <a:gd name="T120" fmla="*/ 261 w 325"/>
                  <a:gd name="T121" fmla="*/ 141 h 363"/>
                  <a:gd name="T122" fmla="*/ 250 w 325"/>
                  <a:gd name="T123" fmla="*/ 134 h 363"/>
                  <a:gd name="T124" fmla="*/ 206 w 325"/>
                  <a:gd name="T125" fmla="*/ 12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 h="363">
                    <a:moveTo>
                      <a:pt x="325" y="104"/>
                    </a:moveTo>
                    <a:cubicBezTo>
                      <a:pt x="325" y="104"/>
                      <a:pt x="324" y="105"/>
                      <a:pt x="324" y="106"/>
                    </a:cubicBezTo>
                    <a:cubicBezTo>
                      <a:pt x="323" y="108"/>
                      <a:pt x="323" y="111"/>
                      <a:pt x="322" y="114"/>
                    </a:cubicBezTo>
                    <a:cubicBezTo>
                      <a:pt x="312" y="138"/>
                      <a:pt x="300" y="160"/>
                      <a:pt x="283" y="179"/>
                    </a:cubicBezTo>
                    <a:cubicBezTo>
                      <a:pt x="275" y="188"/>
                      <a:pt x="267" y="197"/>
                      <a:pt x="259" y="205"/>
                    </a:cubicBezTo>
                    <a:cubicBezTo>
                      <a:pt x="255" y="209"/>
                      <a:pt x="251" y="211"/>
                      <a:pt x="247" y="214"/>
                    </a:cubicBezTo>
                    <a:cubicBezTo>
                      <a:pt x="244" y="217"/>
                      <a:pt x="241" y="219"/>
                      <a:pt x="239" y="223"/>
                    </a:cubicBezTo>
                    <a:cubicBezTo>
                      <a:pt x="237" y="226"/>
                      <a:pt x="238" y="227"/>
                      <a:pt x="241" y="228"/>
                    </a:cubicBezTo>
                    <a:cubicBezTo>
                      <a:pt x="243" y="228"/>
                      <a:pt x="245" y="228"/>
                      <a:pt x="246" y="228"/>
                    </a:cubicBezTo>
                    <a:cubicBezTo>
                      <a:pt x="255" y="229"/>
                      <a:pt x="263" y="230"/>
                      <a:pt x="271" y="230"/>
                    </a:cubicBezTo>
                    <a:cubicBezTo>
                      <a:pt x="272" y="230"/>
                      <a:pt x="274" y="231"/>
                      <a:pt x="275" y="231"/>
                    </a:cubicBezTo>
                    <a:cubicBezTo>
                      <a:pt x="280" y="233"/>
                      <a:pt x="282" y="235"/>
                      <a:pt x="282" y="240"/>
                    </a:cubicBezTo>
                    <a:cubicBezTo>
                      <a:pt x="283" y="247"/>
                      <a:pt x="282" y="253"/>
                      <a:pt x="279" y="259"/>
                    </a:cubicBezTo>
                    <a:cubicBezTo>
                      <a:pt x="277" y="265"/>
                      <a:pt x="273" y="271"/>
                      <a:pt x="269" y="277"/>
                    </a:cubicBezTo>
                    <a:cubicBezTo>
                      <a:pt x="260" y="289"/>
                      <a:pt x="248" y="298"/>
                      <a:pt x="237" y="307"/>
                    </a:cubicBezTo>
                    <a:cubicBezTo>
                      <a:pt x="233" y="311"/>
                      <a:pt x="228" y="314"/>
                      <a:pt x="223" y="316"/>
                    </a:cubicBezTo>
                    <a:cubicBezTo>
                      <a:pt x="213" y="321"/>
                      <a:pt x="203" y="327"/>
                      <a:pt x="193" y="332"/>
                    </a:cubicBezTo>
                    <a:cubicBezTo>
                      <a:pt x="187" y="334"/>
                      <a:pt x="182" y="337"/>
                      <a:pt x="176" y="340"/>
                    </a:cubicBezTo>
                    <a:cubicBezTo>
                      <a:pt x="173" y="341"/>
                      <a:pt x="169" y="341"/>
                      <a:pt x="166" y="342"/>
                    </a:cubicBezTo>
                    <a:cubicBezTo>
                      <a:pt x="164" y="342"/>
                      <a:pt x="161" y="341"/>
                      <a:pt x="160" y="339"/>
                    </a:cubicBezTo>
                    <a:cubicBezTo>
                      <a:pt x="159" y="337"/>
                      <a:pt x="160" y="335"/>
                      <a:pt x="162" y="333"/>
                    </a:cubicBezTo>
                    <a:cubicBezTo>
                      <a:pt x="163" y="332"/>
                      <a:pt x="164" y="330"/>
                      <a:pt x="165" y="329"/>
                    </a:cubicBezTo>
                    <a:cubicBezTo>
                      <a:pt x="173" y="323"/>
                      <a:pt x="181" y="316"/>
                      <a:pt x="189" y="310"/>
                    </a:cubicBezTo>
                    <a:cubicBezTo>
                      <a:pt x="192" y="307"/>
                      <a:pt x="194" y="305"/>
                      <a:pt x="195" y="302"/>
                    </a:cubicBezTo>
                    <a:cubicBezTo>
                      <a:pt x="196" y="300"/>
                      <a:pt x="198" y="297"/>
                      <a:pt x="200" y="295"/>
                    </a:cubicBezTo>
                    <a:cubicBezTo>
                      <a:pt x="205" y="291"/>
                      <a:pt x="210" y="287"/>
                      <a:pt x="214" y="282"/>
                    </a:cubicBezTo>
                    <a:cubicBezTo>
                      <a:pt x="217" y="280"/>
                      <a:pt x="218" y="278"/>
                      <a:pt x="219" y="275"/>
                    </a:cubicBezTo>
                    <a:cubicBezTo>
                      <a:pt x="219" y="271"/>
                      <a:pt x="221" y="268"/>
                      <a:pt x="223" y="265"/>
                    </a:cubicBezTo>
                    <a:cubicBezTo>
                      <a:pt x="225" y="263"/>
                      <a:pt x="227" y="261"/>
                      <a:pt x="229" y="259"/>
                    </a:cubicBezTo>
                    <a:cubicBezTo>
                      <a:pt x="227" y="256"/>
                      <a:pt x="224" y="256"/>
                      <a:pt x="220" y="257"/>
                    </a:cubicBezTo>
                    <a:cubicBezTo>
                      <a:pt x="212" y="260"/>
                      <a:pt x="205" y="264"/>
                      <a:pt x="199" y="270"/>
                    </a:cubicBezTo>
                    <a:cubicBezTo>
                      <a:pt x="192" y="276"/>
                      <a:pt x="186" y="282"/>
                      <a:pt x="179" y="289"/>
                    </a:cubicBezTo>
                    <a:cubicBezTo>
                      <a:pt x="169" y="299"/>
                      <a:pt x="157" y="307"/>
                      <a:pt x="144" y="314"/>
                    </a:cubicBezTo>
                    <a:cubicBezTo>
                      <a:pt x="131" y="320"/>
                      <a:pt x="119" y="328"/>
                      <a:pt x="106" y="335"/>
                    </a:cubicBezTo>
                    <a:cubicBezTo>
                      <a:pt x="89" y="344"/>
                      <a:pt x="72" y="352"/>
                      <a:pt x="53" y="357"/>
                    </a:cubicBezTo>
                    <a:cubicBezTo>
                      <a:pt x="43" y="361"/>
                      <a:pt x="32" y="363"/>
                      <a:pt x="20" y="363"/>
                    </a:cubicBezTo>
                    <a:cubicBezTo>
                      <a:pt x="16" y="362"/>
                      <a:pt x="12" y="361"/>
                      <a:pt x="7" y="361"/>
                    </a:cubicBezTo>
                    <a:cubicBezTo>
                      <a:pt x="6" y="361"/>
                      <a:pt x="5" y="360"/>
                      <a:pt x="4" y="360"/>
                    </a:cubicBezTo>
                    <a:cubicBezTo>
                      <a:pt x="0" y="358"/>
                      <a:pt x="0" y="355"/>
                      <a:pt x="4" y="352"/>
                    </a:cubicBezTo>
                    <a:cubicBezTo>
                      <a:pt x="28" y="337"/>
                      <a:pt x="53" y="321"/>
                      <a:pt x="78" y="306"/>
                    </a:cubicBezTo>
                    <a:cubicBezTo>
                      <a:pt x="84" y="302"/>
                      <a:pt x="91" y="298"/>
                      <a:pt x="98" y="297"/>
                    </a:cubicBezTo>
                    <a:cubicBezTo>
                      <a:pt x="100" y="296"/>
                      <a:pt x="101" y="295"/>
                      <a:pt x="102" y="295"/>
                    </a:cubicBezTo>
                    <a:cubicBezTo>
                      <a:pt x="135" y="275"/>
                      <a:pt x="169" y="257"/>
                      <a:pt x="204" y="241"/>
                    </a:cubicBezTo>
                    <a:cubicBezTo>
                      <a:pt x="205" y="240"/>
                      <a:pt x="207" y="239"/>
                      <a:pt x="208" y="238"/>
                    </a:cubicBezTo>
                    <a:cubicBezTo>
                      <a:pt x="209" y="237"/>
                      <a:pt x="210" y="235"/>
                      <a:pt x="210" y="234"/>
                    </a:cubicBezTo>
                    <a:cubicBezTo>
                      <a:pt x="210" y="233"/>
                      <a:pt x="208" y="232"/>
                      <a:pt x="207" y="232"/>
                    </a:cubicBezTo>
                    <a:cubicBezTo>
                      <a:pt x="201" y="231"/>
                      <a:pt x="196" y="233"/>
                      <a:pt x="190" y="235"/>
                    </a:cubicBezTo>
                    <a:cubicBezTo>
                      <a:pt x="184" y="238"/>
                      <a:pt x="178" y="240"/>
                      <a:pt x="171" y="243"/>
                    </a:cubicBezTo>
                    <a:cubicBezTo>
                      <a:pt x="170" y="243"/>
                      <a:pt x="169" y="244"/>
                      <a:pt x="168" y="244"/>
                    </a:cubicBezTo>
                    <a:cubicBezTo>
                      <a:pt x="164" y="244"/>
                      <a:pt x="163" y="244"/>
                      <a:pt x="163" y="239"/>
                    </a:cubicBezTo>
                    <a:cubicBezTo>
                      <a:pt x="163" y="236"/>
                      <a:pt x="164" y="233"/>
                      <a:pt x="166" y="231"/>
                    </a:cubicBezTo>
                    <a:cubicBezTo>
                      <a:pt x="167" y="229"/>
                      <a:pt x="169" y="228"/>
                      <a:pt x="170" y="226"/>
                    </a:cubicBezTo>
                    <a:cubicBezTo>
                      <a:pt x="172" y="222"/>
                      <a:pt x="172" y="218"/>
                      <a:pt x="168" y="215"/>
                    </a:cubicBezTo>
                    <a:cubicBezTo>
                      <a:pt x="164" y="212"/>
                      <a:pt x="159" y="209"/>
                      <a:pt x="154" y="206"/>
                    </a:cubicBezTo>
                    <a:cubicBezTo>
                      <a:pt x="148" y="203"/>
                      <a:pt x="143" y="205"/>
                      <a:pt x="138" y="210"/>
                    </a:cubicBezTo>
                    <a:cubicBezTo>
                      <a:pt x="133" y="215"/>
                      <a:pt x="128" y="219"/>
                      <a:pt x="122" y="224"/>
                    </a:cubicBezTo>
                    <a:cubicBezTo>
                      <a:pt x="118" y="228"/>
                      <a:pt x="112" y="231"/>
                      <a:pt x="107" y="235"/>
                    </a:cubicBezTo>
                    <a:cubicBezTo>
                      <a:pt x="105" y="236"/>
                      <a:pt x="102" y="238"/>
                      <a:pt x="99" y="236"/>
                    </a:cubicBezTo>
                    <a:cubicBezTo>
                      <a:pt x="97" y="234"/>
                      <a:pt x="97" y="231"/>
                      <a:pt x="98" y="229"/>
                    </a:cubicBezTo>
                    <a:cubicBezTo>
                      <a:pt x="98" y="226"/>
                      <a:pt x="99" y="224"/>
                      <a:pt x="100" y="222"/>
                    </a:cubicBezTo>
                    <a:cubicBezTo>
                      <a:pt x="102" y="219"/>
                      <a:pt x="105" y="217"/>
                      <a:pt x="107" y="214"/>
                    </a:cubicBezTo>
                    <a:cubicBezTo>
                      <a:pt x="110" y="211"/>
                      <a:pt x="113" y="208"/>
                      <a:pt x="116" y="204"/>
                    </a:cubicBezTo>
                    <a:cubicBezTo>
                      <a:pt x="118" y="202"/>
                      <a:pt x="119" y="198"/>
                      <a:pt x="120" y="195"/>
                    </a:cubicBezTo>
                    <a:cubicBezTo>
                      <a:pt x="122" y="191"/>
                      <a:pt x="122" y="187"/>
                      <a:pt x="118" y="183"/>
                    </a:cubicBezTo>
                    <a:cubicBezTo>
                      <a:pt x="116" y="182"/>
                      <a:pt x="115" y="181"/>
                      <a:pt x="115" y="179"/>
                    </a:cubicBezTo>
                    <a:cubicBezTo>
                      <a:pt x="113" y="177"/>
                      <a:pt x="113" y="175"/>
                      <a:pt x="116" y="174"/>
                    </a:cubicBezTo>
                    <a:cubicBezTo>
                      <a:pt x="123" y="173"/>
                      <a:pt x="130" y="171"/>
                      <a:pt x="137" y="170"/>
                    </a:cubicBezTo>
                    <a:cubicBezTo>
                      <a:pt x="140" y="170"/>
                      <a:pt x="141" y="169"/>
                      <a:pt x="143" y="167"/>
                    </a:cubicBezTo>
                    <a:cubicBezTo>
                      <a:pt x="146" y="163"/>
                      <a:pt x="150" y="159"/>
                      <a:pt x="153" y="155"/>
                    </a:cubicBezTo>
                    <a:cubicBezTo>
                      <a:pt x="155" y="152"/>
                      <a:pt x="157" y="149"/>
                      <a:pt x="158" y="145"/>
                    </a:cubicBezTo>
                    <a:cubicBezTo>
                      <a:pt x="159" y="141"/>
                      <a:pt x="157" y="140"/>
                      <a:pt x="154" y="141"/>
                    </a:cubicBezTo>
                    <a:cubicBezTo>
                      <a:pt x="151" y="141"/>
                      <a:pt x="149" y="142"/>
                      <a:pt x="147" y="144"/>
                    </a:cubicBezTo>
                    <a:cubicBezTo>
                      <a:pt x="144" y="146"/>
                      <a:pt x="140" y="146"/>
                      <a:pt x="137" y="145"/>
                    </a:cubicBezTo>
                    <a:cubicBezTo>
                      <a:pt x="134" y="145"/>
                      <a:pt x="133" y="144"/>
                      <a:pt x="132" y="141"/>
                    </a:cubicBezTo>
                    <a:cubicBezTo>
                      <a:pt x="132" y="139"/>
                      <a:pt x="132" y="137"/>
                      <a:pt x="134" y="135"/>
                    </a:cubicBezTo>
                    <a:cubicBezTo>
                      <a:pt x="137" y="133"/>
                      <a:pt x="139" y="131"/>
                      <a:pt x="141" y="129"/>
                    </a:cubicBezTo>
                    <a:cubicBezTo>
                      <a:pt x="143" y="126"/>
                      <a:pt x="144" y="123"/>
                      <a:pt x="144" y="119"/>
                    </a:cubicBezTo>
                    <a:cubicBezTo>
                      <a:pt x="144" y="116"/>
                      <a:pt x="143" y="115"/>
                      <a:pt x="140" y="115"/>
                    </a:cubicBezTo>
                    <a:cubicBezTo>
                      <a:pt x="136" y="115"/>
                      <a:pt x="132" y="115"/>
                      <a:pt x="129" y="114"/>
                    </a:cubicBezTo>
                    <a:cubicBezTo>
                      <a:pt x="119" y="112"/>
                      <a:pt x="114" y="106"/>
                      <a:pt x="112" y="96"/>
                    </a:cubicBezTo>
                    <a:cubicBezTo>
                      <a:pt x="112" y="91"/>
                      <a:pt x="113" y="90"/>
                      <a:pt x="118" y="91"/>
                    </a:cubicBezTo>
                    <a:cubicBezTo>
                      <a:pt x="121" y="91"/>
                      <a:pt x="124" y="91"/>
                      <a:pt x="127" y="92"/>
                    </a:cubicBezTo>
                    <a:cubicBezTo>
                      <a:pt x="137" y="93"/>
                      <a:pt x="146" y="92"/>
                      <a:pt x="155" y="86"/>
                    </a:cubicBezTo>
                    <a:cubicBezTo>
                      <a:pt x="158" y="83"/>
                      <a:pt x="163" y="82"/>
                      <a:pt x="167" y="81"/>
                    </a:cubicBezTo>
                    <a:cubicBezTo>
                      <a:pt x="174" y="79"/>
                      <a:pt x="180" y="76"/>
                      <a:pt x="184" y="70"/>
                    </a:cubicBezTo>
                    <a:cubicBezTo>
                      <a:pt x="193" y="60"/>
                      <a:pt x="200" y="49"/>
                      <a:pt x="203" y="36"/>
                    </a:cubicBezTo>
                    <a:cubicBezTo>
                      <a:pt x="204" y="30"/>
                      <a:pt x="205" y="23"/>
                      <a:pt x="205" y="17"/>
                    </a:cubicBezTo>
                    <a:cubicBezTo>
                      <a:pt x="204" y="15"/>
                      <a:pt x="204" y="13"/>
                      <a:pt x="204" y="10"/>
                    </a:cubicBezTo>
                    <a:cubicBezTo>
                      <a:pt x="204" y="7"/>
                      <a:pt x="204" y="4"/>
                      <a:pt x="207" y="2"/>
                    </a:cubicBezTo>
                    <a:cubicBezTo>
                      <a:pt x="211" y="0"/>
                      <a:pt x="213" y="2"/>
                      <a:pt x="216" y="3"/>
                    </a:cubicBezTo>
                    <a:cubicBezTo>
                      <a:pt x="230" y="11"/>
                      <a:pt x="236" y="28"/>
                      <a:pt x="230" y="43"/>
                    </a:cubicBezTo>
                    <a:cubicBezTo>
                      <a:pt x="229" y="48"/>
                      <a:pt x="226" y="52"/>
                      <a:pt x="224" y="56"/>
                    </a:cubicBezTo>
                    <a:cubicBezTo>
                      <a:pt x="219" y="64"/>
                      <a:pt x="214" y="72"/>
                      <a:pt x="209" y="80"/>
                    </a:cubicBezTo>
                    <a:cubicBezTo>
                      <a:pt x="207" y="83"/>
                      <a:pt x="206" y="87"/>
                      <a:pt x="205" y="91"/>
                    </a:cubicBezTo>
                    <a:cubicBezTo>
                      <a:pt x="204" y="93"/>
                      <a:pt x="203" y="95"/>
                      <a:pt x="203" y="98"/>
                    </a:cubicBezTo>
                    <a:cubicBezTo>
                      <a:pt x="203" y="102"/>
                      <a:pt x="205" y="104"/>
                      <a:pt x="208" y="105"/>
                    </a:cubicBezTo>
                    <a:cubicBezTo>
                      <a:pt x="213" y="106"/>
                      <a:pt x="217" y="105"/>
                      <a:pt x="221" y="104"/>
                    </a:cubicBezTo>
                    <a:cubicBezTo>
                      <a:pt x="236" y="97"/>
                      <a:pt x="251" y="91"/>
                      <a:pt x="267" y="87"/>
                    </a:cubicBezTo>
                    <a:cubicBezTo>
                      <a:pt x="274" y="85"/>
                      <a:pt x="280" y="84"/>
                      <a:pt x="287" y="82"/>
                    </a:cubicBezTo>
                    <a:cubicBezTo>
                      <a:pt x="290" y="82"/>
                      <a:pt x="294" y="82"/>
                      <a:pt x="297" y="85"/>
                    </a:cubicBezTo>
                    <a:cubicBezTo>
                      <a:pt x="299" y="86"/>
                      <a:pt x="301" y="86"/>
                      <a:pt x="304" y="86"/>
                    </a:cubicBezTo>
                    <a:cubicBezTo>
                      <a:pt x="305" y="87"/>
                      <a:pt x="307" y="86"/>
                      <a:pt x="309" y="86"/>
                    </a:cubicBezTo>
                    <a:cubicBezTo>
                      <a:pt x="317" y="86"/>
                      <a:pt x="323" y="89"/>
                      <a:pt x="325" y="97"/>
                    </a:cubicBezTo>
                    <a:cubicBezTo>
                      <a:pt x="325" y="99"/>
                      <a:pt x="325" y="101"/>
                      <a:pt x="325" y="104"/>
                    </a:cubicBezTo>
                    <a:close/>
                    <a:moveTo>
                      <a:pt x="206" y="122"/>
                    </a:moveTo>
                    <a:cubicBezTo>
                      <a:pt x="203" y="122"/>
                      <a:pt x="200" y="123"/>
                      <a:pt x="198" y="126"/>
                    </a:cubicBezTo>
                    <a:cubicBezTo>
                      <a:pt x="189" y="138"/>
                      <a:pt x="179" y="150"/>
                      <a:pt x="169" y="162"/>
                    </a:cubicBezTo>
                    <a:cubicBezTo>
                      <a:pt x="166" y="166"/>
                      <a:pt x="164" y="170"/>
                      <a:pt x="164" y="175"/>
                    </a:cubicBezTo>
                    <a:cubicBezTo>
                      <a:pt x="162" y="184"/>
                      <a:pt x="165" y="188"/>
                      <a:pt x="173" y="193"/>
                    </a:cubicBezTo>
                    <a:cubicBezTo>
                      <a:pt x="176" y="195"/>
                      <a:pt x="179" y="194"/>
                      <a:pt x="181" y="191"/>
                    </a:cubicBezTo>
                    <a:cubicBezTo>
                      <a:pt x="183" y="188"/>
                      <a:pt x="183" y="186"/>
                      <a:pt x="184" y="183"/>
                    </a:cubicBezTo>
                    <a:cubicBezTo>
                      <a:pt x="185" y="180"/>
                      <a:pt x="185" y="176"/>
                      <a:pt x="186" y="173"/>
                    </a:cubicBezTo>
                    <a:cubicBezTo>
                      <a:pt x="187" y="171"/>
                      <a:pt x="188" y="168"/>
                      <a:pt x="190" y="167"/>
                    </a:cubicBezTo>
                    <a:cubicBezTo>
                      <a:pt x="194" y="164"/>
                      <a:pt x="197" y="165"/>
                      <a:pt x="199" y="170"/>
                    </a:cubicBezTo>
                    <a:cubicBezTo>
                      <a:pt x="199" y="171"/>
                      <a:pt x="199" y="171"/>
                      <a:pt x="199" y="172"/>
                    </a:cubicBezTo>
                    <a:cubicBezTo>
                      <a:pt x="202" y="183"/>
                      <a:pt x="205" y="193"/>
                      <a:pt x="206" y="204"/>
                    </a:cubicBezTo>
                    <a:cubicBezTo>
                      <a:pt x="206" y="206"/>
                      <a:pt x="207" y="209"/>
                      <a:pt x="210" y="210"/>
                    </a:cubicBezTo>
                    <a:cubicBezTo>
                      <a:pt x="214" y="210"/>
                      <a:pt x="215" y="208"/>
                      <a:pt x="217" y="206"/>
                    </a:cubicBezTo>
                    <a:cubicBezTo>
                      <a:pt x="217" y="205"/>
                      <a:pt x="217" y="205"/>
                      <a:pt x="218" y="204"/>
                    </a:cubicBezTo>
                    <a:cubicBezTo>
                      <a:pt x="221" y="199"/>
                      <a:pt x="225" y="193"/>
                      <a:pt x="229" y="188"/>
                    </a:cubicBezTo>
                    <a:cubicBezTo>
                      <a:pt x="237" y="177"/>
                      <a:pt x="246" y="167"/>
                      <a:pt x="255" y="157"/>
                    </a:cubicBezTo>
                    <a:cubicBezTo>
                      <a:pt x="259" y="152"/>
                      <a:pt x="261" y="147"/>
                      <a:pt x="261" y="141"/>
                    </a:cubicBezTo>
                    <a:cubicBezTo>
                      <a:pt x="261" y="137"/>
                      <a:pt x="259" y="135"/>
                      <a:pt x="255" y="134"/>
                    </a:cubicBezTo>
                    <a:cubicBezTo>
                      <a:pt x="253" y="134"/>
                      <a:pt x="251" y="134"/>
                      <a:pt x="250" y="134"/>
                    </a:cubicBezTo>
                    <a:cubicBezTo>
                      <a:pt x="240" y="131"/>
                      <a:pt x="231" y="129"/>
                      <a:pt x="221" y="126"/>
                    </a:cubicBezTo>
                    <a:cubicBezTo>
                      <a:pt x="216" y="125"/>
                      <a:pt x="211" y="123"/>
                      <a:pt x="206"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9" name="Freeform 10">
                <a:extLst>
                  <a:ext uri="{FF2B5EF4-FFF2-40B4-BE49-F238E27FC236}">
                    <a16:creationId xmlns:a16="http://schemas.microsoft.com/office/drawing/2014/main" id="{F635BA25-F85D-4FD0-B0FF-9852A3FB35CC}"/>
                  </a:ext>
                </a:extLst>
              </p:cNvPr>
              <p:cNvSpPr>
                <a:spLocks/>
              </p:cNvSpPr>
              <p:nvPr/>
            </p:nvSpPr>
            <p:spPr bwMode="auto">
              <a:xfrm>
                <a:off x="7550931" y="2257236"/>
                <a:ext cx="1089293" cy="1169389"/>
              </a:xfrm>
              <a:custGeom>
                <a:avLst/>
                <a:gdLst>
                  <a:gd name="T0" fmla="*/ 83 w 383"/>
                  <a:gd name="T1" fmla="*/ 410 h 411"/>
                  <a:gd name="T2" fmla="*/ 111 w 383"/>
                  <a:gd name="T3" fmla="*/ 380 h 411"/>
                  <a:gd name="T4" fmla="*/ 136 w 383"/>
                  <a:gd name="T5" fmla="*/ 371 h 411"/>
                  <a:gd name="T6" fmla="*/ 198 w 383"/>
                  <a:gd name="T7" fmla="*/ 294 h 411"/>
                  <a:gd name="T8" fmla="*/ 201 w 383"/>
                  <a:gd name="T9" fmla="*/ 280 h 411"/>
                  <a:gd name="T10" fmla="*/ 197 w 383"/>
                  <a:gd name="T11" fmla="*/ 274 h 411"/>
                  <a:gd name="T12" fmla="*/ 166 w 383"/>
                  <a:gd name="T13" fmla="*/ 283 h 411"/>
                  <a:gd name="T14" fmla="*/ 144 w 383"/>
                  <a:gd name="T15" fmla="*/ 291 h 411"/>
                  <a:gd name="T16" fmla="*/ 123 w 383"/>
                  <a:gd name="T17" fmla="*/ 305 h 411"/>
                  <a:gd name="T18" fmla="*/ 62 w 383"/>
                  <a:gd name="T19" fmla="*/ 344 h 411"/>
                  <a:gd name="T20" fmla="*/ 34 w 383"/>
                  <a:gd name="T21" fmla="*/ 353 h 411"/>
                  <a:gd name="T22" fmla="*/ 9 w 383"/>
                  <a:gd name="T23" fmla="*/ 344 h 411"/>
                  <a:gd name="T24" fmla="*/ 1 w 383"/>
                  <a:gd name="T25" fmla="*/ 322 h 411"/>
                  <a:gd name="T26" fmla="*/ 0 w 383"/>
                  <a:gd name="T27" fmla="*/ 288 h 411"/>
                  <a:gd name="T28" fmla="*/ 1 w 383"/>
                  <a:gd name="T29" fmla="*/ 283 h 411"/>
                  <a:gd name="T30" fmla="*/ 6 w 383"/>
                  <a:gd name="T31" fmla="*/ 282 h 411"/>
                  <a:gd name="T32" fmla="*/ 8 w 383"/>
                  <a:gd name="T33" fmla="*/ 285 h 411"/>
                  <a:gd name="T34" fmla="*/ 10 w 383"/>
                  <a:gd name="T35" fmla="*/ 290 h 411"/>
                  <a:gd name="T36" fmla="*/ 32 w 383"/>
                  <a:gd name="T37" fmla="*/ 298 h 411"/>
                  <a:gd name="T38" fmla="*/ 46 w 383"/>
                  <a:gd name="T39" fmla="*/ 293 h 411"/>
                  <a:gd name="T40" fmla="*/ 53 w 383"/>
                  <a:gd name="T41" fmla="*/ 291 h 411"/>
                  <a:gd name="T42" fmla="*/ 65 w 383"/>
                  <a:gd name="T43" fmla="*/ 288 h 411"/>
                  <a:gd name="T44" fmla="*/ 100 w 383"/>
                  <a:gd name="T45" fmla="*/ 268 h 411"/>
                  <a:gd name="T46" fmla="*/ 156 w 383"/>
                  <a:gd name="T47" fmla="*/ 244 h 411"/>
                  <a:gd name="T48" fmla="*/ 197 w 383"/>
                  <a:gd name="T49" fmla="*/ 229 h 411"/>
                  <a:gd name="T50" fmla="*/ 203 w 383"/>
                  <a:gd name="T51" fmla="*/ 226 h 411"/>
                  <a:gd name="T52" fmla="*/ 219 w 383"/>
                  <a:gd name="T53" fmla="*/ 204 h 411"/>
                  <a:gd name="T54" fmla="*/ 222 w 383"/>
                  <a:gd name="T55" fmla="*/ 124 h 411"/>
                  <a:gd name="T56" fmla="*/ 210 w 383"/>
                  <a:gd name="T57" fmla="*/ 69 h 411"/>
                  <a:gd name="T58" fmla="*/ 197 w 383"/>
                  <a:gd name="T59" fmla="*/ 36 h 411"/>
                  <a:gd name="T60" fmla="*/ 194 w 383"/>
                  <a:gd name="T61" fmla="*/ 10 h 411"/>
                  <a:gd name="T62" fmla="*/ 205 w 383"/>
                  <a:gd name="T63" fmla="*/ 2 h 411"/>
                  <a:gd name="T64" fmla="*/ 230 w 383"/>
                  <a:gd name="T65" fmla="*/ 7 h 411"/>
                  <a:gd name="T66" fmla="*/ 237 w 383"/>
                  <a:gd name="T67" fmla="*/ 10 h 411"/>
                  <a:gd name="T68" fmla="*/ 248 w 383"/>
                  <a:gd name="T69" fmla="*/ 19 h 411"/>
                  <a:gd name="T70" fmla="*/ 265 w 383"/>
                  <a:gd name="T71" fmla="*/ 29 h 411"/>
                  <a:gd name="T72" fmla="*/ 280 w 383"/>
                  <a:gd name="T73" fmla="*/ 49 h 411"/>
                  <a:gd name="T74" fmla="*/ 278 w 383"/>
                  <a:gd name="T75" fmla="*/ 66 h 411"/>
                  <a:gd name="T76" fmla="*/ 273 w 383"/>
                  <a:gd name="T77" fmla="*/ 72 h 411"/>
                  <a:gd name="T78" fmla="*/ 270 w 383"/>
                  <a:gd name="T79" fmla="*/ 77 h 411"/>
                  <a:gd name="T80" fmla="*/ 271 w 383"/>
                  <a:gd name="T81" fmla="*/ 158 h 411"/>
                  <a:gd name="T82" fmla="*/ 273 w 383"/>
                  <a:gd name="T83" fmla="*/ 179 h 411"/>
                  <a:gd name="T84" fmla="*/ 278 w 383"/>
                  <a:gd name="T85" fmla="*/ 182 h 411"/>
                  <a:gd name="T86" fmla="*/ 313 w 383"/>
                  <a:gd name="T87" fmla="*/ 160 h 411"/>
                  <a:gd name="T88" fmla="*/ 325 w 383"/>
                  <a:gd name="T89" fmla="*/ 144 h 411"/>
                  <a:gd name="T90" fmla="*/ 341 w 383"/>
                  <a:gd name="T91" fmla="*/ 128 h 411"/>
                  <a:gd name="T92" fmla="*/ 369 w 383"/>
                  <a:gd name="T93" fmla="*/ 122 h 411"/>
                  <a:gd name="T94" fmla="*/ 380 w 383"/>
                  <a:gd name="T95" fmla="*/ 141 h 411"/>
                  <a:gd name="T96" fmla="*/ 372 w 383"/>
                  <a:gd name="T97" fmla="*/ 154 h 411"/>
                  <a:gd name="T98" fmla="*/ 355 w 383"/>
                  <a:gd name="T99" fmla="*/ 169 h 411"/>
                  <a:gd name="T100" fmla="*/ 314 w 383"/>
                  <a:gd name="T101" fmla="*/ 199 h 411"/>
                  <a:gd name="T102" fmla="*/ 275 w 383"/>
                  <a:gd name="T103" fmla="*/ 229 h 411"/>
                  <a:gd name="T104" fmla="*/ 271 w 383"/>
                  <a:gd name="T105" fmla="*/ 238 h 411"/>
                  <a:gd name="T106" fmla="*/ 254 w 383"/>
                  <a:gd name="T107" fmla="*/ 310 h 411"/>
                  <a:gd name="T108" fmla="*/ 250 w 383"/>
                  <a:gd name="T109" fmla="*/ 320 h 411"/>
                  <a:gd name="T110" fmla="*/ 247 w 383"/>
                  <a:gd name="T111" fmla="*/ 325 h 411"/>
                  <a:gd name="T112" fmla="*/ 173 w 383"/>
                  <a:gd name="T113" fmla="*/ 386 h 411"/>
                  <a:gd name="T114" fmla="*/ 95 w 383"/>
                  <a:gd name="T115" fmla="*/ 410 h 411"/>
                  <a:gd name="T116" fmla="*/ 88 w 383"/>
                  <a:gd name="T117" fmla="*/ 411 h 411"/>
                  <a:gd name="T118" fmla="*/ 83 w 383"/>
                  <a:gd name="T119" fmla="*/ 4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3" h="411">
                    <a:moveTo>
                      <a:pt x="83" y="410"/>
                    </a:moveTo>
                    <a:cubicBezTo>
                      <a:pt x="89" y="396"/>
                      <a:pt x="96" y="385"/>
                      <a:pt x="111" y="380"/>
                    </a:cubicBezTo>
                    <a:cubicBezTo>
                      <a:pt x="120" y="378"/>
                      <a:pt x="128" y="375"/>
                      <a:pt x="136" y="371"/>
                    </a:cubicBezTo>
                    <a:cubicBezTo>
                      <a:pt x="168" y="355"/>
                      <a:pt x="188" y="328"/>
                      <a:pt x="198" y="294"/>
                    </a:cubicBezTo>
                    <a:cubicBezTo>
                      <a:pt x="199" y="289"/>
                      <a:pt x="200" y="284"/>
                      <a:pt x="201" y="280"/>
                    </a:cubicBezTo>
                    <a:cubicBezTo>
                      <a:pt x="202" y="275"/>
                      <a:pt x="201" y="274"/>
                      <a:pt x="197" y="274"/>
                    </a:cubicBezTo>
                    <a:cubicBezTo>
                      <a:pt x="186" y="275"/>
                      <a:pt x="176" y="278"/>
                      <a:pt x="166" y="283"/>
                    </a:cubicBezTo>
                    <a:cubicBezTo>
                      <a:pt x="159" y="286"/>
                      <a:pt x="152" y="289"/>
                      <a:pt x="144" y="291"/>
                    </a:cubicBezTo>
                    <a:cubicBezTo>
                      <a:pt x="136" y="294"/>
                      <a:pt x="130" y="300"/>
                      <a:pt x="123" y="305"/>
                    </a:cubicBezTo>
                    <a:cubicBezTo>
                      <a:pt x="105" y="321"/>
                      <a:pt x="84" y="334"/>
                      <a:pt x="62" y="344"/>
                    </a:cubicBezTo>
                    <a:cubicBezTo>
                      <a:pt x="53" y="348"/>
                      <a:pt x="43" y="351"/>
                      <a:pt x="34" y="353"/>
                    </a:cubicBezTo>
                    <a:cubicBezTo>
                      <a:pt x="24" y="356"/>
                      <a:pt x="15" y="352"/>
                      <a:pt x="9" y="344"/>
                    </a:cubicBezTo>
                    <a:cubicBezTo>
                      <a:pt x="4" y="338"/>
                      <a:pt x="1" y="330"/>
                      <a:pt x="1" y="322"/>
                    </a:cubicBezTo>
                    <a:cubicBezTo>
                      <a:pt x="1" y="310"/>
                      <a:pt x="0" y="299"/>
                      <a:pt x="0" y="288"/>
                    </a:cubicBezTo>
                    <a:cubicBezTo>
                      <a:pt x="0" y="286"/>
                      <a:pt x="0" y="284"/>
                      <a:pt x="1" y="283"/>
                    </a:cubicBezTo>
                    <a:cubicBezTo>
                      <a:pt x="1" y="280"/>
                      <a:pt x="4" y="279"/>
                      <a:pt x="6" y="282"/>
                    </a:cubicBezTo>
                    <a:cubicBezTo>
                      <a:pt x="7" y="283"/>
                      <a:pt x="7" y="284"/>
                      <a:pt x="8" y="285"/>
                    </a:cubicBezTo>
                    <a:cubicBezTo>
                      <a:pt x="9" y="286"/>
                      <a:pt x="9" y="288"/>
                      <a:pt x="10" y="290"/>
                    </a:cubicBezTo>
                    <a:cubicBezTo>
                      <a:pt x="16" y="297"/>
                      <a:pt x="23" y="301"/>
                      <a:pt x="32" y="298"/>
                    </a:cubicBezTo>
                    <a:cubicBezTo>
                      <a:pt x="37" y="297"/>
                      <a:pt x="41" y="295"/>
                      <a:pt x="46" y="293"/>
                    </a:cubicBezTo>
                    <a:cubicBezTo>
                      <a:pt x="48" y="292"/>
                      <a:pt x="51" y="291"/>
                      <a:pt x="53" y="291"/>
                    </a:cubicBezTo>
                    <a:cubicBezTo>
                      <a:pt x="58" y="292"/>
                      <a:pt x="61" y="290"/>
                      <a:pt x="65" y="288"/>
                    </a:cubicBezTo>
                    <a:cubicBezTo>
                      <a:pt x="77" y="282"/>
                      <a:pt x="89" y="275"/>
                      <a:pt x="100" y="268"/>
                    </a:cubicBezTo>
                    <a:cubicBezTo>
                      <a:pt x="118" y="258"/>
                      <a:pt x="137" y="251"/>
                      <a:pt x="156" y="244"/>
                    </a:cubicBezTo>
                    <a:cubicBezTo>
                      <a:pt x="169" y="239"/>
                      <a:pt x="183" y="234"/>
                      <a:pt x="197" y="229"/>
                    </a:cubicBezTo>
                    <a:cubicBezTo>
                      <a:pt x="199" y="228"/>
                      <a:pt x="201" y="227"/>
                      <a:pt x="203" y="226"/>
                    </a:cubicBezTo>
                    <a:cubicBezTo>
                      <a:pt x="212" y="222"/>
                      <a:pt x="218" y="215"/>
                      <a:pt x="219" y="204"/>
                    </a:cubicBezTo>
                    <a:cubicBezTo>
                      <a:pt x="221" y="178"/>
                      <a:pt x="223" y="151"/>
                      <a:pt x="222" y="124"/>
                    </a:cubicBezTo>
                    <a:cubicBezTo>
                      <a:pt x="221" y="105"/>
                      <a:pt x="218" y="87"/>
                      <a:pt x="210" y="69"/>
                    </a:cubicBezTo>
                    <a:cubicBezTo>
                      <a:pt x="205" y="58"/>
                      <a:pt x="201" y="47"/>
                      <a:pt x="197" y="36"/>
                    </a:cubicBezTo>
                    <a:cubicBezTo>
                      <a:pt x="194" y="28"/>
                      <a:pt x="193" y="19"/>
                      <a:pt x="194" y="10"/>
                    </a:cubicBezTo>
                    <a:cubicBezTo>
                      <a:pt x="194" y="4"/>
                      <a:pt x="199" y="0"/>
                      <a:pt x="205" y="2"/>
                    </a:cubicBezTo>
                    <a:cubicBezTo>
                      <a:pt x="213" y="4"/>
                      <a:pt x="222" y="5"/>
                      <a:pt x="230" y="7"/>
                    </a:cubicBezTo>
                    <a:cubicBezTo>
                      <a:pt x="233" y="7"/>
                      <a:pt x="235" y="9"/>
                      <a:pt x="237" y="10"/>
                    </a:cubicBezTo>
                    <a:cubicBezTo>
                      <a:pt x="241" y="13"/>
                      <a:pt x="244" y="16"/>
                      <a:pt x="248" y="19"/>
                    </a:cubicBezTo>
                    <a:cubicBezTo>
                      <a:pt x="253" y="23"/>
                      <a:pt x="259" y="26"/>
                      <a:pt x="265" y="29"/>
                    </a:cubicBezTo>
                    <a:cubicBezTo>
                      <a:pt x="274" y="33"/>
                      <a:pt x="279" y="40"/>
                      <a:pt x="280" y="49"/>
                    </a:cubicBezTo>
                    <a:cubicBezTo>
                      <a:pt x="280" y="55"/>
                      <a:pt x="280" y="60"/>
                      <a:pt x="278" y="66"/>
                    </a:cubicBezTo>
                    <a:cubicBezTo>
                      <a:pt x="277" y="68"/>
                      <a:pt x="275" y="70"/>
                      <a:pt x="273" y="72"/>
                    </a:cubicBezTo>
                    <a:cubicBezTo>
                      <a:pt x="271" y="74"/>
                      <a:pt x="270" y="75"/>
                      <a:pt x="270" y="77"/>
                    </a:cubicBezTo>
                    <a:cubicBezTo>
                      <a:pt x="271" y="104"/>
                      <a:pt x="271" y="131"/>
                      <a:pt x="271" y="158"/>
                    </a:cubicBezTo>
                    <a:cubicBezTo>
                      <a:pt x="272" y="165"/>
                      <a:pt x="272" y="172"/>
                      <a:pt x="273" y="179"/>
                    </a:cubicBezTo>
                    <a:cubicBezTo>
                      <a:pt x="274" y="183"/>
                      <a:pt x="275" y="184"/>
                      <a:pt x="278" y="182"/>
                    </a:cubicBezTo>
                    <a:cubicBezTo>
                      <a:pt x="291" y="176"/>
                      <a:pt x="303" y="170"/>
                      <a:pt x="313" y="160"/>
                    </a:cubicBezTo>
                    <a:cubicBezTo>
                      <a:pt x="317" y="155"/>
                      <a:pt x="321" y="150"/>
                      <a:pt x="325" y="144"/>
                    </a:cubicBezTo>
                    <a:cubicBezTo>
                      <a:pt x="330" y="138"/>
                      <a:pt x="335" y="132"/>
                      <a:pt x="341" y="128"/>
                    </a:cubicBezTo>
                    <a:cubicBezTo>
                      <a:pt x="350" y="122"/>
                      <a:pt x="359" y="120"/>
                      <a:pt x="369" y="122"/>
                    </a:cubicBezTo>
                    <a:cubicBezTo>
                      <a:pt x="379" y="124"/>
                      <a:pt x="383" y="131"/>
                      <a:pt x="380" y="141"/>
                    </a:cubicBezTo>
                    <a:cubicBezTo>
                      <a:pt x="379" y="146"/>
                      <a:pt x="376" y="151"/>
                      <a:pt x="372" y="154"/>
                    </a:cubicBezTo>
                    <a:cubicBezTo>
                      <a:pt x="367" y="160"/>
                      <a:pt x="361" y="165"/>
                      <a:pt x="355" y="169"/>
                    </a:cubicBezTo>
                    <a:cubicBezTo>
                      <a:pt x="341" y="178"/>
                      <a:pt x="328" y="189"/>
                      <a:pt x="314" y="199"/>
                    </a:cubicBezTo>
                    <a:cubicBezTo>
                      <a:pt x="301" y="209"/>
                      <a:pt x="289" y="219"/>
                      <a:pt x="275" y="229"/>
                    </a:cubicBezTo>
                    <a:cubicBezTo>
                      <a:pt x="272" y="232"/>
                      <a:pt x="271" y="234"/>
                      <a:pt x="271" y="238"/>
                    </a:cubicBezTo>
                    <a:cubicBezTo>
                      <a:pt x="267" y="263"/>
                      <a:pt x="262" y="287"/>
                      <a:pt x="254" y="310"/>
                    </a:cubicBezTo>
                    <a:cubicBezTo>
                      <a:pt x="253" y="314"/>
                      <a:pt x="251" y="317"/>
                      <a:pt x="250" y="320"/>
                    </a:cubicBezTo>
                    <a:cubicBezTo>
                      <a:pt x="249" y="322"/>
                      <a:pt x="249" y="324"/>
                      <a:pt x="247" y="325"/>
                    </a:cubicBezTo>
                    <a:cubicBezTo>
                      <a:pt x="226" y="349"/>
                      <a:pt x="202" y="371"/>
                      <a:pt x="173" y="386"/>
                    </a:cubicBezTo>
                    <a:cubicBezTo>
                      <a:pt x="149" y="400"/>
                      <a:pt x="123" y="408"/>
                      <a:pt x="95" y="410"/>
                    </a:cubicBezTo>
                    <a:cubicBezTo>
                      <a:pt x="93" y="410"/>
                      <a:pt x="90" y="411"/>
                      <a:pt x="88" y="411"/>
                    </a:cubicBezTo>
                    <a:cubicBezTo>
                      <a:pt x="87" y="411"/>
                      <a:pt x="85" y="411"/>
                      <a:pt x="83"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0" name="Freeform 11">
                <a:extLst>
                  <a:ext uri="{FF2B5EF4-FFF2-40B4-BE49-F238E27FC236}">
                    <a16:creationId xmlns:a16="http://schemas.microsoft.com/office/drawing/2014/main" id="{3039E95C-D1CC-46F7-9248-92AECF3DF875}"/>
                  </a:ext>
                </a:extLst>
              </p:cNvPr>
              <p:cNvSpPr>
                <a:spLocks noEditPoints="1"/>
              </p:cNvSpPr>
              <p:nvPr/>
            </p:nvSpPr>
            <p:spPr bwMode="auto">
              <a:xfrm>
                <a:off x="4606634" y="2270052"/>
                <a:ext cx="551054" cy="1278318"/>
              </a:xfrm>
              <a:custGeom>
                <a:avLst/>
                <a:gdLst>
                  <a:gd name="T0" fmla="*/ 127 w 193"/>
                  <a:gd name="T1" fmla="*/ 371 h 449"/>
                  <a:gd name="T2" fmla="*/ 63 w 193"/>
                  <a:gd name="T3" fmla="*/ 417 h 449"/>
                  <a:gd name="T4" fmla="*/ 47 w 193"/>
                  <a:gd name="T5" fmla="*/ 433 h 449"/>
                  <a:gd name="T6" fmla="*/ 7 w 193"/>
                  <a:gd name="T7" fmla="*/ 434 h 449"/>
                  <a:gd name="T8" fmla="*/ 1 w 193"/>
                  <a:gd name="T9" fmla="*/ 383 h 449"/>
                  <a:gd name="T10" fmla="*/ 33 w 193"/>
                  <a:gd name="T11" fmla="*/ 331 h 449"/>
                  <a:gd name="T12" fmla="*/ 49 w 193"/>
                  <a:gd name="T13" fmla="*/ 286 h 449"/>
                  <a:gd name="T14" fmla="*/ 50 w 193"/>
                  <a:gd name="T15" fmla="*/ 233 h 449"/>
                  <a:gd name="T16" fmla="*/ 38 w 193"/>
                  <a:gd name="T17" fmla="*/ 207 h 449"/>
                  <a:gd name="T18" fmla="*/ 54 w 193"/>
                  <a:gd name="T19" fmla="*/ 201 h 449"/>
                  <a:gd name="T20" fmla="*/ 75 w 193"/>
                  <a:gd name="T21" fmla="*/ 209 h 449"/>
                  <a:gd name="T22" fmla="*/ 107 w 193"/>
                  <a:gd name="T23" fmla="*/ 223 h 449"/>
                  <a:gd name="T24" fmla="*/ 126 w 193"/>
                  <a:gd name="T25" fmla="*/ 233 h 449"/>
                  <a:gd name="T26" fmla="*/ 133 w 193"/>
                  <a:gd name="T27" fmla="*/ 231 h 449"/>
                  <a:gd name="T28" fmla="*/ 135 w 193"/>
                  <a:gd name="T29" fmla="*/ 200 h 449"/>
                  <a:gd name="T30" fmla="*/ 133 w 193"/>
                  <a:gd name="T31" fmla="*/ 99 h 449"/>
                  <a:gd name="T32" fmla="*/ 105 w 193"/>
                  <a:gd name="T33" fmla="*/ 55 h 449"/>
                  <a:gd name="T34" fmla="*/ 77 w 193"/>
                  <a:gd name="T35" fmla="*/ 9 h 449"/>
                  <a:gd name="T36" fmla="*/ 95 w 193"/>
                  <a:gd name="T37" fmla="*/ 6 h 449"/>
                  <a:gd name="T38" fmla="*/ 165 w 193"/>
                  <a:gd name="T39" fmla="*/ 52 h 449"/>
                  <a:gd name="T40" fmla="*/ 189 w 193"/>
                  <a:gd name="T41" fmla="*/ 83 h 449"/>
                  <a:gd name="T42" fmla="*/ 189 w 193"/>
                  <a:gd name="T43" fmla="*/ 292 h 449"/>
                  <a:gd name="T44" fmla="*/ 165 w 193"/>
                  <a:gd name="T45" fmla="*/ 409 h 449"/>
                  <a:gd name="T46" fmla="*/ 145 w 193"/>
                  <a:gd name="T47" fmla="*/ 428 h 449"/>
                  <a:gd name="T48" fmla="*/ 134 w 193"/>
                  <a:gd name="T49" fmla="*/ 415 h 449"/>
                  <a:gd name="T50" fmla="*/ 131 w 193"/>
                  <a:gd name="T51" fmla="*/ 367 h 449"/>
                  <a:gd name="T52" fmla="*/ 124 w 193"/>
                  <a:gd name="T53" fmla="*/ 264 h 449"/>
                  <a:gd name="T54" fmla="*/ 102 w 193"/>
                  <a:gd name="T55" fmla="*/ 280 h 449"/>
                  <a:gd name="T56" fmla="*/ 81 w 193"/>
                  <a:gd name="T57" fmla="*/ 296 h 449"/>
                  <a:gd name="T58" fmla="*/ 59 w 193"/>
                  <a:gd name="T59" fmla="*/ 331 h 449"/>
                  <a:gd name="T60" fmla="*/ 31 w 193"/>
                  <a:gd name="T61" fmla="*/ 373 h 449"/>
                  <a:gd name="T62" fmla="*/ 46 w 193"/>
                  <a:gd name="T63" fmla="*/ 382 h 449"/>
                  <a:gd name="T64" fmla="*/ 78 w 193"/>
                  <a:gd name="T65" fmla="*/ 363 h 449"/>
                  <a:gd name="T66" fmla="*/ 114 w 193"/>
                  <a:gd name="T67" fmla="*/ 346 h 449"/>
                  <a:gd name="T68" fmla="*/ 133 w 193"/>
                  <a:gd name="T69" fmla="*/ 325 h 449"/>
                  <a:gd name="T70" fmla="*/ 132 w 193"/>
                  <a:gd name="T71" fmla="*/ 2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 h="449">
                    <a:moveTo>
                      <a:pt x="131" y="367"/>
                    </a:moveTo>
                    <a:cubicBezTo>
                      <a:pt x="129" y="369"/>
                      <a:pt x="128" y="370"/>
                      <a:pt x="127" y="371"/>
                    </a:cubicBezTo>
                    <a:cubicBezTo>
                      <a:pt x="112" y="385"/>
                      <a:pt x="97" y="397"/>
                      <a:pt x="80" y="408"/>
                    </a:cubicBezTo>
                    <a:cubicBezTo>
                      <a:pt x="74" y="411"/>
                      <a:pt x="69" y="414"/>
                      <a:pt x="63" y="417"/>
                    </a:cubicBezTo>
                    <a:cubicBezTo>
                      <a:pt x="61" y="419"/>
                      <a:pt x="59" y="420"/>
                      <a:pt x="57" y="422"/>
                    </a:cubicBezTo>
                    <a:cubicBezTo>
                      <a:pt x="54" y="426"/>
                      <a:pt x="50" y="430"/>
                      <a:pt x="47" y="433"/>
                    </a:cubicBezTo>
                    <a:cubicBezTo>
                      <a:pt x="44" y="436"/>
                      <a:pt x="41" y="439"/>
                      <a:pt x="38" y="441"/>
                    </a:cubicBezTo>
                    <a:cubicBezTo>
                      <a:pt x="27" y="449"/>
                      <a:pt x="13" y="446"/>
                      <a:pt x="7" y="434"/>
                    </a:cubicBezTo>
                    <a:cubicBezTo>
                      <a:pt x="4" y="428"/>
                      <a:pt x="2" y="421"/>
                      <a:pt x="1" y="415"/>
                    </a:cubicBezTo>
                    <a:cubicBezTo>
                      <a:pt x="0" y="404"/>
                      <a:pt x="0" y="394"/>
                      <a:pt x="1" y="383"/>
                    </a:cubicBezTo>
                    <a:cubicBezTo>
                      <a:pt x="2" y="379"/>
                      <a:pt x="3" y="374"/>
                      <a:pt x="7" y="372"/>
                    </a:cubicBezTo>
                    <a:cubicBezTo>
                      <a:pt x="20" y="361"/>
                      <a:pt x="28" y="346"/>
                      <a:pt x="33" y="331"/>
                    </a:cubicBezTo>
                    <a:cubicBezTo>
                      <a:pt x="36" y="325"/>
                      <a:pt x="37" y="319"/>
                      <a:pt x="39" y="313"/>
                    </a:cubicBezTo>
                    <a:cubicBezTo>
                      <a:pt x="42" y="304"/>
                      <a:pt x="45" y="294"/>
                      <a:pt x="49" y="286"/>
                    </a:cubicBezTo>
                    <a:cubicBezTo>
                      <a:pt x="56" y="272"/>
                      <a:pt x="56" y="258"/>
                      <a:pt x="53" y="244"/>
                    </a:cubicBezTo>
                    <a:cubicBezTo>
                      <a:pt x="52" y="240"/>
                      <a:pt x="51" y="237"/>
                      <a:pt x="50" y="233"/>
                    </a:cubicBezTo>
                    <a:cubicBezTo>
                      <a:pt x="49" y="229"/>
                      <a:pt x="47" y="225"/>
                      <a:pt x="44" y="221"/>
                    </a:cubicBezTo>
                    <a:cubicBezTo>
                      <a:pt x="42" y="217"/>
                      <a:pt x="39" y="212"/>
                      <a:pt x="38" y="207"/>
                    </a:cubicBezTo>
                    <a:cubicBezTo>
                      <a:pt x="36" y="202"/>
                      <a:pt x="38" y="199"/>
                      <a:pt x="44" y="199"/>
                    </a:cubicBezTo>
                    <a:cubicBezTo>
                      <a:pt x="48" y="199"/>
                      <a:pt x="51" y="199"/>
                      <a:pt x="54" y="201"/>
                    </a:cubicBezTo>
                    <a:cubicBezTo>
                      <a:pt x="55" y="202"/>
                      <a:pt x="56" y="203"/>
                      <a:pt x="57" y="203"/>
                    </a:cubicBezTo>
                    <a:cubicBezTo>
                      <a:pt x="62" y="208"/>
                      <a:pt x="68" y="209"/>
                      <a:pt x="75" y="209"/>
                    </a:cubicBezTo>
                    <a:cubicBezTo>
                      <a:pt x="83" y="209"/>
                      <a:pt x="90" y="212"/>
                      <a:pt x="96" y="218"/>
                    </a:cubicBezTo>
                    <a:cubicBezTo>
                      <a:pt x="99" y="221"/>
                      <a:pt x="103" y="223"/>
                      <a:pt x="107" y="223"/>
                    </a:cubicBezTo>
                    <a:cubicBezTo>
                      <a:pt x="110" y="223"/>
                      <a:pt x="112" y="224"/>
                      <a:pt x="115" y="225"/>
                    </a:cubicBezTo>
                    <a:cubicBezTo>
                      <a:pt x="120" y="226"/>
                      <a:pt x="124" y="229"/>
                      <a:pt x="126" y="233"/>
                    </a:cubicBezTo>
                    <a:cubicBezTo>
                      <a:pt x="126" y="234"/>
                      <a:pt x="127" y="235"/>
                      <a:pt x="128" y="236"/>
                    </a:cubicBezTo>
                    <a:cubicBezTo>
                      <a:pt x="131" y="236"/>
                      <a:pt x="132" y="234"/>
                      <a:pt x="133" y="231"/>
                    </a:cubicBezTo>
                    <a:cubicBezTo>
                      <a:pt x="134" y="229"/>
                      <a:pt x="134" y="227"/>
                      <a:pt x="134" y="225"/>
                    </a:cubicBezTo>
                    <a:cubicBezTo>
                      <a:pt x="134" y="217"/>
                      <a:pt x="134" y="208"/>
                      <a:pt x="135" y="200"/>
                    </a:cubicBezTo>
                    <a:cubicBezTo>
                      <a:pt x="137" y="176"/>
                      <a:pt x="139" y="151"/>
                      <a:pt x="137" y="127"/>
                    </a:cubicBezTo>
                    <a:cubicBezTo>
                      <a:pt x="137" y="118"/>
                      <a:pt x="135" y="109"/>
                      <a:pt x="133" y="99"/>
                    </a:cubicBezTo>
                    <a:cubicBezTo>
                      <a:pt x="132" y="90"/>
                      <a:pt x="127" y="81"/>
                      <a:pt x="121" y="74"/>
                    </a:cubicBezTo>
                    <a:cubicBezTo>
                      <a:pt x="116" y="67"/>
                      <a:pt x="111" y="61"/>
                      <a:pt x="105" y="55"/>
                    </a:cubicBezTo>
                    <a:cubicBezTo>
                      <a:pt x="98" y="46"/>
                      <a:pt x="90" y="36"/>
                      <a:pt x="83" y="27"/>
                    </a:cubicBezTo>
                    <a:cubicBezTo>
                      <a:pt x="79" y="22"/>
                      <a:pt x="77" y="15"/>
                      <a:pt x="77" y="9"/>
                    </a:cubicBezTo>
                    <a:cubicBezTo>
                      <a:pt x="77" y="3"/>
                      <a:pt x="80" y="0"/>
                      <a:pt x="86" y="2"/>
                    </a:cubicBezTo>
                    <a:cubicBezTo>
                      <a:pt x="89" y="2"/>
                      <a:pt x="92" y="4"/>
                      <a:pt x="95" y="6"/>
                    </a:cubicBezTo>
                    <a:cubicBezTo>
                      <a:pt x="105" y="15"/>
                      <a:pt x="116" y="22"/>
                      <a:pt x="128" y="28"/>
                    </a:cubicBezTo>
                    <a:cubicBezTo>
                      <a:pt x="141" y="35"/>
                      <a:pt x="154" y="43"/>
                      <a:pt x="165" y="52"/>
                    </a:cubicBezTo>
                    <a:cubicBezTo>
                      <a:pt x="172" y="58"/>
                      <a:pt x="179" y="64"/>
                      <a:pt x="184" y="72"/>
                    </a:cubicBezTo>
                    <a:cubicBezTo>
                      <a:pt x="186" y="75"/>
                      <a:pt x="188" y="78"/>
                      <a:pt x="189" y="83"/>
                    </a:cubicBezTo>
                    <a:cubicBezTo>
                      <a:pt x="192" y="122"/>
                      <a:pt x="193" y="162"/>
                      <a:pt x="193" y="202"/>
                    </a:cubicBezTo>
                    <a:cubicBezTo>
                      <a:pt x="193" y="232"/>
                      <a:pt x="192" y="262"/>
                      <a:pt x="189" y="292"/>
                    </a:cubicBezTo>
                    <a:cubicBezTo>
                      <a:pt x="186" y="321"/>
                      <a:pt x="183" y="350"/>
                      <a:pt x="176" y="378"/>
                    </a:cubicBezTo>
                    <a:cubicBezTo>
                      <a:pt x="173" y="388"/>
                      <a:pt x="170" y="399"/>
                      <a:pt x="165" y="409"/>
                    </a:cubicBezTo>
                    <a:cubicBezTo>
                      <a:pt x="162" y="414"/>
                      <a:pt x="159" y="419"/>
                      <a:pt x="155" y="423"/>
                    </a:cubicBezTo>
                    <a:cubicBezTo>
                      <a:pt x="152" y="426"/>
                      <a:pt x="149" y="428"/>
                      <a:pt x="145" y="428"/>
                    </a:cubicBezTo>
                    <a:cubicBezTo>
                      <a:pt x="140" y="429"/>
                      <a:pt x="136" y="427"/>
                      <a:pt x="135" y="422"/>
                    </a:cubicBezTo>
                    <a:cubicBezTo>
                      <a:pt x="135" y="420"/>
                      <a:pt x="135" y="418"/>
                      <a:pt x="134" y="415"/>
                    </a:cubicBezTo>
                    <a:cubicBezTo>
                      <a:pt x="134" y="407"/>
                      <a:pt x="135" y="399"/>
                      <a:pt x="135" y="391"/>
                    </a:cubicBezTo>
                    <a:cubicBezTo>
                      <a:pt x="134" y="383"/>
                      <a:pt x="134" y="375"/>
                      <a:pt x="131" y="367"/>
                    </a:cubicBezTo>
                    <a:close/>
                    <a:moveTo>
                      <a:pt x="132" y="255"/>
                    </a:moveTo>
                    <a:cubicBezTo>
                      <a:pt x="127" y="257"/>
                      <a:pt x="125" y="260"/>
                      <a:pt x="124" y="264"/>
                    </a:cubicBezTo>
                    <a:cubicBezTo>
                      <a:pt x="123" y="267"/>
                      <a:pt x="122" y="271"/>
                      <a:pt x="119" y="273"/>
                    </a:cubicBezTo>
                    <a:cubicBezTo>
                      <a:pt x="114" y="277"/>
                      <a:pt x="108" y="280"/>
                      <a:pt x="102" y="280"/>
                    </a:cubicBezTo>
                    <a:cubicBezTo>
                      <a:pt x="97" y="280"/>
                      <a:pt x="94" y="282"/>
                      <a:pt x="91" y="285"/>
                    </a:cubicBezTo>
                    <a:cubicBezTo>
                      <a:pt x="87" y="289"/>
                      <a:pt x="84" y="292"/>
                      <a:pt x="81" y="296"/>
                    </a:cubicBezTo>
                    <a:cubicBezTo>
                      <a:pt x="78" y="299"/>
                      <a:pt x="76" y="302"/>
                      <a:pt x="75" y="305"/>
                    </a:cubicBezTo>
                    <a:cubicBezTo>
                      <a:pt x="71" y="315"/>
                      <a:pt x="66" y="323"/>
                      <a:pt x="59" y="331"/>
                    </a:cubicBezTo>
                    <a:cubicBezTo>
                      <a:pt x="54" y="337"/>
                      <a:pt x="50" y="343"/>
                      <a:pt x="45" y="349"/>
                    </a:cubicBezTo>
                    <a:cubicBezTo>
                      <a:pt x="39" y="356"/>
                      <a:pt x="34" y="364"/>
                      <a:pt x="31" y="373"/>
                    </a:cubicBezTo>
                    <a:cubicBezTo>
                      <a:pt x="29" y="377"/>
                      <a:pt x="29" y="379"/>
                      <a:pt x="34" y="381"/>
                    </a:cubicBezTo>
                    <a:cubicBezTo>
                      <a:pt x="38" y="382"/>
                      <a:pt x="42" y="383"/>
                      <a:pt x="46" y="382"/>
                    </a:cubicBezTo>
                    <a:cubicBezTo>
                      <a:pt x="53" y="381"/>
                      <a:pt x="59" y="378"/>
                      <a:pt x="64" y="374"/>
                    </a:cubicBezTo>
                    <a:cubicBezTo>
                      <a:pt x="69" y="371"/>
                      <a:pt x="73" y="367"/>
                      <a:pt x="78" y="363"/>
                    </a:cubicBezTo>
                    <a:cubicBezTo>
                      <a:pt x="81" y="361"/>
                      <a:pt x="83" y="359"/>
                      <a:pt x="87" y="358"/>
                    </a:cubicBezTo>
                    <a:cubicBezTo>
                      <a:pt x="97" y="356"/>
                      <a:pt x="106" y="351"/>
                      <a:pt x="114" y="346"/>
                    </a:cubicBezTo>
                    <a:cubicBezTo>
                      <a:pt x="119" y="343"/>
                      <a:pt x="123" y="340"/>
                      <a:pt x="127" y="338"/>
                    </a:cubicBezTo>
                    <a:cubicBezTo>
                      <a:pt x="131" y="335"/>
                      <a:pt x="133" y="331"/>
                      <a:pt x="133" y="325"/>
                    </a:cubicBezTo>
                    <a:cubicBezTo>
                      <a:pt x="132" y="304"/>
                      <a:pt x="132" y="282"/>
                      <a:pt x="132" y="260"/>
                    </a:cubicBezTo>
                    <a:cubicBezTo>
                      <a:pt x="132" y="259"/>
                      <a:pt x="132" y="257"/>
                      <a:pt x="132"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1" name="Freeform 12">
                <a:extLst>
                  <a:ext uri="{FF2B5EF4-FFF2-40B4-BE49-F238E27FC236}">
                    <a16:creationId xmlns:a16="http://schemas.microsoft.com/office/drawing/2014/main" id="{D829A78B-B6EB-4549-B14A-40D05309B0CA}"/>
                  </a:ext>
                </a:extLst>
              </p:cNvPr>
              <p:cNvSpPr>
                <a:spLocks/>
              </p:cNvSpPr>
              <p:nvPr/>
            </p:nvSpPr>
            <p:spPr bwMode="auto">
              <a:xfrm>
                <a:off x="5375547" y="2443057"/>
                <a:ext cx="650372" cy="900269"/>
              </a:xfrm>
              <a:custGeom>
                <a:avLst/>
                <a:gdLst>
                  <a:gd name="T0" fmla="*/ 34 w 229"/>
                  <a:gd name="T1" fmla="*/ 0 h 316"/>
                  <a:gd name="T2" fmla="*/ 37 w 229"/>
                  <a:gd name="T3" fmla="*/ 2 h 316"/>
                  <a:gd name="T4" fmla="*/ 69 w 229"/>
                  <a:gd name="T5" fmla="*/ 32 h 316"/>
                  <a:gd name="T6" fmla="*/ 73 w 229"/>
                  <a:gd name="T7" fmla="*/ 38 h 316"/>
                  <a:gd name="T8" fmla="*/ 99 w 229"/>
                  <a:gd name="T9" fmla="*/ 117 h 316"/>
                  <a:gd name="T10" fmla="*/ 101 w 229"/>
                  <a:gd name="T11" fmla="*/ 128 h 316"/>
                  <a:gd name="T12" fmla="*/ 112 w 229"/>
                  <a:gd name="T13" fmla="*/ 132 h 316"/>
                  <a:gd name="T14" fmla="*/ 120 w 229"/>
                  <a:gd name="T15" fmla="*/ 127 h 316"/>
                  <a:gd name="T16" fmla="*/ 145 w 229"/>
                  <a:gd name="T17" fmla="*/ 109 h 316"/>
                  <a:gd name="T18" fmla="*/ 148 w 229"/>
                  <a:gd name="T19" fmla="*/ 103 h 316"/>
                  <a:gd name="T20" fmla="*/ 148 w 229"/>
                  <a:gd name="T21" fmla="*/ 80 h 316"/>
                  <a:gd name="T22" fmla="*/ 159 w 229"/>
                  <a:gd name="T23" fmla="*/ 69 h 316"/>
                  <a:gd name="T24" fmla="*/ 162 w 229"/>
                  <a:gd name="T25" fmla="*/ 71 h 316"/>
                  <a:gd name="T26" fmla="*/ 164 w 229"/>
                  <a:gd name="T27" fmla="*/ 75 h 316"/>
                  <a:gd name="T28" fmla="*/ 171 w 229"/>
                  <a:gd name="T29" fmla="*/ 86 h 316"/>
                  <a:gd name="T30" fmla="*/ 204 w 229"/>
                  <a:gd name="T31" fmla="*/ 104 h 316"/>
                  <a:gd name="T32" fmla="*/ 209 w 229"/>
                  <a:gd name="T33" fmla="*/ 112 h 316"/>
                  <a:gd name="T34" fmla="*/ 169 w 229"/>
                  <a:gd name="T35" fmla="*/ 170 h 316"/>
                  <a:gd name="T36" fmla="*/ 128 w 229"/>
                  <a:gd name="T37" fmla="*/ 175 h 316"/>
                  <a:gd name="T38" fmla="*/ 114 w 229"/>
                  <a:gd name="T39" fmla="*/ 190 h 316"/>
                  <a:gd name="T40" fmla="*/ 115 w 229"/>
                  <a:gd name="T41" fmla="*/ 196 h 316"/>
                  <a:gd name="T42" fmla="*/ 115 w 229"/>
                  <a:gd name="T43" fmla="*/ 219 h 316"/>
                  <a:gd name="T44" fmla="*/ 109 w 229"/>
                  <a:gd name="T45" fmla="*/ 226 h 316"/>
                  <a:gd name="T46" fmla="*/ 89 w 229"/>
                  <a:gd name="T47" fmla="*/ 246 h 316"/>
                  <a:gd name="T48" fmla="*/ 95 w 229"/>
                  <a:gd name="T49" fmla="*/ 260 h 316"/>
                  <a:gd name="T50" fmla="*/ 113 w 229"/>
                  <a:gd name="T51" fmla="*/ 259 h 316"/>
                  <a:gd name="T52" fmla="*/ 148 w 229"/>
                  <a:gd name="T53" fmla="*/ 248 h 316"/>
                  <a:gd name="T54" fmla="*/ 170 w 229"/>
                  <a:gd name="T55" fmla="*/ 243 h 316"/>
                  <a:gd name="T56" fmla="*/ 187 w 229"/>
                  <a:gd name="T57" fmla="*/ 237 h 316"/>
                  <a:gd name="T58" fmla="*/ 212 w 229"/>
                  <a:gd name="T59" fmla="*/ 229 h 316"/>
                  <a:gd name="T60" fmla="*/ 220 w 229"/>
                  <a:gd name="T61" fmla="*/ 229 h 316"/>
                  <a:gd name="T62" fmla="*/ 227 w 229"/>
                  <a:gd name="T63" fmla="*/ 241 h 316"/>
                  <a:gd name="T64" fmla="*/ 214 w 229"/>
                  <a:gd name="T65" fmla="*/ 267 h 316"/>
                  <a:gd name="T66" fmla="*/ 203 w 229"/>
                  <a:gd name="T67" fmla="*/ 277 h 316"/>
                  <a:gd name="T68" fmla="*/ 174 w 229"/>
                  <a:gd name="T69" fmla="*/ 289 h 316"/>
                  <a:gd name="T70" fmla="*/ 140 w 229"/>
                  <a:gd name="T71" fmla="*/ 298 h 316"/>
                  <a:gd name="T72" fmla="*/ 127 w 229"/>
                  <a:gd name="T73" fmla="*/ 298 h 316"/>
                  <a:gd name="T74" fmla="*/ 116 w 229"/>
                  <a:gd name="T75" fmla="*/ 301 h 316"/>
                  <a:gd name="T76" fmla="*/ 55 w 229"/>
                  <a:gd name="T77" fmla="*/ 304 h 316"/>
                  <a:gd name="T78" fmla="*/ 44 w 229"/>
                  <a:gd name="T79" fmla="*/ 292 h 316"/>
                  <a:gd name="T80" fmla="*/ 27 w 229"/>
                  <a:gd name="T81" fmla="*/ 257 h 316"/>
                  <a:gd name="T82" fmla="*/ 25 w 229"/>
                  <a:gd name="T83" fmla="*/ 252 h 316"/>
                  <a:gd name="T84" fmla="*/ 18 w 229"/>
                  <a:gd name="T85" fmla="*/ 217 h 316"/>
                  <a:gd name="T86" fmla="*/ 18 w 229"/>
                  <a:gd name="T87" fmla="*/ 210 h 316"/>
                  <a:gd name="T88" fmla="*/ 1 w 229"/>
                  <a:gd name="T89" fmla="*/ 140 h 316"/>
                  <a:gd name="T90" fmla="*/ 0 w 229"/>
                  <a:gd name="T91" fmla="*/ 134 h 316"/>
                  <a:gd name="T92" fmla="*/ 18 w 229"/>
                  <a:gd name="T93" fmla="*/ 50 h 316"/>
                  <a:gd name="T94" fmla="*/ 32 w 229"/>
                  <a:gd name="T95" fmla="*/ 4 h 316"/>
                  <a:gd name="T96" fmla="*/ 34 w 229"/>
                  <a:gd name="T9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316">
                    <a:moveTo>
                      <a:pt x="34" y="0"/>
                    </a:moveTo>
                    <a:cubicBezTo>
                      <a:pt x="35" y="1"/>
                      <a:pt x="36" y="2"/>
                      <a:pt x="37" y="2"/>
                    </a:cubicBezTo>
                    <a:cubicBezTo>
                      <a:pt x="48" y="12"/>
                      <a:pt x="58" y="22"/>
                      <a:pt x="69" y="32"/>
                    </a:cubicBezTo>
                    <a:cubicBezTo>
                      <a:pt x="71" y="34"/>
                      <a:pt x="72" y="36"/>
                      <a:pt x="73" y="38"/>
                    </a:cubicBezTo>
                    <a:cubicBezTo>
                      <a:pt x="86" y="63"/>
                      <a:pt x="94" y="89"/>
                      <a:pt x="99" y="117"/>
                    </a:cubicBezTo>
                    <a:cubicBezTo>
                      <a:pt x="99" y="120"/>
                      <a:pt x="100" y="124"/>
                      <a:pt x="101" y="128"/>
                    </a:cubicBezTo>
                    <a:cubicBezTo>
                      <a:pt x="103" y="133"/>
                      <a:pt x="107" y="134"/>
                      <a:pt x="112" y="132"/>
                    </a:cubicBezTo>
                    <a:cubicBezTo>
                      <a:pt x="115" y="130"/>
                      <a:pt x="117" y="129"/>
                      <a:pt x="120" y="127"/>
                    </a:cubicBezTo>
                    <a:cubicBezTo>
                      <a:pt x="128" y="121"/>
                      <a:pt x="136" y="115"/>
                      <a:pt x="145" y="109"/>
                    </a:cubicBezTo>
                    <a:cubicBezTo>
                      <a:pt x="147" y="108"/>
                      <a:pt x="148" y="106"/>
                      <a:pt x="148" y="103"/>
                    </a:cubicBezTo>
                    <a:cubicBezTo>
                      <a:pt x="148" y="95"/>
                      <a:pt x="148" y="88"/>
                      <a:pt x="148" y="80"/>
                    </a:cubicBezTo>
                    <a:cubicBezTo>
                      <a:pt x="148" y="75"/>
                      <a:pt x="153" y="69"/>
                      <a:pt x="159" y="69"/>
                    </a:cubicBezTo>
                    <a:cubicBezTo>
                      <a:pt x="160" y="69"/>
                      <a:pt x="162" y="70"/>
                      <a:pt x="162" y="71"/>
                    </a:cubicBezTo>
                    <a:cubicBezTo>
                      <a:pt x="163" y="72"/>
                      <a:pt x="164" y="73"/>
                      <a:pt x="164" y="75"/>
                    </a:cubicBezTo>
                    <a:cubicBezTo>
                      <a:pt x="164" y="79"/>
                      <a:pt x="167" y="83"/>
                      <a:pt x="171" y="86"/>
                    </a:cubicBezTo>
                    <a:cubicBezTo>
                      <a:pt x="181" y="94"/>
                      <a:pt x="192" y="100"/>
                      <a:pt x="204" y="104"/>
                    </a:cubicBezTo>
                    <a:cubicBezTo>
                      <a:pt x="208" y="106"/>
                      <a:pt x="209" y="108"/>
                      <a:pt x="209" y="112"/>
                    </a:cubicBezTo>
                    <a:cubicBezTo>
                      <a:pt x="210" y="140"/>
                      <a:pt x="196" y="160"/>
                      <a:pt x="169" y="170"/>
                    </a:cubicBezTo>
                    <a:cubicBezTo>
                      <a:pt x="156" y="175"/>
                      <a:pt x="142" y="177"/>
                      <a:pt x="128" y="175"/>
                    </a:cubicBezTo>
                    <a:cubicBezTo>
                      <a:pt x="119" y="173"/>
                      <a:pt x="112" y="182"/>
                      <a:pt x="114" y="190"/>
                    </a:cubicBezTo>
                    <a:cubicBezTo>
                      <a:pt x="114" y="192"/>
                      <a:pt x="115" y="194"/>
                      <a:pt x="115" y="196"/>
                    </a:cubicBezTo>
                    <a:cubicBezTo>
                      <a:pt x="118" y="203"/>
                      <a:pt x="118" y="211"/>
                      <a:pt x="115" y="219"/>
                    </a:cubicBezTo>
                    <a:cubicBezTo>
                      <a:pt x="114" y="222"/>
                      <a:pt x="112" y="224"/>
                      <a:pt x="109" y="226"/>
                    </a:cubicBezTo>
                    <a:cubicBezTo>
                      <a:pt x="101" y="231"/>
                      <a:pt x="95" y="238"/>
                      <a:pt x="89" y="246"/>
                    </a:cubicBezTo>
                    <a:cubicBezTo>
                      <a:pt x="84" y="254"/>
                      <a:pt x="85" y="258"/>
                      <a:pt x="95" y="260"/>
                    </a:cubicBezTo>
                    <a:cubicBezTo>
                      <a:pt x="101" y="261"/>
                      <a:pt x="107" y="261"/>
                      <a:pt x="113" y="259"/>
                    </a:cubicBezTo>
                    <a:cubicBezTo>
                      <a:pt x="125" y="256"/>
                      <a:pt x="137" y="252"/>
                      <a:pt x="148" y="248"/>
                    </a:cubicBezTo>
                    <a:cubicBezTo>
                      <a:pt x="155" y="245"/>
                      <a:pt x="162" y="243"/>
                      <a:pt x="170" y="243"/>
                    </a:cubicBezTo>
                    <a:cubicBezTo>
                      <a:pt x="176" y="242"/>
                      <a:pt x="182" y="240"/>
                      <a:pt x="187" y="237"/>
                    </a:cubicBezTo>
                    <a:cubicBezTo>
                      <a:pt x="195" y="234"/>
                      <a:pt x="203" y="230"/>
                      <a:pt x="212" y="229"/>
                    </a:cubicBezTo>
                    <a:cubicBezTo>
                      <a:pt x="214" y="229"/>
                      <a:pt x="217" y="229"/>
                      <a:pt x="220" y="229"/>
                    </a:cubicBezTo>
                    <a:cubicBezTo>
                      <a:pt x="226" y="230"/>
                      <a:pt x="229" y="236"/>
                      <a:pt x="227" y="241"/>
                    </a:cubicBezTo>
                    <a:cubicBezTo>
                      <a:pt x="223" y="250"/>
                      <a:pt x="218" y="259"/>
                      <a:pt x="214" y="267"/>
                    </a:cubicBezTo>
                    <a:cubicBezTo>
                      <a:pt x="211" y="271"/>
                      <a:pt x="207" y="274"/>
                      <a:pt x="203" y="277"/>
                    </a:cubicBezTo>
                    <a:cubicBezTo>
                      <a:pt x="194" y="282"/>
                      <a:pt x="184" y="286"/>
                      <a:pt x="174" y="289"/>
                    </a:cubicBezTo>
                    <a:cubicBezTo>
                      <a:pt x="163" y="292"/>
                      <a:pt x="151" y="295"/>
                      <a:pt x="140" y="298"/>
                    </a:cubicBezTo>
                    <a:cubicBezTo>
                      <a:pt x="136" y="299"/>
                      <a:pt x="131" y="298"/>
                      <a:pt x="127" y="298"/>
                    </a:cubicBezTo>
                    <a:cubicBezTo>
                      <a:pt x="122" y="298"/>
                      <a:pt x="119" y="299"/>
                      <a:pt x="116" y="301"/>
                    </a:cubicBezTo>
                    <a:cubicBezTo>
                      <a:pt x="97" y="315"/>
                      <a:pt x="74" y="316"/>
                      <a:pt x="55" y="304"/>
                    </a:cubicBezTo>
                    <a:cubicBezTo>
                      <a:pt x="51" y="301"/>
                      <a:pt x="47" y="297"/>
                      <a:pt x="44" y="292"/>
                    </a:cubicBezTo>
                    <a:cubicBezTo>
                      <a:pt x="37" y="281"/>
                      <a:pt x="32" y="269"/>
                      <a:pt x="27" y="257"/>
                    </a:cubicBezTo>
                    <a:cubicBezTo>
                      <a:pt x="26" y="255"/>
                      <a:pt x="26" y="254"/>
                      <a:pt x="25" y="252"/>
                    </a:cubicBezTo>
                    <a:cubicBezTo>
                      <a:pt x="20" y="241"/>
                      <a:pt x="17" y="230"/>
                      <a:pt x="18" y="217"/>
                    </a:cubicBezTo>
                    <a:cubicBezTo>
                      <a:pt x="19" y="215"/>
                      <a:pt x="18" y="213"/>
                      <a:pt x="18" y="210"/>
                    </a:cubicBezTo>
                    <a:cubicBezTo>
                      <a:pt x="12" y="187"/>
                      <a:pt x="6" y="163"/>
                      <a:pt x="1" y="140"/>
                    </a:cubicBezTo>
                    <a:cubicBezTo>
                      <a:pt x="0" y="138"/>
                      <a:pt x="0" y="136"/>
                      <a:pt x="0" y="134"/>
                    </a:cubicBezTo>
                    <a:cubicBezTo>
                      <a:pt x="6" y="106"/>
                      <a:pt x="12" y="78"/>
                      <a:pt x="18" y="50"/>
                    </a:cubicBezTo>
                    <a:cubicBezTo>
                      <a:pt x="22" y="35"/>
                      <a:pt x="26" y="19"/>
                      <a:pt x="32" y="4"/>
                    </a:cubicBezTo>
                    <a:cubicBezTo>
                      <a:pt x="33" y="2"/>
                      <a:pt x="33" y="1"/>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2" name="Freeform 13">
                <a:extLst>
                  <a:ext uri="{FF2B5EF4-FFF2-40B4-BE49-F238E27FC236}">
                    <a16:creationId xmlns:a16="http://schemas.microsoft.com/office/drawing/2014/main" id="{E842F311-7DA4-44B7-A236-43EEB282428F}"/>
                  </a:ext>
                </a:extLst>
              </p:cNvPr>
              <p:cNvSpPr>
                <a:spLocks/>
              </p:cNvSpPr>
              <p:nvPr/>
            </p:nvSpPr>
            <p:spPr bwMode="auto">
              <a:xfrm>
                <a:off x="6355912" y="2792272"/>
                <a:ext cx="772117" cy="855416"/>
              </a:xfrm>
              <a:custGeom>
                <a:avLst/>
                <a:gdLst>
                  <a:gd name="T0" fmla="*/ 194 w 271"/>
                  <a:gd name="T1" fmla="*/ 98 h 300"/>
                  <a:gd name="T2" fmla="*/ 236 w 271"/>
                  <a:gd name="T3" fmla="*/ 96 h 300"/>
                  <a:gd name="T4" fmla="*/ 237 w 271"/>
                  <a:gd name="T5" fmla="*/ 111 h 300"/>
                  <a:gd name="T6" fmla="*/ 175 w 271"/>
                  <a:gd name="T7" fmla="*/ 150 h 300"/>
                  <a:gd name="T8" fmla="*/ 169 w 271"/>
                  <a:gd name="T9" fmla="*/ 195 h 300"/>
                  <a:gd name="T10" fmla="*/ 177 w 271"/>
                  <a:gd name="T11" fmla="*/ 299 h 300"/>
                  <a:gd name="T12" fmla="*/ 159 w 271"/>
                  <a:gd name="T13" fmla="*/ 285 h 300"/>
                  <a:gd name="T14" fmla="*/ 150 w 271"/>
                  <a:gd name="T15" fmla="*/ 266 h 300"/>
                  <a:gd name="T16" fmla="*/ 133 w 271"/>
                  <a:gd name="T17" fmla="*/ 260 h 300"/>
                  <a:gd name="T18" fmla="*/ 132 w 271"/>
                  <a:gd name="T19" fmla="*/ 243 h 300"/>
                  <a:gd name="T20" fmla="*/ 149 w 271"/>
                  <a:gd name="T21" fmla="*/ 232 h 300"/>
                  <a:gd name="T22" fmla="*/ 139 w 271"/>
                  <a:gd name="T23" fmla="*/ 197 h 300"/>
                  <a:gd name="T24" fmla="*/ 117 w 271"/>
                  <a:gd name="T25" fmla="*/ 216 h 300"/>
                  <a:gd name="T26" fmla="*/ 101 w 271"/>
                  <a:gd name="T27" fmla="*/ 235 h 300"/>
                  <a:gd name="T28" fmla="*/ 26 w 271"/>
                  <a:gd name="T29" fmla="*/ 293 h 300"/>
                  <a:gd name="T30" fmla="*/ 0 w 271"/>
                  <a:gd name="T31" fmla="*/ 243 h 300"/>
                  <a:gd name="T32" fmla="*/ 9 w 271"/>
                  <a:gd name="T33" fmla="*/ 237 h 300"/>
                  <a:gd name="T34" fmla="*/ 32 w 271"/>
                  <a:gd name="T35" fmla="*/ 234 h 300"/>
                  <a:gd name="T36" fmla="*/ 59 w 271"/>
                  <a:gd name="T37" fmla="*/ 219 h 300"/>
                  <a:gd name="T38" fmla="*/ 116 w 271"/>
                  <a:gd name="T39" fmla="*/ 185 h 300"/>
                  <a:gd name="T40" fmla="*/ 145 w 271"/>
                  <a:gd name="T41" fmla="*/ 155 h 300"/>
                  <a:gd name="T42" fmla="*/ 133 w 271"/>
                  <a:gd name="T43" fmla="*/ 142 h 300"/>
                  <a:gd name="T44" fmla="*/ 145 w 271"/>
                  <a:gd name="T45" fmla="*/ 112 h 300"/>
                  <a:gd name="T46" fmla="*/ 143 w 271"/>
                  <a:gd name="T47" fmla="*/ 104 h 300"/>
                  <a:gd name="T48" fmla="*/ 124 w 271"/>
                  <a:gd name="T49" fmla="*/ 108 h 300"/>
                  <a:gd name="T50" fmla="*/ 121 w 271"/>
                  <a:gd name="T51" fmla="*/ 140 h 300"/>
                  <a:gd name="T52" fmla="*/ 87 w 271"/>
                  <a:gd name="T53" fmla="*/ 188 h 300"/>
                  <a:gd name="T54" fmla="*/ 73 w 271"/>
                  <a:gd name="T55" fmla="*/ 176 h 300"/>
                  <a:gd name="T56" fmla="*/ 67 w 271"/>
                  <a:gd name="T57" fmla="*/ 159 h 300"/>
                  <a:gd name="T58" fmla="*/ 66 w 271"/>
                  <a:gd name="T59" fmla="*/ 63 h 300"/>
                  <a:gd name="T60" fmla="*/ 72 w 271"/>
                  <a:gd name="T61" fmla="*/ 47 h 300"/>
                  <a:gd name="T62" fmla="*/ 88 w 271"/>
                  <a:gd name="T63" fmla="*/ 55 h 300"/>
                  <a:gd name="T64" fmla="*/ 109 w 271"/>
                  <a:gd name="T65" fmla="*/ 63 h 300"/>
                  <a:gd name="T66" fmla="*/ 160 w 271"/>
                  <a:gd name="T67" fmla="*/ 28 h 300"/>
                  <a:gd name="T68" fmla="*/ 187 w 271"/>
                  <a:gd name="T69" fmla="*/ 16 h 300"/>
                  <a:gd name="T70" fmla="*/ 258 w 271"/>
                  <a:gd name="T71" fmla="*/ 4 h 300"/>
                  <a:gd name="T72" fmla="*/ 271 w 271"/>
                  <a:gd name="T73" fmla="*/ 16 h 300"/>
                  <a:gd name="T74" fmla="*/ 248 w 271"/>
                  <a:gd name="T75" fmla="*/ 37 h 300"/>
                  <a:gd name="T76" fmla="*/ 215 w 271"/>
                  <a:gd name="T77" fmla="*/ 67 h 300"/>
                  <a:gd name="T78" fmla="*/ 186 w 271"/>
                  <a:gd name="T79" fmla="*/ 9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300">
                    <a:moveTo>
                      <a:pt x="185" y="102"/>
                    </a:moveTo>
                    <a:cubicBezTo>
                      <a:pt x="188" y="101"/>
                      <a:pt x="191" y="99"/>
                      <a:pt x="194" y="98"/>
                    </a:cubicBezTo>
                    <a:cubicBezTo>
                      <a:pt x="200" y="94"/>
                      <a:pt x="206" y="91"/>
                      <a:pt x="213" y="90"/>
                    </a:cubicBezTo>
                    <a:cubicBezTo>
                      <a:pt x="221" y="89"/>
                      <a:pt x="229" y="92"/>
                      <a:pt x="236" y="96"/>
                    </a:cubicBezTo>
                    <a:cubicBezTo>
                      <a:pt x="237" y="97"/>
                      <a:pt x="238" y="98"/>
                      <a:pt x="239" y="99"/>
                    </a:cubicBezTo>
                    <a:cubicBezTo>
                      <a:pt x="242" y="103"/>
                      <a:pt x="242" y="108"/>
                      <a:pt x="237" y="111"/>
                    </a:cubicBezTo>
                    <a:cubicBezTo>
                      <a:pt x="220" y="127"/>
                      <a:pt x="200" y="139"/>
                      <a:pt x="179" y="148"/>
                    </a:cubicBezTo>
                    <a:cubicBezTo>
                      <a:pt x="178" y="149"/>
                      <a:pt x="176" y="149"/>
                      <a:pt x="175" y="150"/>
                    </a:cubicBezTo>
                    <a:cubicBezTo>
                      <a:pt x="167" y="153"/>
                      <a:pt x="164" y="159"/>
                      <a:pt x="163" y="168"/>
                    </a:cubicBezTo>
                    <a:cubicBezTo>
                      <a:pt x="163" y="177"/>
                      <a:pt x="165" y="187"/>
                      <a:pt x="169" y="195"/>
                    </a:cubicBezTo>
                    <a:cubicBezTo>
                      <a:pt x="182" y="226"/>
                      <a:pt x="186" y="259"/>
                      <a:pt x="185" y="292"/>
                    </a:cubicBezTo>
                    <a:cubicBezTo>
                      <a:pt x="185" y="298"/>
                      <a:pt x="183" y="300"/>
                      <a:pt x="177" y="299"/>
                    </a:cubicBezTo>
                    <a:cubicBezTo>
                      <a:pt x="171" y="299"/>
                      <a:pt x="165" y="297"/>
                      <a:pt x="161" y="292"/>
                    </a:cubicBezTo>
                    <a:cubicBezTo>
                      <a:pt x="159" y="290"/>
                      <a:pt x="159" y="287"/>
                      <a:pt x="159" y="285"/>
                    </a:cubicBezTo>
                    <a:cubicBezTo>
                      <a:pt x="159" y="284"/>
                      <a:pt x="159" y="282"/>
                      <a:pt x="159" y="281"/>
                    </a:cubicBezTo>
                    <a:cubicBezTo>
                      <a:pt x="159" y="274"/>
                      <a:pt x="156" y="269"/>
                      <a:pt x="150" y="266"/>
                    </a:cubicBezTo>
                    <a:cubicBezTo>
                      <a:pt x="146" y="263"/>
                      <a:pt x="141" y="262"/>
                      <a:pt x="136" y="260"/>
                    </a:cubicBezTo>
                    <a:cubicBezTo>
                      <a:pt x="135" y="260"/>
                      <a:pt x="134" y="260"/>
                      <a:pt x="133" y="260"/>
                    </a:cubicBezTo>
                    <a:cubicBezTo>
                      <a:pt x="129" y="258"/>
                      <a:pt x="126" y="255"/>
                      <a:pt x="126" y="252"/>
                    </a:cubicBezTo>
                    <a:cubicBezTo>
                      <a:pt x="125" y="248"/>
                      <a:pt x="128" y="244"/>
                      <a:pt x="132" y="243"/>
                    </a:cubicBezTo>
                    <a:cubicBezTo>
                      <a:pt x="134" y="242"/>
                      <a:pt x="136" y="242"/>
                      <a:pt x="138" y="242"/>
                    </a:cubicBezTo>
                    <a:cubicBezTo>
                      <a:pt x="144" y="241"/>
                      <a:pt x="147" y="238"/>
                      <a:pt x="149" y="232"/>
                    </a:cubicBezTo>
                    <a:cubicBezTo>
                      <a:pt x="153" y="220"/>
                      <a:pt x="151" y="208"/>
                      <a:pt x="144" y="197"/>
                    </a:cubicBezTo>
                    <a:cubicBezTo>
                      <a:pt x="142" y="195"/>
                      <a:pt x="141" y="195"/>
                      <a:pt x="139" y="197"/>
                    </a:cubicBezTo>
                    <a:cubicBezTo>
                      <a:pt x="138" y="197"/>
                      <a:pt x="137" y="198"/>
                      <a:pt x="136" y="199"/>
                    </a:cubicBezTo>
                    <a:cubicBezTo>
                      <a:pt x="129" y="205"/>
                      <a:pt x="123" y="210"/>
                      <a:pt x="117" y="216"/>
                    </a:cubicBezTo>
                    <a:cubicBezTo>
                      <a:pt x="112" y="220"/>
                      <a:pt x="108" y="225"/>
                      <a:pt x="105" y="231"/>
                    </a:cubicBezTo>
                    <a:cubicBezTo>
                      <a:pt x="104" y="232"/>
                      <a:pt x="103" y="233"/>
                      <a:pt x="101" y="235"/>
                    </a:cubicBezTo>
                    <a:cubicBezTo>
                      <a:pt x="84" y="253"/>
                      <a:pt x="66" y="270"/>
                      <a:pt x="48" y="288"/>
                    </a:cubicBezTo>
                    <a:cubicBezTo>
                      <a:pt x="41" y="296"/>
                      <a:pt x="35" y="297"/>
                      <a:pt x="26" y="293"/>
                    </a:cubicBezTo>
                    <a:cubicBezTo>
                      <a:pt x="20" y="291"/>
                      <a:pt x="16" y="287"/>
                      <a:pt x="13" y="282"/>
                    </a:cubicBezTo>
                    <a:cubicBezTo>
                      <a:pt x="4" y="271"/>
                      <a:pt x="1" y="257"/>
                      <a:pt x="0" y="243"/>
                    </a:cubicBezTo>
                    <a:cubicBezTo>
                      <a:pt x="0" y="240"/>
                      <a:pt x="1" y="239"/>
                      <a:pt x="3" y="239"/>
                    </a:cubicBezTo>
                    <a:cubicBezTo>
                      <a:pt x="5" y="238"/>
                      <a:pt x="7" y="237"/>
                      <a:pt x="9" y="237"/>
                    </a:cubicBezTo>
                    <a:cubicBezTo>
                      <a:pt x="13" y="235"/>
                      <a:pt x="16" y="235"/>
                      <a:pt x="20" y="237"/>
                    </a:cubicBezTo>
                    <a:cubicBezTo>
                      <a:pt x="24" y="239"/>
                      <a:pt x="28" y="238"/>
                      <a:pt x="32" y="234"/>
                    </a:cubicBezTo>
                    <a:cubicBezTo>
                      <a:pt x="34" y="233"/>
                      <a:pt x="37" y="231"/>
                      <a:pt x="39" y="230"/>
                    </a:cubicBezTo>
                    <a:cubicBezTo>
                      <a:pt x="46" y="226"/>
                      <a:pt x="52" y="222"/>
                      <a:pt x="59" y="219"/>
                    </a:cubicBezTo>
                    <a:cubicBezTo>
                      <a:pt x="60" y="218"/>
                      <a:pt x="62" y="217"/>
                      <a:pt x="63" y="216"/>
                    </a:cubicBezTo>
                    <a:cubicBezTo>
                      <a:pt x="81" y="206"/>
                      <a:pt x="98" y="195"/>
                      <a:pt x="116" y="185"/>
                    </a:cubicBezTo>
                    <a:cubicBezTo>
                      <a:pt x="122" y="181"/>
                      <a:pt x="128" y="177"/>
                      <a:pt x="134" y="172"/>
                    </a:cubicBezTo>
                    <a:cubicBezTo>
                      <a:pt x="139" y="168"/>
                      <a:pt x="143" y="163"/>
                      <a:pt x="145" y="155"/>
                    </a:cubicBezTo>
                    <a:cubicBezTo>
                      <a:pt x="143" y="155"/>
                      <a:pt x="142" y="154"/>
                      <a:pt x="140" y="154"/>
                    </a:cubicBezTo>
                    <a:cubicBezTo>
                      <a:pt x="134" y="152"/>
                      <a:pt x="132" y="148"/>
                      <a:pt x="133" y="142"/>
                    </a:cubicBezTo>
                    <a:cubicBezTo>
                      <a:pt x="134" y="140"/>
                      <a:pt x="135" y="137"/>
                      <a:pt x="136" y="135"/>
                    </a:cubicBezTo>
                    <a:cubicBezTo>
                      <a:pt x="139" y="127"/>
                      <a:pt x="142" y="119"/>
                      <a:pt x="145" y="112"/>
                    </a:cubicBezTo>
                    <a:cubicBezTo>
                      <a:pt x="145" y="111"/>
                      <a:pt x="146" y="110"/>
                      <a:pt x="146" y="109"/>
                    </a:cubicBezTo>
                    <a:cubicBezTo>
                      <a:pt x="147" y="105"/>
                      <a:pt x="146" y="104"/>
                      <a:pt x="143" y="104"/>
                    </a:cubicBezTo>
                    <a:cubicBezTo>
                      <a:pt x="140" y="104"/>
                      <a:pt x="138" y="104"/>
                      <a:pt x="135" y="105"/>
                    </a:cubicBezTo>
                    <a:cubicBezTo>
                      <a:pt x="132" y="106"/>
                      <a:pt x="128" y="107"/>
                      <a:pt x="124" y="108"/>
                    </a:cubicBezTo>
                    <a:cubicBezTo>
                      <a:pt x="122" y="109"/>
                      <a:pt x="121" y="111"/>
                      <a:pt x="121" y="113"/>
                    </a:cubicBezTo>
                    <a:cubicBezTo>
                      <a:pt x="121" y="122"/>
                      <a:pt x="121" y="131"/>
                      <a:pt x="121" y="140"/>
                    </a:cubicBezTo>
                    <a:cubicBezTo>
                      <a:pt x="121" y="142"/>
                      <a:pt x="120" y="144"/>
                      <a:pt x="119" y="146"/>
                    </a:cubicBezTo>
                    <a:cubicBezTo>
                      <a:pt x="108" y="160"/>
                      <a:pt x="98" y="174"/>
                      <a:pt x="87" y="188"/>
                    </a:cubicBezTo>
                    <a:cubicBezTo>
                      <a:pt x="87" y="189"/>
                      <a:pt x="86" y="189"/>
                      <a:pt x="86" y="190"/>
                    </a:cubicBezTo>
                    <a:cubicBezTo>
                      <a:pt x="81" y="185"/>
                      <a:pt x="77" y="181"/>
                      <a:pt x="73" y="176"/>
                    </a:cubicBezTo>
                    <a:cubicBezTo>
                      <a:pt x="70" y="173"/>
                      <a:pt x="69" y="170"/>
                      <a:pt x="69" y="166"/>
                    </a:cubicBezTo>
                    <a:cubicBezTo>
                      <a:pt x="68" y="164"/>
                      <a:pt x="68" y="161"/>
                      <a:pt x="67" y="159"/>
                    </a:cubicBezTo>
                    <a:cubicBezTo>
                      <a:pt x="58" y="138"/>
                      <a:pt x="57" y="117"/>
                      <a:pt x="63" y="95"/>
                    </a:cubicBezTo>
                    <a:cubicBezTo>
                      <a:pt x="67" y="84"/>
                      <a:pt x="67" y="74"/>
                      <a:pt x="66" y="63"/>
                    </a:cubicBezTo>
                    <a:cubicBezTo>
                      <a:pt x="66" y="60"/>
                      <a:pt x="66" y="57"/>
                      <a:pt x="66" y="54"/>
                    </a:cubicBezTo>
                    <a:cubicBezTo>
                      <a:pt x="66" y="50"/>
                      <a:pt x="68" y="47"/>
                      <a:pt x="72" y="47"/>
                    </a:cubicBezTo>
                    <a:cubicBezTo>
                      <a:pt x="75" y="46"/>
                      <a:pt x="78" y="47"/>
                      <a:pt x="80" y="48"/>
                    </a:cubicBezTo>
                    <a:cubicBezTo>
                      <a:pt x="83" y="50"/>
                      <a:pt x="85" y="52"/>
                      <a:pt x="88" y="55"/>
                    </a:cubicBezTo>
                    <a:cubicBezTo>
                      <a:pt x="90" y="57"/>
                      <a:pt x="91" y="59"/>
                      <a:pt x="93" y="61"/>
                    </a:cubicBezTo>
                    <a:cubicBezTo>
                      <a:pt x="99" y="66"/>
                      <a:pt x="103" y="67"/>
                      <a:pt x="109" y="63"/>
                    </a:cubicBezTo>
                    <a:cubicBezTo>
                      <a:pt x="117" y="58"/>
                      <a:pt x="125" y="53"/>
                      <a:pt x="133" y="48"/>
                    </a:cubicBezTo>
                    <a:cubicBezTo>
                      <a:pt x="142" y="41"/>
                      <a:pt x="151" y="35"/>
                      <a:pt x="160" y="28"/>
                    </a:cubicBezTo>
                    <a:cubicBezTo>
                      <a:pt x="163" y="25"/>
                      <a:pt x="167" y="24"/>
                      <a:pt x="171" y="23"/>
                    </a:cubicBezTo>
                    <a:cubicBezTo>
                      <a:pt x="177" y="23"/>
                      <a:pt x="182" y="20"/>
                      <a:pt x="187" y="16"/>
                    </a:cubicBezTo>
                    <a:cubicBezTo>
                      <a:pt x="196" y="6"/>
                      <a:pt x="208" y="2"/>
                      <a:pt x="221" y="1"/>
                    </a:cubicBezTo>
                    <a:cubicBezTo>
                      <a:pt x="233" y="0"/>
                      <a:pt x="246" y="0"/>
                      <a:pt x="258" y="4"/>
                    </a:cubicBezTo>
                    <a:cubicBezTo>
                      <a:pt x="261" y="5"/>
                      <a:pt x="264" y="7"/>
                      <a:pt x="267" y="9"/>
                    </a:cubicBezTo>
                    <a:cubicBezTo>
                      <a:pt x="270" y="10"/>
                      <a:pt x="271" y="13"/>
                      <a:pt x="271" y="16"/>
                    </a:cubicBezTo>
                    <a:cubicBezTo>
                      <a:pt x="271" y="18"/>
                      <a:pt x="271" y="19"/>
                      <a:pt x="269" y="21"/>
                    </a:cubicBezTo>
                    <a:cubicBezTo>
                      <a:pt x="262" y="26"/>
                      <a:pt x="255" y="31"/>
                      <a:pt x="248" y="37"/>
                    </a:cubicBezTo>
                    <a:cubicBezTo>
                      <a:pt x="240" y="43"/>
                      <a:pt x="232" y="50"/>
                      <a:pt x="226" y="58"/>
                    </a:cubicBezTo>
                    <a:cubicBezTo>
                      <a:pt x="223" y="62"/>
                      <a:pt x="219" y="65"/>
                      <a:pt x="215" y="67"/>
                    </a:cubicBezTo>
                    <a:cubicBezTo>
                      <a:pt x="213" y="68"/>
                      <a:pt x="212" y="69"/>
                      <a:pt x="211" y="70"/>
                    </a:cubicBezTo>
                    <a:cubicBezTo>
                      <a:pt x="202" y="79"/>
                      <a:pt x="194" y="87"/>
                      <a:pt x="186" y="95"/>
                    </a:cubicBezTo>
                    <a:cubicBezTo>
                      <a:pt x="184" y="97"/>
                      <a:pt x="183" y="99"/>
                      <a:pt x="1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3" name="Freeform 14">
                <a:extLst>
                  <a:ext uri="{FF2B5EF4-FFF2-40B4-BE49-F238E27FC236}">
                    <a16:creationId xmlns:a16="http://schemas.microsoft.com/office/drawing/2014/main" id="{170B97E9-7C5C-402F-9D53-9AA87182C27F}"/>
                  </a:ext>
                </a:extLst>
              </p:cNvPr>
              <p:cNvSpPr>
                <a:spLocks/>
              </p:cNvSpPr>
              <p:nvPr/>
            </p:nvSpPr>
            <p:spPr bwMode="auto">
              <a:xfrm>
                <a:off x="9143222" y="3099837"/>
                <a:ext cx="797747" cy="506201"/>
              </a:xfrm>
              <a:custGeom>
                <a:avLst/>
                <a:gdLst>
                  <a:gd name="T0" fmla="*/ 16 w 280"/>
                  <a:gd name="T1" fmla="*/ 133 h 178"/>
                  <a:gd name="T2" fmla="*/ 14 w 280"/>
                  <a:gd name="T3" fmla="*/ 124 h 178"/>
                  <a:gd name="T4" fmla="*/ 2 w 280"/>
                  <a:gd name="T5" fmla="*/ 103 h 178"/>
                  <a:gd name="T6" fmla="*/ 6 w 280"/>
                  <a:gd name="T7" fmla="*/ 81 h 178"/>
                  <a:gd name="T8" fmla="*/ 16 w 280"/>
                  <a:gd name="T9" fmla="*/ 77 h 178"/>
                  <a:gd name="T10" fmla="*/ 22 w 280"/>
                  <a:gd name="T11" fmla="*/ 77 h 178"/>
                  <a:gd name="T12" fmla="*/ 40 w 280"/>
                  <a:gd name="T13" fmla="*/ 71 h 178"/>
                  <a:gd name="T14" fmla="*/ 54 w 280"/>
                  <a:gd name="T15" fmla="*/ 64 h 178"/>
                  <a:gd name="T16" fmla="*/ 63 w 280"/>
                  <a:gd name="T17" fmla="*/ 61 h 178"/>
                  <a:gd name="T18" fmla="*/ 144 w 280"/>
                  <a:gd name="T19" fmla="*/ 25 h 178"/>
                  <a:gd name="T20" fmla="*/ 169 w 280"/>
                  <a:gd name="T21" fmla="*/ 16 h 178"/>
                  <a:gd name="T22" fmla="*/ 186 w 280"/>
                  <a:gd name="T23" fmla="*/ 13 h 178"/>
                  <a:gd name="T24" fmla="*/ 209 w 280"/>
                  <a:gd name="T25" fmla="*/ 9 h 178"/>
                  <a:gd name="T26" fmla="*/ 224 w 280"/>
                  <a:gd name="T27" fmla="*/ 3 h 178"/>
                  <a:gd name="T28" fmla="*/ 233 w 280"/>
                  <a:gd name="T29" fmla="*/ 0 h 178"/>
                  <a:gd name="T30" fmla="*/ 265 w 280"/>
                  <a:gd name="T31" fmla="*/ 5 h 178"/>
                  <a:gd name="T32" fmla="*/ 274 w 280"/>
                  <a:gd name="T33" fmla="*/ 29 h 178"/>
                  <a:gd name="T34" fmla="*/ 256 w 280"/>
                  <a:gd name="T35" fmla="*/ 50 h 178"/>
                  <a:gd name="T36" fmla="*/ 245 w 280"/>
                  <a:gd name="T37" fmla="*/ 53 h 178"/>
                  <a:gd name="T38" fmla="*/ 220 w 280"/>
                  <a:gd name="T39" fmla="*/ 56 h 178"/>
                  <a:gd name="T40" fmla="*/ 213 w 280"/>
                  <a:gd name="T41" fmla="*/ 58 h 178"/>
                  <a:gd name="T42" fmla="*/ 208 w 280"/>
                  <a:gd name="T43" fmla="*/ 67 h 178"/>
                  <a:gd name="T44" fmla="*/ 210 w 280"/>
                  <a:gd name="T45" fmla="*/ 76 h 178"/>
                  <a:gd name="T46" fmla="*/ 218 w 280"/>
                  <a:gd name="T47" fmla="*/ 92 h 178"/>
                  <a:gd name="T48" fmla="*/ 224 w 280"/>
                  <a:gd name="T49" fmla="*/ 115 h 178"/>
                  <a:gd name="T50" fmla="*/ 220 w 280"/>
                  <a:gd name="T51" fmla="*/ 146 h 178"/>
                  <a:gd name="T52" fmla="*/ 197 w 280"/>
                  <a:gd name="T53" fmla="*/ 163 h 178"/>
                  <a:gd name="T54" fmla="*/ 189 w 280"/>
                  <a:gd name="T55" fmla="*/ 163 h 178"/>
                  <a:gd name="T56" fmla="*/ 181 w 280"/>
                  <a:gd name="T57" fmla="*/ 167 h 178"/>
                  <a:gd name="T58" fmla="*/ 178 w 280"/>
                  <a:gd name="T59" fmla="*/ 170 h 178"/>
                  <a:gd name="T60" fmla="*/ 156 w 280"/>
                  <a:gd name="T61" fmla="*/ 175 h 178"/>
                  <a:gd name="T62" fmla="*/ 140 w 280"/>
                  <a:gd name="T63" fmla="*/ 166 h 178"/>
                  <a:gd name="T64" fmla="*/ 126 w 280"/>
                  <a:gd name="T65" fmla="*/ 162 h 178"/>
                  <a:gd name="T66" fmla="*/ 119 w 280"/>
                  <a:gd name="T67" fmla="*/ 160 h 178"/>
                  <a:gd name="T68" fmla="*/ 113 w 280"/>
                  <a:gd name="T69" fmla="*/ 150 h 178"/>
                  <a:gd name="T70" fmla="*/ 115 w 280"/>
                  <a:gd name="T71" fmla="*/ 147 h 178"/>
                  <a:gd name="T72" fmla="*/ 122 w 280"/>
                  <a:gd name="T73" fmla="*/ 147 h 178"/>
                  <a:gd name="T74" fmla="*/ 166 w 280"/>
                  <a:gd name="T75" fmla="*/ 141 h 178"/>
                  <a:gd name="T76" fmla="*/ 185 w 280"/>
                  <a:gd name="T77" fmla="*/ 129 h 178"/>
                  <a:gd name="T78" fmla="*/ 188 w 280"/>
                  <a:gd name="T79" fmla="*/ 120 h 178"/>
                  <a:gd name="T80" fmla="*/ 185 w 280"/>
                  <a:gd name="T81" fmla="*/ 92 h 178"/>
                  <a:gd name="T82" fmla="*/ 184 w 280"/>
                  <a:gd name="T83" fmla="*/ 77 h 178"/>
                  <a:gd name="T84" fmla="*/ 179 w 280"/>
                  <a:gd name="T85" fmla="*/ 71 h 178"/>
                  <a:gd name="T86" fmla="*/ 163 w 280"/>
                  <a:gd name="T87" fmla="*/ 75 h 178"/>
                  <a:gd name="T88" fmla="*/ 158 w 280"/>
                  <a:gd name="T89" fmla="*/ 79 h 178"/>
                  <a:gd name="T90" fmla="*/ 145 w 280"/>
                  <a:gd name="T91" fmla="*/ 82 h 178"/>
                  <a:gd name="T92" fmla="*/ 116 w 280"/>
                  <a:gd name="T93" fmla="*/ 91 h 178"/>
                  <a:gd name="T94" fmla="*/ 80 w 280"/>
                  <a:gd name="T95" fmla="*/ 118 h 178"/>
                  <a:gd name="T96" fmla="*/ 52 w 280"/>
                  <a:gd name="T97" fmla="*/ 135 h 178"/>
                  <a:gd name="T98" fmla="*/ 22 w 280"/>
                  <a:gd name="T99" fmla="*/ 136 h 178"/>
                  <a:gd name="T100" fmla="*/ 18 w 280"/>
                  <a:gd name="T101" fmla="*/ 134 h 178"/>
                  <a:gd name="T102" fmla="*/ 16 w 280"/>
                  <a:gd name="T103"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0" h="178">
                    <a:moveTo>
                      <a:pt x="16" y="133"/>
                    </a:moveTo>
                    <a:cubicBezTo>
                      <a:pt x="18" y="129"/>
                      <a:pt x="16" y="127"/>
                      <a:pt x="14" y="124"/>
                    </a:cubicBezTo>
                    <a:cubicBezTo>
                      <a:pt x="9" y="118"/>
                      <a:pt x="5" y="111"/>
                      <a:pt x="2" y="103"/>
                    </a:cubicBezTo>
                    <a:cubicBezTo>
                      <a:pt x="0" y="95"/>
                      <a:pt x="1" y="88"/>
                      <a:pt x="6" y="81"/>
                    </a:cubicBezTo>
                    <a:cubicBezTo>
                      <a:pt x="9" y="78"/>
                      <a:pt x="12" y="76"/>
                      <a:pt x="16" y="77"/>
                    </a:cubicBezTo>
                    <a:cubicBezTo>
                      <a:pt x="18" y="77"/>
                      <a:pt x="20" y="76"/>
                      <a:pt x="22" y="77"/>
                    </a:cubicBezTo>
                    <a:cubicBezTo>
                      <a:pt x="29" y="79"/>
                      <a:pt x="36" y="76"/>
                      <a:pt x="40" y="71"/>
                    </a:cubicBezTo>
                    <a:cubicBezTo>
                      <a:pt x="44" y="67"/>
                      <a:pt x="49" y="65"/>
                      <a:pt x="54" y="64"/>
                    </a:cubicBezTo>
                    <a:cubicBezTo>
                      <a:pt x="57" y="64"/>
                      <a:pt x="60" y="62"/>
                      <a:pt x="63" y="61"/>
                    </a:cubicBezTo>
                    <a:cubicBezTo>
                      <a:pt x="89" y="47"/>
                      <a:pt x="116" y="35"/>
                      <a:pt x="144" y="25"/>
                    </a:cubicBezTo>
                    <a:cubicBezTo>
                      <a:pt x="152" y="22"/>
                      <a:pt x="161" y="19"/>
                      <a:pt x="169" y="16"/>
                    </a:cubicBezTo>
                    <a:cubicBezTo>
                      <a:pt x="174" y="14"/>
                      <a:pt x="180" y="14"/>
                      <a:pt x="186" y="13"/>
                    </a:cubicBezTo>
                    <a:cubicBezTo>
                      <a:pt x="194" y="12"/>
                      <a:pt x="201" y="11"/>
                      <a:pt x="209" y="9"/>
                    </a:cubicBezTo>
                    <a:cubicBezTo>
                      <a:pt x="214" y="8"/>
                      <a:pt x="219" y="5"/>
                      <a:pt x="224" y="3"/>
                    </a:cubicBezTo>
                    <a:cubicBezTo>
                      <a:pt x="227" y="1"/>
                      <a:pt x="230" y="0"/>
                      <a:pt x="233" y="0"/>
                    </a:cubicBezTo>
                    <a:cubicBezTo>
                      <a:pt x="244" y="0"/>
                      <a:pt x="255" y="1"/>
                      <a:pt x="265" y="5"/>
                    </a:cubicBezTo>
                    <a:cubicBezTo>
                      <a:pt x="276" y="9"/>
                      <a:pt x="280" y="19"/>
                      <a:pt x="274" y="29"/>
                    </a:cubicBezTo>
                    <a:cubicBezTo>
                      <a:pt x="270" y="38"/>
                      <a:pt x="263" y="45"/>
                      <a:pt x="256" y="50"/>
                    </a:cubicBezTo>
                    <a:cubicBezTo>
                      <a:pt x="252" y="53"/>
                      <a:pt x="249" y="53"/>
                      <a:pt x="245" y="53"/>
                    </a:cubicBezTo>
                    <a:cubicBezTo>
                      <a:pt x="236" y="54"/>
                      <a:pt x="228" y="55"/>
                      <a:pt x="220" y="56"/>
                    </a:cubicBezTo>
                    <a:cubicBezTo>
                      <a:pt x="218" y="57"/>
                      <a:pt x="215" y="57"/>
                      <a:pt x="213" y="58"/>
                    </a:cubicBezTo>
                    <a:cubicBezTo>
                      <a:pt x="209" y="60"/>
                      <a:pt x="208" y="63"/>
                      <a:pt x="208" y="67"/>
                    </a:cubicBezTo>
                    <a:cubicBezTo>
                      <a:pt x="208" y="70"/>
                      <a:pt x="209" y="73"/>
                      <a:pt x="210" y="76"/>
                    </a:cubicBezTo>
                    <a:cubicBezTo>
                      <a:pt x="213" y="82"/>
                      <a:pt x="215" y="87"/>
                      <a:pt x="218" y="92"/>
                    </a:cubicBezTo>
                    <a:cubicBezTo>
                      <a:pt x="221" y="100"/>
                      <a:pt x="224" y="107"/>
                      <a:pt x="224" y="115"/>
                    </a:cubicBezTo>
                    <a:cubicBezTo>
                      <a:pt x="224" y="126"/>
                      <a:pt x="223" y="136"/>
                      <a:pt x="220" y="146"/>
                    </a:cubicBezTo>
                    <a:cubicBezTo>
                      <a:pt x="216" y="157"/>
                      <a:pt x="209" y="162"/>
                      <a:pt x="197" y="163"/>
                    </a:cubicBezTo>
                    <a:cubicBezTo>
                      <a:pt x="194" y="163"/>
                      <a:pt x="192" y="163"/>
                      <a:pt x="189" y="163"/>
                    </a:cubicBezTo>
                    <a:cubicBezTo>
                      <a:pt x="186" y="163"/>
                      <a:pt x="183" y="163"/>
                      <a:pt x="181" y="167"/>
                    </a:cubicBezTo>
                    <a:cubicBezTo>
                      <a:pt x="180" y="168"/>
                      <a:pt x="179" y="169"/>
                      <a:pt x="178" y="170"/>
                    </a:cubicBezTo>
                    <a:cubicBezTo>
                      <a:pt x="171" y="176"/>
                      <a:pt x="164" y="178"/>
                      <a:pt x="156" y="175"/>
                    </a:cubicBezTo>
                    <a:cubicBezTo>
                      <a:pt x="151" y="172"/>
                      <a:pt x="145" y="169"/>
                      <a:pt x="140" y="166"/>
                    </a:cubicBezTo>
                    <a:cubicBezTo>
                      <a:pt x="136" y="163"/>
                      <a:pt x="132" y="162"/>
                      <a:pt x="126" y="162"/>
                    </a:cubicBezTo>
                    <a:cubicBezTo>
                      <a:pt x="124" y="162"/>
                      <a:pt x="121" y="163"/>
                      <a:pt x="119" y="160"/>
                    </a:cubicBezTo>
                    <a:cubicBezTo>
                      <a:pt x="116" y="157"/>
                      <a:pt x="114" y="154"/>
                      <a:pt x="113" y="150"/>
                    </a:cubicBezTo>
                    <a:cubicBezTo>
                      <a:pt x="112" y="148"/>
                      <a:pt x="113" y="147"/>
                      <a:pt x="115" y="147"/>
                    </a:cubicBezTo>
                    <a:cubicBezTo>
                      <a:pt x="117" y="147"/>
                      <a:pt x="120" y="147"/>
                      <a:pt x="122" y="147"/>
                    </a:cubicBezTo>
                    <a:cubicBezTo>
                      <a:pt x="137" y="148"/>
                      <a:pt x="152" y="146"/>
                      <a:pt x="166" y="141"/>
                    </a:cubicBezTo>
                    <a:cubicBezTo>
                      <a:pt x="173" y="138"/>
                      <a:pt x="179" y="134"/>
                      <a:pt x="185" y="129"/>
                    </a:cubicBezTo>
                    <a:cubicBezTo>
                      <a:pt x="188" y="126"/>
                      <a:pt x="189" y="123"/>
                      <a:pt x="188" y="120"/>
                    </a:cubicBezTo>
                    <a:cubicBezTo>
                      <a:pt x="187" y="111"/>
                      <a:pt x="186" y="102"/>
                      <a:pt x="185" y="92"/>
                    </a:cubicBezTo>
                    <a:cubicBezTo>
                      <a:pt x="184" y="87"/>
                      <a:pt x="184" y="82"/>
                      <a:pt x="184" y="77"/>
                    </a:cubicBezTo>
                    <a:cubicBezTo>
                      <a:pt x="184" y="73"/>
                      <a:pt x="183" y="71"/>
                      <a:pt x="179" y="71"/>
                    </a:cubicBezTo>
                    <a:cubicBezTo>
                      <a:pt x="173" y="70"/>
                      <a:pt x="168" y="70"/>
                      <a:pt x="163" y="75"/>
                    </a:cubicBezTo>
                    <a:cubicBezTo>
                      <a:pt x="162" y="76"/>
                      <a:pt x="160" y="77"/>
                      <a:pt x="158" y="79"/>
                    </a:cubicBezTo>
                    <a:cubicBezTo>
                      <a:pt x="154" y="81"/>
                      <a:pt x="150" y="83"/>
                      <a:pt x="145" y="82"/>
                    </a:cubicBezTo>
                    <a:cubicBezTo>
                      <a:pt x="134" y="82"/>
                      <a:pt x="124" y="85"/>
                      <a:pt x="116" y="91"/>
                    </a:cubicBezTo>
                    <a:cubicBezTo>
                      <a:pt x="104" y="100"/>
                      <a:pt x="92" y="109"/>
                      <a:pt x="80" y="118"/>
                    </a:cubicBezTo>
                    <a:cubicBezTo>
                      <a:pt x="71" y="124"/>
                      <a:pt x="62" y="131"/>
                      <a:pt x="52" y="135"/>
                    </a:cubicBezTo>
                    <a:cubicBezTo>
                      <a:pt x="42" y="139"/>
                      <a:pt x="32" y="140"/>
                      <a:pt x="22" y="136"/>
                    </a:cubicBezTo>
                    <a:cubicBezTo>
                      <a:pt x="20" y="136"/>
                      <a:pt x="19" y="135"/>
                      <a:pt x="18" y="134"/>
                    </a:cubicBezTo>
                    <a:cubicBezTo>
                      <a:pt x="17" y="134"/>
                      <a:pt x="17" y="134"/>
                      <a:pt x="1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4" name="Freeform 15">
                <a:extLst>
                  <a:ext uri="{FF2B5EF4-FFF2-40B4-BE49-F238E27FC236}">
                    <a16:creationId xmlns:a16="http://schemas.microsoft.com/office/drawing/2014/main" id="{8F85E7F0-D6E4-48F0-A113-2A9E57A84215}"/>
                  </a:ext>
                </a:extLst>
              </p:cNvPr>
              <p:cNvSpPr>
                <a:spLocks/>
              </p:cNvSpPr>
              <p:nvPr/>
            </p:nvSpPr>
            <p:spPr bwMode="auto">
              <a:xfrm>
                <a:off x="6548140" y="2449465"/>
                <a:ext cx="605519" cy="323584"/>
              </a:xfrm>
              <a:custGeom>
                <a:avLst/>
                <a:gdLst>
                  <a:gd name="T0" fmla="*/ 197 w 212"/>
                  <a:gd name="T1" fmla="*/ 0 h 114"/>
                  <a:gd name="T2" fmla="*/ 205 w 212"/>
                  <a:gd name="T3" fmla="*/ 0 h 114"/>
                  <a:gd name="T4" fmla="*/ 211 w 212"/>
                  <a:gd name="T5" fmla="*/ 9 h 114"/>
                  <a:gd name="T6" fmla="*/ 191 w 212"/>
                  <a:gd name="T7" fmla="*/ 29 h 114"/>
                  <a:gd name="T8" fmla="*/ 187 w 212"/>
                  <a:gd name="T9" fmla="*/ 29 h 114"/>
                  <a:gd name="T10" fmla="*/ 174 w 212"/>
                  <a:gd name="T11" fmla="*/ 33 h 114"/>
                  <a:gd name="T12" fmla="*/ 132 w 212"/>
                  <a:gd name="T13" fmla="*/ 67 h 114"/>
                  <a:gd name="T14" fmla="*/ 109 w 212"/>
                  <a:gd name="T15" fmla="*/ 91 h 114"/>
                  <a:gd name="T16" fmla="*/ 71 w 212"/>
                  <a:gd name="T17" fmla="*/ 112 h 114"/>
                  <a:gd name="T18" fmla="*/ 40 w 212"/>
                  <a:gd name="T19" fmla="*/ 108 h 114"/>
                  <a:gd name="T20" fmla="*/ 9 w 212"/>
                  <a:gd name="T21" fmla="*/ 90 h 114"/>
                  <a:gd name="T22" fmla="*/ 8 w 212"/>
                  <a:gd name="T23" fmla="*/ 89 h 114"/>
                  <a:gd name="T24" fmla="*/ 11 w 212"/>
                  <a:gd name="T25" fmla="*/ 64 h 114"/>
                  <a:gd name="T26" fmla="*/ 15 w 212"/>
                  <a:gd name="T27" fmla="*/ 62 h 114"/>
                  <a:gd name="T28" fmla="*/ 114 w 212"/>
                  <a:gd name="T29" fmla="*/ 23 h 114"/>
                  <a:gd name="T30" fmla="*/ 130 w 212"/>
                  <a:gd name="T31" fmla="*/ 18 h 114"/>
                  <a:gd name="T32" fmla="*/ 164 w 212"/>
                  <a:gd name="T33" fmla="*/ 7 h 114"/>
                  <a:gd name="T34" fmla="*/ 197 w 212"/>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4">
                    <a:moveTo>
                      <a:pt x="197" y="0"/>
                    </a:moveTo>
                    <a:cubicBezTo>
                      <a:pt x="199" y="0"/>
                      <a:pt x="202" y="0"/>
                      <a:pt x="205" y="0"/>
                    </a:cubicBezTo>
                    <a:cubicBezTo>
                      <a:pt x="209" y="1"/>
                      <a:pt x="212" y="5"/>
                      <a:pt x="211" y="9"/>
                    </a:cubicBezTo>
                    <a:cubicBezTo>
                      <a:pt x="207" y="18"/>
                      <a:pt x="200" y="25"/>
                      <a:pt x="191" y="29"/>
                    </a:cubicBezTo>
                    <a:cubicBezTo>
                      <a:pt x="189" y="29"/>
                      <a:pt x="188" y="29"/>
                      <a:pt x="187" y="29"/>
                    </a:cubicBezTo>
                    <a:cubicBezTo>
                      <a:pt x="182" y="28"/>
                      <a:pt x="178" y="30"/>
                      <a:pt x="174" y="33"/>
                    </a:cubicBezTo>
                    <a:cubicBezTo>
                      <a:pt x="158" y="43"/>
                      <a:pt x="144" y="54"/>
                      <a:pt x="132" y="67"/>
                    </a:cubicBezTo>
                    <a:cubicBezTo>
                      <a:pt x="124" y="75"/>
                      <a:pt x="116" y="83"/>
                      <a:pt x="109" y="91"/>
                    </a:cubicBezTo>
                    <a:cubicBezTo>
                      <a:pt x="99" y="102"/>
                      <a:pt x="86" y="110"/>
                      <a:pt x="71" y="112"/>
                    </a:cubicBezTo>
                    <a:cubicBezTo>
                      <a:pt x="61" y="114"/>
                      <a:pt x="50" y="112"/>
                      <a:pt x="40" y="108"/>
                    </a:cubicBezTo>
                    <a:cubicBezTo>
                      <a:pt x="29" y="104"/>
                      <a:pt x="19" y="98"/>
                      <a:pt x="9" y="90"/>
                    </a:cubicBezTo>
                    <a:cubicBezTo>
                      <a:pt x="9" y="90"/>
                      <a:pt x="9" y="89"/>
                      <a:pt x="8" y="89"/>
                    </a:cubicBezTo>
                    <a:cubicBezTo>
                      <a:pt x="0" y="81"/>
                      <a:pt x="2" y="70"/>
                      <a:pt x="11" y="64"/>
                    </a:cubicBezTo>
                    <a:cubicBezTo>
                      <a:pt x="12" y="63"/>
                      <a:pt x="14" y="63"/>
                      <a:pt x="15" y="62"/>
                    </a:cubicBezTo>
                    <a:cubicBezTo>
                      <a:pt x="48" y="49"/>
                      <a:pt x="81" y="36"/>
                      <a:pt x="114" y="23"/>
                    </a:cubicBezTo>
                    <a:cubicBezTo>
                      <a:pt x="119" y="21"/>
                      <a:pt x="125" y="19"/>
                      <a:pt x="130" y="18"/>
                    </a:cubicBezTo>
                    <a:cubicBezTo>
                      <a:pt x="142" y="15"/>
                      <a:pt x="153" y="12"/>
                      <a:pt x="164" y="7"/>
                    </a:cubicBezTo>
                    <a:cubicBezTo>
                      <a:pt x="175" y="2"/>
                      <a:pt x="186" y="0"/>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5" name="Freeform 16">
                <a:extLst>
                  <a:ext uri="{FF2B5EF4-FFF2-40B4-BE49-F238E27FC236}">
                    <a16:creationId xmlns:a16="http://schemas.microsoft.com/office/drawing/2014/main" id="{9AA89938-51FC-49D9-8A20-AE9CA39EDED4}"/>
                  </a:ext>
                </a:extLst>
              </p:cNvPr>
              <p:cNvSpPr>
                <a:spLocks/>
              </p:cNvSpPr>
              <p:nvPr/>
            </p:nvSpPr>
            <p:spPr bwMode="auto">
              <a:xfrm>
                <a:off x="6746776" y="2048989"/>
                <a:ext cx="323584" cy="358826"/>
              </a:xfrm>
              <a:custGeom>
                <a:avLst/>
                <a:gdLst>
                  <a:gd name="T0" fmla="*/ 114 w 114"/>
                  <a:gd name="T1" fmla="*/ 70 h 126"/>
                  <a:gd name="T2" fmla="*/ 101 w 114"/>
                  <a:gd name="T3" fmla="*/ 91 h 126"/>
                  <a:gd name="T4" fmla="*/ 78 w 114"/>
                  <a:gd name="T5" fmla="*/ 97 h 126"/>
                  <a:gd name="T6" fmla="*/ 58 w 114"/>
                  <a:gd name="T7" fmla="*/ 106 h 126"/>
                  <a:gd name="T8" fmla="*/ 40 w 114"/>
                  <a:gd name="T9" fmla="*/ 121 h 126"/>
                  <a:gd name="T10" fmla="*/ 31 w 114"/>
                  <a:gd name="T11" fmla="*/ 125 h 126"/>
                  <a:gd name="T12" fmla="*/ 23 w 114"/>
                  <a:gd name="T13" fmla="*/ 122 h 126"/>
                  <a:gd name="T14" fmla="*/ 23 w 114"/>
                  <a:gd name="T15" fmla="*/ 112 h 126"/>
                  <a:gd name="T16" fmla="*/ 26 w 114"/>
                  <a:gd name="T17" fmla="*/ 68 h 126"/>
                  <a:gd name="T18" fmla="*/ 16 w 114"/>
                  <a:gd name="T19" fmla="*/ 50 h 126"/>
                  <a:gd name="T20" fmla="*/ 11 w 114"/>
                  <a:gd name="T21" fmla="*/ 39 h 126"/>
                  <a:gd name="T22" fmla="*/ 3 w 114"/>
                  <a:gd name="T23" fmla="*/ 21 h 126"/>
                  <a:gd name="T24" fmla="*/ 3 w 114"/>
                  <a:gd name="T25" fmla="*/ 6 h 126"/>
                  <a:gd name="T26" fmla="*/ 12 w 114"/>
                  <a:gd name="T27" fmla="*/ 0 h 126"/>
                  <a:gd name="T28" fmla="*/ 18 w 114"/>
                  <a:gd name="T29" fmla="*/ 1 h 126"/>
                  <a:gd name="T30" fmla="*/ 50 w 114"/>
                  <a:gd name="T31" fmla="*/ 12 h 126"/>
                  <a:gd name="T32" fmla="*/ 86 w 114"/>
                  <a:gd name="T33" fmla="*/ 31 h 126"/>
                  <a:gd name="T34" fmla="*/ 106 w 114"/>
                  <a:gd name="T35" fmla="*/ 48 h 126"/>
                  <a:gd name="T36" fmla="*/ 114 w 114"/>
                  <a:gd name="T3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6">
                    <a:moveTo>
                      <a:pt x="114" y="70"/>
                    </a:moveTo>
                    <a:cubicBezTo>
                      <a:pt x="114" y="79"/>
                      <a:pt x="109" y="86"/>
                      <a:pt x="101" y="91"/>
                    </a:cubicBezTo>
                    <a:cubicBezTo>
                      <a:pt x="94" y="95"/>
                      <a:pt x="86" y="97"/>
                      <a:pt x="78" y="97"/>
                    </a:cubicBezTo>
                    <a:cubicBezTo>
                      <a:pt x="64" y="97"/>
                      <a:pt x="66" y="98"/>
                      <a:pt x="58" y="106"/>
                    </a:cubicBezTo>
                    <a:cubicBezTo>
                      <a:pt x="52" y="111"/>
                      <a:pt x="46" y="116"/>
                      <a:pt x="40" y="121"/>
                    </a:cubicBezTo>
                    <a:cubicBezTo>
                      <a:pt x="38" y="123"/>
                      <a:pt x="35" y="124"/>
                      <a:pt x="31" y="125"/>
                    </a:cubicBezTo>
                    <a:cubicBezTo>
                      <a:pt x="28" y="126"/>
                      <a:pt x="25" y="125"/>
                      <a:pt x="23" y="122"/>
                    </a:cubicBezTo>
                    <a:cubicBezTo>
                      <a:pt x="22" y="118"/>
                      <a:pt x="21" y="115"/>
                      <a:pt x="23" y="112"/>
                    </a:cubicBezTo>
                    <a:cubicBezTo>
                      <a:pt x="33" y="98"/>
                      <a:pt x="33" y="83"/>
                      <a:pt x="26" y="68"/>
                    </a:cubicBezTo>
                    <a:cubicBezTo>
                      <a:pt x="23" y="61"/>
                      <a:pt x="19" y="56"/>
                      <a:pt x="16" y="50"/>
                    </a:cubicBezTo>
                    <a:cubicBezTo>
                      <a:pt x="14" y="46"/>
                      <a:pt x="12" y="43"/>
                      <a:pt x="11" y="39"/>
                    </a:cubicBezTo>
                    <a:cubicBezTo>
                      <a:pt x="9" y="33"/>
                      <a:pt x="7" y="27"/>
                      <a:pt x="3" y="21"/>
                    </a:cubicBezTo>
                    <a:cubicBezTo>
                      <a:pt x="0" y="17"/>
                      <a:pt x="0" y="12"/>
                      <a:pt x="3" y="6"/>
                    </a:cubicBezTo>
                    <a:cubicBezTo>
                      <a:pt x="5" y="2"/>
                      <a:pt x="8" y="0"/>
                      <a:pt x="12" y="0"/>
                    </a:cubicBezTo>
                    <a:cubicBezTo>
                      <a:pt x="14" y="0"/>
                      <a:pt x="16" y="1"/>
                      <a:pt x="18" y="1"/>
                    </a:cubicBezTo>
                    <a:cubicBezTo>
                      <a:pt x="29" y="3"/>
                      <a:pt x="40" y="7"/>
                      <a:pt x="50" y="12"/>
                    </a:cubicBezTo>
                    <a:cubicBezTo>
                      <a:pt x="62" y="19"/>
                      <a:pt x="74" y="25"/>
                      <a:pt x="86" y="31"/>
                    </a:cubicBezTo>
                    <a:cubicBezTo>
                      <a:pt x="94" y="36"/>
                      <a:pt x="101" y="41"/>
                      <a:pt x="106" y="48"/>
                    </a:cubicBezTo>
                    <a:cubicBezTo>
                      <a:pt x="111" y="54"/>
                      <a:pt x="114" y="61"/>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6" name="Freeform 24">
                <a:extLst>
                  <a:ext uri="{FF2B5EF4-FFF2-40B4-BE49-F238E27FC236}">
                    <a16:creationId xmlns:a16="http://schemas.microsoft.com/office/drawing/2014/main" id="{1DA43A21-B3DE-46D7-8042-B68A4F8A950B}"/>
                  </a:ext>
                </a:extLst>
              </p:cNvPr>
              <p:cNvSpPr>
                <a:spLocks/>
              </p:cNvSpPr>
              <p:nvPr/>
            </p:nvSpPr>
            <p:spPr bwMode="auto">
              <a:xfrm>
                <a:off x="9216909" y="2378981"/>
                <a:ext cx="317177" cy="429310"/>
              </a:xfrm>
              <a:custGeom>
                <a:avLst/>
                <a:gdLst>
                  <a:gd name="T0" fmla="*/ 111 w 111"/>
                  <a:gd name="T1" fmla="*/ 118 h 150"/>
                  <a:gd name="T2" fmla="*/ 108 w 111"/>
                  <a:gd name="T3" fmla="*/ 125 h 150"/>
                  <a:gd name="T4" fmla="*/ 94 w 111"/>
                  <a:gd name="T5" fmla="*/ 142 h 150"/>
                  <a:gd name="T6" fmla="*/ 80 w 111"/>
                  <a:gd name="T7" fmla="*/ 149 h 150"/>
                  <a:gd name="T8" fmla="*/ 72 w 111"/>
                  <a:gd name="T9" fmla="*/ 144 h 150"/>
                  <a:gd name="T10" fmla="*/ 66 w 111"/>
                  <a:gd name="T11" fmla="*/ 117 h 150"/>
                  <a:gd name="T12" fmla="*/ 59 w 111"/>
                  <a:gd name="T13" fmla="*/ 90 h 150"/>
                  <a:gd name="T14" fmla="*/ 50 w 111"/>
                  <a:gd name="T15" fmla="*/ 75 h 150"/>
                  <a:gd name="T16" fmla="*/ 19 w 111"/>
                  <a:gd name="T17" fmla="*/ 40 h 150"/>
                  <a:gd name="T18" fmla="*/ 6 w 111"/>
                  <a:gd name="T19" fmla="*/ 27 h 150"/>
                  <a:gd name="T20" fmla="*/ 0 w 111"/>
                  <a:gd name="T21" fmla="*/ 10 h 150"/>
                  <a:gd name="T22" fmla="*/ 0 w 111"/>
                  <a:gd name="T23" fmla="*/ 8 h 150"/>
                  <a:gd name="T24" fmla="*/ 9 w 111"/>
                  <a:gd name="T25" fmla="*/ 2 h 150"/>
                  <a:gd name="T26" fmla="*/ 18 w 111"/>
                  <a:gd name="T27" fmla="*/ 7 h 150"/>
                  <a:gd name="T28" fmla="*/ 27 w 111"/>
                  <a:gd name="T29" fmla="*/ 15 h 150"/>
                  <a:gd name="T30" fmla="*/ 44 w 111"/>
                  <a:gd name="T31" fmla="*/ 26 h 150"/>
                  <a:gd name="T32" fmla="*/ 85 w 111"/>
                  <a:gd name="T33" fmla="*/ 57 h 150"/>
                  <a:gd name="T34" fmla="*/ 110 w 111"/>
                  <a:gd name="T35" fmla="*/ 114 h 150"/>
                  <a:gd name="T36" fmla="*/ 110 w 111"/>
                  <a:gd name="T37" fmla="*/ 117 h 150"/>
                  <a:gd name="T38" fmla="*/ 111 w 111"/>
                  <a:gd name="T39" fmla="*/ 11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50">
                    <a:moveTo>
                      <a:pt x="111" y="118"/>
                    </a:moveTo>
                    <a:cubicBezTo>
                      <a:pt x="110" y="120"/>
                      <a:pt x="109" y="123"/>
                      <a:pt x="108" y="125"/>
                    </a:cubicBezTo>
                    <a:cubicBezTo>
                      <a:pt x="103" y="131"/>
                      <a:pt x="99" y="136"/>
                      <a:pt x="94" y="142"/>
                    </a:cubicBezTo>
                    <a:cubicBezTo>
                      <a:pt x="90" y="146"/>
                      <a:pt x="86" y="148"/>
                      <a:pt x="80" y="149"/>
                    </a:cubicBezTo>
                    <a:cubicBezTo>
                      <a:pt x="75" y="150"/>
                      <a:pt x="73" y="149"/>
                      <a:pt x="72" y="144"/>
                    </a:cubicBezTo>
                    <a:cubicBezTo>
                      <a:pt x="70" y="135"/>
                      <a:pt x="68" y="126"/>
                      <a:pt x="66" y="117"/>
                    </a:cubicBezTo>
                    <a:cubicBezTo>
                      <a:pt x="64" y="108"/>
                      <a:pt x="63" y="99"/>
                      <a:pt x="59" y="90"/>
                    </a:cubicBezTo>
                    <a:cubicBezTo>
                      <a:pt x="57" y="85"/>
                      <a:pt x="54" y="80"/>
                      <a:pt x="50" y="75"/>
                    </a:cubicBezTo>
                    <a:cubicBezTo>
                      <a:pt x="40" y="63"/>
                      <a:pt x="29" y="51"/>
                      <a:pt x="19" y="40"/>
                    </a:cubicBezTo>
                    <a:cubicBezTo>
                      <a:pt x="15" y="35"/>
                      <a:pt x="11" y="31"/>
                      <a:pt x="6" y="27"/>
                    </a:cubicBezTo>
                    <a:cubicBezTo>
                      <a:pt x="1" y="22"/>
                      <a:pt x="0" y="17"/>
                      <a:pt x="0" y="10"/>
                    </a:cubicBezTo>
                    <a:cubicBezTo>
                      <a:pt x="0" y="9"/>
                      <a:pt x="0" y="9"/>
                      <a:pt x="0" y="8"/>
                    </a:cubicBezTo>
                    <a:cubicBezTo>
                      <a:pt x="2" y="1"/>
                      <a:pt x="3" y="0"/>
                      <a:pt x="9" y="2"/>
                    </a:cubicBezTo>
                    <a:cubicBezTo>
                      <a:pt x="12" y="4"/>
                      <a:pt x="15" y="5"/>
                      <a:pt x="18" y="7"/>
                    </a:cubicBezTo>
                    <a:cubicBezTo>
                      <a:pt x="21" y="10"/>
                      <a:pt x="24" y="12"/>
                      <a:pt x="27" y="15"/>
                    </a:cubicBezTo>
                    <a:cubicBezTo>
                      <a:pt x="32" y="20"/>
                      <a:pt x="38" y="24"/>
                      <a:pt x="44" y="26"/>
                    </a:cubicBezTo>
                    <a:cubicBezTo>
                      <a:pt x="61" y="33"/>
                      <a:pt x="74" y="43"/>
                      <a:pt x="85" y="57"/>
                    </a:cubicBezTo>
                    <a:cubicBezTo>
                      <a:pt x="98" y="73"/>
                      <a:pt x="107" y="92"/>
                      <a:pt x="110" y="114"/>
                    </a:cubicBezTo>
                    <a:cubicBezTo>
                      <a:pt x="110" y="115"/>
                      <a:pt x="110" y="116"/>
                      <a:pt x="110" y="117"/>
                    </a:cubicBezTo>
                    <a:cubicBezTo>
                      <a:pt x="110" y="117"/>
                      <a:pt x="110" y="118"/>
                      <a:pt x="1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7" name="Freeform 26">
                <a:extLst>
                  <a:ext uri="{FF2B5EF4-FFF2-40B4-BE49-F238E27FC236}">
                    <a16:creationId xmlns:a16="http://schemas.microsoft.com/office/drawing/2014/main" id="{6DFF31B1-CB8C-4F29-A011-B6B43254D88F}"/>
                  </a:ext>
                </a:extLst>
              </p:cNvPr>
              <p:cNvSpPr>
                <a:spLocks/>
              </p:cNvSpPr>
              <p:nvPr/>
            </p:nvSpPr>
            <p:spPr bwMode="auto">
              <a:xfrm>
                <a:off x="7022303" y="3189544"/>
                <a:ext cx="230674" cy="281935"/>
              </a:xfrm>
              <a:custGeom>
                <a:avLst/>
                <a:gdLst>
                  <a:gd name="T0" fmla="*/ 0 w 81"/>
                  <a:gd name="T1" fmla="*/ 18 h 99"/>
                  <a:gd name="T2" fmla="*/ 1 w 81"/>
                  <a:gd name="T3" fmla="*/ 9 h 99"/>
                  <a:gd name="T4" fmla="*/ 11 w 81"/>
                  <a:gd name="T5" fmla="*/ 1 h 99"/>
                  <a:gd name="T6" fmla="*/ 50 w 81"/>
                  <a:gd name="T7" fmla="*/ 12 h 99"/>
                  <a:gd name="T8" fmla="*/ 78 w 81"/>
                  <a:gd name="T9" fmla="*/ 44 h 99"/>
                  <a:gd name="T10" fmla="*/ 80 w 81"/>
                  <a:gd name="T11" fmla="*/ 51 h 99"/>
                  <a:gd name="T12" fmla="*/ 77 w 81"/>
                  <a:gd name="T13" fmla="*/ 79 h 99"/>
                  <a:gd name="T14" fmla="*/ 43 w 81"/>
                  <a:gd name="T15" fmla="*/ 92 h 99"/>
                  <a:gd name="T16" fmla="*/ 30 w 81"/>
                  <a:gd name="T17" fmla="*/ 81 h 99"/>
                  <a:gd name="T18" fmla="*/ 12 w 81"/>
                  <a:gd name="T19" fmla="*/ 60 h 99"/>
                  <a:gd name="T20" fmla="*/ 1 w 81"/>
                  <a:gd name="T21" fmla="*/ 24 h 99"/>
                  <a:gd name="T22" fmla="*/ 1 w 81"/>
                  <a:gd name="T23" fmla="*/ 18 h 99"/>
                  <a:gd name="T24" fmla="*/ 0 w 81"/>
                  <a:gd name="T25"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99">
                    <a:moveTo>
                      <a:pt x="0" y="18"/>
                    </a:moveTo>
                    <a:cubicBezTo>
                      <a:pt x="1" y="15"/>
                      <a:pt x="1" y="12"/>
                      <a:pt x="1" y="9"/>
                    </a:cubicBezTo>
                    <a:cubicBezTo>
                      <a:pt x="2" y="4"/>
                      <a:pt x="5" y="1"/>
                      <a:pt x="11" y="1"/>
                    </a:cubicBezTo>
                    <a:cubicBezTo>
                      <a:pt x="25" y="0"/>
                      <a:pt x="39" y="2"/>
                      <a:pt x="50" y="12"/>
                    </a:cubicBezTo>
                    <a:cubicBezTo>
                      <a:pt x="62" y="21"/>
                      <a:pt x="70" y="32"/>
                      <a:pt x="78" y="44"/>
                    </a:cubicBezTo>
                    <a:cubicBezTo>
                      <a:pt x="79" y="46"/>
                      <a:pt x="80" y="49"/>
                      <a:pt x="80" y="51"/>
                    </a:cubicBezTo>
                    <a:cubicBezTo>
                      <a:pt x="81" y="61"/>
                      <a:pt x="80" y="70"/>
                      <a:pt x="77" y="79"/>
                    </a:cubicBezTo>
                    <a:cubicBezTo>
                      <a:pt x="74" y="89"/>
                      <a:pt x="57" y="99"/>
                      <a:pt x="43" y="92"/>
                    </a:cubicBezTo>
                    <a:cubicBezTo>
                      <a:pt x="38" y="89"/>
                      <a:pt x="33" y="86"/>
                      <a:pt x="30" y="81"/>
                    </a:cubicBezTo>
                    <a:cubicBezTo>
                      <a:pt x="24" y="74"/>
                      <a:pt x="18" y="67"/>
                      <a:pt x="12" y="60"/>
                    </a:cubicBezTo>
                    <a:cubicBezTo>
                      <a:pt x="4" y="49"/>
                      <a:pt x="2" y="37"/>
                      <a:pt x="1" y="24"/>
                    </a:cubicBezTo>
                    <a:cubicBezTo>
                      <a:pt x="1" y="22"/>
                      <a:pt x="1" y="20"/>
                      <a:pt x="1" y="18"/>
                    </a:cubicBezTo>
                    <a:cubicBezTo>
                      <a:pt x="1" y="18"/>
                      <a:pt x="1"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8" name="Freeform 28">
                <a:extLst>
                  <a:ext uri="{FF2B5EF4-FFF2-40B4-BE49-F238E27FC236}">
                    <a16:creationId xmlns:a16="http://schemas.microsoft.com/office/drawing/2014/main" id="{B14ACCE6-5193-44FD-9E60-94C9373CFBD8}"/>
                  </a:ext>
                </a:extLst>
              </p:cNvPr>
              <p:cNvSpPr>
                <a:spLocks/>
              </p:cNvSpPr>
              <p:nvPr/>
            </p:nvSpPr>
            <p:spPr bwMode="auto">
              <a:xfrm>
                <a:off x="8502460" y="3122264"/>
                <a:ext cx="246693" cy="285139"/>
              </a:xfrm>
              <a:custGeom>
                <a:avLst/>
                <a:gdLst>
                  <a:gd name="T0" fmla="*/ 38 w 87"/>
                  <a:gd name="T1" fmla="*/ 100 h 100"/>
                  <a:gd name="T2" fmla="*/ 27 w 87"/>
                  <a:gd name="T3" fmla="*/ 98 h 100"/>
                  <a:gd name="T4" fmla="*/ 22 w 87"/>
                  <a:gd name="T5" fmla="*/ 91 h 100"/>
                  <a:gd name="T6" fmla="*/ 17 w 87"/>
                  <a:gd name="T7" fmla="*/ 65 h 100"/>
                  <a:gd name="T8" fmla="*/ 1 w 87"/>
                  <a:gd name="T9" fmla="*/ 16 h 100"/>
                  <a:gd name="T10" fmla="*/ 0 w 87"/>
                  <a:gd name="T11" fmla="*/ 4 h 100"/>
                  <a:gd name="T12" fmla="*/ 4 w 87"/>
                  <a:gd name="T13" fmla="*/ 0 h 100"/>
                  <a:gd name="T14" fmla="*/ 12 w 87"/>
                  <a:gd name="T15" fmla="*/ 0 h 100"/>
                  <a:gd name="T16" fmla="*/ 20 w 87"/>
                  <a:gd name="T17" fmla="*/ 4 h 100"/>
                  <a:gd name="T18" fmla="*/ 31 w 87"/>
                  <a:gd name="T19" fmla="*/ 12 h 100"/>
                  <a:gd name="T20" fmla="*/ 65 w 87"/>
                  <a:gd name="T21" fmla="*/ 41 h 100"/>
                  <a:gd name="T22" fmla="*/ 78 w 87"/>
                  <a:gd name="T23" fmla="*/ 56 h 100"/>
                  <a:gd name="T24" fmla="*/ 73 w 87"/>
                  <a:gd name="T25" fmla="*/ 87 h 100"/>
                  <a:gd name="T26" fmla="*/ 38 w 87"/>
                  <a:gd name="T2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0">
                    <a:moveTo>
                      <a:pt x="38" y="100"/>
                    </a:moveTo>
                    <a:cubicBezTo>
                      <a:pt x="34" y="99"/>
                      <a:pt x="31" y="99"/>
                      <a:pt x="27" y="98"/>
                    </a:cubicBezTo>
                    <a:cubicBezTo>
                      <a:pt x="24" y="97"/>
                      <a:pt x="22" y="94"/>
                      <a:pt x="22" y="91"/>
                    </a:cubicBezTo>
                    <a:cubicBezTo>
                      <a:pt x="23" y="81"/>
                      <a:pt x="20" y="73"/>
                      <a:pt x="17" y="65"/>
                    </a:cubicBezTo>
                    <a:cubicBezTo>
                      <a:pt x="11" y="49"/>
                      <a:pt x="4" y="33"/>
                      <a:pt x="1" y="16"/>
                    </a:cubicBezTo>
                    <a:cubicBezTo>
                      <a:pt x="0" y="12"/>
                      <a:pt x="0" y="8"/>
                      <a:pt x="0" y="4"/>
                    </a:cubicBezTo>
                    <a:cubicBezTo>
                      <a:pt x="0" y="2"/>
                      <a:pt x="2" y="0"/>
                      <a:pt x="4" y="0"/>
                    </a:cubicBezTo>
                    <a:cubicBezTo>
                      <a:pt x="7" y="0"/>
                      <a:pt x="10" y="0"/>
                      <a:pt x="12" y="0"/>
                    </a:cubicBezTo>
                    <a:cubicBezTo>
                      <a:pt x="15" y="1"/>
                      <a:pt x="18" y="2"/>
                      <a:pt x="20" y="4"/>
                    </a:cubicBezTo>
                    <a:cubicBezTo>
                      <a:pt x="24" y="7"/>
                      <a:pt x="28" y="9"/>
                      <a:pt x="31" y="12"/>
                    </a:cubicBezTo>
                    <a:cubicBezTo>
                      <a:pt x="42" y="22"/>
                      <a:pt x="54" y="31"/>
                      <a:pt x="65" y="41"/>
                    </a:cubicBezTo>
                    <a:cubicBezTo>
                      <a:pt x="70" y="45"/>
                      <a:pt x="74" y="51"/>
                      <a:pt x="78" y="56"/>
                    </a:cubicBezTo>
                    <a:cubicBezTo>
                      <a:pt x="87" y="69"/>
                      <a:pt x="85" y="78"/>
                      <a:pt x="73" y="87"/>
                    </a:cubicBezTo>
                    <a:cubicBezTo>
                      <a:pt x="64" y="95"/>
                      <a:pt x="50" y="100"/>
                      <a:pt x="38"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9" name="Freeform 36">
                <a:extLst>
                  <a:ext uri="{FF2B5EF4-FFF2-40B4-BE49-F238E27FC236}">
                    <a16:creationId xmlns:a16="http://schemas.microsoft.com/office/drawing/2014/main" id="{F6CDB00C-7145-4426-A859-8B3F49920A82}"/>
                  </a:ext>
                </a:extLst>
              </p:cNvPr>
              <p:cNvSpPr>
                <a:spLocks/>
              </p:cNvSpPr>
              <p:nvPr/>
            </p:nvSpPr>
            <p:spPr bwMode="auto">
              <a:xfrm>
                <a:off x="9207298" y="2724992"/>
                <a:ext cx="128152" cy="246693"/>
              </a:xfrm>
              <a:custGeom>
                <a:avLst/>
                <a:gdLst>
                  <a:gd name="T0" fmla="*/ 6 w 44"/>
                  <a:gd name="T1" fmla="*/ 57 h 87"/>
                  <a:gd name="T2" fmla="*/ 2 w 44"/>
                  <a:gd name="T3" fmla="*/ 8 h 87"/>
                  <a:gd name="T4" fmla="*/ 3 w 44"/>
                  <a:gd name="T5" fmla="*/ 2 h 87"/>
                  <a:gd name="T6" fmla="*/ 10 w 44"/>
                  <a:gd name="T7" fmla="*/ 2 h 87"/>
                  <a:gd name="T8" fmla="*/ 15 w 44"/>
                  <a:gd name="T9" fmla="*/ 6 h 87"/>
                  <a:gd name="T10" fmla="*/ 29 w 44"/>
                  <a:gd name="T11" fmla="*/ 22 h 87"/>
                  <a:gd name="T12" fmla="*/ 39 w 44"/>
                  <a:gd name="T13" fmla="*/ 36 h 87"/>
                  <a:gd name="T14" fmla="*/ 43 w 44"/>
                  <a:gd name="T15" fmla="*/ 52 h 87"/>
                  <a:gd name="T16" fmla="*/ 38 w 44"/>
                  <a:gd name="T17" fmla="*/ 74 h 87"/>
                  <a:gd name="T18" fmla="*/ 16 w 44"/>
                  <a:gd name="T19" fmla="*/ 87 h 87"/>
                  <a:gd name="T20" fmla="*/ 8 w 44"/>
                  <a:gd name="T21" fmla="*/ 81 h 87"/>
                  <a:gd name="T22" fmla="*/ 6 w 44"/>
                  <a:gd name="T23" fmla="*/ 65 h 87"/>
                  <a:gd name="T24" fmla="*/ 6 w 44"/>
                  <a:gd name="T2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7">
                    <a:moveTo>
                      <a:pt x="6" y="57"/>
                    </a:moveTo>
                    <a:cubicBezTo>
                      <a:pt x="7" y="39"/>
                      <a:pt x="5" y="23"/>
                      <a:pt x="2" y="8"/>
                    </a:cubicBezTo>
                    <a:cubicBezTo>
                      <a:pt x="1" y="6"/>
                      <a:pt x="0" y="3"/>
                      <a:pt x="3" y="2"/>
                    </a:cubicBezTo>
                    <a:cubicBezTo>
                      <a:pt x="5" y="0"/>
                      <a:pt x="7" y="0"/>
                      <a:pt x="10" y="2"/>
                    </a:cubicBezTo>
                    <a:cubicBezTo>
                      <a:pt x="12" y="3"/>
                      <a:pt x="14" y="4"/>
                      <a:pt x="15" y="6"/>
                    </a:cubicBezTo>
                    <a:cubicBezTo>
                      <a:pt x="20" y="11"/>
                      <a:pt x="25" y="17"/>
                      <a:pt x="29" y="22"/>
                    </a:cubicBezTo>
                    <a:cubicBezTo>
                      <a:pt x="33" y="27"/>
                      <a:pt x="36" y="32"/>
                      <a:pt x="39" y="36"/>
                    </a:cubicBezTo>
                    <a:cubicBezTo>
                      <a:pt x="42" y="41"/>
                      <a:pt x="44" y="46"/>
                      <a:pt x="43" y="52"/>
                    </a:cubicBezTo>
                    <a:cubicBezTo>
                      <a:pt x="42" y="59"/>
                      <a:pt x="41" y="67"/>
                      <a:pt x="38" y="74"/>
                    </a:cubicBezTo>
                    <a:cubicBezTo>
                      <a:pt x="33" y="83"/>
                      <a:pt x="27" y="87"/>
                      <a:pt x="16" y="87"/>
                    </a:cubicBezTo>
                    <a:cubicBezTo>
                      <a:pt x="12" y="87"/>
                      <a:pt x="10" y="85"/>
                      <a:pt x="8" y="81"/>
                    </a:cubicBezTo>
                    <a:cubicBezTo>
                      <a:pt x="6" y="76"/>
                      <a:pt x="6" y="71"/>
                      <a:pt x="6" y="65"/>
                    </a:cubicBezTo>
                    <a:cubicBezTo>
                      <a:pt x="6" y="62"/>
                      <a:pt x="6" y="59"/>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4" name="组合 123">
              <a:extLst>
                <a:ext uri="{FF2B5EF4-FFF2-40B4-BE49-F238E27FC236}">
                  <a16:creationId xmlns:a16="http://schemas.microsoft.com/office/drawing/2014/main" id="{E14EA76D-2E8A-4D79-AD0E-2D65074F86B6}"/>
                </a:ext>
              </a:extLst>
            </p:cNvPr>
            <p:cNvGrpSpPr/>
            <p:nvPr userDrawn="1"/>
          </p:nvGrpSpPr>
          <p:grpSpPr>
            <a:xfrm>
              <a:off x="9556201" y="498129"/>
              <a:ext cx="588050" cy="586680"/>
              <a:chOff x="2105799" y="20055838"/>
              <a:chExt cx="6748090" cy="6732363"/>
            </a:xfrm>
            <a:solidFill>
              <a:schemeClr val="accent1">
                <a:alpha val="80000"/>
              </a:schemeClr>
            </a:solidFill>
          </p:grpSpPr>
          <p:sp>
            <p:nvSpPr>
              <p:cNvPr id="125" name="Freeform 8">
                <a:extLst>
                  <a:ext uri="{FF2B5EF4-FFF2-40B4-BE49-F238E27FC236}">
                    <a16:creationId xmlns:a16="http://schemas.microsoft.com/office/drawing/2014/main" id="{FC735164-8305-4898-8587-92D4181A886B}"/>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6" name="Freeform 42">
                <a:extLst>
                  <a:ext uri="{FF2B5EF4-FFF2-40B4-BE49-F238E27FC236}">
                    <a16:creationId xmlns:a16="http://schemas.microsoft.com/office/drawing/2014/main" id="{23AA2149-2C7A-434E-8E58-7FF8833789C6}"/>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7" name="Freeform 43">
                <a:extLst>
                  <a:ext uri="{FF2B5EF4-FFF2-40B4-BE49-F238E27FC236}">
                    <a16:creationId xmlns:a16="http://schemas.microsoft.com/office/drawing/2014/main" id="{DADC64E0-1756-4B00-B739-1AE2D64609EB}"/>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8" name="Freeform 44">
                <a:extLst>
                  <a:ext uri="{FF2B5EF4-FFF2-40B4-BE49-F238E27FC236}">
                    <a16:creationId xmlns:a16="http://schemas.microsoft.com/office/drawing/2014/main" id="{02AD4B8E-9C4D-4F37-AAC6-126B7F819AAC}"/>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9" name="Freeform 45">
                <a:extLst>
                  <a:ext uri="{FF2B5EF4-FFF2-40B4-BE49-F238E27FC236}">
                    <a16:creationId xmlns:a16="http://schemas.microsoft.com/office/drawing/2014/main" id="{F2C56637-AD32-41CD-B904-7FDE5C590999}"/>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0" name="Freeform 46">
                <a:extLst>
                  <a:ext uri="{FF2B5EF4-FFF2-40B4-BE49-F238E27FC236}">
                    <a16:creationId xmlns:a16="http://schemas.microsoft.com/office/drawing/2014/main" id="{F032975D-CF69-4B09-BA05-72D320787553}"/>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1" name="Freeform 47">
                <a:extLst>
                  <a:ext uri="{FF2B5EF4-FFF2-40B4-BE49-F238E27FC236}">
                    <a16:creationId xmlns:a16="http://schemas.microsoft.com/office/drawing/2014/main" id="{6B6AC068-0EBD-48BD-AE1C-D7481884A830}"/>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2" name="Freeform 48">
                <a:extLst>
                  <a:ext uri="{FF2B5EF4-FFF2-40B4-BE49-F238E27FC236}">
                    <a16:creationId xmlns:a16="http://schemas.microsoft.com/office/drawing/2014/main" id="{ACE3F796-5431-4E6C-AC15-7A788620661A}"/>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3" name="Freeform 49">
                <a:extLst>
                  <a:ext uri="{FF2B5EF4-FFF2-40B4-BE49-F238E27FC236}">
                    <a16:creationId xmlns:a16="http://schemas.microsoft.com/office/drawing/2014/main" id="{74BEA9AB-D681-42C2-B138-90AE983F451A}"/>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4" name="Freeform 50">
                <a:extLst>
                  <a:ext uri="{FF2B5EF4-FFF2-40B4-BE49-F238E27FC236}">
                    <a16:creationId xmlns:a16="http://schemas.microsoft.com/office/drawing/2014/main" id="{B4841AFA-06F6-4DE5-A44B-C6843FC702AD}"/>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5" name="Freeform 51">
                <a:extLst>
                  <a:ext uri="{FF2B5EF4-FFF2-40B4-BE49-F238E27FC236}">
                    <a16:creationId xmlns:a16="http://schemas.microsoft.com/office/drawing/2014/main" id="{5C773B7E-DC0A-4C6F-81E7-947211B53E3A}"/>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6" name="Freeform 52">
                <a:extLst>
                  <a:ext uri="{FF2B5EF4-FFF2-40B4-BE49-F238E27FC236}">
                    <a16:creationId xmlns:a16="http://schemas.microsoft.com/office/drawing/2014/main" id="{B85BE9AC-6F60-4FB5-8137-FF34C3DC57D8}"/>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7" name="Freeform 53">
                <a:extLst>
                  <a:ext uri="{FF2B5EF4-FFF2-40B4-BE49-F238E27FC236}">
                    <a16:creationId xmlns:a16="http://schemas.microsoft.com/office/drawing/2014/main" id="{8F1A2BEF-DE60-43BE-9443-E64E95C8AB6F}"/>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8" name="Freeform 54">
                <a:extLst>
                  <a:ext uri="{FF2B5EF4-FFF2-40B4-BE49-F238E27FC236}">
                    <a16:creationId xmlns:a16="http://schemas.microsoft.com/office/drawing/2014/main" id="{854BFC4C-273E-4CD3-AA7A-F6841F6A1E71}"/>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9" name="Freeform 55">
                <a:extLst>
                  <a:ext uri="{FF2B5EF4-FFF2-40B4-BE49-F238E27FC236}">
                    <a16:creationId xmlns:a16="http://schemas.microsoft.com/office/drawing/2014/main" id="{539B124B-7DF4-4150-9E44-C8FF73B41E51}"/>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0" name="Freeform 56">
                <a:extLst>
                  <a:ext uri="{FF2B5EF4-FFF2-40B4-BE49-F238E27FC236}">
                    <a16:creationId xmlns:a16="http://schemas.microsoft.com/office/drawing/2014/main" id="{67B36885-76BA-4B87-9989-58BAB32207E3}"/>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1" name="Freeform 57">
                <a:extLst>
                  <a:ext uri="{FF2B5EF4-FFF2-40B4-BE49-F238E27FC236}">
                    <a16:creationId xmlns:a16="http://schemas.microsoft.com/office/drawing/2014/main" id="{4018EAC7-7004-4BD9-9402-D3B0CA3BFADB}"/>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2" name="Freeform 58">
                <a:extLst>
                  <a:ext uri="{FF2B5EF4-FFF2-40B4-BE49-F238E27FC236}">
                    <a16:creationId xmlns:a16="http://schemas.microsoft.com/office/drawing/2014/main" id="{35BAD759-B240-4EB7-9681-EBBBFAC24096}"/>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3" name="Freeform 59">
                <a:extLst>
                  <a:ext uri="{FF2B5EF4-FFF2-40B4-BE49-F238E27FC236}">
                    <a16:creationId xmlns:a16="http://schemas.microsoft.com/office/drawing/2014/main" id="{8E8CE081-A623-4054-907F-BB84B3247BC2}"/>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4" name="Freeform 60">
                <a:extLst>
                  <a:ext uri="{FF2B5EF4-FFF2-40B4-BE49-F238E27FC236}">
                    <a16:creationId xmlns:a16="http://schemas.microsoft.com/office/drawing/2014/main" id="{404E5F0E-9B1C-4DFA-8827-BB06ABFB6B59}"/>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5" name="Freeform 61">
                <a:extLst>
                  <a:ext uri="{FF2B5EF4-FFF2-40B4-BE49-F238E27FC236}">
                    <a16:creationId xmlns:a16="http://schemas.microsoft.com/office/drawing/2014/main" id="{203E702D-7AE6-4B01-B868-0C7BE3CB52D1}"/>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6" name="Freeform 62">
                <a:extLst>
                  <a:ext uri="{FF2B5EF4-FFF2-40B4-BE49-F238E27FC236}">
                    <a16:creationId xmlns:a16="http://schemas.microsoft.com/office/drawing/2014/main" id="{00A3E78C-A2CF-4F84-BD83-F8BEF41AD07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7" name="Freeform 71">
                <a:extLst>
                  <a:ext uri="{FF2B5EF4-FFF2-40B4-BE49-F238E27FC236}">
                    <a16:creationId xmlns:a16="http://schemas.microsoft.com/office/drawing/2014/main" id="{0265EC9A-215C-4451-94F2-BA2294AE20B1}"/>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grpSp>
      </p:grpSp>
      <p:sp>
        <p:nvSpPr>
          <p:cNvPr id="176" name="标题 1">
            <a:extLst>
              <a:ext uri="{FF2B5EF4-FFF2-40B4-BE49-F238E27FC236}">
                <a16:creationId xmlns:a16="http://schemas.microsoft.com/office/drawing/2014/main" id="{A029B501-2847-412D-8A34-C4C9BFB8FA29}"/>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grpSp>
        <p:nvGrpSpPr>
          <p:cNvPr id="177" name="组合 176">
            <a:extLst>
              <a:ext uri="{FF2B5EF4-FFF2-40B4-BE49-F238E27FC236}">
                <a16:creationId xmlns:a16="http://schemas.microsoft.com/office/drawing/2014/main" id="{6C8FB0F2-E609-4DAC-AB11-F95107BFE505}"/>
              </a:ext>
            </a:extLst>
          </p:cNvPr>
          <p:cNvGrpSpPr/>
          <p:nvPr userDrawn="1"/>
        </p:nvGrpSpPr>
        <p:grpSpPr>
          <a:xfrm>
            <a:off x="528706" y="867990"/>
            <a:ext cx="2433027" cy="0"/>
            <a:chOff x="7460343" y="1311756"/>
            <a:chExt cx="2433027" cy="0"/>
          </a:xfrm>
        </p:grpSpPr>
        <p:cxnSp>
          <p:nvCxnSpPr>
            <p:cNvPr id="178" name="直接连接符 177">
              <a:extLst>
                <a:ext uri="{FF2B5EF4-FFF2-40B4-BE49-F238E27FC236}">
                  <a16:creationId xmlns:a16="http://schemas.microsoft.com/office/drawing/2014/main" id="{0B974DCA-43CD-4CCE-AA3A-6B26A93AA425}"/>
                </a:ext>
              </a:extLst>
            </p:cNvPr>
            <p:cNvCxnSpPr>
              <a:cxnSpLocks/>
            </p:cNvCxnSpPr>
            <p:nvPr/>
          </p:nvCxnSpPr>
          <p:spPr>
            <a:xfrm>
              <a:off x="7460343" y="1311756"/>
              <a:ext cx="24330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41D435DD-C47F-4708-B422-342FDD1F8EB1}"/>
                </a:ext>
              </a:extLst>
            </p:cNvPr>
            <p:cNvCxnSpPr>
              <a:cxnSpLocks/>
            </p:cNvCxnSpPr>
            <p:nvPr/>
          </p:nvCxnSpPr>
          <p:spPr>
            <a:xfrm>
              <a:off x="7460343" y="1311756"/>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1" name="灯片编号占位符 8">
            <a:extLst>
              <a:ext uri="{FF2B5EF4-FFF2-40B4-BE49-F238E27FC236}">
                <a16:creationId xmlns:a16="http://schemas.microsoft.com/office/drawing/2014/main" id="{553F13DD-45BC-4F3B-9DF1-AE612D3E2637}"/>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a:t>&lt; </a:t>
            </a:r>
            <a:fld id="{A548B57D-AE10-4CF7-A9DF-59FEFA91B28E}" type="slidenum">
              <a:rPr lang="zh-CN" altLang="en-US" smtClean="0"/>
              <a:pPr/>
              <a:t>‹#›</a:t>
            </a:fld>
            <a:r>
              <a:rPr lang="zh-CN" altLang="en-US"/>
              <a:t> </a:t>
            </a:r>
            <a:r>
              <a:rPr lang="en-US" altLang="zh-CN"/>
              <a:t>&gt;</a:t>
            </a:r>
            <a:endParaRPr lang="zh-CN" altLang="en-US" dirty="0"/>
          </a:p>
        </p:txBody>
      </p:sp>
      <p:sp>
        <p:nvSpPr>
          <p:cNvPr id="63" name="文本框 62">
            <a:extLst>
              <a:ext uri="{FF2B5EF4-FFF2-40B4-BE49-F238E27FC236}">
                <a16:creationId xmlns:a16="http://schemas.microsoft.com/office/drawing/2014/main" id="{E1F02CE6-DCDF-458C-8C9E-36CAA35D4B77}"/>
              </a:ext>
            </a:extLst>
          </p:cNvPr>
          <p:cNvSpPr txBox="1"/>
          <p:nvPr userDrawn="1"/>
        </p:nvSpPr>
        <p:spPr>
          <a:xfrm>
            <a:off x="442913" y="6394353"/>
            <a:ext cx="1545907" cy="276999"/>
          </a:xfrm>
          <a:prstGeom prst="rect">
            <a:avLst/>
          </a:prstGeom>
          <a:noFill/>
        </p:spPr>
        <p:txBody>
          <a:bodyPr wrap="square" rtlCol="0">
            <a:spAutoFit/>
          </a:bodyPr>
          <a:lstStyle/>
          <a:p>
            <a:r>
              <a:rPr lang="zh-CN" altLang="en-US" sz="1200" dirty="0">
                <a:solidFill>
                  <a:schemeClr val="tx1">
                    <a:lumMod val="50000"/>
                    <a:lumOff val="50000"/>
                  </a:schemeClr>
                </a:solidFill>
                <a:cs typeface="+mn-ea"/>
                <a:sym typeface="+mn-lt"/>
              </a:rPr>
              <a:t>思想自由 兼容并包</a:t>
            </a:r>
          </a:p>
        </p:txBody>
      </p:sp>
      <p:sp>
        <p:nvSpPr>
          <p:cNvPr id="2" name="图片占位符 1">
            <a:extLst>
              <a:ext uri="{FF2B5EF4-FFF2-40B4-BE49-F238E27FC236}">
                <a16:creationId xmlns:a16="http://schemas.microsoft.com/office/drawing/2014/main" id="{7931C1FA-5FE8-40DF-AC6E-9B6B0E4CC26F}"/>
              </a:ext>
            </a:extLst>
          </p:cNvPr>
          <p:cNvSpPr>
            <a:spLocks noGrp="1"/>
          </p:cNvSpPr>
          <p:nvPr>
            <p:ph type="pic" idx="10" hasCustomPrompt="1"/>
          </p:nvPr>
        </p:nvSpPr>
        <p:spPr>
          <a:xfrm>
            <a:off x="977935" y="1396022"/>
            <a:ext cx="1960330" cy="1957820"/>
          </a:xfrm>
        </p:spPr>
        <p:txBody>
          <a:bodyPr vert="horz" lIns="91440" tIns="45720" rIns="91440" bIns="45720" rtlCol="0" anchor="ctr">
            <a:normAutofit/>
          </a:bodyPr>
          <a:lstStyle>
            <a:lvl1pPr>
              <a:defRPr lang="zh-CN" altLang="en-US" sz="2000"/>
            </a:lvl1pPr>
          </a:lstStyle>
          <a:p>
            <a:pPr lvl="0" algn="ctr"/>
            <a:r>
              <a:rPr lang="zh-CN" altLang="en-US" dirty="0"/>
              <a:t>单击修改图片</a:t>
            </a:r>
          </a:p>
        </p:txBody>
      </p:sp>
      <p:sp>
        <p:nvSpPr>
          <p:cNvPr id="3" name="图片占位符 2">
            <a:extLst>
              <a:ext uri="{FF2B5EF4-FFF2-40B4-BE49-F238E27FC236}">
                <a16:creationId xmlns:a16="http://schemas.microsoft.com/office/drawing/2014/main" id="{C7AF3ED8-1DE9-44A2-B853-FD2803EEAA0D}"/>
              </a:ext>
            </a:extLst>
          </p:cNvPr>
          <p:cNvSpPr>
            <a:spLocks noGrp="1"/>
          </p:cNvSpPr>
          <p:nvPr>
            <p:ph type="pic" sz="quarter" idx="11" hasCustomPrompt="1"/>
          </p:nvPr>
        </p:nvSpPr>
        <p:spPr>
          <a:xfrm>
            <a:off x="3741006" y="1396022"/>
            <a:ext cx="1951941" cy="1957820"/>
          </a:xfrm>
          <a:prstGeom prst="rect">
            <a:avLst/>
          </a:prstGeom>
        </p:spPr>
        <p:txBody>
          <a:bodyPr vert="horz" lIns="91440" tIns="45720" rIns="91440" bIns="45720" rtlCol="0" anchor="ctr">
            <a:normAutofit/>
          </a:bodyPr>
          <a:lstStyle>
            <a:lvl1pPr>
              <a:defRPr lang="zh-CN" altLang="en-US" sz="2000"/>
            </a:lvl1pPr>
          </a:lstStyle>
          <a:p>
            <a:pPr lvl="0" algn="ctr"/>
            <a:r>
              <a:rPr lang="zh-CN" altLang="en-US" dirty="0"/>
              <a:t>单击修改图片</a:t>
            </a:r>
          </a:p>
        </p:txBody>
      </p:sp>
      <p:sp>
        <p:nvSpPr>
          <p:cNvPr id="4" name="图片占位符 3">
            <a:extLst>
              <a:ext uri="{FF2B5EF4-FFF2-40B4-BE49-F238E27FC236}">
                <a16:creationId xmlns:a16="http://schemas.microsoft.com/office/drawing/2014/main" id="{DB0BFE19-92E2-432D-9E06-36F2A8747397}"/>
              </a:ext>
            </a:extLst>
          </p:cNvPr>
          <p:cNvSpPr>
            <a:spLocks noGrp="1"/>
          </p:cNvSpPr>
          <p:nvPr>
            <p:ph type="pic" sz="quarter" idx="12" hasCustomPrompt="1"/>
          </p:nvPr>
        </p:nvSpPr>
        <p:spPr>
          <a:xfrm>
            <a:off x="6495686" y="1396022"/>
            <a:ext cx="1957818" cy="1957818"/>
          </a:xfrm>
          <a:prstGeom prst="rect">
            <a:avLst/>
          </a:prstGeom>
        </p:spPr>
        <p:txBody>
          <a:bodyPr vert="horz" lIns="91440" tIns="45720" rIns="91440" bIns="45720" rtlCol="0" anchor="ctr">
            <a:normAutofit/>
          </a:bodyPr>
          <a:lstStyle>
            <a:lvl1pPr>
              <a:defRPr lang="zh-CN" altLang="en-US" sz="2000"/>
            </a:lvl1pPr>
          </a:lstStyle>
          <a:p>
            <a:pPr lvl="0" algn="ctr"/>
            <a:r>
              <a:rPr lang="zh-CN" altLang="en-US" dirty="0"/>
              <a:t>单击修改图片</a:t>
            </a:r>
          </a:p>
        </p:txBody>
      </p:sp>
      <p:sp>
        <p:nvSpPr>
          <p:cNvPr id="5" name="图片占位符 4">
            <a:extLst>
              <a:ext uri="{FF2B5EF4-FFF2-40B4-BE49-F238E27FC236}">
                <a16:creationId xmlns:a16="http://schemas.microsoft.com/office/drawing/2014/main" id="{F6FF85A4-C3A0-4D0C-92AF-6F4762E6DED8}"/>
              </a:ext>
            </a:extLst>
          </p:cNvPr>
          <p:cNvSpPr>
            <a:spLocks noGrp="1"/>
          </p:cNvSpPr>
          <p:nvPr>
            <p:ph type="pic" sz="quarter" idx="13" hasCustomPrompt="1"/>
          </p:nvPr>
        </p:nvSpPr>
        <p:spPr>
          <a:xfrm>
            <a:off x="9256243" y="1396022"/>
            <a:ext cx="1957820" cy="1957820"/>
          </a:xfrm>
          <a:prstGeom prst="rect">
            <a:avLst/>
          </a:prstGeom>
        </p:spPr>
        <p:txBody>
          <a:bodyPr vert="horz" lIns="91440" tIns="45720" rIns="91440" bIns="45720" rtlCol="0" anchor="ctr">
            <a:normAutofit/>
          </a:bodyPr>
          <a:lstStyle>
            <a:lvl1pPr>
              <a:defRPr lang="zh-CN" altLang="en-US" sz="2000"/>
            </a:lvl1pPr>
          </a:lstStyle>
          <a:p>
            <a:pPr lvl="0" algn="ctr"/>
            <a:r>
              <a:rPr lang="zh-CN" altLang="en-US" dirty="0"/>
              <a:t>单击修改图片</a:t>
            </a:r>
          </a:p>
        </p:txBody>
      </p:sp>
    </p:spTree>
    <p:extLst>
      <p:ext uri="{BB962C8B-B14F-4D97-AF65-F5344CB8AC3E}">
        <p14:creationId xmlns:p14="http://schemas.microsoft.com/office/powerpoint/2010/main" val="310454351"/>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图片占位6">
    <p:spTree>
      <p:nvGrpSpPr>
        <p:cNvPr id="1" name=""/>
        <p:cNvGrpSpPr/>
        <p:nvPr/>
      </p:nvGrpSpPr>
      <p:grpSpPr>
        <a:xfrm>
          <a:off x="0" y="0"/>
          <a:ext cx="0" cy="0"/>
          <a:chOff x="0" y="0"/>
          <a:chExt cx="0" cy="0"/>
        </a:xfrm>
      </p:grpSpPr>
      <p:grpSp>
        <p:nvGrpSpPr>
          <p:cNvPr id="121" name="组合 120">
            <a:extLst>
              <a:ext uri="{FF2B5EF4-FFF2-40B4-BE49-F238E27FC236}">
                <a16:creationId xmlns:a16="http://schemas.microsoft.com/office/drawing/2014/main" id="{752A13C3-8076-4A3B-9E60-2D71D978B1DC}"/>
              </a:ext>
            </a:extLst>
          </p:cNvPr>
          <p:cNvGrpSpPr/>
          <p:nvPr userDrawn="1"/>
        </p:nvGrpSpPr>
        <p:grpSpPr>
          <a:xfrm>
            <a:off x="10177780" y="329882"/>
            <a:ext cx="1512002" cy="444892"/>
            <a:chOff x="9556201" y="498129"/>
            <a:chExt cx="1993881" cy="586680"/>
          </a:xfrm>
        </p:grpSpPr>
        <p:grpSp>
          <p:nvGrpSpPr>
            <p:cNvPr id="122" name="组合 121">
              <a:extLst>
                <a:ext uri="{FF2B5EF4-FFF2-40B4-BE49-F238E27FC236}">
                  <a16:creationId xmlns:a16="http://schemas.microsoft.com/office/drawing/2014/main" id="{E27C398B-69FE-4C31-9C38-8ADE52CE9B05}"/>
                </a:ext>
              </a:extLst>
            </p:cNvPr>
            <p:cNvGrpSpPr/>
            <p:nvPr userDrawn="1"/>
          </p:nvGrpSpPr>
          <p:grpSpPr>
            <a:xfrm>
              <a:off x="10239376" y="968937"/>
              <a:ext cx="1307697" cy="96254"/>
              <a:chOff x="4616246" y="3878362"/>
              <a:chExt cx="5571416" cy="410087"/>
            </a:xfrm>
            <a:solidFill>
              <a:schemeClr val="tx1">
                <a:alpha val="80000"/>
              </a:schemeClr>
            </a:solidFill>
          </p:grpSpPr>
          <p:sp>
            <p:nvSpPr>
              <p:cNvPr id="160" name="Freeform 17">
                <a:extLst>
                  <a:ext uri="{FF2B5EF4-FFF2-40B4-BE49-F238E27FC236}">
                    <a16:creationId xmlns:a16="http://schemas.microsoft.com/office/drawing/2014/main" id="{E5B0E9AD-0A05-4036-8DA1-C7E6733E9DF1}"/>
                  </a:ext>
                </a:extLst>
              </p:cNvPr>
              <p:cNvSpPr>
                <a:spLocks noEditPoints="1"/>
              </p:cNvSpPr>
              <p:nvPr/>
            </p:nvSpPr>
            <p:spPr bwMode="auto">
              <a:xfrm>
                <a:off x="8617798" y="3887973"/>
                <a:ext cx="362030" cy="387660"/>
              </a:xfrm>
              <a:custGeom>
                <a:avLst/>
                <a:gdLst>
                  <a:gd name="T0" fmla="*/ 34 w 127"/>
                  <a:gd name="T1" fmla="*/ 71 h 136"/>
                  <a:gd name="T2" fmla="*/ 34 w 127"/>
                  <a:gd name="T3" fmla="*/ 81 h 136"/>
                  <a:gd name="T4" fmla="*/ 34 w 127"/>
                  <a:gd name="T5" fmla="*/ 114 h 136"/>
                  <a:gd name="T6" fmla="*/ 35 w 127"/>
                  <a:gd name="T7" fmla="*/ 122 h 136"/>
                  <a:gd name="T8" fmla="*/ 40 w 127"/>
                  <a:gd name="T9" fmla="*/ 127 h 136"/>
                  <a:gd name="T10" fmla="*/ 49 w 127"/>
                  <a:gd name="T11" fmla="*/ 128 h 136"/>
                  <a:gd name="T12" fmla="*/ 49 w 127"/>
                  <a:gd name="T13" fmla="*/ 135 h 136"/>
                  <a:gd name="T14" fmla="*/ 1 w 127"/>
                  <a:gd name="T15" fmla="*/ 135 h 136"/>
                  <a:gd name="T16" fmla="*/ 0 w 127"/>
                  <a:gd name="T17" fmla="*/ 132 h 136"/>
                  <a:gd name="T18" fmla="*/ 0 w 127"/>
                  <a:gd name="T19" fmla="*/ 128 h 136"/>
                  <a:gd name="T20" fmla="*/ 9 w 127"/>
                  <a:gd name="T21" fmla="*/ 127 h 136"/>
                  <a:gd name="T22" fmla="*/ 16 w 127"/>
                  <a:gd name="T23" fmla="*/ 120 h 136"/>
                  <a:gd name="T24" fmla="*/ 17 w 127"/>
                  <a:gd name="T25" fmla="*/ 111 h 136"/>
                  <a:gd name="T26" fmla="*/ 17 w 127"/>
                  <a:gd name="T27" fmla="*/ 22 h 136"/>
                  <a:gd name="T28" fmla="*/ 16 w 127"/>
                  <a:gd name="T29" fmla="*/ 15 h 136"/>
                  <a:gd name="T30" fmla="*/ 9 w 127"/>
                  <a:gd name="T31" fmla="*/ 9 h 136"/>
                  <a:gd name="T32" fmla="*/ 0 w 127"/>
                  <a:gd name="T33" fmla="*/ 8 h 136"/>
                  <a:gd name="T34" fmla="*/ 0 w 127"/>
                  <a:gd name="T35" fmla="*/ 1 h 136"/>
                  <a:gd name="T36" fmla="*/ 4 w 127"/>
                  <a:gd name="T37" fmla="*/ 0 h 136"/>
                  <a:gd name="T38" fmla="*/ 71 w 127"/>
                  <a:gd name="T39" fmla="*/ 0 h 136"/>
                  <a:gd name="T40" fmla="*/ 94 w 127"/>
                  <a:gd name="T41" fmla="*/ 4 h 136"/>
                  <a:gd name="T42" fmla="*/ 116 w 127"/>
                  <a:gd name="T43" fmla="*/ 32 h 136"/>
                  <a:gd name="T44" fmla="*/ 97 w 127"/>
                  <a:gd name="T45" fmla="*/ 66 h 136"/>
                  <a:gd name="T46" fmla="*/ 80 w 127"/>
                  <a:gd name="T47" fmla="*/ 70 h 136"/>
                  <a:gd name="T48" fmla="*/ 71 w 127"/>
                  <a:gd name="T49" fmla="*/ 71 h 136"/>
                  <a:gd name="T50" fmla="*/ 73 w 127"/>
                  <a:gd name="T51" fmla="*/ 75 h 136"/>
                  <a:gd name="T52" fmla="*/ 104 w 127"/>
                  <a:gd name="T53" fmla="*/ 114 h 136"/>
                  <a:gd name="T54" fmla="*/ 105 w 127"/>
                  <a:gd name="T55" fmla="*/ 116 h 136"/>
                  <a:gd name="T56" fmla="*/ 127 w 127"/>
                  <a:gd name="T57" fmla="*/ 128 h 136"/>
                  <a:gd name="T58" fmla="*/ 127 w 127"/>
                  <a:gd name="T59" fmla="*/ 135 h 136"/>
                  <a:gd name="T60" fmla="*/ 116 w 127"/>
                  <a:gd name="T61" fmla="*/ 135 h 136"/>
                  <a:gd name="T62" fmla="*/ 102 w 127"/>
                  <a:gd name="T63" fmla="*/ 136 h 136"/>
                  <a:gd name="T64" fmla="*/ 96 w 127"/>
                  <a:gd name="T65" fmla="*/ 132 h 136"/>
                  <a:gd name="T66" fmla="*/ 59 w 127"/>
                  <a:gd name="T67" fmla="*/ 82 h 136"/>
                  <a:gd name="T68" fmla="*/ 52 w 127"/>
                  <a:gd name="T69" fmla="*/ 73 h 136"/>
                  <a:gd name="T70" fmla="*/ 49 w 127"/>
                  <a:gd name="T71" fmla="*/ 71 h 136"/>
                  <a:gd name="T72" fmla="*/ 34 w 127"/>
                  <a:gd name="T73" fmla="*/ 71 h 136"/>
                  <a:gd name="T74" fmla="*/ 34 w 127"/>
                  <a:gd name="T75" fmla="*/ 61 h 136"/>
                  <a:gd name="T76" fmla="*/ 36 w 127"/>
                  <a:gd name="T77" fmla="*/ 62 h 136"/>
                  <a:gd name="T78" fmla="*/ 66 w 127"/>
                  <a:gd name="T79" fmla="*/ 62 h 136"/>
                  <a:gd name="T80" fmla="*/ 82 w 127"/>
                  <a:gd name="T81" fmla="*/ 59 h 136"/>
                  <a:gd name="T82" fmla="*/ 96 w 127"/>
                  <a:gd name="T83" fmla="*/ 44 h 136"/>
                  <a:gd name="T84" fmla="*/ 96 w 127"/>
                  <a:gd name="T85" fmla="*/ 29 h 136"/>
                  <a:gd name="T86" fmla="*/ 81 w 127"/>
                  <a:gd name="T87" fmla="*/ 12 h 136"/>
                  <a:gd name="T88" fmla="*/ 70 w 127"/>
                  <a:gd name="T89" fmla="*/ 11 h 136"/>
                  <a:gd name="T90" fmla="*/ 37 w 127"/>
                  <a:gd name="T91" fmla="*/ 11 h 136"/>
                  <a:gd name="T92" fmla="*/ 34 w 127"/>
                  <a:gd name="T93" fmla="*/ 11 h 136"/>
                  <a:gd name="T94" fmla="*/ 34 w 127"/>
                  <a:gd name="T95"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36">
                    <a:moveTo>
                      <a:pt x="34" y="71"/>
                    </a:moveTo>
                    <a:cubicBezTo>
                      <a:pt x="34" y="75"/>
                      <a:pt x="34" y="78"/>
                      <a:pt x="34" y="81"/>
                    </a:cubicBezTo>
                    <a:cubicBezTo>
                      <a:pt x="34" y="92"/>
                      <a:pt x="34" y="103"/>
                      <a:pt x="34" y="114"/>
                    </a:cubicBezTo>
                    <a:cubicBezTo>
                      <a:pt x="34" y="117"/>
                      <a:pt x="34" y="119"/>
                      <a:pt x="35" y="122"/>
                    </a:cubicBezTo>
                    <a:cubicBezTo>
                      <a:pt x="35" y="125"/>
                      <a:pt x="37" y="127"/>
                      <a:pt x="40" y="127"/>
                    </a:cubicBezTo>
                    <a:cubicBezTo>
                      <a:pt x="43" y="127"/>
                      <a:pt x="46" y="128"/>
                      <a:pt x="49" y="128"/>
                    </a:cubicBezTo>
                    <a:cubicBezTo>
                      <a:pt x="49" y="130"/>
                      <a:pt x="49" y="133"/>
                      <a:pt x="49" y="135"/>
                    </a:cubicBezTo>
                    <a:cubicBezTo>
                      <a:pt x="33" y="135"/>
                      <a:pt x="17" y="135"/>
                      <a:pt x="1" y="135"/>
                    </a:cubicBezTo>
                    <a:cubicBezTo>
                      <a:pt x="0" y="134"/>
                      <a:pt x="0" y="133"/>
                      <a:pt x="0" y="132"/>
                    </a:cubicBezTo>
                    <a:cubicBezTo>
                      <a:pt x="0" y="131"/>
                      <a:pt x="0" y="130"/>
                      <a:pt x="0" y="128"/>
                    </a:cubicBezTo>
                    <a:cubicBezTo>
                      <a:pt x="3" y="128"/>
                      <a:pt x="6" y="128"/>
                      <a:pt x="9" y="127"/>
                    </a:cubicBezTo>
                    <a:cubicBezTo>
                      <a:pt x="14" y="126"/>
                      <a:pt x="15" y="125"/>
                      <a:pt x="16" y="120"/>
                    </a:cubicBezTo>
                    <a:cubicBezTo>
                      <a:pt x="16" y="117"/>
                      <a:pt x="17" y="114"/>
                      <a:pt x="17" y="111"/>
                    </a:cubicBezTo>
                    <a:cubicBezTo>
                      <a:pt x="17" y="81"/>
                      <a:pt x="17" y="52"/>
                      <a:pt x="17" y="22"/>
                    </a:cubicBezTo>
                    <a:cubicBezTo>
                      <a:pt x="17" y="20"/>
                      <a:pt x="16" y="17"/>
                      <a:pt x="16" y="15"/>
                    </a:cubicBezTo>
                    <a:cubicBezTo>
                      <a:pt x="15" y="11"/>
                      <a:pt x="13" y="9"/>
                      <a:pt x="9" y="9"/>
                    </a:cubicBezTo>
                    <a:cubicBezTo>
                      <a:pt x="6" y="8"/>
                      <a:pt x="3" y="8"/>
                      <a:pt x="0" y="8"/>
                    </a:cubicBezTo>
                    <a:cubicBezTo>
                      <a:pt x="0" y="5"/>
                      <a:pt x="0" y="3"/>
                      <a:pt x="0" y="1"/>
                    </a:cubicBezTo>
                    <a:cubicBezTo>
                      <a:pt x="2" y="1"/>
                      <a:pt x="3" y="0"/>
                      <a:pt x="4" y="0"/>
                    </a:cubicBezTo>
                    <a:cubicBezTo>
                      <a:pt x="26" y="0"/>
                      <a:pt x="49" y="0"/>
                      <a:pt x="71" y="0"/>
                    </a:cubicBezTo>
                    <a:cubicBezTo>
                      <a:pt x="79" y="0"/>
                      <a:pt x="86" y="1"/>
                      <a:pt x="94" y="4"/>
                    </a:cubicBezTo>
                    <a:cubicBezTo>
                      <a:pt x="108" y="9"/>
                      <a:pt x="115" y="18"/>
                      <a:pt x="116" y="32"/>
                    </a:cubicBezTo>
                    <a:cubicBezTo>
                      <a:pt x="117" y="48"/>
                      <a:pt x="110" y="60"/>
                      <a:pt x="97" y="66"/>
                    </a:cubicBezTo>
                    <a:cubicBezTo>
                      <a:pt x="91" y="68"/>
                      <a:pt x="86" y="70"/>
                      <a:pt x="80" y="70"/>
                    </a:cubicBezTo>
                    <a:cubicBezTo>
                      <a:pt x="77" y="70"/>
                      <a:pt x="74" y="71"/>
                      <a:pt x="71" y="71"/>
                    </a:cubicBezTo>
                    <a:cubicBezTo>
                      <a:pt x="72" y="73"/>
                      <a:pt x="73" y="74"/>
                      <a:pt x="73" y="75"/>
                    </a:cubicBezTo>
                    <a:cubicBezTo>
                      <a:pt x="84" y="88"/>
                      <a:pt x="94" y="101"/>
                      <a:pt x="104" y="114"/>
                    </a:cubicBezTo>
                    <a:cubicBezTo>
                      <a:pt x="105" y="115"/>
                      <a:pt x="105" y="115"/>
                      <a:pt x="105" y="116"/>
                    </a:cubicBezTo>
                    <a:cubicBezTo>
                      <a:pt x="111" y="122"/>
                      <a:pt x="117" y="128"/>
                      <a:pt x="127" y="128"/>
                    </a:cubicBezTo>
                    <a:cubicBezTo>
                      <a:pt x="127" y="130"/>
                      <a:pt x="127" y="133"/>
                      <a:pt x="127" y="135"/>
                    </a:cubicBezTo>
                    <a:cubicBezTo>
                      <a:pt x="124" y="135"/>
                      <a:pt x="120" y="135"/>
                      <a:pt x="116" y="135"/>
                    </a:cubicBezTo>
                    <a:cubicBezTo>
                      <a:pt x="111" y="135"/>
                      <a:pt x="107" y="135"/>
                      <a:pt x="102" y="136"/>
                    </a:cubicBezTo>
                    <a:cubicBezTo>
                      <a:pt x="99" y="136"/>
                      <a:pt x="97" y="134"/>
                      <a:pt x="96" y="132"/>
                    </a:cubicBezTo>
                    <a:cubicBezTo>
                      <a:pt x="83" y="115"/>
                      <a:pt x="71" y="99"/>
                      <a:pt x="59" y="82"/>
                    </a:cubicBezTo>
                    <a:cubicBezTo>
                      <a:pt x="57" y="79"/>
                      <a:pt x="54" y="76"/>
                      <a:pt x="52" y="73"/>
                    </a:cubicBezTo>
                    <a:cubicBezTo>
                      <a:pt x="51" y="72"/>
                      <a:pt x="50" y="71"/>
                      <a:pt x="49" y="71"/>
                    </a:cubicBezTo>
                    <a:cubicBezTo>
                      <a:pt x="44" y="71"/>
                      <a:pt x="39" y="71"/>
                      <a:pt x="34" y="71"/>
                    </a:cubicBezTo>
                    <a:close/>
                    <a:moveTo>
                      <a:pt x="34" y="61"/>
                    </a:moveTo>
                    <a:cubicBezTo>
                      <a:pt x="35" y="62"/>
                      <a:pt x="36" y="62"/>
                      <a:pt x="36" y="62"/>
                    </a:cubicBezTo>
                    <a:cubicBezTo>
                      <a:pt x="46" y="62"/>
                      <a:pt x="56" y="62"/>
                      <a:pt x="66" y="62"/>
                    </a:cubicBezTo>
                    <a:cubicBezTo>
                      <a:pt x="72" y="61"/>
                      <a:pt x="77" y="60"/>
                      <a:pt x="82" y="59"/>
                    </a:cubicBezTo>
                    <a:cubicBezTo>
                      <a:pt x="90" y="56"/>
                      <a:pt x="94" y="51"/>
                      <a:pt x="96" y="44"/>
                    </a:cubicBezTo>
                    <a:cubicBezTo>
                      <a:pt x="96" y="39"/>
                      <a:pt x="97" y="34"/>
                      <a:pt x="96" y="29"/>
                    </a:cubicBezTo>
                    <a:cubicBezTo>
                      <a:pt x="95" y="20"/>
                      <a:pt x="90" y="15"/>
                      <a:pt x="81" y="12"/>
                    </a:cubicBezTo>
                    <a:cubicBezTo>
                      <a:pt x="77" y="11"/>
                      <a:pt x="74" y="11"/>
                      <a:pt x="70" y="11"/>
                    </a:cubicBezTo>
                    <a:cubicBezTo>
                      <a:pt x="59" y="10"/>
                      <a:pt x="48" y="11"/>
                      <a:pt x="37" y="11"/>
                    </a:cubicBezTo>
                    <a:cubicBezTo>
                      <a:pt x="36" y="11"/>
                      <a:pt x="35" y="11"/>
                      <a:pt x="34" y="11"/>
                    </a:cubicBezTo>
                    <a:cubicBezTo>
                      <a:pt x="34" y="28"/>
                      <a:pt x="34" y="44"/>
                      <a:pt x="34"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1" name="Freeform 18">
                <a:extLst>
                  <a:ext uri="{FF2B5EF4-FFF2-40B4-BE49-F238E27FC236}">
                    <a16:creationId xmlns:a16="http://schemas.microsoft.com/office/drawing/2014/main" id="{029271E6-BD5F-4E7D-809E-C4511BA4F756}"/>
                  </a:ext>
                </a:extLst>
              </p:cNvPr>
              <p:cNvSpPr>
                <a:spLocks/>
              </p:cNvSpPr>
              <p:nvPr/>
            </p:nvSpPr>
            <p:spPr bwMode="auto">
              <a:xfrm>
                <a:off x="5333898" y="3887973"/>
                <a:ext cx="362030" cy="384457"/>
              </a:xfrm>
              <a:custGeom>
                <a:avLst/>
                <a:gdLst>
                  <a:gd name="T0" fmla="*/ 50 w 127"/>
                  <a:gd name="T1" fmla="*/ 70 h 135"/>
                  <a:gd name="T2" fmla="*/ 34 w 127"/>
                  <a:gd name="T3" fmla="*/ 87 h 135"/>
                  <a:gd name="T4" fmla="*/ 33 w 127"/>
                  <a:gd name="T5" fmla="*/ 90 h 135"/>
                  <a:gd name="T6" fmla="*/ 33 w 127"/>
                  <a:gd name="T7" fmla="*/ 116 h 135"/>
                  <a:gd name="T8" fmla="*/ 34 w 127"/>
                  <a:gd name="T9" fmla="*/ 120 h 135"/>
                  <a:gd name="T10" fmla="*/ 41 w 127"/>
                  <a:gd name="T11" fmla="*/ 127 h 135"/>
                  <a:gd name="T12" fmla="*/ 49 w 127"/>
                  <a:gd name="T13" fmla="*/ 128 h 135"/>
                  <a:gd name="T14" fmla="*/ 49 w 127"/>
                  <a:gd name="T15" fmla="*/ 135 h 135"/>
                  <a:gd name="T16" fmla="*/ 0 w 127"/>
                  <a:gd name="T17" fmla="*/ 135 h 135"/>
                  <a:gd name="T18" fmla="*/ 0 w 127"/>
                  <a:gd name="T19" fmla="*/ 128 h 135"/>
                  <a:gd name="T20" fmla="*/ 7 w 127"/>
                  <a:gd name="T21" fmla="*/ 128 h 135"/>
                  <a:gd name="T22" fmla="*/ 16 w 127"/>
                  <a:gd name="T23" fmla="*/ 118 h 135"/>
                  <a:gd name="T24" fmla="*/ 16 w 127"/>
                  <a:gd name="T25" fmla="*/ 111 h 135"/>
                  <a:gd name="T26" fmla="*/ 16 w 127"/>
                  <a:gd name="T27" fmla="*/ 24 h 135"/>
                  <a:gd name="T28" fmla="*/ 16 w 127"/>
                  <a:gd name="T29" fmla="*/ 16 h 135"/>
                  <a:gd name="T30" fmla="*/ 8 w 127"/>
                  <a:gd name="T31" fmla="*/ 9 h 135"/>
                  <a:gd name="T32" fmla="*/ 0 w 127"/>
                  <a:gd name="T33" fmla="*/ 8 h 135"/>
                  <a:gd name="T34" fmla="*/ 0 w 127"/>
                  <a:gd name="T35" fmla="*/ 1 h 135"/>
                  <a:gd name="T36" fmla="*/ 49 w 127"/>
                  <a:gd name="T37" fmla="*/ 1 h 135"/>
                  <a:gd name="T38" fmla="*/ 50 w 127"/>
                  <a:gd name="T39" fmla="*/ 8 h 135"/>
                  <a:gd name="T40" fmla="*/ 41 w 127"/>
                  <a:gd name="T41" fmla="*/ 9 h 135"/>
                  <a:gd name="T42" fmla="*/ 34 w 127"/>
                  <a:gd name="T43" fmla="*/ 16 h 135"/>
                  <a:gd name="T44" fmla="*/ 33 w 127"/>
                  <a:gd name="T45" fmla="*/ 23 h 135"/>
                  <a:gd name="T46" fmla="*/ 33 w 127"/>
                  <a:gd name="T47" fmla="*/ 70 h 135"/>
                  <a:gd name="T48" fmla="*/ 33 w 127"/>
                  <a:gd name="T49" fmla="*/ 73 h 135"/>
                  <a:gd name="T50" fmla="*/ 36 w 127"/>
                  <a:gd name="T51" fmla="*/ 71 h 135"/>
                  <a:gd name="T52" fmla="*/ 83 w 127"/>
                  <a:gd name="T53" fmla="*/ 19 h 135"/>
                  <a:gd name="T54" fmla="*/ 86 w 127"/>
                  <a:gd name="T55" fmla="*/ 14 h 135"/>
                  <a:gd name="T56" fmla="*/ 84 w 127"/>
                  <a:gd name="T57" fmla="*/ 9 h 135"/>
                  <a:gd name="T58" fmla="*/ 76 w 127"/>
                  <a:gd name="T59" fmla="*/ 8 h 135"/>
                  <a:gd name="T60" fmla="*/ 76 w 127"/>
                  <a:gd name="T61" fmla="*/ 1 h 135"/>
                  <a:gd name="T62" fmla="*/ 122 w 127"/>
                  <a:gd name="T63" fmla="*/ 1 h 135"/>
                  <a:gd name="T64" fmla="*/ 122 w 127"/>
                  <a:gd name="T65" fmla="*/ 8 h 135"/>
                  <a:gd name="T66" fmla="*/ 118 w 127"/>
                  <a:gd name="T67" fmla="*/ 8 h 135"/>
                  <a:gd name="T68" fmla="*/ 99 w 127"/>
                  <a:gd name="T69" fmla="*/ 18 h 135"/>
                  <a:gd name="T70" fmla="*/ 77 w 127"/>
                  <a:gd name="T71" fmla="*/ 41 h 135"/>
                  <a:gd name="T72" fmla="*/ 62 w 127"/>
                  <a:gd name="T73" fmla="*/ 57 h 135"/>
                  <a:gd name="T74" fmla="*/ 64 w 127"/>
                  <a:gd name="T75" fmla="*/ 61 h 135"/>
                  <a:gd name="T76" fmla="*/ 102 w 127"/>
                  <a:gd name="T77" fmla="*/ 113 h 135"/>
                  <a:gd name="T78" fmla="*/ 108 w 127"/>
                  <a:gd name="T79" fmla="*/ 120 h 135"/>
                  <a:gd name="T80" fmla="*/ 123 w 127"/>
                  <a:gd name="T81" fmla="*/ 127 h 135"/>
                  <a:gd name="T82" fmla="*/ 127 w 127"/>
                  <a:gd name="T83" fmla="*/ 128 h 135"/>
                  <a:gd name="T84" fmla="*/ 127 w 127"/>
                  <a:gd name="T85" fmla="*/ 135 h 135"/>
                  <a:gd name="T86" fmla="*/ 73 w 127"/>
                  <a:gd name="T87" fmla="*/ 135 h 135"/>
                  <a:gd name="T88" fmla="*/ 73 w 127"/>
                  <a:gd name="T89" fmla="*/ 128 h 135"/>
                  <a:gd name="T90" fmla="*/ 80 w 127"/>
                  <a:gd name="T91" fmla="*/ 127 h 135"/>
                  <a:gd name="T92" fmla="*/ 84 w 127"/>
                  <a:gd name="T93" fmla="*/ 120 h 135"/>
                  <a:gd name="T94" fmla="*/ 82 w 127"/>
                  <a:gd name="T95" fmla="*/ 115 h 135"/>
                  <a:gd name="T96" fmla="*/ 51 w 127"/>
                  <a:gd name="T97" fmla="*/ 72 h 135"/>
                  <a:gd name="T98" fmla="*/ 50 w 127"/>
                  <a:gd name="T99"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5">
                    <a:moveTo>
                      <a:pt x="50" y="70"/>
                    </a:moveTo>
                    <a:cubicBezTo>
                      <a:pt x="44" y="76"/>
                      <a:pt x="39" y="81"/>
                      <a:pt x="34" y="87"/>
                    </a:cubicBezTo>
                    <a:cubicBezTo>
                      <a:pt x="33" y="88"/>
                      <a:pt x="33" y="89"/>
                      <a:pt x="33" y="90"/>
                    </a:cubicBezTo>
                    <a:cubicBezTo>
                      <a:pt x="33" y="99"/>
                      <a:pt x="33" y="107"/>
                      <a:pt x="33" y="116"/>
                    </a:cubicBezTo>
                    <a:cubicBezTo>
                      <a:pt x="33" y="117"/>
                      <a:pt x="33" y="118"/>
                      <a:pt x="34" y="120"/>
                    </a:cubicBezTo>
                    <a:cubicBezTo>
                      <a:pt x="35" y="125"/>
                      <a:pt x="36" y="126"/>
                      <a:pt x="41" y="127"/>
                    </a:cubicBezTo>
                    <a:cubicBezTo>
                      <a:pt x="44" y="127"/>
                      <a:pt x="46" y="128"/>
                      <a:pt x="49" y="128"/>
                    </a:cubicBezTo>
                    <a:cubicBezTo>
                      <a:pt x="49" y="130"/>
                      <a:pt x="49" y="133"/>
                      <a:pt x="49" y="135"/>
                    </a:cubicBezTo>
                    <a:cubicBezTo>
                      <a:pt x="33" y="135"/>
                      <a:pt x="17" y="135"/>
                      <a:pt x="0" y="135"/>
                    </a:cubicBezTo>
                    <a:cubicBezTo>
                      <a:pt x="0" y="133"/>
                      <a:pt x="0" y="131"/>
                      <a:pt x="0" y="128"/>
                    </a:cubicBezTo>
                    <a:cubicBezTo>
                      <a:pt x="2" y="128"/>
                      <a:pt x="5" y="128"/>
                      <a:pt x="7" y="128"/>
                    </a:cubicBezTo>
                    <a:cubicBezTo>
                      <a:pt x="14" y="127"/>
                      <a:pt x="16" y="125"/>
                      <a:pt x="16" y="118"/>
                    </a:cubicBezTo>
                    <a:cubicBezTo>
                      <a:pt x="16" y="115"/>
                      <a:pt x="16" y="113"/>
                      <a:pt x="16" y="111"/>
                    </a:cubicBezTo>
                    <a:cubicBezTo>
                      <a:pt x="16" y="82"/>
                      <a:pt x="16" y="53"/>
                      <a:pt x="16" y="24"/>
                    </a:cubicBezTo>
                    <a:cubicBezTo>
                      <a:pt x="16" y="21"/>
                      <a:pt x="16" y="18"/>
                      <a:pt x="16" y="16"/>
                    </a:cubicBezTo>
                    <a:cubicBezTo>
                      <a:pt x="15" y="11"/>
                      <a:pt x="13" y="9"/>
                      <a:pt x="8" y="9"/>
                    </a:cubicBezTo>
                    <a:cubicBezTo>
                      <a:pt x="5" y="8"/>
                      <a:pt x="3" y="8"/>
                      <a:pt x="0" y="8"/>
                    </a:cubicBezTo>
                    <a:cubicBezTo>
                      <a:pt x="0" y="5"/>
                      <a:pt x="0" y="3"/>
                      <a:pt x="0" y="1"/>
                    </a:cubicBezTo>
                    <a:cubicBezTo>
                      <a:pt x="4" y="0"/>
                      <a:pt x="40" y="0"/>
                      <a:pt x="49" y="1"/>
                    </a:cubicBezTo>
                    <a:cubicBezTo>
                      <a:pt x="49" y="3"/>
                      <a:pt x="50" y="5"/>
                      <a:pt x="50" y="8"/>
                    </a:cubicBezTo>
                    <a:cubicBezTo>
                      <a:pt x="47" y="8"/>
                      <a:pt x="44" y="8"/>
                      <a:pt x="41" y="9"/>
                    </a:cubicBezTo>
                    <a:cubicBezTo>
                      <a:pt x="37" y="9"/>
                      <a:pt x="34" y="11"/>
                      <a:pt x="34" y="16"/>
                    </a:cubicBezTo>
                    <a:cubicBezTo>
                      <a:pt x="33" y="18"/>
                      <a:pt x="33" y="20"/>
                      <a:pt x="33" y="23"/>
                    </a:cubicBezTo>
                    <a:cubicBezTo>
                      <a:pt x="33" y="39"/>
                      <a:pt x="33" y="54"/>
                      <a:pt x="33" y="70"/>
                    </a:cubicBezTo>
                    <a:cubicBezTo>
                      <a:pt x="33" y="71"/>
                      <a:pt x="33" y="72"/>
                      <a:pt x="33" y="73"/>
                    </a:cubicBezTo>
                    <a:cubicBezTo>
                      <a:pt x="35" y="72"/>
                      <a:pt x="36" y="72"/>
                      <a:pt x="36" y="71"/>
                    </a:cubicBezTo>
                    <a:cubicBezTo>
                      <a:pt x="52" y="54"/>
                      <a:pt x="67" y="37"/>
                      <a:pt x="83" y="19"/>
                    </a:cubicBezTo>
                    <a:cubicBezTo>
                      <a:pt x="84" y="18"/>
                      <a:pt x="85" y="16"/>
                      <a:pt x="86" y="14"/>
                    </a:cubicBezTo>
                    <a:cubicBezTo>
                      <a:pt x="88" y="12"/>
                      <a:pt x="87" y="10"/>
                      <a:pt x="84" y="9"/>
                    </a:cubicBezTo>
                    <a:cubicBezTo>
                      <a:pt x="81" y="8"/>
                      <a:pt x="79" y="8"/>
                      <a:pt x="76" y="8"/>
                    </a:cubicBezTo>
                    <a:cubicBezTo>
                      <a:pt x="76" y="5"/>
                      <a:pt x="76" y="3"/>
                      <a:pt x="76" y="1"/>
                    </a:cubicBezTo>
                    <a:cubicBezTo>
                      <a:pt x="79" y="0"/>
                      <a:pt x="114" y="0"/>
                      <a:pt x="122" y="1"/>
                    </a:cubicBezTo>
                    <a:cubicBezTo>
                      <a:pt x="122" y="3"/>
                      <a:pt x="122" y="5"/>
                      <a:pt x="122" y="8"/>
                    </a:cubicBezTo>
                    <a:cubicBezTo>
                      <a:pt x="121" y="8"/>
                      <a:pt x="120" y="8"/>
                      <a:pt x="118" y="8"/>
                    </a:cubicBezTo>
                    <a:cubicBezTo>
                      <a:pt x="111" y="9"/>
                      <a:pt x="104" y="12"/>
                      <a:pt x="99" y="18"/>
                    </a:cubicBezTo>
                    <a:cubicBezTo>
                      <a:pt x="92" y="25"/>
                      <a:pt x="85" y="33"/>
                      <a:pt x="77" y="41"/>
                    </a:cubicBezTo>
                    <a:cubicBezTo>
                      <a:pt x="72" y="46"/>
                      <a:pt x="67" y="52"/>
                      <a:pt x="62" y="57"/>
                    </a:cubicBezTo>
                    <a:cubicBezTo>
                      <a:pt x="63" y="58"/>
                      <a:pt x="64" y="59"/>
                      <a:pt x="64" y="61"/>
                    </a:cubicBezTo>
                    <a:cubicBezTo>
                      <a:pt x="77" y="78"/>
                      <a:pt x="90" y="95"/>
                      <a:pt x="102" y="113"/>
                    </a:cubicBezTo>
                    <a:cubicBezTo>
                      <a:pt x="104" y="115"/>
                      <a:pt x="106" y="118"/>
                      <a:pt x="108" y="120"/>
                    </a:cubicBezTo>
                    <a:cubicBezTo>
                      <a:pt x="112" y="124"/>
                      <a:pt x="117" y="127"/>
                      <a:pt x="123" y="127"/>
                    </a:cubicBezTo>
                    <a:cubicBezTo>
                      <a:pt x="124" y="128"/>
                      <a:pt x="125" y="128"/>
                      <a:pt x="127" y="128"/>
                    </a:cubicBezTo>
                    <a:cubicBezTo>
                      <a:pt x="127" y="130"/>
                      <a:pt x="127" y="133"/>
                      <a:pt x="127" y="135"/>
                    </a:cubicBezTo>
                    <a:cubicBezTo>
                      <a:pt x="109" y="135"/>
                      <a:pt x="91" y="135"/>
                      <a:pt x="73" y="135"/>
                    </a:cubicBezTo>
                    <a:cubicBezTo>
                      <a:pt x="73" y="133"/>
                      <a:pt x="73" y="131"/>
                      <a:pt x="73" y="128"/>
                    </a:cubicBezTo>
                    <a:cubicBezTo>
                      <a:pt x="75" y="128"/>
                      <a:pt x="78" y="128"/>
                      <a:pt x="80" y="127"/>
                    </a:cubicBezTo>
                    <a:cubicBezTo>
                      <a:pt x="85" y="127"/>
                      <a:pt x="86" y="125"/>
                      <a:pt x="84" y="120"/>
                    </a:cubicBezTo>
                    <a:cubicBezTo>
                      <a:pt x="84" y="118"/>
                      <a:pt x="83" y="117"/>
                      <a:pt x="82" y="115"/>
                    </a:cubicBezTo>
                    <a:cubicBezTo>
                      <a:pt x="72" y="101"/>
                      <a:pt x="61" y="86"/>
                      <a:pt x="51" y="72"/>
                    </a:cubicBezTo>
                    <a:cubicBezTo>
                      <a:pt x="51" y="71"/>
                      <a:pt x="50" y="71"/>
                      <a:pt x="50" y="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2" name="Freeform 19">
                <a:extLst>
                  <a:ext uri="{FF2B5EF4-FFF2-40B4-BE49-F238E27FC236}">
                    <a16:creationId xmlns:a16="http://schemas.microsoft.com/office/drawing/2014/main" id="{F0E374B4-1D8A-4254-9BF8-9478B61B7867}"/>
                  </a:ext>
                </a:extLst>
              </p:cNvPr>
              <p:cNvSpPr>
                <a:spLocks/>
              </p:cNvSpPr>
              <p:nvPr/>
            </p:nvSpPr>
            <p:spPr bwMode="auto">
              <a:xfrm>
                <a:off x="7278607" y="3887973"/>
                <a:ext cx="358826" cy="384457"/>
              </a:xfrm>
              <a:custGeom>
                <a:avLst/>
                <a:gdLst>
                  <a:gd name="T0" fmla="*/ 28 w 126"/>
                  <a:gd name="T1" fmla="*/ 16 h 135"/>
                  <a:gd name="T2" fmla="*/ 28 w 126"/>
                  <a:gd name="T3" fmla="*/ 20 h 135"/>
                  <a:gd name="T4" fmla="*/ 28 w 126"/>
                  <a:gd name="T5" fmla="*/ 109 h 135"/>
                  <a:gd name="T6" fmla="*/ 28 w 126"/>
                  <a:gd name="T7" fmla="*/ 119 h 135"/>
                  <a:gd name="T8" fmla="*/ 37 w 126"/>
                  <a:gd name="T9" fmla="*/ 127 h 135"/>
                  <a:gd name="T10" fmla="*/ 44 w 126"/>
                  <a:gd name="T11" fmla="*/ 128 h 135"/>
                  <a:gd name="T12" fmla="*/ 44 w 126"/>
                  <a:gd name="T13" fmla="*/ 135 h 135"/>
                  <a:gd name="T14" fmla="*/ 0 w 126"/>
                  <a:gd name="T15" fmla="*/ 135 h 135"/>
                  <a:gd name="T16" fmla="*/ 0 w 126"/>
                  <a:gd name="T17" fmla="*/ 128 h 135"/>
                  <a:gd name="T18" fmla="*/ 8 w 126"/>
                  <a:gd name="T19" fmla="*/ 127 h 135"/>
                  <a:gd name="T20" fmla="*/ 16 w 126"/>
                  <a:gd name="T21" fmla="*/ 120 h 135"/>
                  <a:gd name="T22" fmla="*/ 16 w 126"/>
                  <a:gd name="T23" fmla="*/ 113 h 135"/>
                  <a:gd name="T24" fmla="*/ 16 w 126"/>
                  <a:gd name="T25" fmla="*/ 19 h 135"/>
                  <a:gd name="T26" fmla="*/ 16 w 126"/>
                  <a:gd name="T27" fmla="*/ 15 h 135"/>
                  <a:gd name="T28" fmla="*/ 9 w 126"/>
                  <a:gd name="T29" fmla="*/ 9 h 135"/>
                  <a:gd name="T30" fmla="*/ 5 w 126"/>
                  <a:gd name="T31" fmla="*/ 8 h 135"/>
                  <a:gd name="T32" fmla="*/ 1 w 126"/>
                  <a:gd name="T33" fmla="*/ 8 h 135"/>
                  <a:gd name="T34" fmla="*/ 1 w 126"/>
                  <a:gd name="T35" fmla="*/ 1 h 135"/>
                  <a:gd name="T36" fmla="*/ 40 w 126"/>
                  <a:gd name="T37" fmla="*/ 1 h 135"/>
                  <a:gd name="T38" fmla="*/ 98 w 126"/>
                  <a:gd name="T39" fmla="*/ 100 h 135"/>
                  <a:gd name="T40" fmla="*/ 99 w 126"/>
                  <a:gd name="T41" fmla="*/ 100 h 135"/>
                  <a:gd name="T42" fmla="*/ 99 w 126"/>
                  <a:gd name="T43" fmla="*/ 96 h 135"/>
                  <a:gd name="T44" fmla="*/ 99 w 126"/>
                  <a:gd name="T45" fmla="*/ 24 h 135"/>
                  <a:gd name="T46" fmla="*/ 98 w 126"/>
                  <a:gd name="T47" fmla="*/ 16 h 135"/>
                  <a:gd name="T48" fmla="*/ 90 w 126"/>
                  <a:gd name="T49" fmla="*/ 9 h 135"/>
                  <a:gd name="T50" fmla="*/ 83 w 126"/>
                  <a:gd name="T51" fmla="*/ 8 h 135"/>
                  <a:gd name="T52" fmla="*/ 83 w 126"/>
                  <a:gd name="T53" fmla="*/ 1 h 135"/>
                  <a:gd name="T54" fmla="*/ 126 w 126"/>
                  <a:gd name="T55" fmla="*/ 1 h 135"/>
                  <a:gd name="T56" fmla="*/ 126 w 126"/>
                  <a:gd name="T57" fmla="*/ 8 h 135"/>
                  <a:gd name="T58" fmla="*/ 119 w 126"/>
                  <a:gd name="T59" fmla="*/ 9 h 135"/>
                  <a:gd name="T60" fmla="*/ 111 w 126"/>
                  <a:gd name="T61" fmla="*/ 16 h 135"/>
                  <a:gd name="T62" fmla="*/ 110 w 126"/>
                  <a:gd name="T63" fmla="*/ 27 h 135"/>
                  <a:gd name="T64" fmla="*/ 110 w 126"/>
                  <a:gd name="T65" fmla="*/ 129 h 135"/>
                  <a:gd name="T66" fmla="*/ 110 w 126"/>
                  <a:gd name="T67" fmla="*/ 135 h 135"/>
                  <a:gd name="T68" fmla="*/ 99 w 126"/>
                  <a:gd name="T69" fmla="*/ 135 h 135"/>
                  <a:gd name="T70" fmla="*/ 29 w 126"/>
                  <a:gd name="T71" fmla="*/ 15 h 135"/>
                  <a:gd name="T72" fmla="*/ 28 w 126"/>
                  <a:gd name="T73" fmla="*/ 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35">
                    <a:moveTo>
                      <a:pt x="28" y="16"/>
                    </a:moveTo>
                    <a:cubicBezTo>
                      <a:pt x="28" y="17"/>
                      <a:pt x="28" y="19"/>
                      <a:pt x="28" y="20"/>
                    </a:cubicBezTo>
                    <a:cubicBezTo>
                      <a:pt x="28" y="50"/>
                      <a:pt x="28" y="79"/>
                      <a:pt x="28" y="109"/>
                    </a:cubicBezTo>
                    <a:cubicBezTo>
                      <a:pt x="28" y="112"/>
                      <a:pt x="28" y="115"/>
                      <a:pt x="28" y="119"/>
                    </a:cubicBezTo>
                    <a:cubicBezTo>
                      <a:pt x="29" y="124"/>
                      <a:pt x="31" y="126"/>
                      <a:pt x="37" y="127"/>
                    </a:cubicBezTo>
                    <a:cubicBezTo>
                      <a:pt x="39" y="127"/>
                      <a:pt x="41" y="128"/>
                      <a:pt x="44" y="128"/>
                    </a:cubicBezTo>
                    <a:cubicBezTo>
                      <a:pt x="44" y="130"/>
                      <a:pt x="44" y="133"/>
                      <a:pt x="44" y="135"/>
                    </a:cubicBezTo>
                    <a:cubicBezTo>
                      <a:pt x="29" y="135"/>
                      <a:pt x="15" y="135"/>
                      <a:pt x="0" y="135"/>
                    </a:cubicBezTo>
                    <a:cubicBezTo>
                      <a:pt x="0" y="133"/>
                      <a:pt x="0" y="131"/>
                      <a:pt x="0" y="128"/>
                    </a:cubicBezTo>
                    <a:cubicBezTo>
                      <a:pt x="3" y="128"/>
                      <a:pt x="5" y="127"/>
                      <a:pt x="8" y="127"/>
                    </a:cubicBezTo>
                    <a:cubicBezTo>
                      <a:pt x="12" y="127"/>
                      <a:pt x="15" y="124"/>
                      <a:pt x="16" y="120"/>
                    </a:cubicBezTo>
                    <a:cubicBezTo>
                      <a:pt x="16" y="118"/>
                      <a:pt x="16" y="115"/>
                      <a:pt x="16" y="113"/>
                    </a:cubicBezTo>
                    <a:cubicBezTo>
                      <a:pt x="16" y="82"/>
                      <a:pt x="16" y="50"/>
                      <a:pt x="16" y="19"/>
                    </a:cubicBezTo>
                    <a:cubicBezTo>
                      <a:pt x="16" y="18"/>
                      <a:pt x="16" y="17"/>
                      <a:pt x="16" y="15"/>
                    </a:cubicBezTo>
                    <a:cubicBezTo>
                      <a:pt x="16" y="11"/>
                      <a:pt x="14" y="9"/>
                      <a:pt x="9" y="9"/>
                    </a:cubicBezTo>
                    <a:cubicBezTo>
                      <a:pt x="8" y="8"/>
                      <a:pt x="7" y="8"/>
                      <a:pt x="5" y="8"/>
                    </a:cubicBezTo>
                    <a:cubicBezTo>
                      <a:pt x="4" y="8"/>
                      <a:pt x="2" y="8"/>
                      <a:pt x="1" y="8"/>
                    </a:cubicBezTo>
                    <a:cubicBezTo>
                      <a:pt x="1" y="5"/>
                      <a:pt x="1" y="3"/>
                      <a:pt x="1" y="1"/>
                    </a:cubicBezTo>
                    <a:cubicBezTo>
                      <a:pt x="14" y="1"/>
                      <a:pt x="27" y="1"/>
                      <a:pt x="40" y="1"/>
                    </a:cubicBezTo>
                    <a:cubicBezTo>
                      <a:pt x="59" y="34"/>
                      <a:pt x="79" y="67"/>
                      <a:pt x="98" y="100"/>
                    </a:cubicBezTo>
                    <a:cubicBezTo>
                      <a:pt x="98" y="100"/>
                      <a:pt x="99" y="100"/>
                      <a:pt x="99" y="100"/>
                    </a:cubicBezTo>
                    <a:cubicBezTo>
                      <a:pt x="99" y="99"/>
                      <a:pt x="99" y="97"/>
                      <a:pt x="99" y="96"/>
                    </a:cubicBezTo>
                    <a:cubicBezTo>
                      <a:pt x="99" y="72"/>
                      <a:pt x="99" y="48"/>
                      <a:pt x="99" y="24"/>
                    </a:cubicBezTo>
                    <a:cubicBezTo>
                      <a:pt x="99" y="21"/>
                      <a:pt x="99" y="19"/>
                      <a:pt x="98" y="16"/>
                    </a:cubicBezTo>
                    <a:cubicBezTo>
                      <a:pt x="97" y="12"/>
                      <a:pt x="94" y="9"/>
                      <a:pt x="90" y="9"/>
                    </a:cubicBezTo>
                    <a:cubicBezTo>
                      <a:pt x="88" y="8"/>
                      <a:pt x="86" y="8"/>
                      <a:pt x="83" y="8"/>
                    </a:cubicBezTo>
                    <a:cubicBezTo>
                      <a:pt x="83" y="5"/>
                      <a:pt x="83" y="3"/>
                      <a:pt x="83" y="1"/>
                    </a:cubicBezTo>
                    <a:cubicBezTo>
                      <a:pt x="87" y="0"/>
                      <a:pt x="115" y="0"/>
                      <a:pt x="126" y="1"/>
                    </a:cubicBezTo>
                    <a:cubicBezTo>
                      <a:pt x="126" y="3"/>
                      <a:pt x="126" y="5"/>
                      <a:pt x="126" y="8"/>
                    </a:cubicBezTo>
                    <a:cubicBezTo>
                      <a:pt x="124" y="8"/>
                      <a:pt x="122" y="8"/>
                      <a:pt x="119" y="9"/>
                    </a:cubicBezTo>
                    <a:cubicBezTo>
                      <a:pt x="115" y="9"/>
                      <a:pt x="112" y="12"/>
                      <a:pt x="111" y="16"/>
                    </a:cubicBezTo>
                    <a:cubicBezTo>
                      <a:pt x="111" y="20"/>
                      <a:pt x="110" y="23"/>
                      <a:pt x="110" y="27"/>
                    </a:cubicBezTo>
                    <a:cubicBezTo>
                      <a:pt x="110" y="61"/>
                      <a:pt x="110" y="95"/>
                      <a:pt x="110" y="129"/>
                    </a:cubicBezTo>
                    <a:cubicBezTo>
                      <a:pt x="110" y="131"/>
                      <a:pt x="110" y="133"/>
                      <a:pt x="110" y="135"/>
                    </a:cubicBezTo>
                    <a:cubicBezTo>
                      <a:pt x="106" y="135"/>
                      <a:pt x="103" y="135"/>
                      <a:pt x="99" y="135"/>
                    </a:cubicBezTo>
                    <a:cubicBezTo>
                      <a:pt x="76" y="95"/>
                      <a:pt x="52" y="55"/>
                      <a:pt x="29" y="15"/>
                    </a:cubicBezTo>
                    <a:cubicBezTo>
                      <a:pt x="28" y="15"/>
                      <a:pt x="28" y="15"/>
                      <a:pt x="28"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3" name="Freeform 20">
                <a:extLst>
                  <a:ext uri="{FF2B5EF4-FFF2-40B4-BE49-F238E27FC236}">
                    <a16:creationId xmlns:a16="http://schemas.microsoft.com/office/drawing/2014/main" id="{AFBC22B1-E0E5-491D-8D3A-0CADD301B3F1}"/>
                  </a:ext>
                </a:extLst>
              </p:cNvPr>
              <p:cNvSpPr>
                <a:spLocks/>
              </p:cNvSpPr>
              <p:nvPr/>
            </p:nvSpPr>
            <p:spPr bwMode="auto">
              <a:xfrm>
                <a:off x="8233341" y="3887973"/>
                <a:ext cx="352419" cy="384457"/>
              </a:xfrm>
              <a:custGeom>
                <a:avLst/>
                <a:gdLst>
                  <a:gd name="T0" fmla="*/ 0 w 124"/>
                  <a:gd name="T1" fmla="*/ 8 h 135"/>
                  <a:gd name="T2" fmla="*/ 0 w 124"/>
                  <a:gd name="T3" fmla="*/ 1 h 135"/>
                  <a:gd name="T4" fmla="*/ 105 w 124"/>
                  <a:gd name="T5" fmla="*/ 1 h 135"/>
                  <a:gd name="T6" fmla="*/ 117 w 124"/>
                  <a:gd name="T7" fmla="*/ 35 h 135"/>
                  <a:gd name="T8" fmla="*/ 110 w 124"/>
                  <a:gd name="T9" fmla="*/ 39 h 135"/>
                  <a:gd name="T10" fmla="*/ 107 w 124"/>
                  <a:gd name="T11" fmla="*/ 33 h 135"/>
                  <a:gd name="T12" fmla="*/ 78 w 124"/>
                  <a:gd name="T13" fmla="*/ 11 h 135"/>
                  <a:gd name="T14" fmla="*/ 34 w 124"/>
                  <a:gd name="T15" fmla="*/ 11 h 135"/>
                  <a:gd name="T16" fmla="*/ 34 w 124"/>
                  <a:gd name="T17" fmla="*/ 61 h 135"/>
                  <a:gd name="T18" fmla="*/ 55 w 124"/>
                  <a:gd name="T19" fmla="*/ 60 h 135"/>
                  <a:gd name="T20" fmla="*/ 69 w 124"/>
                  <a:gd name="T21" fmla="*/ 45 h 135"/>
                  <a:gd name="T22" fmla="*/ 70 w 124"/>
                  <a:gd name="T23" fmla="*/ 36 h 135"/>
                  <a:gd name="T24" fmla="*/ 78 w 124"/>
                  <a:gd name="T25" fmla="*/ 36 h 135"/>
                  <a:gd name="T26" fmla="*/ 78 w 124"/>
                  <a:gd name="T27" fmla="*/ 95 h 135"/>
                  <a:gd name="T28" fmla="*/ 74 w 124"/>
                  <a:gd name="T29" fmla="*/ 95 h 135"/>
                  <a:gd name="T30" fmla="*/ 70 w 124"/>
                  <a:gd name="T31" fmla="*/ 95 h 135"/>
                  <a:gd name="T32" fmla="*/ 70 w 124"/>
                  <a:gd name="T33" fmla="*/ 88 h 135"/>
                  <a:gd name="T34" fmla="*/ 68 w 124"/>
                  <a:gd name="T35" fmla="*/ 81 h 135"/>
                  <a:gd name="T36" fmla="*/ 58 w 124"/>
                  <a:gd name="T37" fmla="*/ 71 h 135"/>
                  <a:gd name="T38" fmla="*/ 34 w 124"/>
                  <a:gd name="T39" fmla="*/ 70 h 135"/>
                  <a:gd name="T40" fmla="*/ 33 w 124"/>
                  <a:gd name="T41" fmla="*/ 74 h 135"/>
                  <a:gd name="T42" fmla="*/ 33 w 124"/>
                  <a:gd name="T43" fmla="*/ 115 h 135"/>
                  <a:gd name="T44" fmla="*/ 43 w 124"/>
                  <a:gd name="T45" fmla="*/ 125 h 135"/>
                  <a:gd name="T46" fmla="*/ 69 w 124"/>
                  <a:gd name="T47" fmla="*/ 125 h 135"/>
                  <a:gd name="T48" fmla="*/ 112 w 124"/>
                  <a:gd name="T49" fmla="*/ 97 h 135"/>
                  <a:gd name="T50" fmla="*/ 115 w 124"/>
                  <a:gd name="T51" fmla="*/ 90 h 135"/>
                  <a:gd name="T52" fmla="*/ 124 w 124"/>
                  <a:gd name="T53" fmla="*/ 93 h 135"/>
                  <a:gd name="T54" fmla="*/ 109 w 124"/>
                  <a:gd name="T55" fmla="*/ 135 h 135"/>
                  <a:gd name="T56" fmla="*/ 0 w 124"/>
                  <a:gd name="T57" fmla="*/ 135 h 135"/>
                  <a:gd name="T58" fmla="*/ 0 w 124"/>
                  <a:gd name="T59" fmla="*/ 128 h 135"/>
                  <a:gd name="T60" fmla="*/ 8 w 124"/>
                  <a:gd name="T61" fmla="*/ 127 h 135"/>
                  <a:gd name="T62" fmla="*/ 15 w 124"/>
                  <a:gd name="T63" fmla="*/ 120 h 135"/>
                  <a:gd name="T64" fmla="*/ 16 w 124"/>
                  <a:gd name="T65" fmla="*/ 113 h 135"/>
                  <a:gd name="T66" fmla="*/ 16 w 124"/>
                  <a:gd name="T67" fmla="*/ 21 h 135"/>
                  <a:gd name="T68" fmla="*/ 16 w 124"/>
                  <a:gd name="T69" fmla="*/ 16 h 135"/>
                  <a:gd name="T70" fmla="*/ 8 w 124"/>
                  <a:gd name="T71" fmla="*/ 9 h 135"/>
                  <a:gd name="T72" fmla="*/ 4 w 124"/>
                  <a:gd name="T73" fmla="*/ 8 h 135"/>
                  <a:gd name="T74" fmla="*/ 0 w 124"/>
                  <a:gd name="T75"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35">
                    <a:moveTo>
                      <a:pt x="0" y="8"/>
                    </a:moveTo>
                    <a:cubicBezTo>
                      <a:pt x="0" y="5"/>
                      <a:pt x="0" y="3"/>
                      <a:pt x="0" y="1"/>
                    </a:cubicBezTo>
                    <a:cubicBezTo>
                      <a:pt x="3" y="0"/>
                      <a:pt x="98" y="0"/>
                      <a:pt x="105" y="1"/>
                    </a:cubicBezTo>
                    <a:cubicBezTo>
                      <a:pt x="109" y="12"/>
                      <a:pt x="113" y="24"/>
                      <a:pt x="117" y="35"/>
                    </a:cubicBezTo>
                    <a:cubicBezTo>
                      <a:pt x="115" y="37"/>
                      <a:pt x="112" y="38"/>
                      <a:pt x="110" y="39"/>
                    </a:cubicBezTo>
                    <a:cubicBezTo>
                      <a:pt x="109" y="36"/>
                      <a:pt x="108" y="35"/>
                      <a:pt x="107" y="33"/>
                    </a:cubicBezTo>
                    <a:cubicBezTo>
                      <a:pt x="101" y="20"/>
                      <a:pt x="92" y="13"/>
                      <a:pt x="78" y="11"/>
                    </a:cubicBezTo>
                    <a:cubicBezTo>
                      <a:pt x="63" y="10"/>
                      <a:pt x="48" y="11"/>
                      <a:pt x="34" y="11"/>
                    </a:cubicBezTo>
                    <a:cubicBezTo>
                      <a:pt x="33" y="15"/>
                      <a:pt x="33" y="55"/>
                      <a:pt x="34" y="61"/>
                    </a:cubicBezTo>
                    <a:cubicBezTo>
                      <a:pt x="41" y="61"/>
                      <a:pt x="48" y="61"/>
                      <a:pt x="55" y="60"/>
                    </a:cubicBezTo>
                    <a:cubicBezTo>
                      <a:pt x="64" y="59"/>
                      <a:pt x="68" y="54"/>
                      <a:pt x="69" y="45"/>
                    </a:cubicBezTo>
                    <a:cubicBezTo>
                      <a:pt x="70" y="42"/>
                      <a:pt x="70" y="39"/>
                      <a:pt x="70" y="36"/>
                    </a:cubicBezTo>
                    <a:cubicBezTo>
                      <a:pt x="73" y="36"/>
                      <a:pt x="75" y="36"/>
                      <a:pt x="78" y="36"/>
                    </a:cubicBezTo>
                    <a:cubicBezTo>
                      <a:pt x="78" y="56"/>
                      <a:pt x="78" y="75"/>
                      <a:pt x="78" y="95"/>
                    </a:cubicBezTo>
                    <a:cubicBezTo>
                      <a:pt x="77" y="95"/>
                      <a:pt x="76" y="95"/>
                      <a:pt x="74" y="95"/>
                    </a:cubicBezTo>
                    <a:cubicBezTo>
                      <a:pt x="73" y="95"/>
                      <a:pt x="72" y="95"/>
                      <a:pt x="70" y="95"/>
                    </a:cubicBezTo>
                    <a:cubicBezTo>
                      <a:pt x="70" y="93"/>
                      <a:pt x="70" y="90"/>
                      <a:pt x="70" y="88"/>
                    </a:cubicBezTo>
                    <a:cubicBezTo>
                      <a:pt x="69" y="86"/>
                      <a:pt x="69" y="83"/>
                      <a:pt x="68" y="81"/>
                    </a:cubicBezTo>
                    <a:cubicBezTo>
                      <a:pt x="67" y="75"/>
                      <a:pt x="64" y="72"/>
                      <a:pt x="58" y="71"/>
                    </a:cubicBezTo>
                    <a:cubicBezTo>
                      <a:pt x="50" y="69"/>
                      <a:pt x="42" y="70"/>
                      <a:pt x="34" y="70"/>
                    </a:cubicBezTo>
                    <a:cubicBezTo>
                      <a:pt x="33" y="72"/>
                      <a:pt x="33" y="73"/>
                      <a:pt x="33" y="74"/>
                    </a:cubicBezTo>
                    <a:cubicBezTo>
                      <a:pt x="33" y="88"/>
                      <a:pt x="33" y="102"/>
                      <a:pt x="33" y="115"/>
                    </a:cubicBezTo>
                    <a:cubicBezTo>
                      <a:pt x="33" y="124"/>
                      <a:pt x="34" y="125"/>
                      <a:pt x="43" y="125"/>
                    </a:cubicBezTo>
                    <a:cubicBezTo>
                      <a:pt x="52" y="125"/>
                      <a:pt x="60" y="125"/>
                      <a:pt x="69" y="125"/>
                    </a:cubicBezTo>
                    <a:cubicBezTo>
                      <a:pt x="89" y="125"/>
                      <a:pt x="104" y="115"/>
                      <a:pt x="112" y="97"/>
                    </a:cubicBezTo>
                    <a:cubicBezTo>
                      <a:pt x="113" y="95"/>
                      <a:pt x="114" y="93"/>
                      <a:pt x="115" y="90"/>
                    </a:cubicBezTo>
                    <a:cubicBezTo>
                      <a:pt x="118" y="91"/>
                      <a:pt x="121" y="92"/>
                      <a:pt x="124" y="93"/>
                    </a:cubicBezTo>
                    <a:cubicBezTo>
                      <a:pt x="119" y="108"/>
                      <a:pt x="114" y="121"/>
                      <a:pt x="109" y="135"/>
                    </a:cubicBezTo>
                    <a:cubicBezTo>
                      <a:pt x="73" y="135"/>
                      <a:pt x="37" y="135"/>
                      <a:pt x="0" y="135"/>
                    </a:cubicBezTo>
                    <a:cubicBezTo>
                      <a:pt x="0" y="133"/>
                      <a:pt x="0" y="131"/>
                      <a:pt x="0" y="128"/>
                    </a:cubicBezTo>
                    <a:cubicBezTo>
                      <a:pt x="3" y="128"/>
                      <a:pt x="6" y="128"/>
                      <a:pt x="8" y="127"/>
                    </a:cubicBezTo>
                    <a:cubicBezTo>
                      <a:pt x="13" y="126"/>
                      <a:pt x="15" y="125"/>
                      <a:pt x="15" y="120"/>
                    </a:cubicBezTo>
                    <a:cubicBezTo>
                      <a:pt x="16" y="118"/>
                      <a:pt x="16" y="115"/>
                      <a:pt x="16" y="113"/>
                    </a:cubicBezTo>
                    <a:cubicBezTo>
                      <a:pt x="16" y="82"/>
                      <a:pt x="16" y="52"/>
                      <a:pt x="16" y="21"/>
                    </a:cubicBezTo>
                    <a:cubicBezTo>
                      <a:pt x="16" y="20"/>
                      <a:pt x="16" y="18"/>
                      <a:pt x="16" y="16"/>
                    </a:cubicBezTo>
                    <a:cubicBezTo>
                      <a:pt x="15" y="11"/>
                      <a:pt x="13" y="9"/>
                      <a:pt x="8" y="9"/>
                    </a:cubicBezTo>
                    <a:cubicBezTo>
                      <a:pt x="7" y="9"/>
                      <a:pt x="6" y="8"/>
                      <a:pt x="4" y="8"/>
                    </a:cubicBezTo>
                    <a:cubicBezTo>
                      <a:pt x="3" y="8"/>
                      <a:pt x="2" y="8"/>
                      <a:pt x="0"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4" name="Freeform 21">
                <a:extLst>
                  <a:ext uri="{FF2B5EF4-FFF2-40B4-BE49-F238E27FC236}">
                    <a16:creationId xmlns:a16="http://schemas.microsoft.com/office/drawing/2014/main" id="{52A94EBF-BEA5-40C1-BA72-F097DF0149EB}"/>
                  </a:ext>
                </a:extLst>
              </p:cNvPr>
              <p:cNvSpPr>
                <a:spLocks/>
              </p:cNvSpPr>
              <p:nvPr/>
            </p:nvSpPr>
            <p:spPr bwMode="auto">
              <a:xfrm>
                <a:off x="4949441" y="3891177"/>
                <a:ext cx="352419" cy="381253"/>
              </a:xfrm>
              <a:custGeom>
                <a:avLst/>
                <a:gdLst>
                  <a:gd name="T0" fmla="*/ 33 w 123"/>
                  <a:gd name="T1" fmla="*/ 60 h 134"/>
                  <a:gd name="T2" fmla="*/ 55 w 123"/>
                  <a:gd name="T3" fmla="*/ 59 h 134"/>
                  <a:gd name="T4" fmla="*/ 68 w 123"/>
                  <a:gd name="T5" fmla="*/ 45 h 134"/>
                  <a:gd name="T6" fmla="*/ 70 w 123"/>
                  <a:gd name="T7" fmla="*/ 35 h 134"/>
                  <a:gd name="T8" fmla="*/ 77 w 123"/>
                  <a:gd name="T9" fmla="*/ 35 h 134"/>
                  <a:gd name="T10" fmla="*/ 77 w 123"/>
                  <a:gd name="T11" fmla="*/ 94 h 134"/>
                  <a:gd name="T12" fmla="*/ 75 w 123"/>
                  <a:gd name="T13" fmla="*/ 94 h 134"/>
                  <a:gd name="T14" fmla="*/ 70 w 123"/>
                  <a:gd name="T15" fmla="*/ 94 h 134"/>
                  <a:gd name="T16" fmla="*/ 69 w 123"/>
                  <a:gd name="T17" fmla="*/ 83 h 134"/>
                  <a:gd name="T18" fmla="*/ 54 w 123"/>
                  <a:gd name="T19" fmla="*/ 69 h 134"/>
                  <a:gd name="T20" fmla="*/ 33 w 123"/>
                  <a:gd name="T21" fmla="*/ 69 h 134"/>
                  <a:gd name="T22" fmla="*/ 33 w 123"/>
                  <a:gd name="T23" fmla="*/ 73 h 134"/>
                  <a:gd name="T24" fmla="*/ 33 w 123"/>
                  <a:gd name="T25" fmla="*/ 114 h 134"/>
                  <a:gd name="T26" fmla="*/ 43 w 123"/>
                  <a:gd name="T27" fmla="*/ 124 h 134"/>
                  <a:gd name="T28" fmla="*/ 68 w 123"/>
                  <a:gd name="T29" fmla="*/ 124 h 134"/>
                  <a:gd name="T30" fmla="*/ 112 w 123"/>
                  <a:gd name="T31" fmla="*/ 96 h 134"/>
                  <a:gd name="T32" fmla="*/ 115 w 123"/>
                  <a:gd name="T33" fmla="*/ 90 h 134"/>
                  <a:gd name="T34" fmla="*/ 115 w 123"/>
                  <a:gd name="T35" fmla="*/ 90 h 134"/>
                  <a:gd name="T36" fmla="*/ 123 w 123"/>
                  <a:gd name="T37" fmla="*/ 92 h 134"/>
                  <a:gd name="T38" fmla="*/ 109 w 123"/>
                  <a:gd name="T39" fmla="*/ 134 h 134"/>
                  <a:gd name="T40" fmla="*/ 0 w 123"/>
                  <a:gd name="T41" fmla="*/ 134 h 134"/>
                  <a:gd name="T42" fmla="*/ 0 w 123"/>
                  <a:gd name="T43" fmla="*/ 127 h 134"/>
                  <a:gd name="T44" fmla="*/ 8 w 123"/>
                  <a:gd name="T45" fmla="*/ 126 h 134"/>
                  <a:gd name="T46" fmla="*/ 15 w 123"/>
                  <a:gd name="T47" fmla="*/ 120 h 134"/>
                  <a:gd name="T48" fmla="*/ 16 w 123"/>
                  <a:gd name="T49" fmla="*/ 113 h 134"/>
                  <a:gd name="T50" fmla="*/ 16 w 123"/>
                  <a:gd name="T51" fmla="*/ 20 h 134"/>
                  <a:gd name="T52" fmla="*/ 5 w 123"/>
                  <a:gd name="T53" fmla="*/ 7 h 134"/>
                  <a:gd name="T54" fmla="*/ 0 w 123"/>
                  <a:gd name="T55" fmla="*/ 7 h 134"/>
                  <a:gd name="T56" fmla="*/ 0 w 123"/>
                  <a:gd name="T57" fmla="*/ 0 h 134"/>
                  <a:gd name="T58" fmla="*/ 105 w 123"/>
                  <a:gd name="T59" fmla="*/ 0 h 134"/>
                  <a:gd name="T60" fmla="*/ 117 w 123"/>
                  <a:gd name="T61" fmla="*/ 35 h 134"/>
                  <a:gd name="T62" fmla="*/ 109 w 123"/>
                  <a:gd name="T63" fmla="*/ 38 h 134"/>
                  <a:gd name="T64" fmla="*/ 107 w 123"/>
                  <a:gd name="T65" fmla="*/ 34 h 134"/>
                  <a:gd name="T66" fmla="*/ 105 w 123"/>
                  <a:gd name="T67" fmla="*/ 29 h 134"/>
                  <a:gd name="T68" fmla="*/ 78 w 123"/>
                  <a:gd name="T69" fmla="*/ 11 h 134"/>
                  <a:gd name="T70" fmla="*/ 42 w 123"/>
                  <a:gd name="T71" fmla="*/ 10 h 134"/>
                  <a:gd name="T72" fmla="*/ 33 w 123"/>
                  <a:gd name="T73" fmla="*/ 10 h 134"/>
                  <a:gd name="T74" fmla="*/ 33 w 123"/>
                  <a:gd name="T75" fmla="*/ 6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4">
                    <a:moveTo>
                      <a:pt x="33" y="60"/>
                    </a:moveTo>
                    <a:cubicBezTo>
                      <a:pt x="41" y="60"/>
                      <a:pt x="48" y="61"/>
                      <a:pt x="55" y="59"/>
                    </a:cubicBezTo>
                    <a:cubicBezTo>
                      <a:pt x="63" y="57"/>
                      <a:pt x="67" y="53"/>
                      <a:pt x="68" y="45"/>
                    </a:cubicBezTo>
                    <a:cubicBezTo>
                      <a:pt x="69" y="42"/>
                      <a:pt x="69" y="39"/>
                      <a:pt x="70" y="35"/>
                    </a:cubicBezTo>
                    <a:cubicBezTo>
                      <a:pt x="72" y="35"/>
                      <a:pt x="75" y="35"/>
                      <a:pt x="77" y="35"/>
                    </a:cubicBezTo>
                    <a:cubicBezTo>
                      <a:pt x="77" y="55"/>
                      <a:pt x="77" y="74"/>
                      <a:pt x="77" y="94"/>
                    </a:cubicBezTo>
                    <a:cubicBezTo>
                      <a:pt x="76" y="94"/>
                      <a:pt x="75" y="94"/>
                      <a:pt x="75" y="94"/>
                    </a:cubicBezTo>
                    <a:cubicBezTo>
                      <a:pt x="73" y="94"/>
                      <a:pt x="71" y="94"/>
                      <a:pt x="70" y="94"/>
                    </a:cubicBezTo>
                    <a:cubicBezTo>
                      <a:pt x="69" y="90"/>
                      <a:pt x="69" y="86"/>
                      <a:pt x="69" y="83"/>
                    </a:cubicBezTo>
                    <a:cubicBezTo>
                      <a:pt x="67" y="74"/>
                      <a:pt x="63" y="70"/>
                      <a:pt x="54" y="69"/>
                    </a:cubicBezTo>
                    <a:cubicBezTo>
                      <a:pt x="47" y="69"/>
                      <a:pt x="40" y="69"/>
                      <a:pt x="33" y="69"/>
                    </a:cubicBezTo>
                    <a:cubicBezTo>
                      <a:pt x="33" y="71"/>
                      <a:pt x="33" y="72"/>
                      <a:pt x="33" y="73"/>
                    </a:cubicBezTo>
                    <a:cubicBezTo>
                      <a:pt x="33" y="87"/>
                      <a:pt x="33" y="101"/>
                      <a:pt x="33" y="114"/>
                    </a:cubicBezTo>
                    <a:cubicBezTo>
                      <a:pt x="33" y="123"/>
                      <a:pt x="34" y="124"/>
                      <a:pt x="43" y="124"/>
                    </a:cubicBezTo>
                    <a:cubicBezTo>
                      <a:pt x="51" y="124"/>
                      <a:pt x="60" y="124"/>
                      <a:pt x="68" y="124"/>
                    </a:cubicBezTo>
                    <a:cubicBezTo>
                      <a:pt x="89" y="124"/>
                      <a:pt x="103" y="114"/>
                      <a:pt x="112" y="96"/>
                    </a:cubicBezTo>
                    <a:cubicBezTo>
                      <a:pt x="113" y="94"/>
                      <a:pt x="114" y="92"/>
                      <a:pt x="115" y="90"/>
                    </a:cubicBezTo>
                    <a:cubicBezTo>
                      <a:pt x="115" y="90"/>
                      <a:pt x="115" y="90"/>
                      <a:pt x="115" y="90"/>
                    </a:cubicBezTo>
                    <a:cubicBezTo>
                      <a:pt x="118" y="90"/>
                      <a:pt x="120" y="91"/>
                      <a:pt x="123" y="92"/>
                    </a:cubicBezTo>
                    <a:cubicBezTo>
                      <a:pt x="118" y="107"/>
                      <a:pt x="113" y="120"/>
                      <a:pt x="109" y="134"/>
                    </a:cubicBezTo>
                    <a:cubicBezTo>
                      <a:pt x="72" y="134"/>
                      <a:pt x="36" y="134"/>
                      <a:pt x="0" y="134"/>
                    </a:cubicBezTo>
                    <a:cubicBezTo>
                      <a:pt x="0" y="132"/>
                      <a:pt x="0" y="130"/>
                      <a:pt x="0" y="127"/>
                    </a:cubicBezTo>
                    <a:cubicBezTo>
                      <a:pt x="2" y="127"/>
                      <a:pt x="5" y="126"/>
                      <a:pt x="8" y="126"/>
                    </a:cubicBezTo>
                    <a:cubicBezTo>
                      <a:pt x="12" y="126"/>
                      <a:pt x="14" y="124"/>
                      <a:pt x="15" y="120"/>
                    </a:cubicBezTo>
                    <a:cubicBezTo>
                      <a:pt x="15" y="118"/>
                      <a:pt x="16" y="115"/>
                      <a:pt x="16" y="113"/>
                    </a:cubicBezTo>
                    <a:cubicBezTo>
                      <a:pt x="16" y="82"/>
                      <a:pt x="16" y="51"/>
                      <a:pt x="16" y="20"/>
                    </a:cubicBezTo>
                    <a:cubicBezTo>
                      <a:pt x="16" y="10"/>
                      <a:pt x="14" y="8"/>
                      <a:pt x="5" y="7"/>
                    </a:cubicBezTo>
                    <a:cubicBezTo>
                      <a:pt x="3" y="7"/>
                      <a:pt x="1" y="7"/>
                      <a:pt x="0" y="7"/>
                    </a:cubicBezTo>
                    <a:cubicBezTo>
                      <a:pt x="0" y="4"/>
                      <a:pt x="0" y="2"/>
                      <a:pt x="0" y="0"/>
                    </a:cubicBezTo>
                    <a:cubicBezTo>
                      <a:pt x="34" y="0"/>
                      <a:pt x="69" y="0"/>
                      <a:pt x="105" y="0"/>
                    </a:cubicBezTo>
                    <a:cubicBezTo>
                      <a:pt x="109" y="11"/>
                      <a:pt x="112" y="22"/>
                      <a:pt x="117" y="35"/>
                    </a:cubicBezTo>
                    <a:cubicBezTo>
                      <a:pt x="114" y="36"/>
                      <a:pt x="112" y="37"/>
                      <a:pt x="109" y="38"/>
                    </a:cubicBezTo>
                    <a:cubicBezTo>
                      <a:pt x="108" y="36"/>
                      <a:pt x="108" y="35"/>
                      <a:pt x="107" y="34"/>
                    </a:cubicBezTo>
                    <a:cubicBezTo>
                      <a:pt x="107" y="32"/>
                      <a:pt x="106" y="31"/>
                      <a:pt x="105" y="29"/>
                    </a:cubicBezTo>
                    <a:cubicBezTo>
                      <a:pt x="100" y="18"/>
                      <a:pt x="90" y="11"/>
                      <a:pt x="78" y="11"/>
                    </a:cubicBezTo>
                    <a:cubicBezTo>
                      <a:pt x="66" y="10"/>
                      <a:pt x="54" y="10"/>
                      <a:pt x="42" y="10"/>
                    </a:cubicBezTo>
                    <a:cubicBezTo>
                      <a:pt x="39" y="10"/>
                      <a:pt x="36" y="10"/>
                      <a:pt x="33" y="10"/>
                    </a:cubicBezTo>
                    <a:cubicBezTo>
                      <a:pt x="33" y="26"/>
                      <a:pt x="33" y="43"/>
                      <a:pt x="33" y="6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5" name="Freeform 22">
                <a:extLst>
                  <a:ext uri="{FF2B5EF4-FFF2-40B4-BE49-F238E27FC236}">
                    <a16:creationId xmlns:a16="http://schemas.microsoft.com/office/drawing/2014/main" id="{13446D84-1439-4CA9-B653-7FB33B0DC865}"/>
                  </a:ext>
                </a:extLst>
              </p:cNvPr>
              <p:cNvSpPr>
                <a:spLocks/>
              </p:cNvSpPr>
              <p:nvPr/>
            </p:nvSpPr>
            <p:spPr bwMode="auto">
              <a:xfrm>
                <a:off x="5897767" y="3891177"/>
                <a:ext cx="358826" cy="381253"/>
              </a:xfrm>
              <a:custGeom>
                <a:avLst/>
                <a:gdLst>
                  <a:gd name="T0" fmla="*/ 43 w 126"/>
                  <a:gd name="T1" fmla="*/ 134 h 134"/>
                  <a:gd name="T2" fmla="*/ 0 w 126"/>
                  <a:gd name="T3" fmla="*/ 134 h 134"/>
                  <a:gd name="T4" fmla="*/ 0 w 126"/>
                  <a:gd name="T5" fmla="*/ 127 h 134"/>
                  <a:gd name="T6" fmla="*/ 7 w 126"/>
                  <a:gd name="T7" fmla="*/ 126 h 134"/>
                  <a:gd name="T8" fmla="*/ 16 w 126"/>
                  <a:gd name="T9" fmla="*/ 118 h 134"/>
                  <a:gd name="T10" fmla="*/ 16 w 126"/>
                  <a:gd name="T11" fmla="*/ 110 h 134"/>
                  <a:gd name="T12" fmla="*/ 16 w 126"/>
                  <a:gd name="T13" fmla="*/ 18 h 134"/>
                  <a:gd name="T14" fmla="*/ 5 w 126"/>
                  <a:gd name="T15" fmla="*/ 7 h 134"/>
                  <a:gd name="T16" fmla="*/ 0 w 126"/>
                  <a:gd name="T17" fmla="*/ 7 h 134"/>
                  <a:gd name="T18" fmla="*/ 0 w 126"/>
                  <a:gd name="T19" fmla="*/ 0 h 134"/>
                  <a:gd name="T20" fmla="*/ 40 w 126"/>
                  <a:gd name="T21" fmla="*/ 0 h 134"/>
                  <a:gd name="T22" fmla="*/ 98 w 126"/>
                  <a:gd name="T23" fmla="*/ 100 h 134"/>
                  <a:gd name="T24" fmla="*/ 99 w 126"/>
                  <a:gd name="T25" fmla="*/ 96 h 134"/>
                  <a:gd name="T26" fmla="*/ 99 w 126"/>
                  <a:gd name="T27" fmla="*/ 24 h 134"/>
                  <a:gd name="T28" fmla="*/ 98 w 126"/>
                  <a:gd name="T29" fmla="*/ 17 h 134"/>
                  <a:gd name="T30" fmla="*/ 89 w 126"/>
                  <a:gd name="T31" fmla="*/ 7 h 134"/>
                  <a:gd name="T32" fmla="*/ 83 w 126"/>
                  <a:gd name="T33" fmla="*/ 7 h 134"/>
                  <a:gd name="T34" fmla="*/ 83 w 126"/>
                  <a:gd name="T35" fmla="*/ 4 h 134"/>
                  <a:gd name="T36" fmla="*/ 83 w 126"/>
                  <a:gd name="T37" fmla="*/ 0 h 134"/>
                  <a:gd name="T38" fmla="*/ 125 w 126"/>
                  <a:gd name="T39" fmla="*/ 0 h 134"/>
                  <a:gd name="T40" fmla="*/ 126 w 126"/>
                  <a:gd name="T41" fmla="*/ 3 h 134"/>
                  <a:gd name="T42" fmla="*/ 126 w 126"/>
                  <a:gd name="T43" fmla="*/ 7 h 134"/>
                  <a:gd name="T44" fmla="*/ 120 w 126"/>
                  <a:gd name="T45" fmla="*/ 7 h 134"/>
                  <a:gd name="T46" fmla="*/ 110 w 126"/>
                  <a:gd name="T47" fmla="*/ 16 h 134"/>
                  <a:gd name="T48" fmla="*/ 110 w 126"/>
                  <a:gd name="T49" fmla="*/ 26 h 134"/>
                  <a:gd name="T50" fmla="*/ 110 w 126"/>
                  <a:gd name="T51" fmla="*/ 128 h 134"/>
                  <a:gd name="T52" fmla="*/ 110 w 126"/>
                  <a:gd name="T53" fmla="*/ 134 h 134"/>
                  <a:gd name="T54" fmla="*/ 98 w 126"/>
                  <a:gd name="T55" fmla="*/ 134 h 134"/>
                  <a:gd name="T56" fmla="*/ 28 w 126"/>
                  <a:gd name="T57" fmla="*/ 14 h 134"/>
                  <a:gd name="T58" fmla="*/ 28 w 126"/>
                  <a:gd name="T59" fmla="*/ 14 h 134"/>
                  <a:gd name="T60" fmla="*/ 27 w 126"/>
                  <a:gd name="T61" fmla="*/ 17 h 134"/>
                  <a:gd name="T62" fmla="*/ 27 w 126"/>
                  <a:gd name="T63" fmla="*/ 110 h 134"/>
                  <a:gd name="T64" fmla="*/ 28 w 126"/>
                  <a:gd name="T65" fmla="*/ 118 h 134"/>
                  <a:gd name="T66" fmla="*/ 36 w 126"/>
                  <a:gd name="T67" fmla="*/ 126 h 134"/>
                  <a:gd name="T68" fmla="*/ 43 w 126"/>
                  <a:gd name="T69" fmla="*/ 127 h 134"/>
                  <a:gd name="T70" fmla="*/ 43 w 126"/>
                  <a:gd name="T7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 h="134">
                    <a:moveTo>
                      <a:pt x="43" y="134"/>
                    </a:moveTo>
                    <a:cubicBezTo>
                      <a:pt x="29" y="134"/>
                      <a:pt x="14" y="134"/>
                      <a:pt x="0" y="134"/>
                    </a:cubicBezTo>
                    <a:cubicBezTo>
                      <a:pt x="0" y="132"/>
                      <a:pt x="0" y="130"/>
                      <a:pt x="0" y="127"/>
                    </a:cubicBezTo>
                    <a:cubicBezTo>
                      <a:pt x="2" y="127"/>
                      <a:pt x="5" y="127"/>
                      <a:pt x="7" y="126"/>
                    </a:cubicBezTo>
                    <a:cubicBezTo>
                      <a:pt x="13" y="125"/>
                      <a:pt x="15" y="123"/>
                      <a:pt x="16" y="118"/>
                    </a:cubicBezTo>
                    <a:cubicBezTo>
                      <a:pt x="16" y="115"/>
                      <a:pt x="16" y="113"/>
                      <a:pt x="16" y="110"/>
                    </a:cubicBezTo>
                    <a:cubicBezTo>
                      <a:pt x="16" y="80"/>
                      <a:pt x="16" y="49"/>
                      <a:pt x="16" y="18"/>
                    </a:cubicBezTo>
                    <a:cubicBezTo>
                      <a:pt x="16" y="9"/>
                      <a:pt x="14" y="8"/>
                      <a:pt x="5" y="7"/>
                    </a:cubicBezTo>
                    <a:cubicBezTo>
                      <a:pt x="4" y="7"/>
                      <a:pt x="2" y="7"/>
                      <a:pt x="0" y="7"/>
                    </a:cubicBezTo>
                    <a:cubicBezTo>
                      <a:pt x="0" y="4"/>
                      <a:pt x="0" y="2"/>
                      <a:pt x="0" y="0"/>
                    </a:cubicBezTo>
                    <a:cubicBezTo>
                      <a:pt x="13" y="0"/>
                      <a:pt x="26" y="0"/>
                      <a:pt x="40" y="0"/>
                    </a:cubicBezTo>
                    <a:cubicBezTo>
                      <a:pt x="59" y="33"/>
                      <a:pt x="78" y="66"/>
                      <a:pt x="98" y="100"/>
                    </a:cubicBezTo>
                    <a:cubicBezTo>
                      <a:pt x="98" y="98"/>
                      <a:pt x="99" y="97"/>
                      <a:pt x="99" y="96"/>
                    </a:cubicBezTo>
                    <a:cubicBezTo>
                      <a:pt x="99" y="72"/>
                      <a:pt x="99" y="48"/>
                      <a:pt x="99" y="24"/>
                    </a:cubicBezTo>
                    <a:cubicBezTo>
                      <a:pt x="99" y="22"/>
                      <a:pt x="99" y="19"/>
                      <a:pt x="98" y="17"/>
                    </a:cubicBezTo>
                    <a:cubicBezTo>
                      <a:pt x="97" y="11"/>
                      <a:pt x="95" y="8"/>
                      <a:pt x="89" y="7"/>
                    </a:cubicBezTo>
                    <a:cubicBezTo>
                      <a:pt x="87" y="7"/>
                      <a:pt x="85" y="7"/>
                      <a:pt x="83" y="7"/>
                    </a:cubicBezTo>
                    <a:cubicBezTo>
                      <a:pt x="83" y="6"/>
                      <a:pt x="83" y="5"/>
                      <a:pt x="83" y="4"/>
                    </a:cubicBezTo>
                    <a:cubicBezTo>
                      <a:pt x="83" y="2"/>
                      <a:pt x="83" y="1"/>
                      <a:pt x="83" y="0"/>
                    </a:cubicBezTo>
                    <a:cubicBezTo>
                      <a:pt x="97" y="0"/>
                      <a:pt x="111" y="0"/>
                      <a:pt x="125" y="0"/>
                    </a:cubicBezTo>
                    <a:cubicBezTo>
                      <a:pt x="125" y="1"/>
                      <a:pt x="126" y="2"/>
                      <a:pt x="126" y="3"/>
                    </a:cubicBezTo>
                    <a:cubicBezTo>
                      <a:pt x="126" y="4"/>
                      <a:pt x="126" y="5"/>
                      <a:pt x="126" y="7"/>
                    </a:cubicBezTo>
                    <a:cubicBezTo>
                      <a:pt x="124" y="7"/>
                      <a:pt x="122" y="7"/>
                      <a:pt x="120" y="7"/>
                    </a:cubicBezTo>
                    <a:cubicBezTo>
                      <a:pt x="114" y="8"/>
                      <a:pt x="111" y="11"/>
                      <a:pt x="110" y="16"/>
                    </a:cubicBezTo>
                    <a:cubicBezTo>
                      <a:pt x="110" y="20"/>
                      <a:pt x="110" y="23"/>
                      <a:pt x="110" y="26"/>
                    </a:cubicBezTo>
                    <a:cubicBezTo>
                      <a:pt x="110" y="60"/>
                      <a:pt x="110" y="94"/>
                      <a:pt x="110" y="128"/>
                    </a:cubicBezTo>
                    <a:cubicBezTo>
                      <a:pt x="110" y="130"/>
                      <a:pt x="110" y="132"/>
                      <a:pt x="110" y="134"/>
                    </a:cubicBezTo>
                    <a:cubicBezTo>
                      <a:pt x="106" y="134"/>
                      <a:pt x="102" y="134"/>
                      <a:pt x="98" y="134"/>
                    </a:cubicBezTo>
                    <a:cubicBezTo>
                      <a:pt x="75" y="94"/>
                      <a:pt x="52" y="54"/>
                      <a:pt x="28" y="14"/>
                    </a:cubicBezTo>
                    <a:cubicBezTo>
                      <a:pt x="28" y="14"/>
                      <a:pt x="28" y="14"/>
                      <a:pt x="28" y="14"/>
                    </a:cubicBezTo>
                    <a:cubicBezTo>
                      <a:pt x="27" y="15"/>
                      <a:pt x="27" y="16"/>
                      <a:pt x="27" y="17"/>
                    </a:cubicBezTo>
                    <a:cubicBezTo>
                      <a:pt x="27" y="48"/>
                      <a:pt x="27" y="79"/>
                      <a:pt x="27" y="110"/>
                    </a:cubicBezTo>
                    <a:cubicBezTo>
                      <a:pt x="27" y="113"/>
                      <a:pt x="27" y="116"/>
                      <a:pt x="28" y="118"/>
                    </a:cubicBezTo>
                    <a:cubicBezTo>
                      <a:pt x="29" y="123"/>
                      <a:pt x="31" y="125"/>
                      <a:pt x="36" y="126"/>
                    </a:cubicBezTo>
                    <a:cubicBezTo>
                      <a:pt x="38" y="126"/>
                      <a:pt x="41" y="127"/>
                      <a:pt x="43" y="127"/>
                    </a:cubicBezTo>
                    <a:cubicBezTo>
                      <a:pt x="43" y="129"/>
                      <a:pt x="43" y="132"/>
                      <a:pt x="43"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6" name="Freeform 23">
                <a:extLst>
                  <a:ext uri="{FF2B5EF4-FFF2-40B4-BE49-F238E27FC236}">
                    <a16:creationId xmlns:a16="http://schemas.microsoft.com/office/drawing/2014/main" id="{E2D267E0-CB35-4383-8A83-2AE643C7ECFF}"/>
                  </a:ext>
                </a:extLst>
              </p:cNvPr>
              <p:cNvSpPr>
                <a:spLocks/>
              </p:cNvSpPr>
              <p:nvPr/>
            </p:nvSpPr>
            <p:spPr bwMode="auto">
              <a:xfrm>
                <a:off x="6285428" y="3878362"/>
                <a:ext cx="397272" cy="410087"/>
              </a:xfrm>
              <a:custGeom>
                <a:avLst/>
                <a:gdLst>
                  <a:gd name="T0" fmla="*/ 87 w 139"/>
                  <a:gd name="T1" fmla="*/ 79 h 144"/>
                  <a:gd name="T2" fmla="*/ 87 w 139"/>
                  <a:gd name="T3" fmla="*/ 71 h 144"/>
                  <a:gd name="T4" fmla="*/ 139 w 139"/>
                  <a:gd name="T5" fmla="*/ 71 h 144"/>
                  <a:gd name="T6" fmla="*/ 139 w 139"/>
                  <a:gd name="T7" fmla="*/ 79 h 144"/>
                  <a:gd name="T8" fmla="*/ 133 w 139"/>
                  <a:gd name="T9" fmla="*/ 79 h 144"/>
                  <a:gd name="T10" fmla="*/ 124 w 139"/>
                  <a:gd name="T11" fmla="*/ 88 h 144"/>
                  <a:gd name="T12" fmla="*/ 124 w 139"/>
                  <a:gd name="T13" fmla="*/ 95 h 144"/>
                  <a:gd name="T14" fmla="*/ 124 w 139"/>
                  <a:gd name="T15" fmla="*/ 134 h 144"/>
                  <a:gd name="T16" fmla="*/ 124 w 139"/>
                  <a:gd name="T17" fmla="*/ 139 h 144"/>
                  <a:gd name="T18" fmla="*/ 115 w 139"/>
                  <a:gd name="T19" fmla="*/ 139 h 144"/>
                  <a:gd name="T20" fmla="*/ 110 w 139"/>
                  <a:gd name="T21" fmla="*/ 128 h 144"/>
                  <a:gd name="T22" fmla="*/ 105 w 139"/>
                  <a:gd name="T23" fmla="*/ 131 h 144"/>
                  <a:gd name="T24" fmla="*/ 56 w 139"/>
                  <a:gd name="T25" fmla="*/ 141 h 144"/>
                  <a:gd name="T26" fmla="*/ 10 w 139"/>
                  <a:gd name="T27" fmla="*/ 103 h 144"/>
                  <a:gd name="T28" fmla="*/ 15 w 139"/>
                  <a:gd name="T29" fmla="*/ 33 h 144"/>
                  <a:gd name="T30" fmla="*/ 56 w 139"/>
                  <a:gd name="T31" fmla="*/ 3 h 144"/>
                  <a:gd name="T32" fmla="*/ 99 w 139"/>
                  <a:gd name="T33" fmla="*/ 11 h 144"/>
                  <a:gd name="T34" fmla="*/ 102 w 139"/>
                  <a:gd name="T35" fmla="*/ 13 h 144"/>
                  <a:gd name="T36" fmla="*/ 105 w 139"/>
                  <a:gd name="T37" fmla="*/ 5 h 144"/>
                  <a:gd name="T38" fmla="*/ 112 w 139"/>
                  <a:gd name="T39" fmla="*/ 5 h 144"/>
                  <a:gd name="T40" fmla="*/ 122 w 139"/>
                  <a:gd name="T41" fmla="*/ 46 h 144"/>
                  <a:gd name="T42" fmla="*/ 114 w 139"/>
                  <a:gd name="T43" fmla="*/ 49 h 144"/>
                  <a:gd name="T44" fmla="*/ 112 w 139"/>
                  <a:gd name="T45" fmla="*/ 44 h 144"/>
                  <a:gd name="T46" fmla="*/ 100 w 139"/>
                  <a:gd name="T47" fmla="*/ 25 h 144"/>
                  <a:gd name="T48" fmla="*/ 42 w 139"/>
                  <a:gd name="T49" fmla="*/ 23 h 144"/>
                  <a:gd name="T50" fmla="*/ 24 w 139"/>
                  <a:gd name="T51" fmla="*/ 62 h 144"/>
                  <a:gd name="T52" fmla="*/ 34 w 139"/>
                  <a:gd name="T53" fmla="*/ 109 h 144"/>
                  <a:gd name="T54" fmla="*/ 77 w 139"/>
                  <a:gd name="T55" fmla="*/ 131 h 144"/>
                  <a:gd name="T56" fmla="*/ 101 w 139"/>
                  <a:gd name="T57" fmla="*/ 120 h 144"/>
                  <a:gd name="T58" fmla="*/ 106 w 139"/>
                  <a:gd name="T59" fmla="*/ 109 h 144"/>
                  <a:gd name="T60" fmla="*/ 106 w 139"/>
                  <a:gd name="T61" fmla="*/ 90 h 144"/>
                  <a:gd name="T62" fmla="*/ 96 w 139"/>
                  <a:gd name="T63" fmla="*/ 79 h 144"/>
                  <a:gd name="T64" fmla="*/ 87 w 139"/>
                  <a:gd name="T65"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144">
                    <a:moveTo>
                      <a:pt x="87" y="79"/>
                    </a:moveTo>
                    <a:cubicBezTo>
                      <a:pt x="87" y="76"/>
                      <a:pt x="87" y="74"/>
                      <a:pt x="87" y="71"/>
                    </a:cubicBezTo>
                    <a:cubicBezTo>
                      <a:pt x="105" y="71"/>
                      <a:pt x="122" y="71"/>
                      <a:pt x="139" y="71"/>
                    </a:cubicBezTo>
                    <a:cubicBezTo>
                      <a:pt x="139" y="74"/>
                      <a:pt x="139" y="76"/>
                      <a:pt x="139" y="79"/>
                    </a:cubicBezTo>
                    <a:cubicBezTo>
                      <a:pt x="137" y="79"/>
                      <a:pt x="135" y="79"/>
                      <a:pt x="133" y="79"/>
                    </a:cubicBezTo>
                    <a:cubicBezTo>
                      <a:pt x="127" y="79"/>
                      <a:pt x="125" y="81"/>
                      <a:pt x="124" y="88"/>
                    </a:cubicBezTo>
                    <a:cubicBezTo>
                      <a:pt x="124" y="90"/>
                      <a:pt x="124" y="93"/>
                      <a:pt x="124" y="95"/>
                    </a:cubicBezTo>
                    <a:cubicBezTo>
                      <a:pt x="124" y="108"/>
                      <a:pt x="124" y="121"/>
                      <a:pt x="124" y="134"/>
                    </a:cubicBezTo>
                    <a:cubicBezTo>
                      <a:pt x="124" y="135"/>
                      <a:pt x="124" y="137"/>
                      <a:pt x="124" y="139"/>
                    </a:cubicBezTo>
                    <a:cubicBezTo>
                      <a:pt x="121" y="139"/>
                      <a:pt x="118" y="139"/>
                      <a:pt x="115" y="139"/>
                    </a:cubicBezTo>
                    <a:cubicBezTo>
                      <a:pt x="113" y="136"/>
                      <a:pt x="112" y="132"/>
                      <a:pt x="110" y="128"/>
                    </a:cubicBezTo>
                    <a:cubicBezTo>
                      <a:pt x="108" y="129"/>
                      <a:pt x="107" y="130"/>
                      <a:pt x="105" y="131"/>
                    </a:cubicBezTo>
                    <a:cubicBezTo>
                      <a:pt x="90" y="140"/>
                      <a:pt x="74" y="144"/>
                      <a:pt x="56" y="141"/>
                    </a:cubicBezTo>
                    <a:cubicBezTo>
                      <a:pt x="34" y="137"/>
                      <a:pt x="18" y="124"/>
                      <a:pt x="10" y="103"/>
                    </a:cubicBezTo>
                    <a:cubicBezTo>
                      <a:pt x="0" y="79"/>
                      <a:pt x="1" y="55"/>
                      <a:pt x="15" y="33"/>
                    </a:cubicBezTo>
                    <a:cubicBezTo>
                      <a:pt x="24" y="17"/>
                      <a:pt x="38" y="6"/>
                      <a:pt x="56" y="3"/>
                    </a:cubicBezTo>
                    <a:cubicBezTo>
                      <a:pt x="71" y="0"/>
                      <a:pt x="86" y="2"/>
                      <a:pt x="99" y="11"/>
                    </a:cubicBezTo>
                    <a:cubicBezTo>
                      <a:pt x="100" y="12"/>
                      <a:pt x="101" y="12"/>
                      <a:pt x="102" y="13"/>
                    </a:cubicBezTo>
                    <a:cubicBezTo>
                      <a:pt x="103" y="10"/>
                      <a:pt x="104" y="7"/>
                      <a:pt x="105" y="5"/>
                    </a:cubicBezTo>
                    <a:cubicBezTo>
                      <a:pt x="107" y="5"/>
                      <a:pt x="109" y="5"/>
                      <a:pt x="112" y="5"/>
                    </a:cubicBezTo>
                    <a:cubicBezTo>
                      <a:pt x="115" y="18"/>
                      <a:pt x="119" y="32"/>
                      <a:pt x="122" y="46"/>
                    </a:cubicBezTo>
                    <a:cubicBezTo>
                      <a:pt x="120" y="47"/>
                      <a:pt x="117" y="48"/>
                      <a:pt x="114" y="49"/>
                    </a:cubicBezTo>
                    <a:cubicBezTo>
                      <a:pt x="114" y="47"/>
                      <a:pt x="113" y="45"/>
                      <a:pt x="112" y="44"/>
                    </a:cubicBezTo>
                    <a:cubicBezTo>
                      <a:pt x="109" y="37"/>
                      <a:pt x="105" y="30"/>
                      <a:pt x="100" y="25"/>
                    </a:cubicBezTo>
                    <a:cubicBezTo>
                      <a:pt x="84" y="8"/>
                      <a:pt x="59" y="7"/>
                      <a:pt x="42" y="23"/>
                    </a:cubicBezTo>
                    <a:cubicBezTo>
                      <a:pt x="31" y="34"/>
                      <a:pt x="25" y="47"/>
                      <a:pt x="24" y="62"/>
                    </a:cubicBezTo>
                    <a:cubicBezTo>
                      <a:pt x="22" y="79"/>
                      <a:pt x="25" y="95"/>
                      <a:pt x="34" y="109"/>
                    </a:cubicBezTo>
                    <a:cubicBezTo>
                      <a:pt x="44" y="125"/>
                      <a:pt x="59" y="132"/>
                      <a:pt x="77" y="131"/>
                    </a:cubicBezTo>
                    <a:cubicBezTo>
                      <a:pt x="86" y="130"/>
                      <a:pt x="94" y="127"/>
                      <a:pt x="101" y="120"/>
                    </a:cubicBezTo>
                    <a:cubicBezTo>
                      <a:pt x="104" y="117"/>
                      <a:pt x="106" y="114"/>
                      <a:pt x="106" y="109"/>
                    </a:cubicBezTo>
                    <a:cubicBezTo>
                      <a:pt x="106" y="103"/>
                      <a:pt x="107" y="96"/>
                      <a:pt x="106" y="90"/>
                    </a:cubicBezTo>
                    <a:cubicBezTo>
                      <a:pt x="106" y="82"/>
                      <a:pt x="104" y="81"/>
                      <a:pt x="96" y="79"/>
                    </a:cubicBezTo>
                    <a:cubicBezTo>
                      <a:pt x="94" y="79"/>
                      <a:pt x="91" y="79"/>
                      <a:pt x="87"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7" name="Freeform 25">
                <a:extLst>
                  <a:ext uri="{FF2B5EF4-FFF2-40B4-BE49-F238E27FC236}">
                    <a16:creationId xmlns:a16="http://schemas.microsoft.com/office/drawing/2014/main" id="{42C70476-1D30-4F1C-8855-748E43ECBF5C}"/>
                  </a:ext>
                </a:extLst>
              </p:cNvPr>
              <p:cNvSpPr>
                <a:spLocks/>
              </p:cNvSpPr>
              <p:nvPr/>
            </p:nvSpPr>
            <p:spPr bwMode="auto">
              <a:xfrm>
                <a:off x="9005458" y="3884769"/>
                <a:ext cx="323584" cy="397272"/>
              </a:xfrm>
              <a:custGeom>
                <a:avLst/>
                <a:gdLst>
                  <a:gd name="T0" fmla="*/ 103 w 113"/>
                  <a:gd name="T1" fmla="*/ 44 h 140"/>
                  <a:gd name="T2" fmla="*/ 95 w 113"/>
                  <a:gd name="T3" fmla="*/ 46 h 140"/>
                  <a:gd name="T4" fmla="*/ 92 w 113"/>
                  <a:gd name="T5" fmla="*/ 41 h 140"/>
                  <a:gd name="T6" fmla="*/ 72 w 113"/>
                  <a:gd name="T7" fmla="*/ 18 h 140"/>
                  <a:gd name="T8" fmla="*/ 38 w 113"/>
                  <a:gd name="T9" fmla="*/ 12 h 140"/>
                  <a:gd name="T10" fmla="*/ 25 w 113"/>
                  <a:gd name="T11" fmla="*/ 19 h 140"/>
                  <a:gd name="T12" fmla="*/ 26 w 113"/>
                  <a:gd name="T13" fmla="*/ 44 h 140"/>
                  <a:gd name="T14" fmla="*/ 42 w 113"/>
                  <a:gd name="T15" fmla="*/ 53 h 140"/>
                  <a:gd name="T16" fmla="*/ 70 w 113"/>
                  <a:gd name="T17" fmla="*/ 62 h 140"/>
                  <a:gd name="T18" fmla="*/ 90 w 113"/>
                  <a:gd name="T19" fmla="*/ 70 h 140"/>
                  <a:gd name="T20" fmla="*/ 97 w 113"/>
                  <a:gd name="T21" fmla="*/ 125 h 140"/>
                  <a:gd name="T22" fmla="*/ 56 w 113"/>
                  <a:gd name="T23" fmla="*/ 140 h 140"/>
                  <a:gd name="T24" fmla="*/ 25 w 113"/>
                  <a:gd name="T25" fmla="*/ 128 h 140"/>
                  <a:gd name="T26" fmla="*/ 21 w 113"/>
                  <a:gd name="T27" fmla="*/ 125 h 140"/>
                  <a:gd name="T28" fmla="*/ 16 w 113"/>
                  <a:gd name="T29" fmla="*/ 137 h 140"/>
                  <a:gd name="T30" fmla="*/ 10 w 113"/>
                  <a:gd name="T31" fmla="*/ 137 h 140"/>
                  <a:gd name="T32" fmla="*/ 1 w 113"/>
                  <a:gd name="T33" fmla="*/ 89 h 140"/>
                  <a:gd name="T34" fmla="*/ 10 w 113"/>
                  <a:gd name="T35" fmla="*/ 87 h 140"/>
                  <a:gd name="T36" fmla="*/ 13 w 113"/>
                  <a:gd name="T37" fmla="*/ 95 h 140"/>
                  <a:gd name="T38" fmla="*/ 36 w 113"/>
                  <a:gd name="T39" fmla="*/ 122 h 140"/>
                  <a:gd name="T40" fmla="*/ 69 w 113"/>
                  <a:gd name="T41" fmla="*/ 128 h 140"/>
                  <a:gd name="T42" fmla="*/ 85 w 113"/>
                  <a:gd name="T43" fmla="*/ 119 h 140"/>
                  <a:gd name="T44" fmla="*/ 81 w 113"/>
                  <a:gd name="T45" fmla="*/ 86 h 140"/>
                  <a:gd name="T46" fmla="*/ 63 w 113"/>
                  <a:gd name="T47" fmla="*/ 79 h 140"/>
                  <a:gd name="T48" fmla="*/ 38 w 113"/>
                  <a:gd name="T49" fmla="*/ 71 h 140"/>
                  <a:gd name="T50" fmla="*/ 19 w 113"/>
                  <a:gd name="T51" fmla="*/ 62 h 140"/>
                  <a:gd name="T52" fmla="*/ 15 w 113"/>
                  <a:gd name="T53" fmla="*/ 13 h 140"/>
                  <a:gd name="T54" fmla="*/ 51 w 113"/>
                  <a:gd name="T55" fmla="*/ 0 h 140"/>
                  <a:gd name="T56" fmla="*/ 81 w 113"/>
                  <a:gd name="T57" fmla="*/ 10 h 140"/>
                  <a:gd name="T58" fmla="*/ 82 w 113"/>
                  <a:gd name="T59" fmla="*/ 11 h 140"/>
                  <a:gd name="T60" fmla="*/ 83 w 113"/>
                  <a:gd name="T61" fmla="*/ 11 h 140"/>
                  <a:gd name="T62" fmla="*/ 87 w 113"/>
                  <a:gd name="T63" fmla="*/ 2 h 140"/>
                  <a:gd name="T64" fmla="*/ 93 w 113"/>
                  <a:gd name="T65" fmla="*/ 2 h 140"/>
                  <a:gd name="T66" fmla="*/ 103 w 113"/>
                  <a:gd name="T67"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 h="140">
                    <a:moveTo>
                      <a:pt x="103" y="44"/>
                    </a:moveTo>
                    <a:cubicBezTo>
                      <a:pt x="100" y="45"/>
                      <a:pt x="98" y="45"/>
                      <a:pt x="95" y="46"/>
                    </a:cubicBezTo>
                    <a:cubicBezTo>
                      <a:pt x="94" y="44"/>
                      <a:pt x="93" y="43"/>
                      <a:pt x="92" y="41"/>
                    </a:cubicBezTo>
                    <a:cubicBezTo>
                      <a:pt x="87" y="32"/>
                      <a:pt x="81" y="24"/>
                      <a:pt x="72" y="18"/>
                    </a:cubicBezTo>
                    <a:cubicBezTo>
                      <a:pt x="61" y="11"/>
                      <a:pt x="50" y="9"/>
                      <a:pt x="38" y="12"/>
                    </a:cubicBezTo>
                    <a:cubicBezTo>
                      <a:pt x="33" y="13"/>
                      <a:pt x="28" y="16"/>
                      <a:pt x="25" y="19"/>
                    </a:cubicBezTo>
                    <a:cubicBezTo>
                      <a:pt x="18" y="27"/>
                      <a:pt x="19" y="38"/>
                      <a:pt x="26" y="44"/>
                    </a:cubicBezTo>
                    <a:cubicBezTo>
                      <a:pt x="31" y="49"/>
                      <a:pt x="36" y="51"/>
                      <a:pt x="42" y="53"/>
                    </a:cubicBezTo>
                    <a:cubicBezTo>
                      <a:pt x="51" y="56"/>
                      <a:pt x="61" y="59"/>
                      <a:pt x="70" y="62"/>
                    </a:cubicBezTo>
                    <a:cubicBezTo>
                      <a:pt x="77" y="64"/>
                      <a:pt x="84" y="67"/>
                      <a:pt x="90" y="70"/>
                    </a:cubicBezTo>
                    <a:cubicBezTo>
                      <a:pt x="113" y="83"/>
                      <a:pt x="112" y="111"/>
                      <a:pt x="97" y="125"/>
                    </a:cubicBezTo>
                    <a:cubicBezTo>
                      <a:pt x="85" y="137"/>
                      <a:pt x="71" y="140"/>
                      <a:pt x="56" y="140"/>
                    </a:cubicBezTo>
                    <a:cubicBezTo>
                      <a:pt x="44" y="139"/>
                      <a:pt x="34" y="135"/>
                      <a:pt x="25" y="128"/>
                    </a:cubicBezTo>
                    <a:cubicBezTo>
                      <a:pt x="24" y="127"/>
                      <a:pt x="23" y="126"/>
                      <a:pt x="21" y="125"/>
                    </a:cubicBezTo>
                    <a:cubicBezTo>
                      <a:pt x="19" y="129"/>
                      <a:pt x="18" y="133"/>
                      <a:pt x="16" y="137"/>
                    </a:cubicBezTo>
                    <a:cubicBezTo>
                      <a:pt x="14" y="137"/>
                      <a:pt x="12" y="137"/>
                      <a:pt x="10" y="137"/>
                    </a:cubicBezTo>
                    <a:cubicBezTo>
                      <a:pt x="7" y="121"/>
                      <a:pt x="4" y="105"/>
                      <a:pt x="1" y="89"/>
                    </a:cubicBezTo>
                    <a:cubicBezTo>
                      <a:pt x="4" y="88"/>
                      <a:pt x="7" y="88"/>
                      <a:pt x="10" y="87"/>
                    </a:cubicBezTo>
                    <a:cubicBezTo>
                      <a:pt x="11" y="90"/>
                      <a:pt x="12" y="93"/>
                      <a:pt x="13" y="95"/>
                    </a:cubicBezTo>
                    <a:cubicBezTo>
                      <a:pt x="18" y="106"/>
                      <a:pt x="26" y="116"/>
                      <a:pt x="36" y="122"/>
                    </a:cubicBezTo>
                    <a:cubicBezTo>
                      <a:pt x="46" y="129"/>
                      <a:pt x="57" y="131"/>
                      <a:pt x="69" y="128"/>
                    </a:cubicBezTo>
                    <a:cubicBezTo>
                      <a:pt x="75" y="127"/>
                      <a:pt x="80" y="123"/>
                      <a:pt x="85" y="119"/>
                    </a:cubicBezTo>
                    <a:cubicBezTo>
                      <a:pt x="94" y="110"/>
                      <a:pt x="94" y="93"/>
                      <a:pt x="81" y="86"/>
                    </a:cubicBezTo>
                    <a:cubicBezTo>
                      <a:pt x="75" y="83"/>
                      <a:pt x="69" y="81"/>
                      <a:pt x="63" y="79"/>
                    </a:cubicBezTo>
                    <a:cubicBezTo>
                      <a:pt x="55" y="76"/>
                      <a:pt x="46" y="74"/>
                      <a:pt x="38" y="71"/>
                    </a:cubicBezTo>
                    <a:cubicBezTo>
                      <a:pt x="31" y="69"/>
                      <a:pt x="25" y="66"/>
                      <a:pt x="19" y="62"/>
                    </a:cubicBezTo>
                    <a:cubicBezTo>
                      <a:pt x="1" y="51"/>
                      <a:pt x="0" y="27"/>
                      <a:pt x="15" y="13"/>
                    </a:cubicBezTo>
                    <a:cubicBezTo>
                      <a:pt x="25" y="3"/>
                      <a:pt x="37" y="0"/>
                      <a:pt x="51" y="0"/>
                    </a:cubicBezTo>
                    <a:cubicBezTo>
                      <a:pt x="62" y="0"/>
                      <a:pt x="72" y="3"/>
                      <a:pt x="81" y="10"/>
                    </a:cubicBezTo>
                    <a:cubicBezTo>
                      <a:pt x="81" y="10"/>
                      <a:pt x="81" y="11"/>
                      <a:pt x="82" y="11"/>
                    </a:cubicBezTo>
                    <a:cubicBezTo>
                      <a:pt x="82" y="11"/>
                      <a:pt x="82" y="11"/>
                      <a:pt x="83" y="11"/>
                    </a:cubicBezTo>
                    <a:cubicBezTo>
                      <a:pt x="84" y="8"/>
                      <a:pt x="85" y="5"/>
                      <a:pt x="87" y="2"/>
                    </a:cubicBezTo>
                    <a:cubicBezTo>
                      <a:pt x="89" y="2"/>
                      <a:pt x="91" y="2"/>
                      <a:pt x="93" y="2"/>
                    </a:cubicBezTo>
                    <a:cubicBezTo>
                      <a:pt x="96" y="16"/>
                      <a:pt x="100" y="30"/>
                      <a:pt x="103"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8" name="Freeform 27">
                <a:extLst>
                  <a:ext uri="{FF2B5EF4-FFF2-40B4-BE49-F238E27FC236}">
                    <a16:creationId xmlns:a16="http://schemas.microsoft.com/office/drawing/2014/main" id="{4136D2AD-C6EE-4398-B384-19DEE0F1B390}"/>
                  </a:ext>
                </a:extLst>
              </p:cNvPr>
              <p:cNvSpPr>
                <a:spLocks noEditPoints="1"/>
              </p:cNvSpPr>
              <p:nvPr/>
            </p:nvSpPr>
            <p:spPr bwMode="auto">
              <a:xfrm>
                <a:off x="4616246" y="3887973"/>
                <a:ext cx="323584" cy="384457"/>
              </a:xfrm>
              <a:custGeom>
                <a:avLst/>
                <a:gdLst>
                  <a:gd name="T0" fmla="*/ 33 w 113"/>
                  <a:gd name="T1" fmla="*/ 78 h 135"/>
                  <a:gd name="T2" fmla="*/ 33 w 113"/>
                  <a:gd name="T3" fmla="*/ 82 h 135"/>
                  <a:gd name="T4" fmla="*/ 33 w 113"/>
                  <a:gd name="T5" fmla="*/ 114 h 135"/>
                  <a:gd name="T6" fmla="*/ 33 w 113"/>
                  <a:gd name="T7" fmla="*/ 118 h 135"/>
                  <a:gd name="T8" fmla="*/ 43 w 113"/>
                  <a:gd name="T9" fmla="*/ 128 h 135"/>
                  <a:gd name="T10" fmla="*/ 49 w 113"/>
                  <a:gd name="T11" fmla="*/ 128 h 135"/>
                  <a:gd name="T12" fmla="*/ 49 w 113"/>
                  <a:gd name="T13" fmla="*/ 135 h 135"/>
                  <a:gd name="T14" fmla="*/ 0 w 113"/>
                  <a:gd name="T15" fmla="*/ 135 h 135"/>
                  <a:gd name="T16" fmla="*/ 0 w 113"/>
                  <a:gd name="T17" fmla="*/ 128 h 135"/>
                  <a:gd name="T18" fmla="*/ 8 w 113"/>
                  <a:gd name="T19" fmla="*/ 127 h 135"/>
                  <a:gd name="T20" fmla="*/ 15 w 113"/>
                  <a:gd name="T21" fmla="*/ 120 h 135"/>
                  <a:gd name="T22" fmla="*/ 15 w 113"/>
                  <a:gd name="T23" fmla="*/ 114 h 135"/>
                  <a:gd name="T24" fmla="*/ 15 w 113"/>
                  <a:gd name="T25" fmla="*/ 21 h 135"/>
                  <a:gd name="T26" fmla="*/ 15 w 113"/>
                  <a:gd name="T27" fmla="*/ 14 h 135"/>
                  <a:gd name="T28" fmla="*/ 9 w 113"/>
                  <a:gd name="T29" fmla="*/ 9 h 135"/>
                  <a:gd name="T30" fmla="*/ 0 w 113"/>
                  <a:gd name="T31" fmla="*/ 8 h 135"/>
                  <a:gd name="T32" fmla="*/ 0 w 113"/>
                  <a:gd name="T33" fmla="*/ 1 h 135"/>
                  <a:gd name="T34" fmla="*/ 4 w 113"/>
                  <a:gd name="T35" fmla="*/ 0 h 135"/>
                  <a:gd name="T36" fmla="*/ 56 w 113"/>
                  <a:gd name="T37" fmla="*/ 0 h 135"/>
                  <a:gd name="T38" fmla="*/ 73 w 113"/>
                  <a:gd name="T39" fmla="*/ 1 h 135"/>
                  <a:gd name="T40" fmla="*/ 106 w 113"/>
                  <a:gd name="T41" fmla="*/ 50 h 135"/>
                  <a:gd name="T42" fmla="*/ 78 w 113"/>
                  <a:gd name="T43" fmla="*/ 76 h 135"/>
                  <a:gd name="T44" fmla="*/ 55 w 113"/>
                  <a:gd name="T45" fmla="*/ 78 h 135"/>
                  <a:gd name="T46" fmla="*/ 33 w 113"/>
                  <a:gd name="T47" fmla="*/ 78 h 135"/>
                  <a:gd name="T48" fmla="*/ 33 w 113"/>
                  <a:gd name="T49" fmla="*/ 68 h 135"/>
                  <a:gd name="T50" fmla="*/ 67 w 113"/>
                  <a:gd name="T51" fmla="*/ 67 h 135"/>
                  <a:gd name="T52" fmla="*/ 85 w 113"/>
                  <a:gd name="T53" fmla="*/ 52 h 135"/>
                  <a:gd name="T54" fmla="*/ 87 w 113"/>
                  <a:gd name="T55" fmla="*/ 29 h 135"/>
                  <a:gd name="T56" fmla="*/ 66 w 113"/>
                  <a:gd name="T57" fmla="*/ 11 h 135"/>
                  <a:gd name="T58" fmla="*/ 34 w 113"/>
                  <a:gd name="T59" fmla="*/ 11 h 135"/>
                  <a:gd name="T60" fmla="*/ 33 w 113"/>
                  <a:gd name="T61" fmla="*/ 11 h 135"/>
                  <a:gd name="T62" fmla="*/ 33 w 113"/>
                  <a:gd name="T63"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35">
                    <a:moveTo>
                      <a:pt x="33" y="78"/>
                    </a:moveTo>
                    <a:cubicBezTo>
                      <a:pt x="33" y="80"/>
                      <a:pt x="33" y="81"/>
                      <a:pt x="33" y="82"/>
                    </a:cubicBezTo>
                    <a:cubicBezTo>
                      <a:pt x="33" y="93"/>
                      <a:pt x="33" y="103"/>
                      <a:pt x="33" y="114"/>
                    </a:cubicBezTo>
                    <a:cubicBezTo>
                      <a:pt x="33" y="115"/>
                      <a:pt x="33" y="117"/>
                      <a:pt x="33" y="118"/>
                    </a:cubicBezTo>
                    <a:cubicBezTo>
                      <a:pt x="34" y="125"/>
                      <a:pt x="35" y="127"/>
                      <a:pt x="43" y="128"/>
                    </a:cubicBezTo>
                    <a:cubicBezTo>
                      <a:pt x="45" y="128"/>
                      <a:pt x="47" y="128"/>
                      <a:pt x="49" y="128"/>
                    </a:cubicBezTo>
                    <a:cubicBezTo>
                      <a:pt x="49" y="130"/>
                      <a:pt x="49" y="133"/>
                      <a:pt x="49" y="135"/>
                    </a:cubicBezTo>
                    <a:cubicBezTo>
                      <a:pt x="33" y="135"/>
                      <a:pt x="16" y="135"/>
                      <a:pt x="0" y="135"/>
                    </a:cubicBezTo>
                    <a:cubicBezTo>
                      <a:pt x="0" y="133"/>
                      <a:pt x="0" y="131"/>
                      <a:pt x="0" y="128"/>
                    </a:cubicBezTo>
                    <a:cubicBezTo>
                      <a:pt x="2" y="128"/>
                      <a:pt x="5" y="128"/>
                      <a:pt x="8" y="127"/>
                    </a:cubicBezTo>
                    <a:cubicBezTo>
                      <a:pt x="13" y="126"/>
                      <a:pt x="14" y="125"/>
                      <a:pt x="15" y="120"/>
                    </a:cubicBezTo>
                    <a:cubicBezTo>
                      <a:pt x="15" y="118"/>
                      <a:pt x="15" y="116"/>
                      <a:pt x="15" y="114"/>
                    </a:cubicBezTo>
                    <a:cubicBezTo>
                      <a:pt x="16" y="83"/>
                      <a:pt x="16" y="52"/>
                      <a:pt x="15" y="21"/>
                    </a:cubicBezTo>
                    <a:cubicBezTo>
                      <a:pt x="15" y="19"/>
                      <a:pt x="15" y="16"/>
                      <a:pt x="15" y="14"/>
                    </a:cubicBezTo>
                    <a:cubicBezTo>
                      <a:pt x="14" y="11"/>
                      <a:pt x="12" y="9"/>
                      <a:pt x="9" y="9"/>
                    </a:cubicBezTo>
                    <a:cubicBezTo>
                      <a:pt x="6" y="8"/>
                      <a:pt x="3" y="8"/>
                      <a:pt x="0" y="8"/>
                    </a:cubicBezTo>
                    <a:cubicBezTo>
                      <a:pt x="0" y="5"/>
                      <a:pt x="0" y="3"/>
                      <a:pt x="0" y="1"/>
                    </a:cubicBezTo>
                    <a:cubicBezTo>
                      <a:pt x="1" y="0"/>
                      <a:pt x="3" y="0"/>
                      <a:pt x="4" y="0"/>
                    </a:cubicBezTo>
                    <a:cubicBezTo>
                      <a:pt x="21" y="0"/>
                      <a:pt x="39" y="0"/>
                      <a:pt x="56" y="0"/>
                    </a:cubicBezTo>
                    <a:cubicBezTo>
                      <a:pt x="62" y="0"/>
                      <a:pt x="68" y="1"/>
                      <a:pt x="73" y="1"/>
                    </a:cubicBezTo>
                    <a:cubicBezTo>
                      <a:pt x="98" y="4"/>
                      <a:pt x="113" y="26"/>
                      <a:pt x="106" y="50"/>
                    </a:cubicBezTo>
                    <a:cubicBezTo>
                      <a:pt x="102" y="64"/>
                      <a:pt x="93" y="73"/>
                      <a:pt x="78" y="76"/>
                    </a:cubicBezTo>
                    <a:cubicBezTo>
                      <a:pt x="70" y="77"/>
                      <a:pt x="63" y="77"/>
                      <a:pt x="55" y="78"/>
                    </a:cubicBezTo>
                    <a:cubicBezTo>
                      <a:pt x="48" y="78"/>
                      <a:pt x="41" y="78"/>
                      <a:pt x="33" y="78"/>
                    </a:cubicBezTo>
                    <a:close/>
                    <a:moveTo>
                      <a:pt x="33" y="68"/>
                    </a:moveTo>
                    <a:cubicBezTo>
                      <a:pt x="45" y="67"/>
                      <a:pt x="56" y="68"/>
                      <a:pt x="67" y="67"/>
                    </a:cubicBezTo>
                    <a:cubicBezTo>
                      <a:pt x="76" y="66"/>
                      <a:pt x="82" y="60"/>
                      <a:pt x="85" y="52"/>
                    </a:cubicBezTo>
                    <a:cubicBezTo>
                      <a:pt x="89" y="45"/>
                      <a:pt x="89" y="37"/>
                      <a:pt x="87" y="29"/>
                    </a:cubicBezTo>
                    <a:cubicBezTo>
                      <a:pt x="84" y="19"/>
                      <a:pt x="78" y="12"/>
                      <a:pt x="66" y="11"/>
                    </a:cubicBezTo>
                    <a:cubicBezTo>
                      <a:pt x="56" y="11"/>
                      <a:pt x="45" y="11"/>
                      <a:pt x="34" y="11"/>
                    </a:cubicBezTo>
                    <a:cubicBezTo>
                      <a:pt x="34" y="11"/>
                      <a:pt x="34" y="11"/>
                      <a:pt x="33" y="11"/>
                    </a:cubicBezTo>
                    <a:cubicBezTo>
                      <a:pt x="33" y="30"/>
                      <a:pt x="33" y="48"/>
                      <a:pt x="3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9" name="Freeform 29">
                <a:extLst>
                  <a:ext uri="{FF2B5EF4-FFF2-40B4-BE49-F238E27FC236}">
                    <a16:creationId xmlns:a16="http://schemas.microsoft.com/office/drawing/2014/main" id="{26056B2E-6223-4FEE-8248-F2EA17DBAF5B}"/>
                  </a:ext>
                </a:extLst>
              </p:cNvPr>
              <p:cNvSpPr>
                <a:spLocks/>
              </p:cNvSpPr>
              <p:nvPr/>
            </p:nvSpPr>
            <p:spPr bwMode="auto">
              <a:xfrm>
                <a:off x="6858909" y="3891177"/>
                <a:ext cx="381253" cy="394068"/>
              </a:xfrm>
              <a:custGeom>
                <a:avLst/>
                <a:gdLst>
                  <a:gd name="T0" fmla="*/ 49 w 133"/>
                  <a:gd name="T1" fmla="*/ 0 h 138"/>
                  <a:gd name="T2" fmla="*/ 49 w 133"/>
                  <a:gd name="T3" fmla="*/ 7 h 138"/>
                  <a:gd name="T4" fmla="*/ 41 w 133"/>
                  <a:gd name="T5" fmla="*/ 8 h 138"/>
                  <a:gd name="T6" fmla="*/ 34 w 133"/>
                  <a:gd name="T7" fmla="*/ 15 h 138"/>
                  <a:gd name="T8" fmla="*/ 33 w 133"/>
                  <a:gd name="T9" fmla="*/ 23 h 138"/>
                  <a:gd name="T10" fmla="*/ 33 w 133"/>
                  <a:gd name="T11" fmla="*/ 83 h 138"/>
                  <a:gd name="T12" fmla="*/ 34 w 133"/>
                  <a:gd name="T13" fmla="*/ 96 h 138"/>
                  <a:gd name="T14" fmla="*/ 60 w 133"/>
                  <a:gd name="T15" fmla="*/ 124 h 138"/>
                  <a:gd name="T16" fmla="*/ 100 w 133"/>
                  <a:gd name="T17" fmla="*/ 110 h 138"/>
                  <a:gd name="T18" fmla="*/ 106 w 133"/>
                  <a:gd name="T19" fmla="*/ 94 h 138"/>
                  <a:gd name="T20" fmla="*/ 107 w 133"/>
                  <a:gd name="T21" fmla="*/ 80 h 138"/>
                  <a:gd name="T22" fmla="*/ 107 w 133"/>
                  <a:gd name="T23" fmla="*/ 24 h 138"/>
                  <a:gd name="T24" fmla="*/ 106 w 133"/>
                  <a:gd name="T25" fmla="*/ 15 h 138"/>
                  <a:gd name="T26" fmla="*/ 97 w 133"/>
                  <a:gd name="T27" fmla="*/ 8 h 138"/>
                  <a:gd name="T28" fmla="*/ 91 w 133"/>
                  <a:gd name="T29" fmla="*/ 7 h 138"/>
                  <a:gd name="T30" fmla="*/ 91 w 133"/>
                  <a:gd name="T31" fmla="*/ 0 h 138"/>
                  <a:gd name="T32" fmla="*/ 133 w 133"/>
                  <a:gd name="T33" fmla="*/ 0 h 138"/>
                  <a:gd name="T34" fmla="*/ 133 w 133"/>
                  <a:gd name="T35" fmla="*/ 7 h 138"/>
                  <a:gd name="T36" fmla="*/ 126 w 133"/>
                  <a:gd name="T37" fmla="*/ 8 h 138"/>
                  <a:gd name="T38" fmla="*/ 118 w 133"/>
                  <a:gd name="T39" fmla="*/ 15 h 138"/>
                  <a:gd name="T40" fmla="*/ 118 w 133"/>
                  <a:gd name="T41" fmla="*/ 25 h 138"/>
                  <a:gd name="T42" fmla="*/ 117 w 133"/>
                  <a:gd name="T43" fmla="*/ 88 h 138"/>
                  <a:gd name="T44" fmla="*/ 114 w 133"/>
                  <a:gd name="T45" fmla="*/ 105 h 138"/>
                  <a:gd name="T46" fmla="*/ 74 w 133"/>
                  <a:gd name="T47" fmla="*/ 136 h 138"/>
                  <a:gd name="T48" fmla="*/ 35 w 133"/>
                  <a:gd name="T49" fmla="*/ 127 h 138"/>
                  <a:gd name="T50" fmla="*/ 17 w 133"/>
                  <a:gd name="T51" fmla="*/ 96 h 138"/>
                  <a:gd name="T52" fmla="*/ 16 w 133"/>
                  <a:gd name="T53" fmla="*/ 83 h 138"/>
                  <a:gd name="T54" fmla="*/ 16 w 133"/>
                  <a:gd name="T55" fmla="*/ 25 h 138"/>
                  <a:gd name="T56" fmla="*/ 16 w 133"/>
                  <a:gd name="T57" fmla="*/ 15 h 138"/>
                  <a:gd name="T58" fmla="*/ 8 w 133"/>
                  <a:gd name="T59" fmla="*/ 8 h 138"/>
                  <a:gd name="T60" fmla="*/ 0 w 133"/>
                  <a:gd name="T61" fmla="*/ 7 h 138"/>
                  <a:gd name="T62" fmla="*/ 0 w 133"/>
                  <a:gd name="T63" fmla="*/ 0 h 138"/>
                  <a:gd name="T64" fmla="*/ 49 w 133"/>
                  <a:gd name="T6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8">
                    <a:moveTo>
                      <a:pt x="49" y="0"/>
                    </a:moveTo>
                    <a:cubicBezTo>
                      <a:pt x="49" y="2"/>
                      <a:pt x="49" y="4"/>
                      <a:pt x="49" y="7"/>
                    </a:cubicBezTo>
                    <a:cubicBezTo>
                      <a:pt x="46" y="7"/>
                      <a:pt x="44" y="7"/>
                      <a:pt x="41" y="8"/>
                    </a:cubicBezTo>
                    <a:cubicBezTo>
                      <a:pt x="36" y="8"/>
                      <a:pt x="34" y="10"/>
                      <a:pt x="34" y="15"/>
                    </a:cubicBezTo>
                    <a:cubicBezTo>
                      <a:pt x="33" y="17"/>
                      <a:pt x="33" y="20"/>
                      <a:pt x="33" y="23"/>
                    </a:cubicBezTo>
                    <a:cubicBezTo>
                      <a:pt x="33" y="43"/>
                      <a:pt x="33" y="63"/>
                      <a:pt x="33" y="83"/>
                    </a:cubicBezTo>
                    <a:cubicBezTo>
                      <a:pt x="33" y="87"/>
                      <a:pt x="33" y="92"/>
                      <a:pt x="34" y="96"/>
                    </a:cubicBezTo>
                    <a:cubicBezTo>
                      <a:pt x="36" y="112"/>
                      <a:pt x="46" y="120"/>
                      <a:pt x="60" y="124"/>
                    </a:cubicBezTo>
                    <a:cubicBezTo>
                      <a:pt x="76" y="128"/>
                      <a:pt x="89" y="123"/>
                      <a:pt x="100" y="110"/>
                    </a:cubicBezTo>
                    <a:cubicBezTo>
                      <a:pt x="104" y="106"/>
                      <a:pt x="105" y="100"/>
                      <a:pt x="106" y="94"/>
                    </a:cubicBezTo>
                    <a:cubicBezTo>
                      <a:pt x="106" y="90"/>
                      <a:pt x="106" y="85"/>
                      <a:pt x="107" y="80"/>
                    </a:cubicBezTo>
                    <a:cubicBezTo>
                      <a:pt x="107" y="62"/>
                      <a:pt x="107" y="43"/>
                      <a:pt x="107" y="24"/>
                    </a:cubicBezTo>
                    <a:cubicBezTo>
                      <a:pt x="107" y="21"/>
                      <a:pt x="106" y="18"/>
                      <a:pt x="106" y="15"/>
                    </a:cubicBezTo>
                    <a:cubicBezTo>
                      <a:pt x="105" y="10"/>
                      <a:pt x="103" y="8"/>
                      <a:pt x="97" y="8"/>
                    </a:cubicBezTo>
                    <a:cubicBezTo>
                      <a:pt x="95" y="7"/>
                      <a:pt x="93" y="7"/>
                      <a:pt x="91" y="7"/>
                    </a:cubicBezTo>
                    <a:cubicBezTo>
                      <a:pt x="91" y="4"/>
                      <a:pt x="91" y="2"/>
                      <a:pt x="91" y="0"/>
                    </a:cubicBezTo>
                    <a:cubicBezTo>
                      <a:pt x="105" y="0"/>
                      <a:pt x="119" y="0"/>
                      <a:pt x="133" y="0"/>
                    </a:cubicBezTo>
                    <a:cubicBezTo>
                      <a:pt x="133" y="2"/>
                      <a:pt x="133" y="4"/>
                      <a:pt x="133" y="7"/>
                    </a:cubicBezTo>
                    <a:cubicBezTo>
                      <a:pt x="131" y="7"/>
                      <a:pt x="128" y="7"/>
                      <a:pt x="126" y="8"/>
                    </a:cubicBezTo>
                    <a:cubicBezTo>
                      <a:pt x="121" y="8"/>
                      <a:pt x="119" y="11"/>
                      <a:pt x="118" y="15"/>
                    </a:cubicBezTo>
                    <a:cubicBezTo>
                      <a:pt x="118" y="18"/>
                      <a:pt x="118" y="22"/>
                      <a:pt x="118" y="25"/>
                    </a:cubicBezTo>
                    <a:cubicBezTo>
                      <a:pt x="117" y="46"/>
                      <a:pt x="118" y="67"/>
                      <a:pt x="117" y="88"/>
                    </a:cubicBezTo>
                    <a:cubicBezTo>
                      <a:pt x="117" y="94"/>
                      <a:pt x="116" y="99"/>
                      <a:pt x="114" y="105"/>
                    </a:cubicBezTo>
                    <a:cubicBezTo>
                      <a:pt x="108" y="124"/>
                      <a:pt x="94" y="134"/>
                      <a:pt x="74" y="136"/>
                    </a:cubicBezTo>
                    <a:cubicBezTo>
                      <a:pt x="60" y="138"/>
                      <a:pt x="47" y="135"/>
                      <a:pt x="35" y="127"/>
                    </a:cubicBezTo>
                    <a:cubicBezTo>
                      <a:pt x="24" y="120"/>
                      <a:pt x="18" y="109"/>
                      <a:pt x="17" y="96"/>
                    </a:cubicBezTo>
                    <a:cubicBezTo>
                      <a:pt x="16" y="92"/>
                      <a:pt x="16" y="87"/>
                      <a:pt x="16" y="83"/>
                    </a:cubicBezTo>
                    <a:cubicBezTo>
                      <a:pt x="16" y="64"/>
                      <a:pt x="16" y="45"/>
                      <a:pt x="16" y="25"/>
                    </a:cubicBezTo>
                    <a:cubicBezTo>
                      <a:pt x="16" y="22"/>
                      <a:pt x="16" y="18"/>
                      <a:pt x="16" y="15"/>
                    </a:cubicBezTo>
                    <a:cubicBezTo>
                      <a:pt x="15" y="10"/>
                      <a:pt x="13" y="8"/>
                      <a:pt x="8" y="8"/>
                    </a:cubicBezTo>
                    <a:cubicBezTo>
                      <a:pt x="5" y="7"/>
                      <a:pt x="3" y="7"/>
                      <a:pt x="0" y="7"/>
                    </a:cubicBezTo>
                    <a:cubicBezTo>
                      <a:pt x="0" y="4"/>
                      <a:pt x="0" y="2"/>
                      <a:pt x="0" y="0"/>
                    </a:cubicBezTo>
                    <a:cubicBezTo>
                      <a:pt x="16" y="0"/>
                      <a:pt x="32" y="0"/>
                      <a:pt x="49"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0" name="Freeform 30">
                <a:extLst>
                  <a:ext uri="{FF2B5EF4-FFF2-40B4-BE49-F238E27FC236}">
                    <a16:creationId xmlns:a16="http://schemas.microsoft.com/office/drawing/2014/main" id="{006B390B-42C2-4B79-90D3-881CC2CFDCE9}"/>
                  </a:ext>
                </a:extLst>
              </p:cNvPr>
              <p:cNvSpPr>
                <a:spLocks/>
              </p:cNvSpPr>
              <p:nvPr/>
            </p:nvSpPr>
            <p:spPr bwMode="auto">
              <a:xfrm>
                <a:off x="7832866" y="3891177"/>
                <a:ext cx="378049" cy="390864"/>
              </a:xfrm>
              <a:custGeom>
                <a:avLst/>
                <a:gdLst>
                  <a:gd name="T0" fmla="*/ 73 w 133"/>
                  <a:gd name="T1" fmla="*/ 137 h 137"/>
                  <a:gd name="T2" fmla="*/ 64 w 133"/>
                  <a:gd name="T3" fmla="*/ 137 h 137"/>
                  <a:gd name="T4" fmla="*/ 58 w 133"/>
                  <a:gd name="T5" fmla="*/ 133 h 137"/>
                  <a:gd name="T6" fmla="*/ 39 w 133"/>
                  <a:gd name="T7" fmla="*/ 80 h 137"/>
                  <a:gd name="T8" fmla="*/ 17 w 133"/>
                  <a:gd name="T9" fmla="*/ 23 h 137"/>
                  <a:gd name="T10" fmla="*/ 13 w 133"/>
                  <a:gd name="T11" fmla="*/ 14 h 137"/>
                  <a:gd name="T12" fmla="*/ 4 w 133"/>
                  <a:gd name="T13" fmla="*/ 7 h 137"/>
                  <a:gd name="T14" fmla="*/ 0 w 133"/>
                  <a:gd name="T15" fmla="*/ 7 h 137"/>
                  <a:gd name="T16" fmla="*/ 0 w 133"/>
                  <a:gd name="T17" fmla="*/ 0 h 137"/>
                  <a:gd name="T18" fmla="*/ 47 w 133"/>
                  <a:gd name="T19" fmla="*/ 0 h 137"/>
                  <a:gd name="T20" fmla="*/ 47 w 133"/>
                  <a:gd name="T21" fmla="*/ 7 h 137"/>
                  <a:gd name="T22" fmla="*/ 39 w 133"/>
                  <a:gd name="T23" fmla="*/ 8 h 137"/>
                  <a:gd name="T24" fmla="*/ 34 w 133"/>
                  <a:gd name="T25" fmla="*/ 15 h 137"/>
                  <a:gd name="T26" fmla="*/ 35 w 133"/>
                  <a:gd name="T27" fmla="*/ 20 h 137"/>
                  <a:gd name="T28" fmla="*/ 68 w 133"/>
                  <a:gd name="T29" fmla="*/ 112 h 137"/>
                  <a:gd name="T30" fmla="*/ 70 w 133"/>
                  <a:gd name="T31" fmla="*/ 116 h 137"/>
                  <a:gd name="T32" fmla="*/ 72 w 133"/>
                  <a:gd name="T33" fmla="*/ 113 h 137"/>
                  <a:gd name="T34" fmla="*/ 106 w 133"/>
                  <a:gd name="T35" fmla="*/ 18 h 137"/>
                  <a:gd name="T36" fmla="*/ 106 w 133"/>
                  <a:gd name="T37" fmla="*/ 16 h 137"/>
                  <a:gd name="T38" fmla="*/ 101 w 133"/>
                  <a:gd name="T39" fmla="*/ 7 h 137"/>
                  <a:gd name="T40" fmla="*/ 94 w 133"/>
                  <a:gd name="T41" fmla="*/ 7 h 137"/>
                  <a:gd name="T42" fmla="*/ 94 w 133"/>
                  <a:gd name="T43" fmla="*/ 0 h 137"/>
                  <a:gd name="T44" fmla="*/ 133 w 133"/>
                  <a:gd name="T45" fmla="*/ 0 h 137"/>
                  <a:gd name="T46" fmla="*/ 133 w 133"/>
                  <a:gd name="T47" fmla="*/ 7 h 137"/>
                  <a:gd name="T48" fmla="*/ 130 w 133"/>
                  <a:gd name="T49" fmla="*/ 7 h 137"/>
                  <a:gd name="T50" fmla="*/ 119 w 133"/>
                  <a:gd name="T51" fmla="*/ 16 h 137"/>
                  <a:gd name="T52" fmla="*/ 110 w 133"/>
                  <a:gd name="T53" fmla="*/ 38 h 137"/>
                  <a:gd name="T54" fmla="*/ 74 w 133"/>
                  <a:gd name="T55" fmla="*/ 133 h 137"/>
                  <a:gd name="T56" fmla="*/ 73 w 133"/>
                  <a:gd name="T5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7">
                    <a:moveTo>
                      <a:pt x="73" y="137"/>
                    </a:moveTo>
                    <a:cubicBezTo>
                      <a:pt x="69" y="137"/>
                      <a:pt x="66" y="137"/>
                      <a:pt x="64" y="137"/>
                    </a:cubicBezTo>
                    <a:cubicBezTo>
                      <a:pt x="61" y="137"/>
                      <a:pt x="59" y="136"/>
                      <a:pt x="58" y="133"/>
                    </a:cubicBezTo>
                    <a:cubicBezTo>
                      <a:pt x="52" y="115"/>
                      <a:pt x="45" y="98"/>
                      <a:pt x="39" y="80"/>
                    </a:cubicBezTo>
                    <a:cubicBezTo>
                      <a:pt x="31" y="61"/>
                      <a:pt x="24" y="42"/>
                      <a:pt x="17" y="23"/>
                    </a:cubicBezTo>
                    <a:cubicBezTo>
                      <a:pt x="16" y="20"/>
                      <a:pt x="15" y="17"/>
                      <a:pt x="13" y="14"/>
                    </a:cubicBezTo>
                    <a:cubicBezTo>
                      <a:pt x="11" y="10"/>
                      <a:pt x="8" y="8"/>
                      <a:pt x="4" y="7"/>
                    </a:cubicBezTo>
                    <a:cubicBezTo>
                      <a:pt x="3" y="7"/>
                      <a:pt x="2" y="7"/>
                      <a:pt x="0" y="7"/>
                    </a:cubicBezTo>
                    <a:cubicBezTo>
                      <a:pt x="0" y="4"/>
                      <a:pt x="0" y="2"/>
                      <a:pt x="0" y="0"/>
                    </a:cubicBezTo>
                    <a:cubicBezTo>
                      <a:pt x="16" y="0"/>
                      <a:pt x="31" y="0"/>
                      <a:pt x="47" y="0"/>
                    </a:cubicBezTo>
                    <a:cubicBezTo>
                      <a:pt x="47" y="2"/>
                      <a:pt x="47" y="4"/>
                      <a:pt x="47" y="7"/>
                    </a:cubicBezTo>
                    <a:cubicBezTo>
                      <a:pt x="44" y="7"/>
                      <a:pt x="42" y="7"/>
                      <a:pt x="39" y="8"/>
                    </a:cubicBezTo>
                    <a:cubicBezTo>
                      <a:pt x="34" y="8"/>
                      <a:pt x="33" y="10"/>
                      <a:pt x="34" y="15"/>
                    </a:cubicBezTo>
                    <a:cubicBezTo>
                      <a:pt x="34" y="17"/>
                      <a:pt x="35" y="19"/>
                      <a:pt x="35" y="20"/>
                    </a:cubicBezTo>
                    <a:cubicBezTo>
                      <a:pt x="46" y="51"/>
                      <a:pt x="57" y="81"/>
                      <a:pt x="68" y="112"/>
                    </a:cubicBezTo>
                    <a:cubicBezTo>
                      <a:pt x="69" y="113"/>
                      <a:pt x="69" y="114"/>
                      <a:pt x="70" y="116"/>
                    </a:cubicBezTo>
                    <a:cubicBezTo>
                      <a:pt x="71" y="114"/>
                      <a:pt x="71" y="113"/>
                      <a:pt x="72" y="113"/>
                    </a:cubicBezTo>
                    <a:cubicBezTo>
                      <a:pt x="83" y="81"/>
                      <a:pt x="94" y="50"/>
                      <a:pt x="106" y="18"/>
                    </a:cubicBezTo>
                    <a:cubicBezTo>
                      <a:pt x="106" y="17"/>
                      <a:pt x="106" y="17"/>
                      <a:pt x="106" y="16"/>
                    </a:cubicBezTo>
                    <a:cubicBezTo>
                      <a:pt x="107" y="10"/>
                      <a:pt x="106" y="8"/>
                      <a:pt x="101" y="7"/>
                    </a:cubicBezTo>
                    <a:cubicBezTo>
                      <a:pt x="98" y="7"/>
                      <a:pt x="96" y="7"/>
                      <a:pt x="94" y="7"/>
                    </a:cubicBezTo>
                    <a:cubicBezTo>
                      <a:pt x="94" y="4"/>
                      <a:pt x="94" y="2"/>
                      <a:pt x="94" y="0"/>
                    </a:cubicBezTo>
                    <a:cubicBezTo>
                      <a:pt x="106" y="0"/>
                      <a:pt x="119" y="0"/>
                      <a:pt x="133" y="0"/>
                    </a:cubicBezTo>
                    <a:cubicBezTo>
                      <a:pt x="133" y="2"/>
                      <a:pt x="133" y="4"/>
                      <a:pt x="133" y="7"/>
                    </a:cubicBezTo>
                    <a:cubicBezTo>
                      <a:pt x="132" y="7"/>
                      <a:pt x="131" y="7"/>
                      <a:pt x="130" y="7"/>
                    </a:cubicBezTo>
                    <a:cubicBezTo>
                      <a:pt x="124" y="8"/>
                      <a:pt x="121" y="11"/>
                      <a:pt x="119" y="16"/>
                    </a:cubicBezTo>
                    <a:cubicBezTo>
                      <a:pt x="116" y="24"/>
                      <a:pt x="113" y="31"/>
                      <a:pt x="110" y="38"/>
                    </a:cubicBezTo>
                    <a:cubicBezTo>
                      <a:pt x="98" y="70"/>
                      <a:pt x="86" y="101"/>
                      <a:pt x="74" y="133"/>
                    </a:cubicBezTo>
                    <a:cubicBezTo>
                      <a:pt x="74" y="134"/>
                      <a:pt x="73" y="135"/>
                      <a:pt x="73" y="1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1" name="Freeform 31">
                <a:extLst>
                  <a:ext uri="{FF2B5EF4-FFF2-40B4-BE49-F238E27FC236}">
                    <a16:creationId xmlns:a16="http://schemas.microsoft.com/office/drawing/2014/main" id="{50061FAB-489C-4780-AFC9-07435CFCBEA5}"/>
                  </a:ext>
                </a:extLst>
              </p:cNvPr>
              <p:cNvSpPr>
                <a:spLocks/>
              </p:cNvSpPr>
              <p:nvPr/>
            </p:nvSpPr>
            <p:spPr bwMode="auto">
              <a:xfrm>
                <a:off x="9844855" y="3891177"/>
                <a:ext cx="342807" cy="384457"/>
              </a:xfrm>
              <a:custGeom>
                <a:avLst/>
                <a:gdLst>
                  <a:gd name="T0" fmla="*/ 85 w 120"/>
                  <a:gd name="T1" fmla="*/ 127 h 135"/>
                  <a:gd name="T2" fmla="*/ 85 w 120"/>
                  <a:gd name="T3" fmla="*/ 134 h 135"/>
                  <a:gd name="T4" fmla="*/ 35 w 120"/>
                  <a:gd name="T5" fmla="*/ 134 h 135"/>
                  <a:gd name="T6" fmla="*/ 35 w 120"/>
                  <a:gd name="T7" fmla="*/ 127 h 135"/>
                  <a:gd name="T8" fmla="*/ 44 w 120"/>
                  <a:gd name="T9" fmla="*/ 126 h 135"/>
                  <a:gd name="T10" fmla="*/ 50 w 120"/>
                  <a:gd name="T11" fmla="*/ 120 h 135"/>
                  <a:gd name="T12" fmla="*/ 51 w 120"/>
                  <a:gd name="T13" fmla="*/ 113 h 135"/>
                  <a:gd name="T14" fmla="*/ 51 w 120"/>
                  <a:gd name="T15" fmla="*/ 85 h 135"/>
                  <a:gd name="T16" fmla="*/ 50 w 120"/>
                  <a:gd name="T17" fmla="*/ 79 h 135"/>
                  <a:gd name="T18" fmla="*/ 17 w 120"/>
                  <a:gd name="T19" fmla="*/ 19 h 135"/>
                  <a:gd name="T20" fmla="*/ 15 w 120"/>
                  <a:gd name="T21" fmla="*/ 15 h 135"/>
                  <a:gd name="T22" fmla="*/ 3 w 120"/>
                  <a:gd name="T23" fmla="*/ 7 h 135"/>
                  <a:gd name="T24" fmla="*/ 0 w 120"/>
                  <a:gd name="T25" fmla="*/ 7 h 135"/>
                  <a:gd name="T26" fmla="*/ 0 w 120"/>
                  <a:gd name="T27" fmla="*/ 0 h 135"/>
                  <a:gd name="T28" fmla="*/ 48 w 120"/>
                  <a:gd name="T29" fmla="*/ 0 h 135"/>
                  <a:gd name="T30" fmla="*/ 48 w 120"/>
                  <a:gd name="T31" fmla="*/ 7 h 135"/>
                  <a:gd name="T32" fmla="*/ 40 w 120"/>
                  <a:gd name="T33" fmla="*/ 7 h 135"/>
                  <a:gd name="T34" fmla="*/ 36 w 120"/>
                  <a:gd name="T35" fmla="*/ 14 h 135"/>
                  <a:gd name="T36" fmla="*/ 37 w 120"/>
                  <a:gd name="T37" fmla="*/ 18 h 135"/>
                  <a:gd name="T38" fmla="*/ 61 w 120"/>
                  <a:gd name="T39" fmla="*/ 64 h 135"/>
                  <a:gd name="T40" fmla="*/ 63 w 120"/>
                  <a:gd name="T41" fmla="*/ 68 h 135"/>
                  <a:gd name="T42" fmla="*/ 66 w 120"/>
                  <a:gd name="T43" fmla="*/ 64 h 135"/>
                  <a:gd name="T44" fmla="*/ 91 w 120"/>
                  <a:gd name="T45" fmla="*/ 18 h 135"/>
                  <a:gd name="T46" fmla="*/ 93 w 120"/>
                  <a:gd name="T47" fmla="*/ 12 h 135"/>
                  <a:gd name="T48" fmla="*/ 90 w 120"/>
                  <a:gd name="T49" fmla="*/ 8 h 135"/>
                  <a:gd name="T50" fmla="*/ 81 w 120"/>
                  <a:gd name="T51" fmla="*/ 7 h 135"/>
                  <a:gd name="T52" fmla="*/ 81 w 120"/>
                  <a:gd name="T53" fmla="*/ 0 h 135"/>
                  <a:gd name="T54" fmla="*/ 120 w 120"/>
                  <a:gd name="T55" fmla="*/ 0 h 135"/>
                  <a:gd name="T56" fmla="*/ 120 w 120"/>
                  <a:gd name="T57" fmla="*/ 7 h 135"/>
                  <a:gd name="T58" fmla="*/ 115 w 120"/>
                  <a:gd name="T59" fmla="*/ 8 h 135"/>
                  <a:gd name="T60" fmla="*/ 108 w 120"/>
                  <a:gd name="T61" fmla="*/ 12 h 135"/>
                  <a:gd name="T62" fmla="*/ 103 w 120"/>
                  <a:gd name="T63" fmla="*/ 19 h 135"/>
                  <a:gd name="T64" fmla="*/ 71 w 120"/>
                  <a:gd name="T65" fmla="*/ 75 h 135"/>
                  <a:gd name="T66" fmla="*/ 69 w 120"/>
                  <a:gd name="T67" fmla="*/ 82 h 135"/>
                  <a:gd name="T68" fmla="*/ 69 w 120"/>
                  <a:gd name="T69" fmla="*/ 111 h 135"/>
                  <a:gd name="T70" fmla="*/ 69 w 120"/>
                  <a:gd name="T71" fmla="*/ 118 h 135"/>
                  <a:gd name="T72" fmla="*/ 77 w 120"/>
                  <a:gd name="T73" fmla="*/ 126 h 135"/>
                  <a:gd name="T74" fmla="*/ 85 w 120"/>
                  <a:gd name="T75"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35">
                    <a:moveTo>
                      <a:pt x="85" y="127"/>
                    </a:moveTo>
                    <a:cubicBezTo>
                      <a:pt x="85" y="130"/>
                      <a:pt x="85" y="132"/>
                      <a:pt x="85" y="134"/>
                    </a:cubicBezTo>
                    <a:cubicBezTo>
                      <a:pt x="81" y="135"/>
                      <a:pt x="44" y="135"/>
                      <a:pt x="35" y="134"/>
                    </a:cubicBezTo>
                    <a:cubicBezTo>
                      <a:pt x="35" y="132"/>
                      <a:pt x="35" y="130"/>
                      <a:pt x="35" y="127"/>
                    </a:cubicBezTo>
                    <a:cubicBezTo>
                      <a:pt x="38" y="127"/>
                      <a:pt x="41" y="126"/>
                      <a:pt x="44" y="126"/>
                    </a:cubicBezTo>
                    <a:cubicBezTo>
                      <a:pt x="48" y="126"/>
                      <a:pt x="50" y="124"/>
                      <a:pt x="50" y="120"/>
                    </a:cubicBezTo>
                    <a:cubicBezTo>
                      <a:pt x="51" y="118"/>
                      <a:pt x="51" y="115"/>
                      <a:pt x="51" y="113"/>
                    </a:cubicBezTo>
                    <a:cubicBezTo>
                      <a:pt x="51" y="104"/>
                      <a:pt x="51" y="95"/>
                      <a:pt x="51" y="85"/>
                    </a:cubicBezTo>
                    <a:cubicBezTo>
                      <a:pt x="51" y="83"/>
                      <a:pt x="51" y="81"/>
                      <a:pt x="50" y="79"/>
                    </a:cubicBezTo>
                    <a:cubicBezTo>
                      <a:pt x="39" y="59"/>
                      <a:pt x="28" y="39"/>
                      <a:pt x="17" y="19"/>
                    </a:cubicBezTo>
                    <a:cubicBezTo>
                      <a:pt x="16" y="17"/>
                      <a:pt x="15" y="16"/>
                      <a:pt x="15" y="15"/>
                    </a:cubicBezTo>
                    <a:cubicBezTo>
                      <a:pt x="12" y="10"/>
                      <a:pt x="9" y="7"/>
                      <a:pt x="3" y="7"/>
                    </a:cubicBezTo>
                    <a:cubicBezTo>
                      <a:pt x="2" y="7"/>
                      <a:pt x="1" y="7"/>
                      <a:pt x="0" y="7"/>
                    </a:cubicBezTo>
                    <a:cubicBezTo>
                      <a:pt x="0" y="4"/>
                      <a:pt x="0" y="2"/>
                      <a:pt x="0" y="0"/>
                    </a:cubicBezTo>
                    <a:cubicBezTo>
                      <a:pt x="16" y="0"/>
                      <a:pt x="31" y="0"/>
                      <a:pt x="48" y="0"/>
                    </a:cubicBezTo>
                    <a:cubicBezTo>
                      <a:pt x="48" y="2"/>
                      <a:pt x="48" y="4"/>
                      <a:pt x="48" y="7"/>
                    </a:cubicBezTo>
                    <a:cubicBezTo>
                      <a:pt x="45" y="7"/>
                      <a:pt x="42" y="7"/>
                      <a:pt x="40" y="7"/>
                    </a:cubicBezTo>
                    <a:cubicBezTo>
                      <a:pt x="35" y="8"/>
                      <a:pt x="34" y="10"/>
                      <a:pt x="36" y="14"/>
                    </a:cubicBezTo>
                    <a:cubicBezTo>
                      <a:pt x="36" y="15"/>
                      <a:pt x="37" y="17"/>
                      <a:pt x="37" y="18"/>
                    </a:cubicBezTo>
                    <a:cubicBezTo>
                      <a:pt x="45" y="33"/>
                      <a:pt x="53" y="49"/>
                      <a:pt x="61" y="64"/>
                    </a:cubicBezTo>
                    <a:cubicBezTo>
                      <a:pt x="61" y="65"/>
                      <a:pt x="62" y="66"/>
                      <a:pt x="63" y="68"/>
                    </a:cubicBezTo>
                    <a:cubicBezTo>
                      <a:pt x="64" y="66"/>
                      <a:pt x="65" y="65"/>
                      <a:pt x="66" y="64"/>
                    </a:cubicBezTo>
                    <a:cubicBezTo>
                      <a:pt x="74" y="49"/>
                      <a:pt x="82" y="34"/>
                      <a:pt x="91" y="18"/>
                    </a:cubicBezTo>
                    <a:cubicBezTo>
                      <a:pt x="92" y="16"/>
                      <a:pt x="93" y="14"/>
                      <a:pt x="93" y="12"/>
                    </a:cubicBezTo>
                    <a:cubicBezTo>
                      <a:pt x="94" y="9"/>
                      <a:pt x="93" y="8"/>
                      <a:pt x="90" y="8"/>
                    </a:cubicBezTo>
                    <a:cubicBezTo>
                      <a:pt x="87" y="7"/>
                      <a:pt x="85" y="7"/>
                      <a:pt x="81" y="7"/>
                    </a:cubicBezTo>
                    <a:cubicBezTo>
                      <a:pt x="81" y="4"/>
                      <a:pt x="81" y="2"/>
                      <a:pt x="81" y="0"/>
                    </a:cubicBezTo>
                    <a:cubicBezTo>
                      <a:pt x="94" y="0"/>
                      <a:pt x="107" y="0"/>
                      <a:pt x="120" y="0"/>
                    </a:cubicBezTo>
                    <a:cubicBezTo>
                      <a:pt x="120" y="2"/>
                      <a:pt x="120" y="4"/>
                      <a:pt x="120" y="7"/>
                    </a:cubicBezTo>
                    <a:cubicBezTo>
                      <a:pt x="119" y="7"/>
                      <a:pt x="117" y="7"/>
                      <a:pt x="115" y="8"/>
                    </a:cubicBezTo>
                    <a:cubicBezTo>
                      <a:pt x="112" y="8"/>
                      <a:pt x="109" y="9"/>
                      <a:pt x="108" y="12"/>
                    </a:cubicBezTo>
                    <a:cubicBezTo>
                      <a:pt x="106" y="14"/>
                      <a:pt x="104" y="17"/>
                      <a:pt x="103" y="19"/>
                    </a:cubicBezTo>
                    <a:cubicBezTo>
                      <a:pt x="92" y="38"/>
                      <a:pt x="81" y="56"/>
                      <a:pt x="71" y="75"/>
                    </a:cubicBezTo>
                    <a:cubicBezTo>
                      <a:pt x="69" y="77"/>
                      <a:pt x="68" y="80"/>
                      <a:pt x="69" y="82"/>
                    </a:cubicBezTo>
                    <a:cubicBezTo>
                      <a:pt x="69" y="92"/>
                      <a:pt x="69" y="102"/>
                      <a:pt x="69" y="111"/>
                    </a:cubicBezTo>
                    <a:cubicBezTo>
                      <a:pt x="69" y="114"/>
                      <a:pt x="69" y="116"/>
                      <a:pt x="69" y="118"/>
                    </a:cubicBezTo>
                    <a:cubicBezTo>
                      <a:pt x="70" y="124"/>
                      <a:pt x="71" y="125"/>
                      <a:pt x="77" y="126"/>
                    </a:cubicBezTo>
                    <a:cubicBezTo>
                      <a:pt x="80" y="126"/>
                      <a:pt x="82" y="127"/>
                      <a:pt x="85"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2" name="Freeform 32">
                <a:extLst>
                  <a:ext uri="{FF2B5EF4-FFF2-40B4-BE49-F238E27FC236}">
                    <a16:creationId xmlns:a16="http://schemas.microsoft.com/office/drawing/2014/main" id="{D30E14B5-5B2E-42F0-B3FB-A799A167FB3B}"/>
                  </a:ext>
                </a:extLst>
              </p:cNvPr>
              <p:cNvSpPr>
                <a:spLocks/>
              </p:cNvSpPr>
              <p:nvPr/>
            </p:nvSpPr>
            <p:spPr bwMode="auto">
              <a:xfrm>
                <a:off x="9514863" y="3878362"/>
                <a:ext cx="329992" cy="394068"/>
              </a:xfrm>
              <a:custGeom>
                <a:avLst/>
                <a:gdLst>
                  <a:gd name="T0" fmla="*/ 108 w 116"/>
                  <a:gd name="T1" fmla="*/ 42 h 139"/>
                  <a:gd name="T2" fmla="*/ 102 w 116"/>
                  <a:gd name="T3" fmla="*/ 29 h 139"/>
                  <a:gd name="T4" fmla="*/ 72 w 116"/>
                  <a:gd name="T5" fmla="*/ 14 h 139"/>
                  <a:gd name="T6" fmla="*/ 67 w 116"/>
                  <a:gd name="T7" fmla="*/ 18 h 139"/>
                  <a:gd name="T8" fmla="*/ 66 w 116"/>
                  <a:gd name="T9" fmla="*/ 24 h 139"/>
                  <a:gd name="T10" fmla="*/ 66 w 116"/>
                  <a:gd name="T11" fmla="*/ 115 h 139"/>
                  <a:gd name="T12" fmla="*/ 67 w 116"/>
                  <a:gd name="T13" fmla="*/ 123 h 139"/>
                  <a:gd name="T14" fmla="*/ 75 w 116"/>
                  <a:gd name="T15" fmla="*/ 131 h 139"/>
                  <a:gd name="T16" fmla="*/ 83 w 116"/>
                  <a:gd name="T17" fmla="*/ 132 h 139"/>
                  <a:gd name="T18" fmla="*/ 83 w 116"/>
                  <a:gd name="T19" fmla="*/ 139 h 139"/>
                  <a:gd name="T20" fmla="*/ 33 w 116"/>
                  <a:gd name="T21" fmla="*/ 139 h 139"/>
                  <a:gd name="T22" fmla="*/ 33 w 116"/>
                  <a:gd name="T23" fmla="*/ 132 h 139"/>
                  <a:gd name="T24" fmla="*/ 41 w 116"/>
                  <a:gd name="T25" fmla="*/ 131 h 139"/>
                  <a:gd name="T26" fmla="*/ 49 w 116"/>
                  <a:gd name="T27" fmla="*/ 123 h 139"/>
                  <a:gd name="T28" fmla="*/ 49 w 116"/>
                  <a:gd name="T29" fmla="*/ 118 h 139"/>
                  <a:gd name="T30" fmla="*/ 49 w 116"/>
                  <a:gd name="T31" fmla="*/ 22 h 139"/>
                  <a:gd name="T32" fmla="*/ 41 w 116"/>
                  <a:gd name="T33" fmla="*/ 14 h 139"/>
                  <a:gd name="T34" fmla="*/ 32 w 116"/>
                  <a:gd name="T35" fmla="*/ 15 h 139"/>
                  <a:gd name="T36" fmla="*/ 18 w 116"/>
                  <a:gd name="T37" fmla="*/ 23 h 139"/>
                  <a:gd name="T38" fmla="*/ 11 w 116"/>
                  <a:gd name="T39" fmla="*/ 36 h 139"/>
                  <a:gd name="T40" fmla="*/ 8 w 116"/>
                  <a:gd name="T41" fmla="*/ 42 h 139"/>
                  <a:gd name="T42" fmla="*/ 0 w 116"/>
                  <a:gd name="T43" fmla="*/ 39 h 139"/>
                  <a:gd name="T44" fmla="*/ 13 w 116"/>
                  <a:gd name="T45" fmla="*/ 0 h 139"/>
                  <a:gd name="T46" fmla="*/ 19 w 116"/>
                  <a:gd name="T47" fmla="*/ 0 h 139"/>
                  <a:gd name="T48" fmla="*/ 21 w 116"/>
                  <a:gd name="T49" fmla="*/ 4 h 139"/>
                  <a:gd name="T50" fmla="*/ 95 w 116"/>
                  <a:gd name="T51" fmla="*/ 4 h 139"/>
                  <a:gd name="T52" fmla="*/ 97 w 116"/>
                  <a:gd name="T53" fmla="*/ 0 h 139"/>
                  <a:gd name="T54" fmla="*/ 103 w 116"/>
                  <a:gd name="T55" fmla="*/ 0 h 139"/>
                  <a:gd name="T56" fmla="*/ 116 w 116"/>
                  <a:gd name="T57" fmla="*/ 39 h 139"/>
                  <a:gd name="T58" fmla="*/ 108 w 116"/>
                  <a:gd name="T59"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39">
                    <a:moveTo>
                      <a:pt x="108" y="42"/>
                    </a:moveTo>
                    <a:cubicBezTo>
                      <a:pt x="106" y="37"/>
                      <a:pt x="104" y="33"/>
                      <a:pt x="102" y="29"/>
                    </a:cubicBezTo>
                    <a:cubicBezTo>
                      <a:pt x="96" y="17"/>
                      <a:pt x="85" y="13"/>
                      <a:pt x="72" y="14"/>
                    </a:cubicBezTo>
                    <a:cubicBezTo>
                      <a:pt x="68" y="14"/>
                      <a:pt x="67" y="15"/>
                      <a:pt x="67" y="18"/>
                    </a:cubicBezTo>
                    <a:cubicBezTo>
                      <a:pt x="66" y="20"/>
                      <a:pt x="66" y="22"/>
                      <a:pt x="66" y="24"/>
                    </a:cubicBezTo>
                    <a:cubicBezTo>
                      <a:pt x="66" y="54"/>
                      <a:pt x="66" y="85"/>
                      <a:pt x="66" y="115"/>
                    </a:cubicBezTo>
                    <a:cubicBezTo>
                      <a:pt x="66" y="118"/>
                      <a:pt x="67" y="120"/>
                      <a:pt x="67" y="123"/>
                    </a:cubicBezTo>
                    <a:cubicBezTo>
                      <a:pt x="68" y="128"/>
                      <a:pt x="70" y="130"/>
                      <a:pt x="75" y="131"/>
                    </a:cubicBezTo>
                    <a:cubicBezTo>
                      <a:pt x="78" y="131"/>
                      <a:pt x="80" y="132"/>
                      <a:pt x="83" y="132"/>
                    </a:cubicBezTo>
                    <a:cubicBezTo>
                      <a:pt x="83" y="134"/>
                      <a:pt x="83" y="137"/>
                      <a:pt x="83" y="139"/>
                    </a:cubicBezTo>
                    <a:cubicBezTo>
                      <a:pt x="66" y="139"/>
                      <a:pt x="50" y="139"/>
                      <a:pt x="33" y="139"/>
                    </a:cubicBezTo>
                    <a:cubicBezTo>
                      <a:pt x="33" y="137"/>
                      <a:pt x="33" y="135"/>
                      <a:pt x="33" y="132"/>
                    </a:cubicBezTo>
                    <a:cubicBezTo>
                      <a:pt x="36" y="132"/>
                      <a:pt x="39" y="131"/>
                      <a:pt x="41" y="131"/>
                    </a:cubicBezTo>
                    <a:cubicBezTo>
                      <a:pt x="47" y="130"/>
                      <a:pt x="49" y="128"/>
                      <a:pt x="49" y="123"/>
                    </a:cubicBezTo>
                    <a:cubicBezTo>
                      <a:pt x="49" y="121"/>
                      <a:pt x="49" y="120"/>
                      <a:pt x="49" y="118"/>
                    </a:cubicBezTo>
                    <a:cubicBezTo>
                      <a:pt x="49" y="86"/>
                      <a:pt x="49" y="54"/>
                      <a:pt x="49" y="22"/>
                    </a:cubicBezTo>
                    <a:cubicBezTo>
                      <a:pt x="49" y="14"/>
                      <a:pt x="49" y="13"/>
                      <a:pt x="41" y="14"/>
                    </a:cubicBezTo>
                    <a:cubicBezTo>
                      <a:pt x="38" y="14"/>
                      <a:pt x="35" y="14"/>
                      <a:pt x="32" y="15"/>
                    </a:cubicBezTo>
                    <a:cubicBezTo>
                      <a:pt x="26" y="16"/>
                      <a:pt x="21" y="18"/>
                      <a:pt x="18" y="23"/>
                    </a:cubicBezTo>
                    <a:cubicBezTo>
                      <a:pt x="15" y="27"/>
                      <a:pt x="13" y="32"/>
                      <a:pt x="11" y="36"/>
                    </a:cubicBezTo>
                    <a:cubicBezTo>
                      <a:pt x="10" y="38"/>
                      <a:pt x="9" y="40"/>
                      <a:pt x="8" y="42"/>
                    </a:cubicBezTo>
                    <a:cubicBezTo>
                      <a:pt x="5" y="41"/>
                      <a:pt x="3" y="40"/>
                      <a:pt x="0" y="39"/>
                    </a:cubicBezTo>
                    <a:cubicBezTo>
                      <a:pt x="5" y="26"/>
                      <a:pt x="9" y="13"/>
                      <a:pt x="13" y="0"/>
                    </a:cubicBezTo>
                    <a:cubicBezTo>
                      <a:pt x="15" y="0"/>
                      <a:pt x="17" y="0"/>
                      <a:pt x="19" y="0"/>
                    </a:cubicBezTo>
                    <a:cubicBezTo>
                      <a:pt x="20" y="1"/>
                      <a:pt x="20" y="3"/>
                      <a:pt x="21" y="4"/>
                    </a:cubicBezTo>
                    <a:cubicBezTo>
                      <a:pt x="46" y="4"/>
                      <a:pt x="70" y="4"/>
                      <a:pt x="95" y="4"/>
                    </a:cubicBezTo>
                    <a:cubicBezTo>
                      <a:pt x="95" y="3"/>
                      <a:pt x="96" y="1"/>
                      <a:pt x="97" y="0"/>
                    </a:cubicBezTo>
                    <a:cubicBezTo>
                      <a:pt x="98" y="0"/>
                      <a:pt x="100" y="0"/>
                      <a:pt x="103" y="0"/>
                    </a:cubicBezTo>
                    <a:cubicBezTo>
                      <a:pt x="107" y="13"/>
                      <a:pt x="112" y="26"/>
                      <a:pt x="116" y="39"/>
                    </a:cubicBezTo>
                    <a:cubicBezTo>
                      <a:pt x="113" y="40"/>
                      <a:pt x="111" y="41"/>
                      <a:pt x="108" y="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3" name="Freeform 33">
                <a:extLst>
                  <a:ext uri="{FF2B5EF4-FFF2-40B4-BE49-F238E27FC236}">
                    <a16:creationId xmlns:a16="http://schemas.microsoft.com/office/drawing/2014/main" id="{80557463-D295-47EE-83FE-4E7C2CFE5CA8}"/>
                  </a:ext>
                </a:extLst>
              </p:cNvPr>
              <p:cNvSpPr>
                <a:spLocks/>
              </p:cNvSpPr>
              <p:nvPr/>
            </p:nvSpPr>
            <p:spPr bwMode="auto">
              <a:xfrm>
                <a:off x="5715150" y="3891177"/>
                <a:ext cx="140967" cy="381253"/>
              </a:xfrm>
              <a:custGeom>
                <a:avLst/>
                <a:gdLst>
                  <a:gd name="T0" fmla="*/ 0 w 50"/>
                  <a:gd name="T1" fmla="*/ 134 h 134"/>
                  <a:gd name="T2" fmla="*/ 0 w 50"/>
                  <a:gd name="T3" fmla="*/ 127 h 134"/>
                  <a:gd name="T4" fmla="*/ 9 w 50"/>
                  <a:gd name="T5" fmla="*/ 126 h 134"/>
                  <a:gd name="T6" fmla="*/ 16 w 50"/>
                  <a:gd name="T7" fmla="*/ 119 h 134"/>
                  <a:gd name="T8" fmla="*/ 16 w 50"/>
                  <a:gd name="T9" fmla="*/ 113 h 134"/>
                  <a:gd name="T10" fmla="*/ 16 w 50"/>
                  <a:gd name="T11" fmla="*/ 21 h 134"/>
                  <a:gd name="T12" fmla="*/ 16 w 50"/>
                  <a:gd name="T13" fmla="*/ 13 h 134"/>
                  <a:gd name="T14" fmla="*/ 9 w 50"/>
                  <a:gd name="T15" fmla="*/ 8 h 134"/>
                  <a:gd name="T16" fmla="*/ 1 w 50"/>
                  <a:gd name="T17" fmla="*/ 7 h 134"/>
                  <a:gd name="T18" fmla="*/ 1 w 50"/>
                  <a:gd name="T19" fmla="*/ 0 h 134"/>
                  <a:gd name="T20" fmla="*/ 49 w 50"/>
                  <a:gd name="T21" fmla="*/ 0 h 134"/>
                  <a:gd name="T22" fmla="*/ 49 w 50"/>
                  <a:gd name="T23" fmla="*/ 7 h 134"/>
                  <a:gd name="T24" fmla="*/ 42 w 50"/>
                  <a:gd name="T25" fmla="*/ 8 h 134"/>
                  <a:gd name="T26" fmla="*/ 34 w 50"/>
                  <a:gd name="T27" fmla="*/ 15 h 134"/>
                  <a:gd name="T28" fmla="*/ 33 w 50"/>
                  <a:gd name="T29" fmla="*/ 23 h 134"/>
                  <a:gd name="T30" fmla="*/ 33 w 50"/>
                  <a:gd name="T31" fmla="*/ 113 h 134"/>
                  <a:gd name="T32" fmla="*/ 46 w 50"/>
                  <a:gd name="T33" fmla="*/ 127 h 134"/>
                  <a:gd name="T34" fmla="*/ 49 w 50"/>
                  <a:gd name="T35" fmla="*/ 127 h 134"/>
                  <a:gd name="T36" fmla="*/ 50 w 50"/>
                  <a:gd name="T37" fmla="*/ 131 h 134"/>
                  <a:gd name="T38" fmla="*/ 49 w 50"/>
                  <a:gd name="T39" fmla="*/ 134 h 134"/>
                  <a:gd name="T40" fmla="*/ 0 w 50"/>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4">
                    <a:moveTo>
                      <a:pt x="0" y="134"/>
                    </a:moveTo>
                    <a:cubicBezTo>
                      <a:pt x="0" y="132"/>
                      <a:pt x="0" y="130"/>
                      <a:pt x="0" y="127"/>
                    </a:cubicBezTo>
                    <a:cubicBezTo>
                      <a:pt x="3" y="127"/>
                      <a:pt x="6" y="127"/>
                      <a:pt x="9" y="126"/>
                    </a:cubicBezTo>
                    <a:cubicBezTo>
                      <a:pt x="13" y="125"/>
                      <a:pt x="15" y="124"/>
                      <a:pt x="16" y="119"/>
                    </a:cubicBezTo>
                    <a:cubicBezTo>
                      <a:pt x="16" y="117"/>
                      <a:pt x="16" y="115"/>
                      <a:pt x="16" y="113"/>
                    </a:cubicBezTo>
                    <a:cubicBezTo>
                      <a:pt x="16" y="82"/>
                      <a:pt x="16" y="52"/>
                      <a:pt x="16" y="21"/>
                    </a:cubicBezTo>
                    <a:cubicBezTo>
                      <a:pt x="16" y="18"/>
                      <a:pt x="16" y="16"/>
                      <a:pt x="16" y="13"/>
                    </a:cubicBezTo>
                    <a:cubicBezTo>
                      <a:pt x="15" y="10"/>
                      <a:pt x="13" y="8"/>
                      <a:pt x="9" y="8"/>
                    </a:cubicBezTo>
                    <a:cubicBezTo>
                      <a:pt x="6" y="7"/>
                      <a:pt x="4" y="7"/>
                      <a:pt x="1" y="7"/>
                    </a:cubicBezTo>
                    <a:cubicBezTo>
                      <a:pt x="1" y="4"/>
                      <a:pt x="1" y="2"/>
                      <a:pt x="1" y="0"/>
                    </a:cubicBezTo>
                    <a:cubicBezTo>
                      <a:pt x="17" y="0"/>
                      <a:pt x="33" y="0"/>
                      <a:pt x="49" y="0"/>
                    </a:cubicBezTo>
                    <a:cubicBezTo>
                      <a:pt x="49" y="2"/>
                      <a:pt x="49" y="4"/>
                      <a:pt x="49" y="7"/>
                    </a:cubicBezTo>
                    <a:cubicBezTo>
                      <a:pt x="47" y="7"/>
                      <a:pt x="44" y="7"/>
                      <a:pt x="42" y="8"/>
                    </a:cubicBezTo>
                    <a:cubicBezTo>
                      <a:pt x="38" y="8"/>
                      <a:pt x="35" y="10"/>
                      <a:pt x="34" y="15"/>
                    </a:cubicBezTo>
                    <a:cubicBezTo>
                      <a:pt x="34" y="17"/>
                      <a:pt x="33" y="20"/>
                      <a:pt x="33" y="23"/>
                    </a:cubicBezTo>
                    <a:cubicBezTo>
                      <a:pt x="33" y="53"/>
                      <a:pt x="33" y="83"/>
                      <a:pt x="33" y="113"/>
                    </a:cubicBezTo>
                    <a:cubicBezTo>
                      <a:pt x="33" y="124"/>
                      <a:pt x="36" y="126"/>
                      <a:pt x="46" y="127"/>
                    </a:cubicBezTo>
                    <a:cubicBezTo>
                      <a:pt x="47" y="127"/>
                      <a:pt x="48" y="127"/>
                      <a:pt x="49" y="127"/>
                    </a:cubicBezTo>
                    <a:cubicBezTo>
                      <a:pt x="49" y="128"/>
                      <a:pt x="50" y="129"/>
                      <a:pt x="50" y="131"/>
                    </a:cubicBezTo>
                    <a:cubicBezTo>
                      <a:pt x="50" y="132"/>
                      <a:pt x="49" y="133"/>
                      <a:pt x="49" y="134"/>
                    </a:cubicBezTo>
                    <a:cubicBezTo>
                      <a:pt x="33" y="134"/>
                      <a:pt x="17" y="134"/>
                      <a:pt x="0"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4" name="Freeform 34">
                <a:extLst>
                  <a:ext uri="{FF2B5EF4-FFF2-40B4-BE49-F238E27FC236}">
                    <a16:creationId xmlns:a16="http://schemas.microsoft.com/office/drawing/2014/main" id="{59C332FA-9D18-4C13-8F66-7832ED72F4F6}"/>
                  </a:ext>
                </a:extLst>
              </p:cNvPr>
              <p:cNvSpPr>
                <a:spLocks/>
              </p:cNvSpPr>
              <p:nvPr/>
            </p:nvSpPr>
            <p:spPr bwMode="auto">
              <a:xfrm>
                <a:off x="9354673" y="3891177"/>
                <a:ext cx="137764" cy="384457"/>
              </a:xfrm>
              <a:custGeom>
                <a:avLst/>
                <a:gdLst>
                  <a:gd name="T0" fmla="*/ 0 w 49"/>
                  <a:gd name="T1" fmla="*/ 7 h 135"/>
                  <a:gd name="T2" fmla="*/ 0 w 49"/>
                  <a:gd name="T3" fmla="*/ 0 h 135"/>
                  <a:gd name="T4" fmla="*/ 49 w 49"/>
                  <a:gd name="T5" fmla="*/ 0 h 135"/>
                  <a:gd name="T6" fmla="*/ 49 w 49"/>
                  <a:gd name="T7" fmla="*/ 7 h 135"/>
                  <a:gd name="T8" fmla="*/ 42 w 49"/>
                  <a:gd name="T9" fmla="*/ 8 h 135"/>
                  <a:gd name="T10" fmla="*/ 34 w 49"/>
                  <a:gd name="T11" fmla="*/ 15 h 135"/>
                  <a:gd name="T12" fmla="*/ 33 w 49"/>
                  <a:gd name="T13" fmla="*/ 23 h 135"/>
                  <a:gd name="T14" fmla="*/ 33 w 49"/>
                  <a:gd name="T15" fmla="*/ 113 h 135"/>
                  <a:gd name="T16" fmla="*/ 46 w 49"/>
                  <a:gd name="T17" fmla="*/ 127 h 135"/>
                  <a:gd name="T18" fmla="*/ 49 w 49"/>
                  <a:gd name="T19" fmla="*/ 127 h 135"/>
                  <a:gd name="T20" fmla="*/ 49 w 49"/>
                  <a:gd name="T21" fmla="*/ 134 h 135"/>
                  <a:gd name="T22" fmla="*/ 0 w 49"/>
                  <a:gd name="T23" fmla="*/ 134 h 135"/>
                  <a:gd name="T24" fmla="*/ 0 w 49"/>
                  <a:gd name="T25" fmla="*/ 127 h 135"/>
                  <a:gd name="T26" fmla="*/ 7 w 49"/>
                  <a:gd name="T27" fmla="*/ 126 h 135"/>
                  <a:gd name="T28" fmla="*/ 16 w 49"/>
                  <a:gd name="T29" fmla="*/ 118 h 135"/>
                  <a:gd name="T30" fmla="*/ 16 w 49"/>
                  <a:gd name="T31" fmla="*/ 113 h 135"/>
                  <a:gd name="T32" fmla="*/ 16 w 49"/>
                  <a:gd name="T33" fmla="*/ 20 h 135"/>
                  <a:gd name="T34" fmla="*/ 15 w 49"/>
                  <a:gd name="T35" fmla="*/ 13 h 135"/>
                  <a:gd name="T36" fmla="*/ 9 w 49"/>
                  <a:gd name="T37" fmla="*/ 8 h 135"/>
                  <a:gd name="T38" fmla="*/ 0 w 49"/>
                  <a:gd name="T39"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35">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5" y="10"/>
                      <a:pt x="34" y="15"/>
                    </a:cubicBezTo>
                    <a:cubicBezTo>
                      <a:pt x="33" y="18"/>
                      <a:pt x="33" y="20"/>
                      <a:pt x="33" y="23"/>
                    </a:cubicBezTo>
                    <a:cubicBezTo>
                      <a:pt x="33" y="53"/>
                      <a:pt x="33" y="83"/>
                      <a:pt x="33" y="113"/>
                    </a:cubicBezTo>
                    <a:cubicBezTo>
                      <a:pt x="33" y="124"/>
                      <a:pt x="35" y="126"/>
                      <a:pt x="46" y="127"/>
                    </a:cubicBezTo>
                    <a:cubicBezTo>
                      <a:pt x="47" y="127"/>
                      <a:pt x="48" y="127"/>
                      <a:pt x="49" y="127"/>
                    </a:cubicBezTo>
                    <a:cubicBezTo>
                      <a:pt x="49" y="129"/>
                      <a:pt x="49" y="132"/>
                      <a:pt x="49" y="134"/>
                    </a:cubicBezTo>
                    <a:cubicBezTo>
                      <a:pt x="45" y="135"/>
                      <a:pt x="9" y="135"/>
                      <a:pt x="0" y="134"/>
                    </a:cubicBezTo>
                    <a:cubicBezTo>
                      <a:pt x="0" y="132"/>
                      <a:pt x="0" y="130"/>
                      <a:pt x="0" y="127"/>
                    </a:cubicBezTo>
                    <a:cubicBezTo>
                      <a:pt x="3" y="127"/>
                      <a:pt x="5" y="127"/>
                      <a:pt x="7" y="126"/>
                    </a:cubicBezTo>
                    <a:cubicBezTo>
                      <a:pt x="13" y="126"/>
                      <a:pt x="15" y="124"/>
                      <a:pt x="16" y="118"/>
                    </a:cubicBezTo>
                    <a:cubicBezTo>
                      <a:pt x="16" y="117"/>
                      <a:pt x="16" y="115"/>
                      <a:pt x="16" y="113"/>
                    </a:cubicBezTo>
                    <a:cubicBezTo>
                      <a:pt x="16" y="82"/>
                      <a:pt x="16" y="51"/>
                      <a:pt x="16" y="20"/>
                    </a:cubicBezTo>
                    <a:cubicBezTo>
                      <a:pt x="16" y="18"/>
                      <a:pt x="15" y="16"/>
                      <a:pt x="15" y="13"/>
                    </a:cubicBezTo>
                    <a:cubicBezTo>
                      <a:pt x="14" y="10"/>
                      <a:pt x="12" y="8"/>
                      <a:pt x="9" y="8"/>
                    </a:cubicBezTo>
                    <a:cubicBezTo>
                      <a:pt x="6"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5" name="Freeform 35">
                <a:extLst>
                  <a:ext uri="{FF2B5EF4-FFF2-40B4-BE49-F238E27FC236}">
                    <a16:creationId xmlns:a16="http://schemas.microsoft.com/office/drawing/2014/main" id="{65E12940-8A45-4E0C-84AF-6AA4577F53A2}"/>
                  </a:ext>
                </a:extLst>
              </p:cNvPr>
              <p:cNvSpPr>
                <a:spLocks/>
              </p:cNvSpPr>
              <p:nvPr/>
            </p:nvSpPr>
            <p:spPr bwMode="auto">
              <a:xfrm>
                <a:off x="7675879" y="3891177"/>
                <a:ext cx="137764" cy="381253"/>
              </a:xfrm>
              <a:custGeom>
                <a:avLst/>
                <a:gdLst>
                  <a:gd name="T0" fmla="*/ 0 w 49"/>
                  <a:gd name="T1" fmla="*/ 7 h 134"/>
                  <a:gd name="T2" fmla="*/ 0 w 49"/>
                  <a:gd name="T3" fmla="*/ 0 h 134"/>
                  <a:gd name="T4" fmla="*/ 49 w 49"/>
                  <a:gd name="T5" fmla="*/ 0 h 134"/>
                  <a:gd name="T6" fmla="*/ 49 w 49"/>
                  <a:gd name="T7" fmla="*/ 7 h 134"/>
                  <a:gd name="T8" fmla="*/ 42 w 49"/>
                  <a:gd name="T9" fmla="*/ 8 h 134"/>
                  <a:gd name="T10" fmla="*/ 34 w 49"/>
                  <a:gd name="T11" fmla="*/ 15 h 134"/>
                  <a:gd name="T12" fmla="*/ 33 w 49"/>
                  <a:gd name="T13" fmla="*/ 23 h 134"/>
                  <a:gd name="T14" fmla="*/ 33 w 49"/>
                  <a:gd name="T15" fmla="*/ 112 h 134"/>
                  <a:gd name="T16" fmla="*/ 34 w 49"/>
                  <a:gd name="T17" fmla="*/ 120 h 134"/>
                  <a:gd name="T18" fmla="*/ 40 w 49"/>
                  <a:gd name="T19" fmla="*/ 126 h 134"/>
                  <a:gd name="T20" fmla="*/ 49 w 49"/>
                  <a:gd name="T21" fmla="*/ 127 h 134"/>
                  <a:gd name="T22" fmla="*/ 49 w 49"/>
                  <a:gd name="T23" fmla="*/ 134 h 134"/>
                  <a:gd name="T24" fmla="*/ 0 w 49"/>
                  <a:gd name="T25" fmla="*/ 134 h 134"/>
                  <a:gd name="T26" fmla="*/ 0 w 49"/>
                  <a:gd name="T27" fmla="*/ 127 h 134"/>
                  <a:gd name="T28" fmla="*/ 8 w 49"/>
                  <a:gd name="T29" fmla="*/ 126 h 134"/>
                  <a:gd name="T30" fmla="*/ 15 w 49"/>
                  <a:gd name="T31" fmla="*/ 119 h 134"/>
                  <a:gd name="T32" fmla="*/ 16 w 49"/>
                  <a:gd name="T33" fmla="*/ 110 h 134"/>
                  <a:gd name="T34" fmla="*/ 16 w 49"/>
                  <a:gd name="T35" fmla="*/ 25 h 134"/>
                  <a:gd name="T36" fmla="*/ 15 w 49"/>
                  <a:gd name="T37" fmla="*/ 15 h 134"/>
                  <a:gd name="T38" fmla="*/ 8 w 49"/>
                  <a:gd name="T39" fmla="*/ 8 h 134"/>
                  <a:gd name="T40" fmla="*/ 0 w 49"/>
                  <a:gd name="T41"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4">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4" y="10"/>
                      <a:pt x="34" y="15"/>
                    </a:cubicBezTo>
                    <a:cubicBezTo>
                      <a:pt x="33" y="18"/>
                      <a:pt x="33" y="21"/>
                      <a:pt x="33" y="23"/>
                    </a:cubicBezTo>
                    <a:cubicBezTo>
                      <a:pt x="33" y="53"/>
                      <a:pt x="33" y="83"/>
                      <a:pt x="33" y="112"/>
                    </a:cubicBezTo>
                    <a:cubicBezTo>
                      <a:pt x="33" y="115"/>
                      <a:pt x="33" y="118"/>
                      <a:pt x="34" y="120"/>
                    </a:cubicBezTo>
                    <a:cubicBezTo>
                      <a:pt x="34" y="124"/>
                      <a:pt x="36" y="126"/>
                      <a:pt x="40" y="126"/>
                    </a:cubicBezTo>
                    <a:cubicBezTo>
                      <a:pt x="43" y="126"/>
                      <a:pt x="45" y="127"/>
                      <a:pt x="49" y="127"/>
                    </a:cubicBezTo>
                    <a:cubicBezTo>
                      <a:pt x="49" y="129"/>
                      <a:pt x="49" y="132"/>
                      <a:pt x="49" y="134"/>
                    </a:cubicBezTo>
                    <a:cubicBezTo>
                      <a:pt x="33" y="134"/>
                      <a:pt x="16" y="134"/>
                      <a:pt x="0" y="134"/>
                    </a:cubicBezTo>
                    <a:cubicBezTo>
                      <a:pt x="0" y="132"/>
                      <a:pt x="0" y="130"/>
                      <a:pt x="0" y="127"/>
                    </a:cubicBezTo>
                    <a:cubicBezTo>
                      <a:pt x="3" y="127"/>
                      <a:pt x="6" y="127"/>
                      <a:pt x="8" y="126"/>
                    </a:cubicBezTo>
                    <a:cubicBezTo>
                      <a:pt x="13" y="125"/>
                      <a:pt x="15" y="123"/>
                      <a:pt x="15" y="119"/>
                    </a:cubicBezTo>
                    <a:cubicBezTo>
                      <a:pt x="16" y="116"/>
                      <a:pt x="16" y="113"/>
                      <a:pt x="16" y="110"/>
                    </a:cubicBezTo>
                    <a:cubicBezTo>
                      <a:pt x="16" y="81"/>
                      <a:pt x="16" y="53"/>
                      <a:pt x="16" y="25"/>
                    </a:cubicBezTo>
                    <a:cubicBezTo>
                      <a:pt x="16" y="21"/>
                      <a:pt x="16" y="18"/>
                      <a:pt x="15" y="15"/>
                    </a:cubicBezTo>
                    <a:cubicBezTo>
                      <a:pt x="15" y="10"/>
                      <a:pt x="13" y="8"/>
                      <a:pt x="8" y="8"/>
                    </a:cubicBezTo>
                    <a:cubicBezTo>
                      <a:pt x="5"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3" name="组合 122">
              <a:extLst>
                <a:ext uri="{FF2B5EF4-FFF2-40B4-BE49-F238E27FC236}">
                  <a16:creationId xmlns:a16="http://schemas.microsoft.com/office/drawing/2014/main" id="{F4DC8654-6333-43BF-BBD2-8CC0F92462C8}"/>
                </a:ext>
              </a:extLst>
            </p:cNvPr>
            <p:cNvGrpSpPr/>
            <p:nvPr userDrawn="1"/>
          </p:nvGrpSpPr>
          <p:grpSpPr>
            <a:xfrm>
              <a:off x="10237120" y="539555"/>
              <a:ext cx="1312962" cy="375239"/>
              <a:chOff x="4606634" y="2048989"/>
              <a:chExt cx="5593843" cy="1598699"/>
            </a:xfrm>
            <a:solidFill>
              <a:schemeClr val="accent1">
                <a:alpha val="80000"/>
              </a:schemeClr>
            </a:solidFill>
          </p:grpSpPr>
          <p:sp>
            <p:nvSpPr>
              <p:cNvPr id="148" name="Freeform 9">
                <a:extLst>
                  <a:ext uri="{FF2B5EF4-FFF2-40B4-BE49-F238E27FC236}">
                    <a16:creationId xmlns:a16="http://schemas.microsoft.com/office/drawing/2014/main" id="{1BD02196-28F9-45E0-99D4-C63C486392BF}"/>
                  </a:ext>
                </a:extLst>
              </p:cNvPr>
              <p:cNvSpPr>
                <a:spLocks noEditPoints="1"/>
              </p:cNvSpPr>
              <p:nvPr/>
            </p:nvSpPr>
            <p:spPr bwMode="auto">
              <a:xfrm>
                <a:off x="9274578" y="2071415"/>
                <a:ext cx="925899" cy="1034829"/>
              </a:xfrm>
              <a:custGeom>
                <a:avLst/>
                <a:gdLst>
                  <a:gd name="T0" fmla="*/ 324 w 325"/>
                  <a:gd name="T1" fmla="*/ 106 h 363"/>
                  <a:gd name="T2" fmla="*/ 283 w 325"/>
                  <a:gd name="T3" fmla="*/ 179 h 363"/>
                  <a:gd name="T4" fmla="*/ 247 w 325"/>
                  <a:gd name="T5" fmla="*/ 214 h 363"/>
                  <a:gd name="T6" fmla="*/ 241 w 325"/>
                  <a:gd name="T7" fmla="*/ 228 h 363"/>
                  <a:gd name="T8" fmla="*/ 271 w 325"/>
                  <a:gd name="T9" fmla="*/ 230 h 363"/>
                  <a:gd name="T10" fmla="*/ 282 w 325"/>
                  <a:gd name="T11" fmla="*/ 240 h 363"/>
                  <a:gd name="T12" fmla="*/ 269 w 325"/>
                  <a:gd name="T13" fmla="*/ 277 h 363"/>
                  <a:gd name="T14" fmla="*/ 223 w 325"/>
                  <a:gd name="T15" fmla="*/ 316 h 363"/>
                  <a:gd name="T16" fmla="*/ 176 w 325"/>
                  <a:gd name="T17" fmla="*/ 340 h 363"/>
                  <a:gd name="T18" fmla="*/ 160 w 325"/>
                  <a:gd name="T19" fmla="*/ 339 h 363"/>
                  <a:gd name="T20" fmla="*/ 165 w 325"/>
                  <a:gd name="T21" fmla="*/ 329 h 363"/>
                  <a:gd name="T22" fmla="*/ 195 w 325"/>
                  <a:gd name="T23" fmla="*/ 302 h 363"/>
                  <a:gd name="T24" fmla="*/ 214 w 325"/>
                  <a:gd name="T25" fmla="*/ 282 h 363"/>
                  <a:gd name="T26" fmla="*/ 223 w 325"/>
                  <a:gd name="T27" fmla="*/ 265 h 363"/>
                  <a:gd name="T28" fmla="*/ 220 w 325"/>
                  <a:gd name="T29" fmla="*/ 257 h 363"/>
                  <a:gd name="T30" fmla="*/ 179 w 325"/>
                  <a:gd name="T31" fmla="*/ 289 h 363"/>
                  <a:gd name="T32" fmla="*/ 106 w 325"/>
                  <a:gd name="T33" fmla="*/ 335 h 363"/>
                  <a:gd name="T34" fmla="*/ 20 w 325"/>
                  <a:gd name="T35" fmla="*/ 363 h 363"/>
                  <a:gd name="T36" fmla="*/ 4 w 325"/>
                  <a:gd name="T37" fmla="*/ 360 h 363"/>
                  <a:gd name="T38" fmla="*/ 78 w 325"/>
                  <a:gd name="T39" fmla="*/ 306 h 363"/>
                  <a:gd name="T40" fmla="*/ 102 w 325"/>
                  <a:gd name="T41" fmla="*/ 295 h 363"/>
                  <a:gd name="T42" fmla="*/ 208 w 325"/>
                  <a:gd name="T43" fmla="*/ 238 h 363"/>
                  <a:gd name="T44" fmla="*/ 207 w 325"/>
                  <a:gd name="T45" fmla="*/ 232 h 363"/>
                  <a:gd name="T46" fmla="*/ 171 w 325"/>
                  <a:gd name="T47" fmla="*/ 243 h 363"/>
                  <a:gd name="T48" fmla="*/ 163 w 325"/>
                  <a:gd name="T49" fmla="*/ 239 h 363"/>
                  <a:gd name="T50" fmla="*/ 170 w 325"/>
                  <a:gd name="T51" fmla="*/ 226 h 363"/>
                  <a:gd name="T52" fmla="*/ 154 w 325"/>
                  <a:gd name="T53" fmla="*/ 206 h 363"/>
                  <a:gd name="T54" fmla="*/ 122 w 325"/>
                  <a:gd name="T55" fmla="*/ 224 h 363"/>
                  <a:gd name="T56" fmla="*/ 99 w 325"/>
                  <a:gd name="T57" fmla="*/ 236 h 363"/>
                  <a:gd name="T58" fmla="*/ 100 w 325"/>
                  <a:gd name="T59" fmla="*/ 222 h 363"/>
                  <a:gd name="T60" fmla="*/ 116 w 325"/>
                  <a:gd name="T61" fmla="*/ 204 h 363"/>
                  <a:gd name="T62" fmla="*/ 118 w 325"/>
                  <a:gd name="T63" fmla="*/ 183 h 363"/>
                  <a:gd name="T64" fmla="*/ 116 w 325"/>
                  <a:gd name="T65" fmla="*/ 174 h 363"/>
                  <a:gd name="T66" fmla="*/ 143 w 325"/>
                  <a:gd name="T67" fmla="*/ 167 h 363"/>
                  <a:gd name="T68" fmla="*/ 158 w 325"/>
                  <a:gd name="T69" fmla="*/ 145 h 363"/>
                  <a:gd name="T70" fmla="*/ 147 w 325"/>
                  <a:gd name="T71" fmla="*/ 144 h 363"/>
                  <a:gd name="T72" fmla="*/ 132 w 325"/>
                  <a:gd name="T73" fmla="*/ 141 h 363"/>
                  <a:gd name="T74" fmla="*/ 141 w 325"/>
                  <a:gd name="T75" fmla="*/ 129 h 363"/>
                  <a:gd name="T76" fmla="*/ 140 w 325"/>
                  <a:gd name="T77" fmla="*/ 115 h 363"/>
                  <a:gd name="T78" fmla="*/ 112 w 325"/>
                  <a:gd name="T79" fmla="*/ 96 h 363"/>
                  <a:gd name="T80" fmla="*/ 127 w 325"/>
                  <a:gd name="T81" fmla="*/ 92 h 363"/>
                  <a:gd name="T82" fmla="*/ 167 w 325"/>
                  <a:gd name="T83" fmla="*/ 81 h 363"/>
                  <a:gd name="T84" fmla="*/ 203 w 325"/>
                  <a:gd name="T85" fmla="*/ 36 h 363"/>
                  <a:gd name="T86" fmla="*/ 204 w 325"/>
                  <a:gd name="T87" fmla="*/ 10 h 363"/>
                  <a:gd name="T88" fmla="*/ 216 w 325"/>
                  <a:gd name="T89" fmla="*/ 3 h 363"/>
                  <a:gd name="T90" fmla="*/ 224 w 325"/>
                  <a:gd name="T91" fmla="*/ 56 h 363"/>
                  <a:gd name="T92" fmla="*/ 205 w 325"/>
                  <a:gd name="T93" fmla="*/ 91 h 363"/>
                  <a:gd name="T94" fmla="*/ 208 w 325"/>
                  <a:gd name="T95" fmla="*/ 105 h 363"/>
                  <a:gd name="T96" fmla="*/ 267 w 325"/>
                  <a:gd name="T97" fmla="*/ 87 h 363"/>
                  <a:gd name="T98" fmla="*/ 297 w 325"/>
                  <a:gd name="T99" fmla="*/ 85 h 363"/>
                  <a:gd name="T100" fmla="*/ 309 w 325"/>
                  <a:gd name="T101" fmla="*/ 86 h 363"/>
                  <a:gd name="T102" fmla="*/ 325 w 325"/>
                  <a:gd name="T103" fmla="*/ 104 h 363"/>
                  <a:gd name="T104" fmla="*/ 198 w 325"/>
                  <a:gd name="T105" fmla="*/ 126 h 363"/>
                  <a:gd name="T106" fmla="*/ 164 w 325"/>
                  <a:gd name="T107" fmla="*/ 175 h 363"/>
                  <a:gd name="T108" fmla="*/ 181 w 325"/>
                  <a:gd name="T109" fmla="*/ 191 h 363"/>
                  <a:gd name="T110" fmla="*/ 186 w 325"/>
                  <a:gd name="T111" fmla="*/ 173 h 363"/>
                  <a:gd name="T112" fmla="*/ 199 w 325"/>
                  <a:gd name="T113" fmla="*/ 170 h 363"/>
                  <a:gd name="T114" fmla="*/ 206 w 325"/>
                  <a:gd name="T115" fmla="*/ 204 h 363"/>
                  <a:gd name="T116" fmla="*/ 217 w 325"/>
                  <a:gd name="T117" fmla="*/ 206 h 363"/>
                  <a:gd name="T118" fmla="*/ 229 w 325"/>
                  <a:gd name="T119" fmla="*/ 188 h 363"/>
                  <a:gd name="T120" fmla="*/ 261 w 325"/>
                  <a:gd name="T121" fmla="*/ 141 h 363"/>
                  <a:gd name="T122" fmla="*/ 250 w 325"/>
                  <a:gd name="T123" fmla="*/ 134 h 363"/>
                  <a:gd name="T124" fmla="*/ 206 w 325"/>
                  <a:gd name="T125" fmla="*/ 12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 h="363">
                    <a:moveTo>
                      <a:pt x="325" y="104"/>
                    </a:moveTo>
                    <a:cubicBezTo>
                      <a:pt x="325" y="104"/>
                      <a:pt x="324" y="105"/>
                      <a:pt x="324" y="106"/>
                    </a:cubicBezTo>
                    <a:cubicBezTo>
                      <a:pt x="323" y="108"/>
                      <a:pt x="323" y="111"/>
                      <a:pt x="322" y="114"/>
                    </a:cubicBezTo>
                    <a:cubicBezTo>
                      <a:pt x="312" y="138"/>
                      <a:pt x="300" y="160"/>
                      <a:pt x="283" y="179"/>
                    </a:cubicBezTo>
                    <a:cubicBezTo>
                      <a:pt x="275" y="188"/>
                      <a:pt x="267" y="197"/>
                      <a:pt x="259" y="205"/>
                    </a:cubicBezTo>
                    <a:cubicBezTo>
                      <a:pt x="255" y="209"/>
                      <a:pt x="251" y="211"/>
                      <a:pt x="247" y="214"/>
                    </a:cubicBezTo>
                    <a:cubicBezTo>
                      <a:pt x="244" y="217"/>
                      <a:pt x="241" y="219"/>
                      <a:pt x="239" y="223"/>
                    </a:cubicBezTo>
                    <a:cubicBezTo>
                      <a:pt x="237" y="226"/>
                      <a:pt x="238" y="227"/>
                      <a:pt x="241" y="228"/>
                    </a:cubicBezTo>
                    <a:cubicBezTo>
                      <a:pt x="243" y="228"/>
                      <a:pt x="245" y="228"/>
                      <a:pt x="246" y="228"/>
                    </a:cubicBezTo>
                    <a:cubicBezTo>
                      <a:pt x="255" y="229"/>
                      <a:pt x="263" y="230"/>
                      <a:pt x="271" y="230"/>
                    </a:cubicBezTo>
                    <a:cubicBezTo>
                      <a:pt x="272" y="230"/>
                      <a:pt x="274" y="231"/>
                      <a:pt x="275" y="231"/>
                    </a:cubicBezTo>
                    <a:cubicBezTo>
                      <a:pt x="280" y="233"/>
                      <a:pt x="282" y="235"/>
                      <a:pt x="282" y="240"/>
                    </a:cubicBezTo>
                    <a:cubicBezTo>
                      <a:pt x="283" y="247"/>
                      <a:pt x="282" y="253"/>
                      <a:pt x="279" y="259"/>
                    </a:cubicBezTo>
                    <a:cubicBezTo>
                      <a:pt x="277" y="265"/>
                      <a:pt x="273" y="271"/>
                      <a:pt x="269" y="277"/>
                    </a:cubicBezTo>
                    <a:cubicBezTo>
                      <a:pt x="260" y="289"/>
                      <a:pt x="248" y="298"/>
                      <a:pt x="237" y="307"/>
                    </a:cubicBezTo>
                    <a:cubicBezTo>
                      <a:pt x="233" y="311"/>
                      <a:pt x="228" y="314"/>
                      <a:pt x="223" y="316"/>
                    </a:cubicBezTo>
                    <a:cubicBezTo>
                      <a:pt x="213" y="321"/>
                      <a:pt x="203" y="327"/>
                      <a:pt x="193" y="332"/>
                    </a:cubicBezTo>
                    <a:cubicBezTo>
                      <a:pt x="187" y="334"/>
                      <a:pt x="182" y="337"/>
                      <a:pt x="176" y="340"/>
                    </a:cubicBezTo>
                    <a:cubicBezTo>
                      <a:pt x="173" y="341"/>
                      <a:pt x="169" y="341"/>
                      <a:pt x="166" y="342"/>
                    </a:cubicBezTo>
                    <a:cubicBezTo>
                      <a:pt x="164" y="342"/>
                      <a:pt x="161" y="341"/>
                      <a:pt x="160" y="339"/>
                    </a:cubicBezTo>
                    <a:cubicBezTo>
                      <a:pt x="159" y="337"/>
                      <a:pt x="160" y="335"/>
                      <a:pt x="162" y="333"/>
                    </a:cubicBezTo>
                    <a:cubicBezTo>
                      <a:pt x="163" y="332"/>
                      <a:pt x="164" y="330"/>
                      <a:pt x="165" y="329"/>
                    </a:cubicBezTo>
                    <a:cubicBezTo>
                      <a:pt x="173" y="323"/>
                      <a:pt x="181" y="316"/>
                      <a:pt x="189" y="310"/>
                    </a:cubicBezTo>
                    <a:cubicBezTo>
                      <a:pt x="192" y="307"/>
                      <a:pt x="194" y="305"/>
                      <a:pt x="195" y="302"/>
                    </a:cubicBezTo>
                    <a:cubicBezTo>
                      <a:pt x="196" y="300"/>
                      <a:pt x="198" y="297"/>
                      <a:pt x="200" y="295"/>
                    </a:cubicBezTo>
                    <a:cubicBezTo>
                      <a:pt x="205" y="291"/>
                      <a:pt x="210" y="287"/>
                      <a:pt x="214" y="282"/>
                    </a:cubicBezTo>
                    <a:cubicBezTo>
                      <a:pt x="217" y="280"/>
                      <a:pt x="218" y="278"/>
                      <a:pt x="219" y="275"/>
                    </a:cubicBezTo>
                    <a:cubicBezTo>
                      <a:pt x="219" y="271"/>
                      <a:pt x="221" y="268"/>
                      <a:pt x="223" y="265"/>
                    </a:cubicBezTo>
                    <a:cubicBezTo>
                      <a:pt x="225" y="263"/>
                      <a:pt x="227" y="261"/>
                      <a:pt x="229" y="259"/>
                    </a:cubicBezTo>
                    <a:cubicBezTo>
                      <a:pt x="227" y="256"/>
                      <a:pt x="224" y="256"/>
                      <a:pt x="220" y="257"/>
                    </a:cubicBezTo>
                    <a:cubicBezTo>
                      <a:pt x="212" y="260"/>
                      <a:pt x="205" y="264"/>
                      <a:pt x="199" y="270"/>
                    </a:cubicBezTo>
                    <a:cubicBezTo>
                      <a:pt x="192" y="276"/>
                      <a:pt x="186" y="282"/>
                      <a:pt x="179" y="289"/>
                    </a:cubicBezTo>
                    <a:cubicBezTo>
                      <a:pt x="169" y="299"/>
                      <a:pt x="157" y="307"/>
                      <a:pt x="144" y="314"/>
                    </a:cubicBezTo>
                    <a:cubicBezTo>
                      <a:pt x="131" y="320"/>
                      <a:pt x="119" y="328"/>
                      <a:pt x="106" y="335"/>
                    </a:cubicBezTo>
                    <a:cubicBezTo>
                      <a:pt x="89" y="344"/>
                      <a:pt x="72" y="352"/>
                      <a:pt x="53" y="357"/>
                    </a:cubicBezTo>
                    <a:cubicBezTo>
                      <a:pt x="43" y="361"/>
                      <a:pt x="32" y="363"/>
                      <a:pt x="20" y="363"/>
                    </a:cubicBezTo>
                    <a:cubicBezTo>
                      <a:pt x="16" y="362"/>
                      <a:pt x="12" y="361"/>
                      <a:pt x="7" y="361"/>
                    </a:cubicBezTo>
                    <a:cubicBezTo>
                      <a:pt x="6" y="361"/>
                      <a:pt x="5" y="360"/>
                      <a:pt x="4" y="360"/>
                    </a:cubicBezTo>
                    <a:cubicBezTo>
                      <a:pt x="0" y="358"/>
                      <a:pt x="0" y="355"/>
                      <a:pt x="4" y="352"/>
                    </a:cubicBezTo>
                    <a:cubicBezTo>
                      <a:pt x="28" y="337"/>
                      <a:pt x="53" y="321"/>
                      <a:pt x="78" y="306"/>
                    </a:cubicBezTo>
                    <a:cubicBezTo>
                      <a:pt x="84" y="302"/>
                      <a:pt x="91" y="298"/>
                      <a:pt x="98" y="297"/>
                    </a:cubicBezTo>
                    <a:cubicBezTo>
                      <a:pt x="100" y="296"/>
                      <a:pt x="101" y="295"/>
                      <a:pt x="102" y="295"/>
                    </a:cubicBezTo>
                    <a:cubicBezTo>
                      <a:pt x="135" y="275"/>
                      <a:pt x="169" y="257"/>
                      <a:pt x="204" y="241"/>
                    </a:cubicBezTo>
                    <a:cubicBezTo>
                      <a:pt x="205" y="240"/>
                      <a:pt x="207" y="239"/>
                      <a:pt x="208" y="238"/>
                    </a:cubicBezTo>
                    <a:cubicBezTo>
                      <a:pt x="209" y="237"/>
                      <a:pt x="210" y="235"/>
                      <a:pt x="210" y="234"/>
                    </a:cubicBezTo>
                    <a:cubicBezTo>
                      <a:pt x="210" y="233"/>
                      <a:pt x="208" y="232"/>
                      <a:pt x="207" y="232"/>
                    </a:cubicBezTo>
                    <a:cubicBezTo>
                      <a:pt x="201" y="231"/>
                      <a:pt x="196" y="233"/>
                      <a:pt x="190" y="235"/>
                    </a:cubicBezTo>
                    <a:cubicBezTo>
                      <a:pt x="184" y="238"/>
                      <a:pt x="178" y="240"/>
                      <a:pt x="171" y="243"/>
                    </a:cubicBezTo>
                    <a:cubicBezTo>
                      <a:pt x="170" y="243"/>
                      <a:pt x="169" y="244"/>
                      <a:pt x="168" y="244"/>
                    </a:cubicBezTo>
                    <a:cubicBezTo>
                      <a:pt x="164" y="244"/>
                      <a:pt x="163" y="244"/>
                      <a:pt x="163" y="239"/>
                    </a:cubicBezTo>
                    <a:cubicBezTo>
                      <a:pt x="163" y="236"/>
                      <a:pt x="164" y="233"/>
                      <a:pt x="166" y="231"/>
                    </a:cubicBezTo>
                    <a:cubicBezTo>
                      <a:pt x="167" y="229"/>
                      <a:pt x="169" y="228"/>
                      <a:pt x="170" y="226"/>
                    </a:cubicBezTo>
                    <a:cubicBezTo>
                      <a:pt x="172" y="222"/>
                      <a:pt x="172" y="218"/>
                      <a:pt x="168" y="215"/>
                    </a:cubicBezTo>
                    <a:cubicBezTo>
                      <a:pt x="164" y="212"/>
                      <a:pt x="159" y="209"/>
                      <a:pt x="154" y="206"/>
                    </a:cubicBezTo>
                    <a:cubicBezTo>
                      <a:pt x="148" y="203"/>
                      <a:pt x="143" y="205"/>
                      <a:pt x="138" y="210"/>
                    </a:cubicBezTo>
                    <a:cubicBezTo>
                      <a:pt x="133" y="215"/>
                      <a:pt x="128" y="219"/>
                      <a:pt x="122" y="224"/>
                    </a:cubicBezTo>
                    <a:cubicBezTo>
                      <a:pt x="118" y="228"/>
                      <a:pt x="112" y="231"/>
                      <a:pt x="107" y="235"/>
                    </a:cubicBezTo>
                    <a:cubicBezTo>
                      <a:pt x="105" y="236"/>
                      <a:pt x="102" y="238"/>
                      <a:pt x="99" y="236"/>
                    </a:cubicBezTo>
                    <a:cubicBezTo>
                      <a:pt x="97" y="234"/>
                      <a:pt x="97" y="231"/>
                      <a:pt x="98" y="229"/>
                    </a:cubicBezTo>
                    <a:cubicBezTo>
                      <a:pt x="98" y="226"/>
                      <a:pt x="99" y="224"/>
                      <a:pt x="100" y="222"/>
                    </a:cubicBezTo>
                    <a:cubicBezTo>
                      <a:pt x="102" y="219"/>
                      <a:pt x="105" y="217"/>
                      <a:pt x="107" y="214"/>
                    </a:cubicBezTo>
                    <a:cubicBezTo>
                      <a:pt x="110" y="211"/>
                      <a:pt x="113" y="208"/>
                      <a:pt x="116" y="204"/>
                    </a:cubicBezTo>
                    <a:cubicBezTo>
                      <a:pt x="118" y="202"/>
                      <a:pt x="119" y="198"/>
                      <a:pt x="120" y="195"/>
                    </a:cubicBezTo>
                    <a:cubicBezTo>
                      <a:pt x="122" y="191"/>
                      <a:pt x="122" y="187"/>
                      <a:pt x="118" y="183"/>
                    </a:cubicBezTo>
                    <a:cubicBezTo>
                      <a:pt x="116" y="182"/>
                      <a:pt x="115" y="181"/>
                      <a:pt x="115" y="179"/>
                    </a:cubicBezTo>
                    <a:cubicBezTo>
                      <a:pt x="113" y="177"/>
                      <a:pt x="113" y="175"/>
                      <a:pt x="116" y="174"/>
                    </a:cubicBezTo>
                    <a:cubicBezTo>
                      <a:pt x="123" y="173"/>
                      <a:pt x="130" y="171"/>
                      <a:pt x="137" y="170"/>
                    </a:cubicBezTo>
                    <a:cubicBezTo>
                      <a:pt x="140" y="170"/>
                      <a:pt x="141" y="169"/>
                      <a:pt x="143" y="167"/>
                    </a:cubicBezTo>
                    <a:cubicBezTo>
                      <a:pt x="146" y="163"/>
                      <a:pt x="150" y="159"/>
                      <a:pt x="153" y="155"/>
                    </a:cubicBezTo>
                    <a:cubicBezTo>
                      <a:pt x="155" y="152"/>
                      <a:pt x="157" y="149"/>
                      <a:pt x="158" y="145"/>
                    </a:cubicBezTo>
                    <a:cubicBezTo>
                      <a:pt x="159" y="141"/>
                      <a:pt x="157" y="140"/>
                      <a:pt x="154" y="141"/>
                    </a:cubicBezTo>
                    <a:cubicBezTo>
                      <a:pt x="151" y="141"/>
                      <a:pt x="149" y="142"/>
                      <a:pt x="147" y="144"/>
                    </a:cubicBezTo>
                    <a:cubicBezTo>
                      <a:pt x="144" y="146"/>
                      <a:pt x="140" y="146"/>
                      <a:pt x="137" y="145"/>
                    </a:cubicBezTo>
                    <a:cubicBezTo>
                      <a:pt x="134" y="145"/>
                      <a:pt x="133" y="144"/>
                      <a:pt x="132" y="141"/>
                    </a:cubicBezTo>
                    <a:cubicBezTo>
                      <a:pt x="132" y="139"/>
                      <a:pt x="132" y="137"/>
                      <a:pt x="134" y="135"/>
                    </a:cubicBezTo>
                    <a:cubicBezTo>
                      <a:pt x="137" y="133"/>
                      <a:pt x="139" y="131"/>
                      <a:pt x="141" y="129"/>
                    </a:cubicBezTo>
                    <a:cubicBezTo>
                      <a:pt x="143" y="126"/>
                      <a:pt x="144" y="123"/>
                      <a:pt x="144" y="119"/>
                    </a:cubicBezTo>
                    <a:cubicBezTo>
                      <a:pt x="144" y="116"/>
                      <a:pt x="143" y="115"/>
                      <a:pt x="140" y="115"/>
                    </a:cubicBezTo>
                    <a:cubicBezTo>
                      <a:pt x="136" y="115"/>
                      <a:pt x="132" y="115"/>
                      <a:pt x="129" y="114"/>
                    </a:cubicBezTo>
                    <a:cubicBezTo>
                      <a:pt x="119" y="112"/>
                      <a:pt x="114" y="106"/>
                      <a:pt x="112" y="96"/>
                    </a:cubicBezTo>
                    <a:cubicBezTo>
                      <a:pt x="112" y="91"/>
                      <a:pt x="113" y="90"/>
                      <a:pt x="118" y="91"/>
                    </a:cubicBezTo>
                    <a:cubicBezTo>
                      <a:pt x="121" y="91"/>
                      <a:pt x="124" y="91"/>
                      <a:pt x="127" y="92"/>
                    </a:cubicBezTo>
                    <a:cubicBezTo>
                      <a:pt x="137" y="93"/>
                      <a:pt x="146" y="92"/>
                      <a:pt x="155" y="86"/>
                    </a:cubicBezTo>
                    <a:cubicBezTo>
                      <a:pt x="158" y="83"/>
                      <a:pt x="163" y="82"/>
                      <a:pt x="167" y="81"/>
                    </a:cubicBezTo>
                    <a:cubicBezTo>
                      <a:pt x="174" y="79"/>
                      <a:pt x="180" y="76"/>
                      <a:pt x="184" y="70"/>
                    </a:cubicBezTo>
                    <a:cubicBezTo>
                      <a:pt x="193" y="60"/>
                      <a:pt x="200" y="49"/>
                      <a:pt x="203" y="36"/>
                    </a:cubicBezTo>
                    <a:cubicBezTo>
                      <a:pt x="204" y="30"/>
                      <a:pt x="205" y="23"/>
                      <a:pt x="205" y="17"/>
                    </a:cubicBezTo>
                    <a:cubicBezTo>
                      <a:pt x="204" y="15"/>
                      <a:pt x="204" y="13"/>
                      <a:pt x="204" y="10"/>
                    </a:cubicBezTo>
                    <a:cubicBezTo>
                      <a:pt x="204" y="7"/>
                      <a:pt x="204" y="4"/>
                      <a:pt x="207" y="2"/>
                    </a:cubicBezTo>
                    <a:cubicBezTo>
                      <a:pt x="211" y="0"/>
                      <a:pt x="213" y="2"/>
                      <a:pt x="216" y="3"/>
                    </a:cubicBezTo>
                    <a:cubicBezTo>
                      <a:pt x="230" y="11"/>
                      <a:pt x="236" y="28"/>
                      <a:pt x="230" y="43"/>
                    </a:cubicBezTo>
                    <a:cubicBezTo>
                      <a:pt x="229" y="48"/>
                      <a:pt x="226" y="52"/>
                      <a:pt x="224" y="56"/>
                    </a:cubicBezTo>
                    <a:cubicBezTo>
                      <a:pt x="219" y="64"/>
                      <a:pt x="214" y="72"/>
                      <a:pt x="209" y="80"/>
                    </a:cubicBezTo>
                    <a:cubicBezTo>
                      <a:pt x="207" y="83"/>
                      <a:pt x="206" y="87"/>
                      <a:pt x="205" y="91"/>
                    </a:cubicBezTo>
                    <a:cubicBezTo>
                      <a:pt x="204" y="93"/>
                      <a:pt x="203" y="95"/>
                      <a:pt x="203" y="98"/>
                    </a:cubicBezTo>
                    <a:cubicBezTo>
                      <a:pt x="203" y="102"/>
                      <a:pt x="205" y="104"/>
                      <a:pt x="208" y="105"/>
                    </a:cubicBezTo>
                    <a:cubicBezTo>
                      <a:pt x="213" y="106"/>
                      <a:pt x="217" y="105"/>
                      <a:pt x="221" y="104"/>
                    </a:cubicBezTo>
                    <a:cubicBezTo>
                      <a:pt x="236" y="97"/>
                      <a:pt x="251" y="91"/>
                      <a:pt x="267" y="87"/>
                    </a:cubicBezTo>
                    <a:cubicBezTo>
                      <a:pt x="274" y="85"/>
                      <a:pt x="280" y="84"/>
                      <a:pt x="287" y="82"/>
                    </a:cubicBezTo>
                    <a:cubicBezTo>
                      <a:pt x="290" y="82"/>
                      <a:pt x="294" y="82"/>
                      <a:pt x="297" y="85"/>
                    </a:cubicBezTo>
                    <a:cubicBezTo>
                      <a:pt x="299" y="86"/>
                      <a:pt x="301" y="86"/>
                      <a:pt x="304" y="86"/>
                    </a:cubicBezTo>
                    <a:cubicBezTo>
                      <a:pt x="305" y="87"/>
                      <a:pt x="307" y="86"/>
                      <a:pt x="309" y="86"/>
                    </a:cubicBezTo>
                    <a:cubicBezTo>
                      <a:pt x="317" y="86"/>
                      <a:pt x="323" y="89"/>
                      <a:pt x="325" y="97"/>
                    </a:cubicBezTo>
                    <a:cubicBezTo>
                      <a:pt x="325" y="99"/>
                      <a:pt x="325" y="101"/>
                      <a:pt x="325" y="104"/>
                    </a:cubicBezTo>
                    <a:close/>
                    <a:moveTo>
                      <a:pt x="206" y="122"/>
                    </a:moveTo>
                    <a:cubicBezTo>
                      <a:pt x="203" y="122"/>
                      <a:pt x="200" y="123"/>
                      <a:pt x="198" y="126"/>
                    </a:cubicBezTo>
                    <a:cubicBezTo>
                      <a:pt x="189" y="138"/>
                      <a:pt x="179" y="150"/>
                      <a:pt x="169" y="162"/>
                    </a:cubicBezTo>
                    <a:cubicBezTo>
                      <a:pt x="166" y="166"/>
                      <a:pt x="164" y="170"/>
                      <a:pt x="164" y="175"/>
                    </a:cubicBezTo>
                    <a:cubicBezTo>
                      <a:pt x="162" y="184"/>
                      <a:pt x="165" y="188"/>
                      <a:pt x="173" y="193"/>
                    </a:cubicBezTo>
                    <a:cubicBezTo>
                      <a:pt x="176" y="195"/>
                      <a:pt x="179" y="194"/>
                      <a:pt x="181" y="191"/>
                    </a:cubicBezTo>
                    <a:cubicBezTo>
                      <a:pt x="183" y="188"/>
                      <a:pt x="183" y="186"/>
                      <a:pt x="184" y="183"/>
                    </a:cubicBezTo>
                    <a:cubicBezTo>
                      <a:pt x="185" y="180"/>
                      <a:pt x="185" y="176"/>
                      <a:pt x="186" y="173"/>
                    </a:cubicBezTo>
                    <a:cubicBezTo>
                      <a:pt x="187" y="171"/>
                      <a:pt x="188" y="168"/>
                      <a:pt x="190" y="167"/>
                    </a:cubicBezTo>
                    <a:cubicBezTo>
                      <a:pt x="194" y="164"/>
                      <a:pt x="197" y="165"/>
                      <a:pt x="199" y="170"/>
                    </a:cubicBezTo>
                    <a:cubicBezTo>
                      <a:pt x="199" y="171"/>
                      <a:pt x="199" y="171"/>
                      <a:pt x="199" y="172"/>
                    </a:cubicBezTo>
                    <a:cubicBezTo>
                      <a:pt x="202" y="183"/>
                      <a:pt x="205" y="193"/>
                      <a:pt x="206" y="204"/>
                    </a:cubicBezTo>
                    <a:cubicBezTo>
                      <a:pt x="206" y="206"/>
                      <a:pt x="207" y="209"/>
                      <a:pt x="210" y="210"/>
                    </a:cubicBezTo>
                    <a:cubicBezTo>
                      <a:pt x="214" y="210"/>
                      <a:pt x="215" y="208"/>
                      <a:pt x="217" y="206"/>
                    </a:cubicBezTo>
                    <a:cubicBezTo>
                      <a:pt x="217" y="205"/>
                      <a:pt x="217" y="205"/>
                      <a:pt x="218" y="204"/>
                    </a:cubicBezTo>
                    <a:cubicBezTo>
                      <a:pt x="221" y="199"/>
                      <a:pt x="225" y="193"/>
                      <a:pt x="229" y="188"/>
                    </a:cubicBezTo>
                    <a:cubicBezTo>
                      <a:pt x="237" y="177"/>
                      <a:pt x="246" y="167"/>
                      <a:pt x="255" y="157"/>
                    </a:cubicBezTo>
                    <a:cubicBezTo>
                      <a:pt x="259" y="152"/>
                      <a:pt x="261" y="147"/>
                      <a:pt x="261" y="141"/>
                    </a:cubicBezTo>
                    <a:cubicBezTo>
                      <a:pt x="261" y="137"/>
                      <a:pt x="259" y="135"/>
                      <a:pt x="255" y="134"/>
                    </a:cubicBezTo>
                    <a:cubicBezTo>
                      <a:pt x="253" y="134"/>
                      <a:pt x="251" y="134"/>
                      <a:pt x="250" y="134"/>
                    </a:cubicBezTo>
                    <a:cubicBezTo>
                      <a:pt x="240" y="131"/>
                      <a:pt x="231" y="129"/>
                      <a:pt x="221" y="126"/>
                    </a:cubicBezTo>
                    <a:cubicBezTo>
                      <a:pt x="216" y="125"/>
                      <a:pt x="211" y="123"/>
                      <a:pt x="206"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9" name="Freeform 10">
                <a:extLst>
                  <a:ext uri="{FF2B5EF4-FFF2-40B4-BE49-F238E27FC236}">
                    <a16:creationId xmlns:a16="http://schemas.microsoft.com/office/drawing/2014/main" id="{F635BA25-F85D-4FD0-B0FF-9852A3FB35CC}"/>
                  </a:ext>
                </a:extLst>
              </p:cNvPr>
              <p:cNvSpPr>
                <a:spLocks/>
              </p:cNvSpPr>
              <p:nvPr/>
            </p:nvSpPr>
            <p:spPr bwMode="auto">
              <a:xfrm>
                <a:off x="7550931" y="2257236"/>
                <a:ext cx="1089293" cy="1169389"/>
              </a:xfrm>
              <a:custGeom>
                <a:avLst/>
                <a:gdLst>
                  <a:gd name="T0" fmla="*/ 83 w 383"/>
                  <a:gd name="T1" fmla="*/ 410 h 411"/>
                  <a:gd name="T2" fmla="*/ 111 w 383"/>
                  <a:gd name="T3" fmla="*/ 380 h 411"/>
                  <a:gd name="T4" fmla="*/ 136 w 383"/>
                  <a:gd name="T5" fmla="*/ 371 h 411"/>
                  <a:gd name="T6" fmla="*/ 198 w 383"/>
                  <a:gd name="T7" fmla="*/ 294 h 411"/>
                  <a:gd name="T8" fmla="*/ 201 w 383"/>
                  <a:gd name="T9" fmla="*/ 280 h 411"/>
                  <a:gd name="T10" fmla="*/ 197 w 383"/>
                  <a:gd name="T11" fmla="*/ 274 h 411"/>
                  <a:gd name="T12" fmla="*/ 166 w 383"/>
                  <a:gd name="T13" fmla="*/ 283 h 411"/>
                  <a:gd name="T14" fmla="*/ 144 w 383"/>
                  <a:gd name="T15" fmla="*/ 291 h 411"/>
                  <a:gd name="T16" fmla="*/ 123 w 383"/>
                  <a:gd name="T17" fmla="*/ 305 h 411"/>
                  <a:gd name="T18" fmla="*/ 62 w 383"/>
                  <a:gd name="T19" fmla="*/ 344 h 411"/>
                  <a:gd name="T20" fmla="*/ 34 w 383"/>
                  <a:gd name="T21" fmla="*/ 353 h 411"/>
                  <a:gd name="T22" fmla="*/ 9 w 383"/>
                  <a:gd name="T23" fmla="*/ 344 h 411"/>
                  <a:gd name="T24" fmla="*/ 1 w 383"/>
                  <a:gd name="T25" fmla="*/ 322 h 411"/>
                  <a:gd name="T26" fmla="*/ 0 w 383"/>
                  <a:gd name="T27" fmla="*/ 288 h 411"/>
                  <a:gd name="T28" fmla="*/ 1 w 383"/>
                  <a:gd name="T29" fmla="*/ 283 h 411"/>
                  <a:gd name="T30" fmla="*/ 6 w 383"/>
                  <a:gd name="T31" fmla="*/ 282 h 411"/>
                  <a:gd name="T32" fmla="*/ 8 w 383"/>
                  <a:gd name="T33" fmla="*/ 285 h 411"/>
                  <a:gd name="T34" fmla="*/ 10 w 383"/>
                  <a:gd name="T35" fmla="*/ 290 h 411"/>
                  <a:gd name="T36" fmla="*/ 32 w 383"/>
                  <a:gd name="T37" fmla="*/ 298 h 411"/>
                  <a:gd name="T38" fmla="*/ 46 w 383"/>
                  <a:gd name="T39" fmla="*/ 293 h 411"/>
                  <a:gd name="T40" fmla="*/ 53 w 383"/>
                  <a:gd name="T41" fmla="*/ 291 h 411"/>
                  <a:gd name="T42" fmla="*/ 65 w 383"/>
                  <a:gd name="T43" fmla="*/ 288 h 411"/>
                  <a:gd name="T44" fmla="*/ 100 w 383"/>
                  <a:gd name="T45" fmla="*/ 268 h 411"/>
                  <a:gd name="T46" fmla="*/ 156 w 383"/>
                  <a:gd name="T47" fmla="*/ 244 h 411"/>
                  <a:gd name="T48" fmla="*/ 197 w 383"/>
                  <a:gd name="T49" fmla="*/ 229 h 411"/>
                  <a:gd name="T50" fmla="*/ 203 w 383"/>
                  <a:gd name="T51" fmla="*/ 226 h 411"/>
                  <a:gd name="T52" fmla="*/ 219 w 383"/>
                  <a:gd name="T53" fmla="*/ 204 h 411"/>
                  <a:gd name="T54" fmla="*/ 222 w 383"/>
                  <a:gd name="T55" fmla="*/ 124 h 411"/>
                  <a:gd name="T56" fmla="*/ 210 w 383"/>
                  <a:gd name="T57" fmla="*/ 69 h 411"/>
                  <a:gd name="T58" fmla="*/ 197 w 383"/>
                  <a:gd name="T59" fmla="*/ 36 h 411"/>
                  <a:gd name="T60" fmla="*/ 194 w 383"/>
                  <a:gd name="T61" fmla="*/ 10 h 411"/>
                  <a:gd name="T62" fmla="*/ 205 w 383"/>
                  <a:gd name="T63" fmla="*/ 2 h 411"/>
                  <a:gd name="T64" fmla="*/ 230 w 383"/>
                  <a:gd name="T65" fmla="*/ 7 h 411"/>
                  <a:gd name="T66" fmla="*/ 237 w 383"/>
                  <a:gd name="T67" fmla="*/ 10 h 411"/>
                  <a:gd name="T68" fmla="*/ 248 w 383"/>
                  <a:gd name="T69" fmla="*/ 19 h 411"/>
                  <a:gd name="T70" fmla="*/ 265 w 383"/>
                  <a:gd name="T71" fmla="*/ 29 h 411"/>
                  <a:gd name="T72" fmla="*/ 280 w 383"/>
                  <a:gd name="T73" fmla="*/ 49 h 411"/>
                  <a:gd name="T74" fmla="*/ 278 w 383"/>
                  <a:gd name="T75" fmla="*/ 66 h 411"/>
                  <a:gd name="T76" fmla="*/ 273 w 383"/>
                  <a:gd name="T77" fmla="*/ 72 h 411"/>
                  <a:gd name="T78" fmla="*/ 270 w 383"/>
                  <a:gd name="T79" fmla="*/ 77 h 411"/>
                  <a:gd name="T80" fmla="*/ 271 w 383"/>
                  <a:gd name="T81" fmla="*/ 158 h 411"/>
                  <a:gd name="T82" fmla="*/ 273 w 383"/>
                  <a:gd name="T83" fmla="*/ 179 h 411"/>
                  <a:gd name="T84" fmla="*/ 278 w 383"/>
                  <a:gd name="T85" fmla="*/ 182 h 411"/>
                  <a:gd name="T86" fmla="*/ 313 w 383"/>
                  <a:gd name="T87" fmla="*/ 160 h 411"/>
                  <a:gd name="T88" fmla="*/ 325 w 383"/>
                  <a:gd name="T89" fmla="*/ 144 h 411"/>
                  <a:gd name="T90" fmla="*/ 341 w 383"/>
                  <a:gd name="T91" fmla="*/ 128 h 411"/>
                  <a:gd name="T92" fmla="*/ 369 w 383"/>
                  <a:gd name="T93" fmla="*/ 122 h 411"/>
                  <a:gd name="T94" fmla="*/ 380 w 383"/>
                  <a:gd name="T95" fmla="*/ 141 h 411"/>
                  <a:gd name="T96" fmla="*/ 372 w 383"/>
                  <a:gd name="T97" fmla="*/ 154 h 411"/>
                  <a:gd name="T98" fmla="*/ 355 w 383"/>
                  <a:gd name="T99" fmla="*/ 169 h 411"/>
                  <a:gd name="T100" fmla="*/ 314 w 383"/>
                  <a:gd name="T101" fmla="*/ 199 h 411"/>
                  <a:gd name="T102" fmla="*/ 275 w 383"/>
                  <a:gd name="T103" fmla="*/ 229 h 411"/>
                  <a:gd name="T104" fmla="*/ 271 w 383"/>
                  <a:gd name="T105" fmla="*/ 238 h 411"/>
                  <a:gd name="T106" fmla="*/ 254 w 383"/>
                  <a:gd name="T107" fmla="*/ 310 h 411"/>
                  <a:gd name="T108" fmla="*/ 250 w 383"/>
                  <a:gd name="T109" fmla="*/ 320 h 411"/>
                  <a:gd name="T110" fmla="*/ 247 w 383"/>
                  <a:gd name="T111" fmla="*/ 325 h 411"/>
                  <a:gd name="T112" fmla="*/ 173 w 383"/>
                  <a:gd name="T113" fmla="*/ 386 h 411"/>
                  <a:gd name="T114" fmla="*/ 95 w 383"/>
                  <a:gd name="T115" fmla="*/ 410 h 411"/>
                  <a:gd name="T116" fmla="*/ 88 w 383"/>
                  <a:gd name="T117" fmla="*/ 411 h 411"/>
                  <a:gd name="T118" fmla="*/ 83 w 383"/>
                  <a:gd name="T119" fmla="*/ 4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3" h="411">
                    <a:moveTo>
                      <a:pt x="83" y="410"/>
                    </a:moveTo>
                    <a:cubicBezTo>
                      <a:pt x="89" y="396"/>
                      <a:pt x="96" y="385"/>
                      <a:pt x="111" y="380"/>
                    </a:cubicBezTo>
                    <a:cubicBezTo>
                      <a:pt x="120" y="378"/>
                      <a:pt x="128" y="375"/>
                      <a:pt x="136" y="371"/>
                    </a:cubicBezTo>
                    <a:cubicBezTo>
                      <a:pt x="168" y="355"/>
                      <a:pt x="188" y="328"/>
                      <a:pt x="198" y="294"/>
                    </a:cubicBezTo>
                    <a:cubicBezTo>
                      <a:pt x="199" y="289"/>
                      <a:pt x="200" y="284"/>
                      <a:pt x="201" y="280"/>
                    </a:cubicBezTo>
                    <a:cubicBezTo>
                      <a:pt x="202" y="275"/>
                      <a:pt x="201" y="274"/>
                      <a:pt x="197" y="274"/>
                    </a:cubicBezTo>
                    <a:cubicBezTo>
                      <a:pt x="186" y="275"/>
                      <a:pt x="176" y="278"/>
                      <a:pt x="166" y="283"/>
                    </a:cubicBezTo>
                    <a:cubicBezTo>
                      <a:pt x="159" y="286"/>
                      <a:pt x="152" y="289"/>
                      <a:pt x="144" y="291"/>
                    </a:cubicBezTo>
                    <a:cubicBezTo>
                      <a:pt x="136" y="294"/>
                      <a:pt x="130" y="300"/>
                      <a:pt x="123" y="305"/>
                    </a:cubicBezTo>
                    <a:cubicBezTo>
                      <a:pt x="105" y="321"/>
                      <a:pt x="84" y="334"/>
                      <a:pt x="62" y="344"/>
                    </a:cubicBezTo>
                    <a:cubicBezTo>
                      <a:pt x="53" y="348"/>
                      <a:pt x="43" y="351"/>
                      <a:pt x="34" y="353"/>
                    </a:cubicBezTo>
                    <a:cubicBezTo>
                      <a:pt x="24" y="356"/>
                      <a:pt x="15" y="352"/>
                      <a:pt x="9" y="344"/>
                    </a:cubicBezTo>
                    <a:cubicBezTo>
                      <a:pt x="4" y="338"/>
                      <a:pt x="1" y="330"/>
                      <a:pt x="1" y="322"/>
                    </a:cubicBezTo>
                    <a:cubicBezTo>
                      <a:pt x="1" y="310"/>
                      <a:pt x="0" y="299"/>
                      <a:pt x="0" y="288"/>
                    </a:cubicBezTo>
                    <a:cubicBezTo>
                      <a:pt x="0" y="286"/>
                      <a:pt x="0" y="284"/>
                      <a:pt x="1" y="283"/>
                    </a:cubicBezTo>
                    <a:cubicBezTo>
                      <a:pt x="1" y="280"/>
                      <a:pt x="4" y="279"/>
                      <a:pt x="6" y="282"/>
                    </a:cubicBezTo>
                    <a:cubicBezTo>
                      <a:pt x="7" y="283"/>
                      <a:pt x="7" y="284"/>
                      <a:pt x="8" y="285"/>
                    </a:cubicBezTo>
                    <a:cubicBezTo>
                      <a:pt x="9" y="286"/>
                      <a:pt x="9" y="288"/>
                      <a:pt x="10" y="290"/>
                    </a:cubicBezTo>
                    <a:cubicBezTo>
                      <a:pt x="16" y="297"/>
                      <a:pt x="23" y="301"/>
                      <a:pt x="32" y="298"/>
                    </a:cubicBezTo>
                    <a:cubicBezTo>
                      <a:pt x="37" y="297"/>
                      <a:pt x="41" y="295"/>
                      <a:pt x="46" y="293"/>
                    </a:cubicBezTo>
                    <a:cubicBezTo>
                      <a:pt x="48" y="292"/>
                      <a:pt x="51" y="291"/>
                      <a:pt x="53" y="291"/>
                    </a:cubicBezTo>
                    <a:cubicBezTo>
                      <a:pt x="58" y="292"/>
                      <a:pt x="61" y="290"/>
                      <a:pt x="65" y="288"/>
                    </a:cubicBezTo>
                    <a:cubicBezTo>
                      <a:pt x="77" y="282"/>
                      <a:pt x="89" y="275"/>
                      <a:pt x="100" y="268"/>
                    </a:cubicBezTo>
                    <a:cubicBezTo>
                      <a:pt x="118" y="258"/>
                      <a:pt x="137" y="251"/>
                      <a:pt x="156" y="244"/>
                    </a:cubicBezTo>
                    <a:cubicBezTo>
                      <a:pt x="169" y="239"/>
                      <a:pt x="183" y="234"/>
                      <a:pt x="197" y="229"/>
                    </a:cubicBezTo>
                    <a:cubicBezTo>
                      <a:pt x="199" y="228"/>
                      <a:pt x="201" y="227"/>
                      <a:pt x="203" y="226"/>
                    </a:cubicBezTo>
                    <a:cubicBezTo>
                      <a:pt x="212" y="222"/>
                      <a:pt x="218" y="215"/>
                      <a:pt x="219" y="204"/>
                    </a:cubicBezTo>
                    <a:cubicBezTo>
                      <a:pt x="221" y="178"/>
                      <a:pt x="223" y="151"/>
                      <a:pt x="222" y="124"/>
                    </a:cubicBezTo>
                    <a:cubicBezTo>
                      <a:pt x="221" y="105"/>
                      <a:pt x="218" y="87"/>
                      <a:pt x="210" y="69"/>
                    </a:cubicBezTo>
                    <a:cubicBezTo>
                      <a:pt x="205" y="58"/>
                      <a:pt x="201" y="47"/>
                      <a:pt x="197" y="36"/>
                    </a:cubicBezTo>
                    <a:cubicBezTo>
                      <a:pt x="194" y="28"/>
                      <a:pt x="193" y="19"/>
                      <a:pt x="194" y="10"/>
                    </a:cubicBezTo>
                    <a:cubicBezTo>
                      <a:pt x="194" y="4"/>
                      <a:pt x="199" y="0"/>
                      <a:pt x="205" y="2"/>
                    </a:cubicBezTo>
                    <a:cubicBezTo>
                      <a:pt x="213" y="4"/>
                      <a:pt x="222" y="5"/>
                      <a:pt x="230" y="7"/>
                    </a:cubicBezTo>
                    <a:cubicBezTo>
                      <a:pt x="233" y="7"/>
                      <a:pt x="235" y="9"/>
                      <a:pt x="237" y="10"/>
                    </a:cubicBezTo>
                    <a:cubicBezTo>
                      <a:pt x="241" y="13"/>
                      <a:pt x="244" y="16"/>
                      <a:pt x="248" y="19"/>
                    </a:cubicBezTo>
                    <a:cubicBezTo>
                      <a:pt x="253" y="23"/>
                      <a:pt x="259" y="26"/>
                      <a:pt x="265" y="29"/>
                    </a:cubicBezTo>
                    <a:cubicBezTo>
                      <a:pt x="274" y="33"/>
                      <a:pt x="279" y="40"/>
                      <a:pt x="280" y="49"/>
                    </a:cubicBezTo>
                    <a:cubicBezTo>
                      <a:pt x="280" y="55"/>
                      <a:pt x="280" y="60"/>
                      <a:pt x="278" y="66"/>
                    </a:cubicBezTo>
                    <a:cubicBezTo>
                      <a:pt x="277" y="68"/>
                      <a:pt x="275" y="70"/>
                      <a:pt x="273" y="72"/>
                    </a:cubicBezTo>
                    <a:cubicBezTo>
                      <a:pt x="271" y="74"/>
                      <a:pt x="270" y="75"/>
                      <a:pt x="270" y="77"/>
                    </a:cubicBezTo>
                    <a:cubicBezTo>
                      <a:pt x="271" y="104"/>
                      <a:pt x="271" y="131"/>
                      <a:pt x="271" y="158"/>
                    </a:cubicBezTo>
                    <a:cubicBezTo>
                      <a:pt x="272" y="165"/>
                      <a:pt x="272" y="172"/>
                      <a:pt x="273" y="179"/>
                    </a:cubicBezTo>
                    <a:cubicBezTo>
                      <a:pt x="274" y="183"/>
                      <a:pt x="275" y="184"/>
                      <a:pt x="278" y="182"/>
                    </a:cubicBezTo>
                    <a:cubicBezTo>
                      <a:pt x="291" y="176"/>
                      <a:pt x="303" y="170"/>
                      <a:pt x="313" y="160"/>
                    </a:cubicBezTo>
                    <a:cubicBezTo>
                      <a:pt x="317" y="155"/>
                      <a:pt x="321" y="150"/>
                      <a:pt x="325" y="144"/>
                    </a:cubicBezTo>
                    <a:cubicBezTo>
                      <a:pt x="330" y="138"/>
                      <a:pt x="335" y="132"/>
                      <a:pt x="341" y="128"/>
                    </a:cubicBezTo>
                    <a:cubicBezTo>
                      <a:pt x="350" y="122"/>
                      <a:pt x="359" y="120"/>
                      <a:pt x="369" y="122"/>
                    </a:cubicBezTo>
                    <a:cubicBezTo>
                      <a:pt x="379" y="124"/>
                      <a:pt x="383" y="131"/>
                      <a:pt x="380" y="141"/>
                    </a:cubicBezTo>
                    <a:cubicBezTo>
                      <a:pt x="379" y="146"/>
                      <a:pt x="376" y="151"/>
                      <a:pt x="372" y="154"/>
                    </a:cubicBezTo>
                    <a:cubicBezTo>
                      <a:pt x="367" y="160"/>
                      <a:pt x="361" y="165"/>
                      <a:pt x="355" y="169"/>
                    </a:cubicBezTo>
                    <a:cubicBezTo>
                      <a:pt x="341" y="178"/>
                      <a:pt x="328" y="189"/>
                      <a:pt x="314" y="199"/>
                    </a:cubicBezTo>
                    <a:cubicBezTo>
                      <a:pt x="301" y="209"/>
                      <a:pt x="289" y="219"/>
                      <a:pt x="275" y="229"/>
                    </a:cubicBezTo>
                    <a:cubicBezTo>
                      <a:pt x="272" y="232"/>
                      <a:pt x="271" y="234"/>
                      <a:pt x="271" y="238"/>
                    </a:cubicBezTo>
                    <a:cubicBezTo>
                      <a:pt x="267" y="263"/>
                      <a:pt x="262" y="287"/>
                      <a:pt x="254" y="310"/>
                    </a:cubicBezTo>
                    <a:cubicBezTo>
                      <a:pt x="253" y="314"/>
                      <a:pt x="251" y="317"/>
                      <a:pt x="250" y="320"/>
                    </a:cubicBezTo>
                    <a:cubicBezTo>
                      <a:pt x="249" y="322"/>
                      <a:pt x="249" y="324"/>
                      <a:pt x="247" y="325"/>
                    </a:cubicBezTo>
                    <a:cubicBezTo>
                      <a:pt x="226" y="349"/>
                      <a:pt x="202" y="371"/>
                      <a:pt x="173" y="386"/>
                    </a:cubicBezTo>
                    <a:cubicBezTo>
                      <a:pt x="149" y="400"/>
                      <a:pt x="123" y="408"/>
                      <a:pt x="95" y="410"/>
                    </a:cubicBezTo>
                    <a:cubicBezTo>
                      <a:pt x="93" y="410"/>
                      <a:pt x="90" y="411"/>
                      <a:pt x="88" y="411"/>
                    </a:cubicBezTo>
                    <a:cubicBezTo>
                      <a:pt x="87" y="411"/>
                      <a:pt x="85" y="411"/>
                      <a:pt x="83"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0" name="Freeform 11">
                <a:extLst>
                  <a:ext uri="{FF2B5EF4-FFF2-40B4-BE49-F238E27FC236}">
                    <a16:creationId xmlns:a16="http://schemas.microsoft.com/office/drawing/2014/main" id="{3039E95C-D1CC-46F7-9248-92AECF3DF875}"/>
                  </a:ext>
                </a:extLst>
              </p:cNvPr>
              <p:cNvSpPr>
                <a:spLocks noEditPoints="1"/>
              </p:cNvSpPr>
              <p:nvPr/>
            </p:nvSpPr>
            <p:spPr bwMode="auto">
              <a:xfrm>
                <a:off x="4606634" y="2270052"/>
                <a:ext cx="551054" cy="1278318"/>
              </a:xfrm>
              <a:custGeom>
                <a:avLst/>
                <a:gdLst>
                  <a:gd name="T0" fmla="*/ 127 w 193"/>
                  <a:gd name="T1" fmla="*/ 371 h 449"/>
                  <a:gd name="T2" fmla="*/ 63 w 193"/>
                  <a:gd name="T3" fmla="*/ 417 h 449"/>
                  <a:gd name="T4" fmla="*/ 47 w 193"/>
                  <a:gd name="T5" fmla="*/ 433 h 449"/>
                  <a:gd name="T6" fmla="*/ 7 w 193"/>
                  <a:gd name="T7" fmla="*/ 434 h 449"/>
                  <a:gd name="T8" fmla="*/ 1 w 193"/>
                  <a:gd name="T9" fmla="*/ 383 h 449"/>
                  <a:gd name="T10" fmla="*/ 33 w 193"/>
                  <a:gd name="T11" fmla="*/ 331 h 449"/>
                  <a:gd name="T12" fmla="*/ 49 w 193"/>
                  <a:gd name="T13" fmla="*/ 286 h 449"/>
                  <a:gd name="T14" fmla="*/ 50 w 193"/>
                  <a:gd name="T15" fmla="*/ 233 h 449"/>
                  <a:gd name="T16" fmla="*/ 38 w 193"/>
                  <a:gd name="T17" fmla="*/ 207 h 449"/>
                  <a:gd name="T18" fmla="*/ 54 w 193"/>
                  <a:gd name="T19" fmla="*/ 201 h 449"/>
                  <a:gd name="T20" fmla="*/ 75 w 193"/>
                  <a:gd name="T21" fmla="*/ 209 h 449"/>
                  <a:gd name="T22" fmla="*/ 107 w 193"/>
                  <a:gd name="T23" fmla="*/ 223 h 449"/>
                  <a:gd name="T24" fmla="*/ 126 w 193"/>
                  <a:gd name="T25" fmla="*/ 233 h 449"/>
                  <a:gd name="T26" fmla="*/ 133 w 193"/>
                  <a:gd name="T27" fmla="*/ 231 h 449"/>
                  <a:gd name="T28" fmla="*/ 135 w 193"/>
                  <a:gd name="T29" fmla="*/ 200 h 449"/>
                  <a:gd name="T30" fmla="*/ 133 w 193"/>
                  <a:gd name="T31" fmla="*/ 99 h 449"/>
                  <a:gd name="T32" fmla="*/ 105 w 193"/>
                  <a:gd name="T33" fmla="*/ 55 h 449"/>
                  <a:gd name="T34" fmla="*/ 77 w 193"/>
                  <a:gd name="T35" fmla="*/ 9 h 449"/>
                  <a:gd name="T36" fmla="*/ 95 w 193"/>
                  <a:gd name="T37" fmla="*/ 6 h 449"/>
                  <a:gd name="T38" fmla="*/ 165 w 193"/>
                  <a:gd name="T39" fmla="*/ 52 h 449"/>
                  <a:gd name="T40" fmla="*/ 189 w 193"/>
                  <a:gd name="T41" fmla="*/ 83 h 449"/>
                  <a:gd name="T42" fmla="*/ 189 w 193"/>
                  <a:gd name="T43" fmla="*/ 292 h 449"/>
                  <a:gd name="T44" fmla="*/ 165 w 193"/>
                  <a:gd name="T45" fmla="*/ 409 h 449"/>
                  <a:gd name="T46" fmla="*/ 145 w 193"/>
                  <a:gd name="T47" fmla="*/ 428 h 449"/>
                  <a:gd name="T48" fmla="*/ 134 w 193"/>
                  <a:gd name="T49" fmla="*/ 415 h 449"/>
                  <a:gd name="T50" fmla="*/ 131 w 193"/>
                  <a:gd name="T51" fmla="*/ 367 h 449"/>
                  <a:gd name="T52" fmla="*/ 124 w 193"/>
                  <a:gd name="T53" fmla="*/ 264 h 449"/>
                  <a:gd name="T54" fmla="*/ 102 w 193"/>
                  <a:gd name="T55" fmla="*/ 280 h 449"/>
                  <a:gd name="T56" fmla="*/ 81 w 193"/>
                  <a:gd name="T57" fmla="*/ 296 h 449"/>
                  <a:gd name="T58" fmla="*/ 59 w 193"/>
                  <a:gd name="T59" fmla="*/ 331 h 449"/>
                  <a:gd name="T60" fmla="*/ 31 w 193"/>
                  <a:gd name="T61" fmla="*/ 373 h 449"/>
                  <a:gd name="T62" fmla="*/ 46 w 193"/>
                  <a:gd name="T63" fmla="*/ 382 h 449"/>
                  <a:gd name="T64" fmla="*/ 78 w 193"/>
                  <a:gd name="T65" fmla="*/ 363 h 449"/>
                  <a:gd name="T66" fmla="*/ 114 w 193"/>
                  <a:gd name="T67" fmla="*/ 346 h 449"/>
                  <a:gd name="T68" fmla="*/ 133 w 193"/>
                  <a:gd name="T69" fmla="*/ 325 h 449"/>
                  <a:gd name="T70" fmla="*/ 132 w 193"/>
                  <a:gd name="T71" fmla="*/ 2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 h="449">
                    <a:moveTo>
                      <a:pt x="131" y="367"/>
                    </a:moveTo>
                    <a:cubicBezTo>
                      <a:pt x="129" y="369"/>
                      <a:pt x="128" y="370"/>
                      <a:pt x="127" y="371"/>
                    </a:cubicBezTo>
                    <a:cubicBezTo>
                      <a:pt x="112" y="385"/>
                      <a:pt x="97" y="397"/>
                      <a:pt x="80" y="408"/>
                    </a:cubicBezTo>
                    <a:cubicBezTo>
                      <a:pt x="74" y="411"/>
                      <a:pt x="69" y="414"/>
                      <a:pt x="63" y="417"/>
                    </a:cubicBezTo>
                    <a:cubicBezTo>
                      <a:pt x="61" y="419"/>
                      <a:pt x="59" y="420"/>
                      <a:pt x="57" y="422"/>
                    </a:cubicBezTo>
                    <a:cubicBezTo>
                      <a:pt x="54" y="426"/>
                      <a:pt x="50" y="430"/>
                      <a:pt x="47" y="433"/>
                    </a:cubicBezTo>
                    <a:cubicBezTo>
                      <a:pt x="44" y="436"/>
                      <a:pt x="41" y="439"/>
                      <a:pt x="38" y="441"/>
                    </a:cubicBezTo>
                    <a:cubicBezTo>
                      <a:pt x="27" y="449"/>
                      <a:pt x="13" y="446"/>
                      <a:pt x="7" y="434"/>
                    </a:cubicBezTo>
                    <a:cubicBezTo>
                      <a:pt x="4" y="428"/>
                      <a:pt x="2" y="421"/>
                      <a:pt x="1" y="415"/>
                    </a:cubicBezTo>
                    <a:cubicBezTo>
                      <a:pt x="0" y="404"/>
                      <a:pt x="0" y="394"/>
                      <a:pt x="1" y="383"/>
                    </a:cubicBezTo>
                    <a:cubicBezTo>
                      <a:pt x="2" y="379"/>
                      <a:pt x="3" y="374"/>
                      <a:pt x="7" y="372"/>
                    </a:cubicBezTo>
                    <a:cubicBezTo>
                      <a:pt x="20" y="361"/>
                      <a:pt x="28" y="346"/>
                      <a:pt x="33" y="331"/>
                    </a:cubicBezTo>
                    <a:cubicBezTo>
                      <a:pt x="36" y="325"/>
                      <a:pt x="37" y="319"/>
                      <a:pt x="39" y="313"/>
                    </a:cubicBezTo>
                    <a:cubicBezTo>
                      <a:pt x="42" y="304"/>
                      <a:pt x="45" y="294"/>
                      <a:pt x="49" y="286"/>
                    </a:cubicBezTo>
                    <a:cubicBezTo>
                      <a:pt x="56" y="272"/>
                      <a:pt x="56" y="258"/>
                      <a:pt x="53" y="244"/>
                    </a:cubicBezTo>
                    <a:cubicBezTo>
                      <a:pt x="52" y="240"/>
                      <a:pt x="51" y="237"/>
                      <a:pt x="50" y="233"/>
                    </a:cubicBezTo>
                    <a:cubicBezTo>
                      <a:pt x="49" y="229"/>
                      <a:pt x="47" y="225"/>
                      <a:pt x="44" y="221"/>
                    </a:cubicBezTo>
                    <a:cubicBezTo>
                      <a:pt x="42" y="217"/>
                      <a:pt x="39" y="212"/>
                      <a:pt x="38" y="207"/>
                    </a:cubicBezTo>
                    <a:cubicBezTo>
                      <a:pt x="36" y="202"/>
                      <a:pt x="38" y="199"/>
                      <a:pt x="44" y="199"/>
                    </a:cubicBezTo>
                    <a:cubicBezTo>
                      <a:pt x="48" y="199"/>
                      <a:pt x="51" y="199"/>
                      <a:pt x="54" y="201"/>
                    </a:cubicBezTo>
                    <a:cubicBezTo>
                      <a:pt x="55" y="202"/>
                      <a:pt x="56" y="203"/>
                      <a:pt x="57" y="203"/>
                    </a:cubicBezTo>
                    <a:cubicBezTo>
                      <a:pt x="62" y="208"/>
                      <a:pt x="68" y="209"/>
                      <a:pt x="75" y="209"/>
                    </a:cubicBezTo>
                    <a:cubicBezTo>
                      <a:pt x="83" y="209"/>
                      <a:pt x="90" y="212"/>
                      <a:pt x="96" y="218"/>
                    </a:cubicBezTo>
                    <a:cubicBezTo>
                      <a:pt x="99" y="221"/>
                      <a:pt x="103" y="223"/>
                      <a:pt x="107" y="223"/>
                    </a:cubicBezTo>
                    <a:cubicBezTo>
                      <a:pt x="110" y="223"/>
                      <a:pt x="112" y="224"/>
                      <a:pt x="115" y="225"/>
                    </a:cubicBezTo>
                    <a:cubicBezTo>
                      <a:pt x="120" y="226"/>
                      <a:pt x="124" y="229"/>
                      <a:pt x="126" y="233"/>
                    </a:cubicBezTo>
                    <a:cubicBezTo>
                      <a:pt x="126" y="234"/>
                      <a:pt x="127" y="235"/>
                      <a:pt x="128" y="236"/>
                    </a:cubicBezTo>
                    <a:cubicBezTo>
                      <a:pt x="131" y="236"/>
                      <a:pt x="132" y="234"/>
                      <a:pt x="133" y="231"/>
                    </a:cubicBezTo>
                    <a:cubicBezTo>
                      <a:pt x="134" y="229"/>
                      <a:pt x="134" y="227"/>
                      <a:pt x="134" y="225"/>
                    </a:cubicBezTo>
                    <a:cubicBezTo>
                      <a:pt x="134" y="217"/>
                      <a:pt x="134" y="208"/>
                      <a:pt x="135" y="200"/>
                    </a:cubicBezTo>
                    <a:cubicBezTo>
                      <a:pt x="137" y="176"/>
                      <a:pt x="139" y="151"/>
                      <a:pt x="137" y="127"/>
                    </a:cubicBezTo>
                    <a:cubicBezTo>
                      <a:pt x="137" y="118"/>
                      <a:pt x="135" y="109"/>
                      <a:pt x="133" y="99"/>
                    </a:cubicBezTo>
                    <a:cubicBezTo>
                      <a:pt x="132" y="90"/>
                      <a:pt x="127" y="81"/>
                      <a:pt x="121" y="74"/>
                    </a:cubicBezTo>
                    <a:cubicBezTo>
                      <a:pt x="116" y="67"/>
                      <a:pt x="111" y="61"/>
                      <a:pt x="105" y="55"/>
                    </a:cubicBezTo>
                    <a:cubicBezTo>
                      <a:pt x="98" y="46"/>
                      <a:pt x="90" y="36"/>
                      <a:pt x="83" y="27"/>
                    </a:cubicBezTo>
                    <a:cubicBezTo>
                      <a:pt x="79" y="22"/>
                      <a:pt x="77" y="15"/>
                      <a:pt x="77" y="9"/>
                    </a:cubicBezTo>
                    <a:cubicBezTo>
                      <a:pt x="77" y="3"/>
                      <a:pt x="80" y="0"/>
                      <a:pt x="86" y="2"/>
                    </a:cubicBezTo>
                    <a:cubicBezTo>
                      <a:pt x="89" y="2"/>
                      <a:pt x="92" y="4"/>
                      <a:pt x="95" y="6"/>
                    </a:cubicBezTo>
                    <a:cubicBezTo>
                      <a:pt x="105" y="15"/>
                      <a:pt x="116" y="22"/>
                      <a:pt x="128" y="28"/>
                    </a:cubicBezTo>
                    <a:cubicBezTo>
                      <a:pt x="141" y="35"/>
                      <a:pt x="154" y="43"/>
                      <a:pt x="165" y="52"/>
                    </a:cubicBezTo>
                    <a:cubicBezTo>
                      <a:pt x="172" y="58"/>
                      <a:pt x="179" y="64"/>
                      <a:pt x="184" y="72"/>
                    </a:cubicBezTo>
                    <a:cubicBezTo>
                      <a:pt x="186" y="75"/>
                      <a:pt x="188" y="78"/>
                      <a:pt x="189" y="83"/>
                    </a:cubicBezTo>
                    <a:cubicBezTo>
                      <a:pt x="192" y="122"/>
                      <a:pt x="193" y="162"/>
                      <a:pt x="193" y="202"/>
                    </a:cubicBezTo>
                    <a:cubicBezTo>
                      <a:pt x="193" y="232"/>
                      <a:pt x="192" y="262"/>
                      <a:pt x="189" y="292"/>
                    </a:cubicBezTo>
                    <a:cubicBezTo>
                      <a:pt x="186" y="321"/>
                      <a:pt x="183" y="350"/>
                      <a:pt x="176" y="378"/>
                    </a:cubicBezTo>
                    <a:cubicBezTo>
                      <a:pt x="173" y="388"/>
                      <a:pt x="170" y="399"/>
                      <a:pt x="165" y="409"/>
                    </a:cubicBezTo>
                    <a:cubicBezTo>
                      <a:pt x="162" y="414"/>
                      <a:pt x="159" y="419"/>
                      <a:pt x="155" y="423"/>
                    </a:cubicBezTo>
                    <a:cubicBezTo>
                      <a:pt x="152" y="426"/>
                      <a:pt x="149" y="428"/>
                      <a:pt x="145" y="428"/>
                    </a:cubicBezTo>
                    <a:cubicBezTo>
                      <a:pt x="140" y="429"/>
                      <a:pt x="136" y="427"/>
                      <a:pt x="135" y="422"/>
                    </a:cubicBezTo>
                    <a:cubicBezTo>
                      <a:pt x="135" y="420"/>
                      <a:pt x="135" y="418"/>
                      <a:pt x="134" y="415"/>
                    </a:cubicBezTo>
                    <a:cubicBezTo>
                      <a:pt x="134" y="407"/>
                      <a:pt x="135" y="399"/>
                      <a:pt x="135" y="391"/>
                    </a:cubicBezTo>
                    <a:cubicBezTo>
                      <a:pt x="134" y="383"/>
                      <a:pt x="134" y="375"/>
                      <a:pt x="131" y="367"/>
                    </a:cubicBezTo>
                    <a:close/>
                    <a:moveTo>
                      <a:pt x="132" y="255"/>
                    </a:moveTo>
                    <a:cubicBezTo>
                      <a:pt x="127" y="257"/>
                      <a:pt x="125" y="260"/>
                      <a:pt x="124" y="264"/>
                    </a:cubicBezTo>
                    <a:cubicBezTo>
                      <a:pt x="123" y="267"/>
                      <a:pt x="122" y="271"/>
                      <a:pt x="119" y="273"/>
                    </a:cubicBezTo>
                    <a:cubicBezTo>
                      <a:pt x="114" y="277"/>
                      <a:pt x="108" y="280"/>
                      <a:pt x="102" y="280"/>
                    </a:cubicBezTo>
                    <a:cubicBezTo>
                      <a:pt x="97" y="280"/>
                      <a:pt x="94" y="282"/>
                      <a:pt x="91" y="285"/>
                    </a:cubicBezTo>
                    <a:cubicBezTo>
                      <a:pt x="87" y="289"/>
                      <a:pt x="84" y="292"/>
                      <a:pt x="81" y="296"/>
                    </a:cubicBezTo>
                    <a:cubicBezTo>
                      <a:pt x="78" y="299"/>
                      <a:pt x="76" y="302"/>
                      <a:pt x="75" y="305"/>
                    </a:cubicBezTo>
                    <a:cubicBezTo>
                      <a:pt x="71" y="315"/>
                      <a:pt x="66" y="323"/>
                      <a:pt x="59" y="331"/>
                    </a:cubicBezTo>
                    <a:cubicBezTo>
                      <a:pt x="54" y="337"/>
                      <a:pt x="50" y="343"/>
                      <a:pt x="45" y="349"/>
                    </a:cubicBezTo>
                    <a:cubicBezTo>
                      <a:pt x="39" y="356"/>
                      <a:pt x="34" y="364"/>
                      <a:pt x="31" y="373"/>
                    </a:cubicBezTo>
                    <a:cubicBezTo>
                      <a:pt x="29" y="377"/>
                      <a:pt x="29" y="379"/>
                      <a:pt x="34" y="381"/>
                    </a:cubicBezTo>
                    <a:cubicBezTo>
                      <a:pt x="38" y="382"/>
                      <a:pt x="42" y="383"/>
                      <a:pt x="46" y="382"/>
                    </a:cubicBezTo>
                    <a:cubicBezTo>
                      <a:pt x="53" y="381"/>
                      <a:pt x="59" y="378"/>
                      <a:pt x="64" y="374"/>
                    </a:cubicBezTo>
                    <a:cubicBezTo>
                      <a:pt x="69" y="371"/>
                      <a:pt x="73" y="367"/>
                      <a:pt x="78" y="363"/>
                    </a:cubicBezTo>
                    <a:cubicBezTo>
                      <a:pt x="81" y="361"/>
                      <a:pt x="83" y="359"/>
                      <a:pt x="87" y="358"/>
                    </a:cubicBezTo>
                    <a:cubicBezTo>
                      <a:pt x="97" y="356"/>
                      <a:pt x="106" y="351"/>
                      <a:pt x="114" y="346"/>
                    </a:cubicBezTo>
                    <a:cubicBezTo>
                      <a:pt x="119" y="343"/>
                      <a:pt x="123" y="340"/>
                      <a:pt x="127" y="338"/>
                    </a:cubicBezTo>
                    <a:cubicBezTo>
                      <a:pt x="131" y="335"/>
                      <a:pt x="133" y="331"/>
                      <a:pt x="133" y="325"/>
                    </a:cubicBezTo>
                    <a:cubicBezTo>
                      <a:pt x="132" y="304"/>
                      <a:pt x="132" y="282"/>
                      <a:pt x="132" y="260"/>
                    </a:cubicBezTo>
                    <a:cubicBezTo>
                      <a:pt x="132" y="259"/>
                      <a:pt x="132" y="257"/>
                      <a:pt x="132"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1" name="Freeform 12">
                <a:extLst>
                  <a:ext uri="{FF2B5EF4-FFF2-40B4-BE49-F238E27FC236}">
                    <a16:creationId xmlns:a16="http://schemas.microsoft.com/office/drawing/2014/main" id="{D829A78B-B6EB-4549-B14A-40D05309B0CA}"/>
                  </a:ext>
                </a:extLst>
              </p:cNvPr>
              <p:cNvSpPr>
                <a:spLocks/>
              </p:cNvSpPr>
              <p:nvPr/>
            </p:nvSpPr>
            <p:spPr bwMode="auto">
              <a:xfrm>
                <a:off x="5375547" y="2443057"/>
                <a:ext cx="650372" cy="900269"/>
              </a:xfrm>
              <a:custGeom>
                <a:avLst/>
                <a:gdLst>
                  <a:gd name="T0" fmla="*/ 34 w 229"/>
                  <a:gd name="T1" fmla="*/ 0 h 316"/>
                  <a:gd name="T2" fmla="*/ 37 w 229"/>
                  <a:gd name="T3" fmla="*/ 2 h 316"/>
                  <a:gd name="T4" fmla="*/ 69 w 229"/>
                  <a:gd name="T5" fmla="*/ 32 h 316"/>
                  <a:gd name="T6" fmla="*/ 73 w 229"/>
                  <a:gd name="T7" fmla="*/ 38 h 316"/>
                  <a:gd name="T8" fmla="*/ 99 w 229"/>
                  <a:gd name="T9" fmla="*/ 117 h 316"/>
                  <a:gd name="T10" fmla="*/ 101 w 229"/>
                  <a:gd name="T11" fmla="*/ 128 h 316"/>
                  <a:gd name="T12" fmla="*/ 112 w 229"/>
                  <a:gd name="T13" fmla="*/ 132 h 316"/>
                  <a:gd name="T14" fmla="*/ 120 w 229"/>
                  <a:gd name="T15" fmla="*/ 127 h 316"/>
                  <a:gd name="T16" fmla="*/ 145 w 229"/>
                  <a:gd name="T17" fmla="*/ 109 h 316"/>
                  <a:gd name="T18" fmla="*/ 148 w 229"/>
                  <a:gd name="T19" fmla="*/ 103 h 316"/>
                  <a:gd name="T20" fmla="*/ 148 w 229"/>
                  <a:gd name="T21" fmla="*/ 80 h 316"/>
                  <a:gd name="T22" fmla="*/ 159 w 229"/>
                  <a:gd name="T23" fmla="*/ 69 h 316"/>
                  <a:gd name="T24" fmla="*/ 162 w 229"/>
                  <a:gd name="T25" fmla="*/ 71 h 316"/>
                  <a:gd name="T26" fmla="*/ 164 w 229"/>
                  <a:gd name="T27" fmla="*/ 75 h 316"/>
                  <a:gd name="T28" fmla="*/ 171 w 229"/>
                  <a:gd name="T29" fmla="*/ 86 h 316"/>
                  <a:gd name="T30" fmla="*/ 204 w 229"/>
                  <a:gd name="T31" fmla="*/ 104 h 316"/>
                  <a:gd name="T32" fmla="*/ 209 w 229"/>
                  <a:gd name="T33" fmla="*/ 112 h 316"/>
                  <a:gd name="T34" fmla="*/ 169 w 229"/>
                  <a:gd name="T35" fmla="*/ 170 h 316"/>
                  <a:gd name="T36" fmla="*/ 128 w 229"/>
                  <a:gd name="T37" fmla="*/ 175 h 316"/>
                  <a:gd name="T38" fmla="*/ 114 w 229"/>
                  <a:gd name="T39" fmla="*/ 190 h 316"/>
                  <a:gd name="T40" fmla="*/ 115 w 229"/>
                  <a:gd name="T41" fmla="*/ 196 h 316"/>
                  <a:gd name="T42" fmla="*/ 115 w 229"/>
                  <a:gd name="T43" fmla="*/ 219 h 316"/>
                  <a:gd name="T44" fmla="*/ 109 w 229"/>
                  <a:gd name="T45" fmla="*/ 226 h 316"/>
                  <a:gd name="T46" fmla="*/ 89 w 229"/>
                  <a:gd name="T47" fmla="*/ 246 h 316"/>
                  <a:gd name="T48" fmla="*/ 95 w 229"/>
                  <a:gd name="T49" fmla="*/ 260 h 316"/>
                  <a:gd name="T50" fmla="*/ 113 w 229"/>
                  <a:gd name="T51" fmla="*/ 259 h 316"/>
                  <a:gd name="T52" fmla="*/ 148 w 229"/>
                  <a:gd name="T53" fmla="*/ 248 h 316"/>
                  <a:gd name="T54" fmla="*/ 170 w 229"/>
                  <a:gd name="T55" fmla="*/ 243 h 316"/>
                  <a:gd name="T56" fmla="*/ 187 w 229"/>
                  <a:gd name="T57" fmla="*/ 237 h 316"/>
                  <a:gd name="T58" fmla="*/ 212 w 229"/>
                  <a:gd name="T59" fmla="*/ 229 h 316"/>
                  <a:gd name="T60" fmla="*/ 220 w 229"/>
                  <a:gd name="T61" fmla="*/ 229 h 316"/>
                  <a:gd name="T62" fmla="*/ 227 w 229"/>
                  <a:gd name="T63" fmla="*/ 241 h 316"/>
                  <a:gd name="T64" fmla="*/ 214 w 229"/>
                  <a:gd name="T65" fmla="*/ 267 h 316"/>
                  <a:gd name="T66" fmla="*/ 203 w 229"/>
                  <a:gd name="T67" fmla="*/ 277 h 316"/>
                  <a:gd name="T68" fmla="*/ 174 w 229"/>
                  <a:gd name="T69" fmla="*/ 289 h 316"/>
                  <a:gd name="T70" fmla="*/ 140 w 229"/>
                  <a:gd name="T71" fmla="*/ 298 h 316"/>
                  <a:gd name="T72" fmla="*/ 127 w 229"/>
                  <a:gd name="T73" fmla="*/ 298 h 316"/>
                  <a:gd name="T74" fmla="*/ 116 w 229"/>
                  <a:gd name="T75" fmla="*/ 301 h 316"/>
                  <a:gd name="T76" fmla="*/ 55 w 229"/>
                  <a:gd name="T77" fmla="*/ 304 h 316"/>
                  <a:gd name="T78" fmla="*/ 44 w 229"/>
                  <a:gd name="T79" fmla="*/ 292 h 316"/>
                  <a:gd name="T80" fmla="*/ 27 w 229"/>
                  <a:gd name="T81" fmla="*/ 257 h 316"/>
                  <a:gd name="T82" fmla="*/ 25 w 229"/>
                  <a:gd name="T83" fmla="*/ 252 h 316"/>
                  <a:gd name="T84" fmla="*/ 18 w 229"/>
                  <a:gd name="T85" fmla="*/ 217 h 316"/>
                  <a:gd name="T86" fmla="*/ 18 w 229"/>
                  <a:gd name="T87" fmla="*/ 210 h 316"/>
                  <a:gd name="T88" fmla="*/ 1 w 229"/>
                  <a:gd name="T89" fmla="*/ 140 h 316"/>
                  <a:gd name="T90" fmla="*/ 0 w 229"/>
                  <a:gd name="T91" fmla="*/ 134 h 316"/>
                  <a:gd name="T92" fmla="*/ 18 w 229"/>
                  <a:gd name="T93" fmla="*/ 50 h 316"/>
                  <a:gd name="T94" fmla="*/ 32 w 229"/>
                  <a:gd name="T95" fmla="*/ 4 h 316"/>
                  <a:gd name="T96" fmla="*/ 34 w 229"/>
                  <a:gd name="T9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316">
                    <a:moveTo>
                      <a:pt x="34" y="0"/>
                    </a:moveTo>
                    <a:cubicBezTo>
                      <a:pt x="35" y="1"/>
                      <a:pt x="36" y="2"/>
                      <a:pt x="37" y="2"/>
                    </a:cubicBezTo>
                    <a:cubicBezTo>
                      <a:pt x="48" y="12"/>
                      <a:pt x="58" y="22"/>
                      <a:pt x="69" y="32"/>
                    </a:cubicBezTo>
                    <a:cubicBezTo>
                      <a:pt x="71" y="34"/>
                      <a:pt x="72" y="36"/>
                      <a:pt x="73" y="38"/>
                    </a:cubicBezTo>
                    <a:cubicBezTo>
                      <a:pt x="86" y="63"/>
                      <a:pt x="94" y="89"/>
                      <a:pt x="99" y="117"/>
                    </a:cubicBezTo>
                    <a:cubicBezTo>
                      <a:pt x="99" y="120"/>
                      <a:pt x="100" y="124"/>
                      <a:pt x="101" y="128"/>
                    </a:cubicBezTo>
                    <a:cubicBezTo>
                      <a:pt x="103" y="133"/>
                      <a:pt x="107" y="134"/>
                      <a:pt x="112" y="132"/>
                    </a:cubicBezTo>
                    <a:cubicBezTo>
                      <a:pt x="115" y="130"/>
                      <a:pt x="117" y="129"/>
                      <a:pt x="120" y="127"/>
                    </a:cubicBezTo>
                    <a:cubicBezTo>
                      <a:pt x="128" y="121"/>
                      <a:pt x="136" y="115"/>
                      <a:pt x="145" y="109"/>
                    </a:cubicBezTo>
                    <a:cubicBezTo>
                      <a:pt x="147" y="108"/>
                      <a:pt x="148" y="106"/>
                      <a:pt x="148" y="103"/>
                    </a:cubicBezTo>
                    <a:cubicBezTo>
                      <a:pt x="148" y="95"/>
                      <a:pt x="148" y="88"/>
                      <a:pt x="148" y="80"/>
                    </a:cubicBezTo>
                    <a:cubicBezTo>
                      <a:pt x="148" y="75"/>
                      <a:pt x="153" y="69"/>
                      <a:pt x="159" y="69"/>
                    </a:cubicBezTo>
                    <a:cubicBezTo>
                      <a:pt x="160" y="69"/>
                      <a:pt x="162" y="70"/>
                      <a:pt x="162" y="71"/>
                    </a:cubicBezTo>
                    <a:cubicBezTo>
                      <a:pt x="163" y="72"/>
                      <a:pt x="164" y="73"/>
                      <a:pt x="164" y="75"/>
                    </a:cubicBezTo>
                    <a:cubicBezTo>
                      <a:pt x="164" y="79"/>
                      <a:pt x="167" y="83"/>
                      <a:pt x="171" y="86"/>
                    </a:cubicBezTo>
                    <a:cubicBezTo>
                      <a:pt x="181" y="94"/>
                      <a:pt x="192" y="100"/>
                      <a:pt x="204" y="104"/>
                    </a:cubicBezTo>
                    <a:cubicBezTo>
                      <a:pt x="208" y="106"/>
                      <a:pt x="209" y="108"/>
                      <a:pt x="209" y="112"/>
                    </a:cubicBezTo>
                    <a:cubicBezTo>
                      <a:pt x="210" y="140"/>
                      <a:pt x="196" y="160"/>
                      <a:pt x="169" y="170"/>
                    </a:cubicBezTo>
                    <a:cubicBezTo>
                      <a:pt x="156" y="175"/>
                      <a:pt x="142" y="177"/>
                      <a:pt x="128" y="175"/>
                    </a:cubicBezTo>
                    <a:cubicBezTo>
                      <a:pt x="119" y="173"/>
                      <a:pt x="112" y="182"/>
                      <a:pt x="114" y="190"/>
                    </a:cubicBezTo>
                    <a:cubicBezTo>
                      <a:pt x="114" y="192"/>
                      <a:pt x="115" y="194"/>
                      <a:pt x="115" y="196"/>
                    </a:cubicBezTo>
                    <a:cubicBezTo>
                      <a:pt x="118" y="203"/>
                      <a:pt x="118" y="211"/>
                      <a:pt x="115" y="219"/>
                    </a:cubicBezTo>
                    <a:cubicBezTo>
                      <a:pt x="114" y="222"/>
                      <a:pt x="112" y="224"/>
                      <a:pt x="109" y="226"/>
                    </a:cubicBezTo>
                    <a:cubicBezTo>
                      <a:pt x="101" y="231"/>
                      <a:pt x="95" y="238"/>
                      <a:pt x="89" y="246"/>
                    </a:cubicBezTo>
                    <a:cubicBezTo>
                      <a:pt x="84" y="254"/>
                      <a:pt x="85" y="258"/>
                      <a:pt x="95" y="260"/>
                    </a:cubicBezTo>
                    <a:cubicBezTo>
                      <a:pt x="101" y="261"/>
                      <a:pt x="107" y="261"/>
                      <a:pt x="113" y="259"/>
                    </a:cubicBezTo>
                    <a:cubicBezTo>
                      <a:pt x="125" y="256"/>
                      <a:pt x="137" y="252"/>
                      <a:pt x="148" y="248"/>
                    </a:cubicBezTo>
                    <a:cubicBezTo>
                      <a:pt x="155" y="245"/>
                      <a:pt x="162" y="243"/>
                      <a:pt x="170" y="243"/>
                    </a:cubicBezTo>
                    <a:cubicBezTo>
                      <a:pt x="176" y="242"/>
                      <a:pt x="182" y="240"/>
                      <a:pt x="187" y="237"/>
                    </a:cubicBezTo>
                    <a:cubicBezTo>
                      <a:pt x="195" y="234"/>
                      <a:pt x="203" y="230"/>
                      <a:pt x="212" y="229"/>
                    </a:cubicBezTo>
                    <a:cubicBezTo>
                      <a:pt x="214" y="229"/>
                      <a:pt x="217" y="229"/>
                      <a:pt x="220" y="229"/>
                    </a:cubicBezTo>
                    <a:cubicBezTo>
                      <a:pt x="226" y="230"/>
                      <a:pt x="229" y="236"/>
                      <a:pt x="227" y="241"/>
                    </a:cubicBezTo>
                    <a:cubicBezTo>
                      <a:pt x="223" y="250"/>
                      <a:pt x="218" y="259"/>
                      <a:pt x="214" y="267"/>
                    </a:cubicBezTo>
                    <a:cubicBezTo>
                      <a:pt x="211" y="271"/>
                      <a:pt x="207" y="274"/>
                      <a:pt x="203" y="277"/>
                    </a:cubicBezTo>
                    <a:cubicBezTo>
                      <a:pt x="194" y="282"/>
                      <a:pt x="184" y="286"/>
                      <a:pt x="174" y="289"/>
                    </a:cubicBezTo>
                    <a:cubicBezTo>
                      <a:pt x="163" y="292"/>
                      <a:pt x="151" y="295"/>
                      <a:pt x="140" y="298"/>
                    </a:cubicBezTo>
                    <a:cubicBezTo>
                      <a:pt x="136" y="299"/>
                      <a:pt x="131" y="298"/>
                      <a:pt x="127" y="298"/>
                    </a:cubicBezTo>
                    <a:cubicBezTo>
                      <a:pt x="122" y="298"/>
                      <a:pt x="119" y="299"/>
                      <a:pt x="116" y="301"/>
                    </a:cubicBezTo>
                    <a:cubicBezTo>
                      <a:pt x="97" y="315"/>
                      <a:pt x="74" y="316"/>
                      <a:pt x="55" y="304"/>
                    </a:cubicBezTo>
                    <a:cubicBezTo>
                      <a:pt x="51" y="301"/>
                      <a:pt x="47" y="297"/>
                      <a:pt x="44" y="292"/>
                    </a:cubicBezTo>
                    <a:cubicBezTo>
                      <a:pt x="37" y="281"/>
                      <a:pt x="32" y="269"/>
                      <a:pt x="27" y="257"/>
                    </a:cubicBezTo>
                    <a:cubicBezTo>
                      <a:pt x="26" y="255"/>
                      <a:pt x="26" y="254"/>
                      <a:pt x="25" y="252"/>
                    </a:cubicBezTo>
                    <a:cubicBezTo>
                      <a:pt x="20" y="241"/>
                      <a:pt x="17" y="230"/>
                      <a:pt x="18" y="217"/>
                    </a:cubicBezTo>
                    <a:cubicBezTo>
                      <a:pt x="19" y="215"/>
                      <a:pt x="18" y="213"/>
                      <a:pt x="18" y="210"/>
                    </a:cubicBezTo>
                    <a:cubicBezTo>
                      <a:pt x="12" y="187"/>
                      <a:pt x="6" y="163"/>
                      <a:pt x="1" y="140"/>
                    </a:cubicBezTo>
                    <a:cubicBezTo>
                      <a:pt x="0" y="138"/>
                      <a:pt x="0" y="136"/>
                      <a:pt x="0" y="134"/>
                    </a:cubicBezTo>
                    <a:cubicBezTo>
                      <a:pt x="6" y="106"/>
                      <a:pt x="12" y="78"/>
                      <a:pt x="18" y="50"/>
                    </a:cubicBezTo>
                    <a:cubicBezTo>
                      <a:pt x="22" y="35"/>
                      <a:pt x="26" y="19"/>
                      <a:pt x="32" y="4"/>
                    </a:cubicBezTo>
                    <a:cubicBezTo>
                      <a:pt x="33" y="2"/>
                      <a:pt x="33" y="1"/>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2" name="Freeform 13">
                <a:extLst>
                  <a:ext uri="{FF2B5EF4-FFF2-40B4-BE49-F238E27FC236}">
                    <a16:creationId xmlns:a16="http://schemas.microsoft.com/office/drawing/2014/main" id="{E842F311-7DA4-44B7-A236-43EEB282428F}"/>
                  </a:ext>
                </a:extLst>
              </p:cNvPr>
              <p:cNvSpPr>
                <a:spLocks/>
              </p:cNvSpPr>
              <p:nvPr/>
            </p:nvSpPr>
            <p:spPr bwMode="auto">
              <a:xfrm>
                <a:off x="6355912" y="2792272"/>
                <a:ext cx="772117" cy="855416"/>
              </a:xfrm>
              <a:custGeom>
                <a:avLst/>
                <a:gdLst>
                  <a:gd name="T0" fmla="*/ 194 w 271"/>
                  <a:gd name="T1" fmla="*/ 98 h 300"/>
                  <a:gd name="T2" fmla="*/ 236 w 271"/>
                  <a:gd name="T3" fmla="*/ 96 h 300"/>
                  <a:gd name="T4" fmla="*/ 237 w 271"/>
                  <a:gd name="T5" fmla="*/ 111 h 300"/>
                  <a:gd name="T6" fmla="*/ 175 w 271"/>
                  <a:gd name="T7" fmla="*/ 150 h 300"/>
                  <a:gd name="T8" fmla="*/ 169 w 271"/>
                  <a:gd name="T9" fmla="*/ 195 h 300"/>
                  <a:gd name="T10" fmla="*/ 177 w 271"/>
                  <a:gd name="T11" fmla="*/ 299 h 300"/>
                  <a:gd name="T12" fmla="*/ 159 w 271"/>
                  <a:gd name="T13" fmla="*/ 285 h 300"/>
                  <a:gd name="T14" fmla="*/ 150 w 271"/>
                  <a:gd name="T15" fmla="*/ 266 h 300"/>
                  <a:gd name="T16" fmla="*/ 133 w 271"/>
                  <a:gd name="T17" fmla="*/ 260 h 300"/>
                  <a:gd name="T18" fmla="*/ 132 w 271"/>
                  <a:gd name="T19" fmla="*/ 243 h 300"/>
                  <a:gd name="T20" fmla="*/ 149 w 271"/>
                  <a:gd name="T21" fmla="*/ 232 h 300"/>
                  <a:gd name="T22" fmla="*/ 139 w 271"/>
                  <a:gd name="T23" fmla="*/ 197 h 300"/>
                  <a:gd name="T24" fmla="*/ 117 w 271"/>
                  <a:gd name="T25" fmla="*/ 216 h 300"/>
                  <a:gd name="T26" fmla="*/ 101 w 271"/>
                  <a:gd name="T27" fmla="*/ 235 h 300"/>
                  <a:gd name="T28" fmla="*/ 26 w 271"/>
                  <a:gd name="T29" fmla="*/ 293 h 300"/>
                  <a:gd name="T30" fmla="*/ 0 w 271"/>
                  <a:gd name="T31" fmla="*/ 243 h 300"/>
                  <a:gd name="T32" fmla="*/ 9 w 271"/>
                  <a:gd name="T33" fmla="*/ 237 h 300"/>
                  <a:gd name="T34" fmla="*/ 32 w 271"/>
                  <a:gd name="T35" fmla="*/ 234 h 300"/>
                  <a:gd name="T36" fmla="*/ 59 w 271"/>
                  <a:gd name="T37" fmla="*/ 219 h 300"/>
                  <a:gd name="T38" fmla="*/ 116 w 271"/>
                  <a:gd name="T39" fmla="*/ 185 h 300"/>
                  <a:gd name="T40" fmla="*/ 145 w 271"/>
                  <a:gd name="T41" fmla="*/ 155 h 300"/>
                  <a:gd name="T42" fmla="*/ 133 w 271"/>
                  <a:gd name="T43" fmla="*/ 142 h 300"/>
                  <a:gd name="T44" fmla="*/ 145 w 271"/>
                  <a:gd name="T45" fmla="*/ 112 h 300"/>
                  <a:gd name="T46" fmla="*/ 143 w 271"/>
                  <a:gd name="T47" fmla="*/ 104 h 300"/>
                  <a:gd name="T48" fmla="*/ 124 w 271"/>
                  <a:gd name="T49" fmla="*/ 108 h 300"/>
                  <a:gd name="T50" fmla="*/ 121 w 271"/>
                  <a:gd name="T51" fmla="*/ 140 h 300"/>
                  <a:gd name="T52" fmla="*/ 87 w 271"/>
                  <a:gd name="T53" fmla="*/ 188 h 300"/>
                  <a:gd name="T54" fmla="*/ 73 w 271"/>
                  <a:gd name="T55" fmla="*/ 176 h 300"/>
                  <a:gd name="T56" fmla="*/ 67 w 271"/>
                  <a:gd name="T57" fmla="*/ 159 h 300"/>
                  <a:gd name="T58" fmla="*/ 66 w 271"/>
                  <a:gd name="T59" fmla="*/ 63 h 300"/>
                  <a:gd name="T60" fmla="*/ 72 w 271"/>
                  <a:gd name="T61" fmla="*/ 47 h 300"/>
                  <a:gd name="T62" fmla="*/ 88 w 271"/>
                  <a:gd name="T63" fmla="*/ 55 h 300"/>
                  <a:gd name="T64" fmla="*/ 109 w 271"/>
                  <a:gd name="T65" fmla="*/ 63 h 300"/>
                  <a:gd name="T66" fmla="*/ 160 w 271"/>
                  <a:gd name="T67" fmla="*/ 28 h 300"/>
                  <a:gd name="T68" fmla="*/ 187 w 271"/>
                  <a:gd name="T69" fmla="*/ 16 h 300"/>
                  <a:gd name="T70" fmla="*/ 258 w 271"/>
                  <a:gd name="T71" fmla="*/ 4 h 300"/>
                  <a:gd name="T72" fmla="*/ 271 w 271"/>
                  <a:gd name="T73" fmla="*/ 16 h 300"/>
                  <a:gd name="T74" fmla="*/ 248 w 271"/>
                  <a:gd name="T75" fmla="*/ 37 h 300"/>
                  <a:gd name="T76" fmla="*/ 215 w 271"/>
                  <a:gd name="T77" fmla="*/ 67 h 300"/>
                  <a:gd name="T78" fmla="*/ 186 w 271"/>
                  <a:gd name="T79" fmla="*/ 9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300">
                    <a:moveTo>
                      <a:pt x="185" y="102"/>
                    </a:moveTo>
                    <a:cubicBezTo>
                      <a:pt x="188" y="101"/>
                      <a:pt x="191" y="99"/>
                      <a:pt x="194" y="98"/>
                    </a:cubicBezTo>
                    <a:cubicBezTo>
                      <a:pt x="200" y="94"/>
                      <a:pt x="206" y="91"/>
                      <a:pt x="213" y="90"/>
                    </a:cubicBezTo>
                    <a:cubicBezTo>
                      <a:pt x="221" y="89"/>
                      <a:pt x="229" y="92"/>
                      <a:pt x="236" y="96"/>
                    </a:cubicBezTo>
                    <a:cubicBezTo>
                      <a:pt x="237" y="97"/>
                      <a:pt x="238" y="98"/>
                      <a:pt x="239" y="99"/>
                    </a:cubicBezTo>
                    <a:cubicBezTo>
                      <a:pt x="242" y="103"/>
                      <a:pt x="242" y="108"/>
                      <a:pt x="237" y="111"/>
                    </a:cubicBezTo>
                    <a:cubicBezTo>
                      <a:pt x="220" y="127"/>
                      <a:pt x="200" y="139"/>
                      <a:pt x="179" y="148"/>
                    </a:cubicBezTo>
                    <a:cubicBezTo>
                      <a:pt x="178" y="149"/>
                      <a:pt x="176" y="149"/>
                      <a:pt x="175" y="150"/>
                    </a:cubicBezTo>
                    <a:cubicBezTo>
                      <a:pt x="167" y="153"/>
                      <a:pt x="164" y="159"/>
                      <a:pt x="163" y="168"/>
                    </a:cubicBezTo>
                    <a:cubicBezTo>
                      <a:pt x="163" y="177"/>
                      <a:pt x="165" y="187"/>
                      <a:pt x="169" y="195"/>
                    </a:cubicBezTo>
                    <a:cubicBezTo>
                      <a:pt x="182" y="226"/>
                      <a:pt x="186" y="259"/>
                      <a:pt x="185" y="292"/>
                    </a:cubicBezTo>
                    <a:cubicBezTo>
                      <a:pt x="185" y="298"/>
                      <a:pt x="183" y="300"/>
                      <a:pt x="177" y="299"/>
                    </a:cubicBezTo>
                    <a:cubicBezTo>
                      <a:pt x="171" y="299"/>
                      <a:pt x="165" y="297"/>
                      <a:pt x="161" y="292"/>
                    </a:cubicBezTo>
                    <a:cubicBezTo>
                      <a:pt x="159" y="290"/>
                      <a:pt x="159" y="287"/>
                      <a:pt x="159" y="285"/>
                    </a:cubicBezTo>
                    <a:cubicBezTo>
                      <a:pt x="159" y="284"/>
                      <a:pt x="159" y="282"/>
                      <a:pt x="159" y="281"/>
                    </a:cubicBezTo>
                    <a:cubicBezTo>
                      <a:pt x="159" y="274"/>
                      <a:pt x="156" y="269"/>
                      <a:pt x="150" y="266"/>
                    </a:cubicBezTo>
                    <a:cubicBezTo>
                      <a:pt x="146" y="263"/>
                      <a:pt x="141" y="262"/>
                      <a:pt x="136" y="260"/>
                    </a:cubicBezTo>
                    <a:cubicBezTo>
                      <a:pt x="135" y="260"/>
                      <a:pt x="134" y="260"/>
                      <a:pt x="133" y="260"/>
                    </a:cubicBezTo>
                    <a:cubicBezTo>
                      <a:pt x="129" y="258"/>
                      <a:pt x="126" y="255"/>
                      <a:pt x="126" y="252"/>
                    </a:cubicBezTo>
                    <a:cubicBezTo>
                      <a:pt x="125" y="248"/>
                      <a:pt x="128" y="244"/>
                      <a:pt x="132" y="243"/>
                    </a:cubicBezTo>
                    <a:cubicBezTo>
                      <a:pt x="134" y="242"/>
                      <a:pt x="136" y="242"/>
                      <a:pt x="138" y="242"/>
                    </a:cubicBezTo>
                    <a:cubicBezTo>
                      <a:pt x="144" y="241"/>
                      <a:pt x="147" y="238"/>
                      <a:pt x="149" y="232"/>
                    </a:cubicBezTo>
                    <a:cubicBezTo>
                      <a:pt x="153" y="220"/>
                      <a:pt x="151" y="208"/>
                      <a:pt x="144" y="197"/>
                    </a:cubicBezTo>
                    <a:cubicBezTo>
                      <a:pt x="142" y="195"/>
                      <a:pt x="141" y="195"/>
                      <a:pt x="139" y="197"/>
                    </a:cubicBezTo>
                    <a:cubicBezTo>
                      <a:pt x="138" y="197"/>
                      <a:pt x="137" y="198"/>
                      <a:pt x="136" y="199"/>
                    </a:cubicBezTo>
                    <a:cubicBezTo>
                      <a:pt x="129" y="205"/>
                      <a:pt x="123" y="210"/>
                      <a:pt x="117" y="216"/>
                    </a:cubicBezTo>
                    <a:cubicBezTo>
                      <a:pt x="112" y="220"/>
                      <a:pt x="108" y="225"/>
                      <a:pt x="105" y="231"/>
                    </a:cubicBezTo>
                    <a:cubicBezTo>
                      <a:pt x="104" y="232"/>
                      <a:pt x="103" y="233"/>
                      <a:pt x="101" y="235"/>
                    </a:cubicBezTo>
                    <a:cubicBezTo>
                      <a:pt x="84" y="253"/>
                      <a:pt x="66" y="270"/>
                      <a:pt x="48" y="288"/>
                    </a:cubicBezTo>
                    <a:cubicBezTo>
                      <a:pt x="41" y="296"/>
                      <a:pt x="35" y="297"/>
                      <a:pt x="26" y="293"/>
                    </a:cubicBezTo>
                    <a:cubicBezTo>
                      <a:pt x="20" y="291"/>
                      <a:pt x="16" y="287"/>
                      <a:pt x="13" y="282"/>
                    </a:cubicBezTo>
                    <a:cubicBezTo>
                      <a:pt x="4" y="271"/>
                      <a:pt x="1" y="257"/>
                      <a:pt x="0" y="243"/>
                    </a:cubicBezTo>
                    <a:cubicBezTo>
                      <a:pt x="0" y="240"/>
                      <a:pt x="1" y="239"/>
                      <a:pt x="3" y="239"/>
                    </a:cubicBezTo>
                    <a:cubicBezTo>
                      <a:pt x="5" y="238"/>
                      <a:pt x="7" y="237"/>
                      <a:pt x="9" y="237"/>
                    </a:cubicBezTo>
                    <a:cubicBezTo>
                      <a:pt x="13" y="235"/>
                      <a:pt x="16" y="235"/>
                      <a:pt x="20" y="237"/>
                    </a:cubicBezTo>
                    <a:cubicBezTo>
                      <a:pt x="24" y="239"/>
                      <a:pt x="28" y="238"/>
                      <a:pt x="32" y="234"/>
                    </a:cubicBezTo>
                    <a:cubicBezTo>
                      <a:pt x="34" y="233"/>
                      <a:pt x="37" y="231"/>
                      <a:pt x="39" y="230"/>
                    </a:cubicBezTo>
                    <a:cubicBezTo>
                      <a:pt x="46" y="226"/>
                      <a:pt x="52" y="222"/>
                      <a:pt x="59" y="219"/>
                    </a:cubicBezTo>
                    <a:cubicBezTo>
                      <a:pt x="60" y="218"/>
                      <a:pt x="62" y="217"/>
                      <a:pt x="63" y="216"/>
                    </a:cubicBezTo>
                    <a:cubicBezTo>
                      <a:pt x="81" y="206"/>
                      <a:pt x="98" y="195"/>
                      <a:pt x="116" y="185"/>
                    </a:cubicBezTo>
                    <a:cubicBezTo>
                      <a:pt x="122" y="181"/>
                      <a:pt x="128" y="177"/>
                      <a:pt x="134" y="172"/>
                    </a:cubicBezTo>
                    <a:cubicBezTo>
                      <a:pt x="139" y="168"/>
                      <a:pt x="143" y="163"/>
                      <a:pt x="145" y="155"/>
                    </a:cubicBezTo>
                    <a:cubicBezTo>
                      <a:pt x="143" y="155"/>
                      <a:pt x="142" y="154"/>
                      <a:pt x="140" y="154"/>
                    </a:cubicBezTo>
                    <a:cubicBezTo>
                      <a:pt x="134" y="152"/>
                      <a:pt x="132" y="148"/>
                      <a:pt x="133" y="142"/>
                    </a:cubicBezTo>
                    <a:cubicBezTo>
                      <a:pt x="134" y="140"/>
                      <a:pt x="135" y="137"/>
                      <a:pt x="136" y="135"/>
                    </a:cubicBezTo>
                    <a:cubicBezTo>
                      <a:pt x="139" y="127"/>
                      <a:pt x="142" y="119"/>
                      <a:pt x="145" y="112"/>
                    </a:cubicBezTo>
                    <a:cubicBezTo>
                      <a:pt x="145" y="111"/>
                      <a:pt x="146" y="110"/>
                      <a:pt x="146" y="109"/>
                    </a:cubicBezTo>
                    <a:cubicBezTo>
                      <a:pt x="147" y="105"/>
                      <a:pt x="146" y="104"/>
                      <a:pt x="143" y="104"/>
                    </a:cubicBezTo>
                    <a:cubicBezTo>
                      <a:pt x="140" y="104"/>
                      <a:pt x="138" y="104"/>
                      <a:pt x="135" y="105"/>
                    </a:cubicBezTo>
                    <a:cubicBezTo>
                      <a:pt x="132" y="106"/>
                      <a:pt x="128" y="107"/>
                      <a:pt x="124" y="108"/>
                    </a:cubicBezTo>
                    <a:cubicBezTo>
                      <a:pt x="122" y="109"/>
                      <a:pt x="121" y="111"/>
                      <a:pt x="121" y="113"/>
                    </a:cubicBezTo>
                    <a:cubicBezTo>
                      <a:pt x="121" y="122"/>
                      <a:pt x="121" y="131"/>
                      <a:pt x="121" y="140"/>
                    </a:cubicBezTo>
                    <a:cubicBezTo>
                      <a:pt x="121" y="142"/>
                      <a:pt x="120" y="144"/>
                      <a:pt x="119" y="146"/>
                    </a:cubicBezTo>
                    <a:cubicBezTo>
                      <a:pt x="108" y="160"/>
                      <a:pt x="98" y="174"/>
                      <a:pt x="87" y="188"/>
                    </a:cubicBezTo>
                    <a:cubicBezTo>
                      <a:pt x="87" y="189"/>
                      <a:pt x="86" y="189"/>
                      <a:pt x="86" y="190"/>
                    </a:cubicBezTo>
                    <a:cubicBezTo>
                      <a:pt x="81" y="185"/>
                      <a:pt x="77" y="181"/>
                      <a:pt x="73" y="176"/>
                    </a:cubicBezTo>
                    <a:cubicBezTo>
                      <a:pt x="70" y="173"/>
                      <a:pt x="69" y="170"/>
                      <a:pt x="69" y="166"/>
                    </a:cubicBezTo>
                    <a:cubicBezTo>
                      <a:pt x="68" y="164"/>
                      <a:pt x="68" y="161"/>
                      <a:pt x="67" y="159"/>
                    </a:cubicBezTo>
                    <a:cubicBezTo>
                      <a:pt x="58" y="138"/>
                      <a:pt x="57" y="117"/>
                      <a:pt x="63" y="95"/>
                    </a:cubicBezTo>
                    <a:cubicBezTo>
                      <a:pt x="67" y="84"/>
                      <a:pt x="67" y="74"/>
                      <a:pt x="66" y="63"/>
                    </a:cubicBezTo>
                    <a:cubicBezTo>
                      <a:pt x="66" y="60"/>
                      <a:pt x="66" y="57"/>
                      <a:pt x="66" y="54"/>
                    </a:cubicBezTo>
                    <a:cubicBezTo>
                      <a:pt x="66" y="50"/>
                      <a:pt x="68" y="47"/>
                      <a:pt x="72" y="47"/>
                    </a:cubicBezTo>
                    <a:cubicBezTo>
                      <a:pt x="75" y="46"/>
                      <a:pt x="78" y="47"/>
                      <a:pt x="80" y="48"/>
                    </a:cubicBezTo>
                    <a:cubicBezTo>
                      <a:pt x="83" y="50"/>
                      <a:pt x="85" y="52"/>
                      <a:pt x="88" y="55"/>
                    </a:cubicBezTo>
                    <a:cubicBezTo>
                      <a:pt x="90" y="57"/>
                      <a:pt x="91" y="59"/>
                      <a:pt x="93" y="61"/>
                    </a:cubicBezTo>
                    <a:cubicBezTo>
                      <a:pt x="99" y="66"/>
                      <a:pt x="103" y="67"/>
                      <a:pt x="109" y="63"/>
                    </a:cubicBezTo>
                    <a:cubicBezTo>
                      <a:pt x="117" y="58"/>
                      <a:pt x="125" y="53"/>
                      <a:pt x="133" y="48"/>
                    </a:cubicBezTo>
                    <a:cubicBezTo>
                      <a:pt x="142" y="41"/>
                      <a:pt x="151" y="35"/>
                      <a:pt x="160" y="28"/>
                    </a:cubicBezTo>
                    <a:cubicBezTo>
                      <a:pt x="163" y="25"/>
                      <a:pt x="167" y="24"/>
                      <a:pt x="171" y="23"/>
                    </a:cubicBezTo>
                    <a:cubicBezTo>
                      <a:pt x="177" y="23"/>
                      <a:pt x="182" y="20"/>
                      <a:pt x="187" y="16"/>
                    </a:cubicBezTo>
                    <a:cubicBezTo>
                      <a:pt x="196" y="6"/>
                      <a:pt x="208" y="2"/>
                      <a:pt x="221" y="1"/>
                    </a:cubicBezTo>
                    <a:cubicBezTo>
                      <a:pt x="233" y="0"/>
                      <a:pt x="246" y="0"/>
                      <a:pt x="258" y="4"/>
                    </a:cubicBezTo>
                    <a:cubicBezTo>
                      <a:pt x="261" y="5"/>
                      <a:pt x="264" y="7"/>
                      <a:pt x="267" y="9"/>
                    </a:cubicBezTo>
                    <a:cubicBezTo>
                      <a:pt x="270" y="10"/>
                      <a:pt x="271" y="13"/>
                      <a:pt x="271" y="16"/>
                    </a:cubicBezTo>
                    <a:cubicBezTo>
                      <a:pt x="271" y="18"/>
                      <a:pt x="271" y="19"/>
                      <a:pt x="269" y="21"/>
                    </a:cubicBezTo>
                    <a:cubicBezTo>
                      <a:pt x="262" y="26"/>
                      <a:pt x="255" y="31"/>
                      <a:pt x="248" y="37"/>
                    </a:cubicBezTo>
                    <a:cubicBezTo>
                      <a:pt x="240" y="43"/>
                      <a:pt x="232" y="50"/>
                      <a:pt x="226" y="58"/>
                    </a:cubicBezTo>
                    <a:cubicBezTo>
                      <a:pt x="223" y="62"/>
                      <a:pt x="219" y="65"/>
                      <a:pt x="215" y="67"/>
                    </a:cubicBezTo>
                    <a:cubicBezTo>
                      <a:pt x="213" y="68"/>
                      <a:pt x="212" y="69"/>
                      <a:pt x="211" y="70"/>
                    </a:cubicBezTo>
                    <a:cubicBezTo>
                      <a:pt x="202" y="79"/>
                      <a:pt x="194" y="87"/>
                      <a:pt x="186" y="95"/>
                    </a:cubicBezTo>
                    <a:cubicBezTo>
                      <a:pt x="184" y="97"/>
                      <a:pt x="183" y="99"/>
                      <a:pt x="1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3" name="Freeform 14">
                <a:extLst>
                  <a:ext uri="{FF2B5EF4-FFF2-40B4-BE49-F238E27FC236}">
                    <a16:creationId xmlns:a16="http://schemas.microsoft.com/office/drawing/2014/main" id="{170B97E9-7C5C-402F-9D53-9AA87182C27F}"/>
                  </a:ext>
                </a:extLst>
              </p:cNvPr>
              <p:cNvSpPr>
                <a:spLocks/>
              </p:cNvSpPr>
              <p:nvPr/>
            </p:nvSpPr>
            <p:spPr bwMode="auto">
              <a:xfrm>
                <a:off x="9143222" y="3099837"/>
                <a:ext cx="797747" cy="506201"/>
              </a:xfrm>
              <a:custGeom>
                <a:avLst/>
                <a:gdLst>
                  <a:gd name="T0" fmla="*/ 16 w 280"/>
                  <a:gd name="T1" fmla="*/ 133 h 178"/>
                  <a:gd name="T2" fmla="*/ 14 w 280"/>
                  <a:gd name="T3" fmla="*/ 124 h 178"/>
                  <a:gd name="T4" fmla="*/ 2 w 280"/>
                  <a:gd name="T5" fmla="*/ 103 h 178"/>
                  <a:gd name="T6" fmla="*/ 6 w 280"/>
                  <a:gd name="T7" fmla="*/ 81 h 178"/>
                  <a:gd name="T8" fmla="*/ 16 w 280"/>
                  <a:gd name="T9" fmla="*/ 77 h 178"/>
                  <a:gd name="T10" fmla="*/ 22 w 280"/>
                  <a:gd name="T11" fmla="*/ 77 h 178"/>
                  <a:gd name="T12" fmla="*/ 40 w 280"/>
                  <a:gd name="T13" fmla="*/ 71 h 178"/>
                  <a:gd name="T14" fmla="*/ 54 w 280"/>
                  <a:gd name="T15" fmla="*/ 64 h 178"/>
                  <a:gd name="T16" fmla="*/ 63 w 280"/>
                  <a:gd name="T17" fmla="*/ 61 h 178"/>
                  <a:gd name="T18" fmla="*/ 144 w 280"/>
                  <a:gd name="T19" fmla="*/ 25 h 178"/>
                  <a:gd name="T20" fmla="*/ 169 w 280"/>
                  <a:gd name="T21" fmla="*/ 16 h 178"/>
                  <a:gd name="T22" fmla="*/ 186 w 280"/>
                  <a:gd name="T23" fmla="*/ 13 h 178"/>
                  <a:gd name="T24" fmla="*/ 209 w 280"/>
                  <a:gd name="T25" fmla="*/ 9 h 178"/>
                  <a:gd name="T26" fmla="*/ 224 w 280"/>
                  <a:gd name="T27" fmla="*/ 3 h 178"/>
                  <a:gd name="T28" fmla="*/ 233 w 280"/>
                  <a:gd name="T29" fmla="*/ 0 h 178"/>
                  <a:gd name="T30" fmla="*/ 265 w 280"/>
                  <a:gd name="T31" fmla="*/ 5 h 178"/>
                  <a:gd name="T32" fmla="*/ 274 w 280"/>
                  <a:gd name="T33" fmla="*/ 29 h 178"/>
                  <a:gd name="T34" fmla="*/ 256 w 280"/>
                  <a:gd name="T35" fmla="*/ 50 h 178"/>
                  <a:gd name="T36" fmla="*/ 245 w 280"/>
                  <a:gd name="T37" fmla="*/ 53 h 178"/>
                  <a:gd name="T38" fmla="*/ 220 w 280"/>
                  <a:gd name="T39" fmla="*/ 56 h 178"/>
                  <a:gd name="T40" fmla="*/ 213 w 280"/>
                  <a:gd name="T41" fmla="*/ 58 h 178"/>
                  <a:gd name="T42" fmla="*/ 208 w 280"/>
                  <a:gd name="T43" fmla="*/ 67 h 178"/>
                  <a:gd name="T44" fmla="*/ 210 w 280"/>
                  <a:gd name="T45" fmla="*/ 76 h 178"/>
                  <a:gd name="T46" fmla="*/ 218 w 280"/>
                  <a:gd name="T47" fmla="*/ 92 h 178"/>
                  <a:gd name="T48" fmla="*/ 224 w 280"/>
                  <a:gd name="T49" fmla="*/ 115 h 178"/>
                  <a:gd name="T50" fmla="*/ 220 w 280"/>
                  <a:gd name="T51" fmla="*/ 146 h 178"/>
                  <a:gd name="T52" fmla="*/ 197 w 280"/>
                  <a:gd name="T53" fmla="*/ 163 h 178"/>
                  <a:gd name="T54" fmla="*/ 189 w 280"/>
                  <a:gd name="T55" fmla="*/ 163 h 178"/>
                  <a:gd name="T56" fmla="*/ 181 w 280"/>
                  <a:gd name="T57" fmla="*/ 167 h 178"/>
                  <a:gd name="T58" fmla="*/ 178 w 280"/>
                  <a:gd name="T59" fmla="*/ 170 h 178"/>
                  <a:gd name="T60" fmla="*/ 156 w 280"/>
                  <a:gd name="T61" fmla="*/ 175 h 178"/>
                  <a:gd name="T62" fmla="*/ 140 w 280"/>
                  <a:gd name="T63" fmla="*/ 166 h 178"/>
                  <a:gd name="T64" fmla="*/ 126 w 280"/>
                  <a:gd name="T65" fmla="*/ 162 h 178"/>
                  <a:gd name="T66" fmla="*/ 119 w 280"/>
                  <a:gd name="T67" fmla="*/ 160 h 178"/>
                  <a:gd name="T68" fmla="*/ 113 w 280"/>
                  <a:gd name="T69" fmla="*/ 150 h 178"/>
                  <a:gd name="T70" fmla="*/ 115 w 280"/>
                  <a:gd name="T71" fmla="*/ 147 h 178"/>
                  <a:gd name="T72" fmla="*/ 122 w 280"/>
                  <a:gd name="T73" fmla="*/ 147 h 178"/>
                  <a:gd name="T74" fmla="*/ 166 w 280"/>
                  <a:gd name="T75" fmla="*/ 141 h 178"/>
                  <a:gd name="T76" fmla="*/ 185 w 280"/>
                  <a:gd name="T77" fmla="*/ 129 h 178"/>
                  <a:gd name="T78" fmla="*/ 188 w 280"/>
                  <a:gd name="T79" fmla="*/ 120 h 178"/>
                  <a:gd name="T80" fmla="*/ 185 w 280"/>
                  <a:gd name="T81" fmla="*/ 92 h 178"/>
                  <a:gd name="T82" fmla="*/ 184 w 280"/>
                  <a:gd name="T83" fmla="*/ 77 h 178"/>
                  <a:gd name="T84" fmla="*/ 179 w 280"/>
                  <a:gd name="T85" fmla="*/ 71 h 178"/>
                  <a:gd name="T86" fmla="*/ 163 w 280"/>
                  <a:gd name="T87" fmla="*/ 75 h 178"/>
                  <a:gd name="T88" fmla="*/ 158 w 280"/>
                  <a:gd name="T89" fmla="*/ 79 h 178"/>
                  <a:gd name="T90" fmla="*/ 145 w 280"/>
                  <a:gd name="T91" fmla="*/ 82 h 178"/>
                  <a:gd name="T92" fmla="*/ 116 w 280"/>
                  <a:gd name="T93" fmla="*/ 91 h 178"/>
                  <a:gd name="T94" fmla="*/ 80 w 280"/>
                  <a:gd name="T95" fmla="*/ 118 h 178"/>
                  <a:gd name="T96" fmla="*/ 52 w 280"/>
                  <a:gd name="T97" fmla="*/ 135 h 178"/>
                  <a:gd name="T98" fmla="*/ 22 w 280"/>
                  <a:gd name="T99" fmla="*/ 136 h 178"/>
                  <a:gd name="T100" fmla="*/ 18 w 280"/>
                  <a:gd name="T101" fmla="*/ 134 h 178"/>
                  <a:gd name="T102" fmla="*/ 16 w 280"/>
                  <a:gd name="T103"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0" h="178">
                    <a:moveTo>
                      <a:pt x="16" y="133"/>
                    </a:moveTo>
                    <a:cubicBezTo>
                      <a:pt x="18" y="129"/>
                      <a:pt x="16" y="127"/>
                      <a:pt x="14" y="124"/>
                    </a:cubicBezTo>
                    <a:cubicBezTo>
                      <a:pt x="9" y="118"/>
                      <a:pt x="5" y="111"/>
                      <a:pt x="2" y="103"/>
                    </a:cubicBezTo>
                    <a:cubicBezTo>
                      <a:pt x="0" y="95"/>
                      <a:pt x="1" y="88"/>
                      <a:pt x="6" y="81"/>
                    </a:cubicBezTo>
                    <a:cubicBezTo>
                      <a:pt x="9" y="78"/>
                      <a:pt x="12" y="76"/>
                      <a:pt x="16" y="77"/>
                    </a:cubicBezTo>
                    <a:cubicBezTo>
                      <a:pt x="18" y="77"/>
                      <a:pt x="20" y="76"/>
                      <a:pt x="22" y="77"/>
                    </a:cubicBezTo>
                    <a:cubicBezTo>
                      <a:pt x="29" y="79"/>
                      <a:pt x="36" y="76"/>
                      <a:pt x="40" y="71"/>
                    </a:cubicBezTo>
                    <a:cubicBezTo>
                      <a:pt x="44" y="67"/>
                      <a:pt x="49" y="65"/>
                      <a:pt x="54" y="64"/>
                    </a:cubicBezTo>
                    <a:cubicBezTo>
                      <a:pt x="57" y="64"/>
                      <a:pt x="60" y="62"/>
                      <a:pt x="63" y="61"/>
                    </a:cubicBezTo>
                    <a:cubicBezTo>
                      <a:pt x="89" y="47"/>
                      <a:pt x="116" y="35"/>
                      <a:pt x="144" y="25"/>
                    </a:cubicBezTo>
                    <a:cubicBezTo>
                      <a:pt x="152" y="22"/>
                      <a:pt x="161" y="19"/>
                      <a:pt x="169" y="16"/>
                    </a:cubicBezTo>
                    <a:cubicBezTo>
                      <a:pt x="174" y="14"/>
                      <a:pt x="180" y="14"/>
                      <a:pt x="186" y="13"/>
                    </a:cubicBezTo>
                    <a:cubicBezTo>
                      <a:pt x="194" y="12"/>
                      <a:pt x="201" y="11"/>
                      <a:pt x="209" y="9"/>
                    </a:cubicBezTo>
                    <a:cubicBezTo>
                      <a:pt x="214" y="8"/>
                      <a:pt x="219" y="5"/>
                      <a:pt x="224" y="3"/>
                    </a:cubicBezTo>
                    <a:cubicBezTo>
                      <a:pt x="227" y="1"/>
                      <a:pt x="230" y="0"/>
                      <a:pt x="233" y="0"/>
                    </a:cubicBezTo>
                    <a:cubicBezTo>
                      <a:pt x="244" y="0"/>
                      <a:pt x="255" y="1"/>
                      <a:pt x="265" y="5"/>
                    </a:cubicBezTo>
                    <a:cubicBezTo>
                      <a:pt x="276" y="9"/>
                      <a:pt x="280" y="19"/>
                      <a:pt x="274" y="29"/>
                    </a:cubicBezTo>
                    <a:cubicBezTo>
                      <a:pt x="270" y="38"/>
                      <a:pt x="263" y="45"/>
                      <a:pt x="256" y="50"/>
                    </a:cubicBezTo>
                    <a:cubicBezTo>
                      <a:pt x="252" y="53"/>
                      <a:pt x="249" y="53"/>
                      <a:pt x="245" y="53"/>
                    </a:cubicBezTo>
                    <a:cubicBezTo>
                      <a:pt x="236" y="54"/>
                      <a:pt x="228" y="55"/>
                      <a:pt x="220" y="56"/>
                    </a:cubicBezTo>
                    <a:cubicBezTo>
                      <a:pt x="218" y="57"/>
                      <a:pt x="215" y="57"/>
                      <a:pt x="213" y="58"/>
                    </a:cubicBezTo>
                    <a:cubicBezTo>
                      <a:pt x="209" y="60"/>
                      <a:pt x="208" y="63"/>
                      <a:pt x="208" y="67"/>
                    </a:cubicBezTo>
                    <a:cubicBezTo>
                      <a:pt x="208" y="70"/>
                      <a:pt x="209" y="73"/>
                      <a:pt x="210" y="76"/>
                    </a:cubicBezTo>
                    <a:cubicBezTo>
                      <a:pt x="213" y="82"/>
                      <a:pt x="215" y="87"/>
                      <a:pt x="218" y="92"/>
                    </a:cubicBezTo>
                    <a:cubicBezTo>
                      <a:pt x="221" y="100"/>
                      <a:pt x="224" y="107"/>
                      <a:pt x="224" y="115"/>
                    </a:cubicBezTo>
                    <a:cubicBezTo>
                      <a:pt x="224" y="126"/>
                      <a:pt x="223" y="136"/>
                      <a:pt x="220" y="146"/>
                    </a:cubicBezTo>
                    <a:cubicBezTo>
                      <a:pt x="216" y="157"/>
                      <a:pt x="209" y="162"/>
                      <a:pt x="197" y="163"/>
                    </a:cubicBezTo>
                    <a:cubicBezTo>
                      <a:pt x="194" y="163"/>
                      <a:pt x="192" y="163"/>
                      <a:pt x="189" y="163"/>
                    </a:cubicBezTo>
                    <a:cubicBezTo>
                      <a:pt x="186" y="163"/>
                      <a:pt x="183" y="163"/>
                      <a:pt x="181" y="167"/>
                    </a:cubicBezTo>
                    <a:cubicBezTo>
                      <a:pt x="180" y="168"/>
                      <a:pt x="179" y="169"/>
                      <a:pt x="178" y="170"/>
                    </a:cubicBezTo>
                    <a:cubicBezTo>
                      <a:pt x="171" y="176"/>
                      <a:pt x="164" y="178"/>
                      <a:pt x="156" y="175"/>
                    </a:cubicBezTo>
                    <a:cubicBezTo>
                      <a:pt x="151" y="172"/>
                      <a:pt x="145" y="169"/>
                      <a:pt x="140" y="166"/>
                    </a:cubicBezTo>
                    <a:cubicBezTo>
                      <a:pt x="136" y="163"/>
                      <a:pt x="132" y="162"/>
                      <a:pt x="126" y="162"/>
                    </a:cubicBezTo>
                    <a:cubicBezTo>
                      <a:pt x="124" y="162"/>
                      <a:pt x="121" y="163"/>
                      <a:pt x="119" y="160"/>
                    </a:cubicBezTo>
                    <a:cubicBezTo>
                      <a:pt x="116" y="157"/>
                      <a:pt x="114" y="154"/>
                      <a:pt x="113" y="150"/>
                    </a:cubicBezTo>
                    <a:cubicBezTo>
                      <a:pt x="112" y="148"/>
                      <a:pt x="113" y="147"/>
                      <a:pt x="115" y="147"/>
                    </a:cubicBezTo>
                    <a:cubicBezTo>
                      <a:pt x="117" y="147"/>
                      <a:pt x="120" y="147"/>
                      <a:pt x="122" y="147"/>
                    </a:cubicBezTo>
                    <a:cubicBezTo>
                      <a:pt x="137" y="148"/>
                      <a:pt x="152" y="146"/>
                      <a:pt x="166" y="141"/>
                    </a:cubicBezTo>
                    <a:cubicBezTo>
                      <a:pt x="173" y="138"/>
                      <a:pt x="179" y="134"/>
                      <a:pt x="185" y="129"/>
                    </a:cubicBezTo>
                    <a:cubicBezTo>
                      <a:pt x="188" y="126"/>
                      <a:pt x="189" y="123"/>
                      <a:pt x="188" y="120"/>
                    </a:cubicBezTo>
                    <a:cubicBezTo>
                      <a:pt x="187" y="111"/>
                      <a:pt x="186" y="102"/>
                      <a:pt x="185" y="92"/>
                    </a:cubicBezTo>
                    <a:cubicBezTo>
                      <a:pt x="184" y="87"/>
                      <a:pt x="184" y="82"/>
                      <a:pt x="184" y="77"/>
                    </a:cubicBezTo>
                    <a:cubicBezTo>
                      <a:pt x="184" y="73"/>
                      <a:pt x="183" y="71"/>
                      <a:pt x="179" y="71"/>
                    </a:cubicBezTo>
                    <a:cubicBezTo>
                      <a:pt x="173" y="70"/>
                      <a:pt x="168" y="70"/>
                      <a:pt x="163" y="75"/>
                    </a:cubicBezTo>
                    <a:cubicBezTo>
                      <a:pt x="162" y="76"/>
                      <a:pt x="160" y="77"/>
                      <a:pt x="158" y="79"/>
                    </a:cubicBezTo>
                    <a:cubicBezTo>
                      <a:pt x="154" y="81"/>
                      <a:pt x="150" y="83"/>
                      <a:pt x="145" y="82"/>
                    </a:cubicBezTo>
                    <a:cubicBezTo>
                      <a:pt x="134" y="82"/>
                      <a:pt x="124" y="85"/>
                      <a:pt x="116" y="91"/>
                    </a:cubicBezTo>
                    <a:cubicBezTo>
                      <a:pt x="104" y="100"/>
                      <a:pt x="92" y="109"/>
                      <a:pt x="80" y="118"/>
                    </a:cubicBezTo>
                    <a:cubicBezTo>
                      <a:pt x="71" y="124"/>
                      <a:pt x="62" y="131"/>
                      <a:pt x="52" y="135"/>
                    </a:cubicBezTo>
                    <a:cubicBezTo>
                      <a:pt x="42" y="139"/>
                      <a:pt x="32" y="140"/>
                      <a:pt x="22" y="136"/>
                    </a:cubicBezTo>
                    <a:cubicBezTo>
                      <a:pt x="20" y="136"/>
                      <a:pt x="19" y="135"/>
                      <a:pt x="18" y="134"/>
                    </a:cubicBezTo>
                    <a:cubicBezTo>
                      <a:pt x="17" y="134"/>
                      <a:pt x="17" y="134"/>
                      <a:pt x="1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4" name="Freeform 15">
                <a:extLst>
                  <a:ext uri="{FF2B5EF4-FFF2-40B4-BE49-F238E27FC236}">
                    <a16:creationId xmlns:a16="http://schemas.microsoft.com/office/drawing/2014/main" id="{8F85E7F0-D6E4-48F0-A113-2A9E57A84215}"/>
                  </a:ext>
                </a:extLst>
              </p:cNvPr>
              <p:cNvSpPr>
                <a:spLocks/>
              </p:cNvSpPr>
              <p:nvPr/>
            </p:nvSpPr>
            <p:spPr bwMode="auto">
              <a:xfrm>
                <a:off x="6548140" y="2449465"/>
                <a:ext cx="605519" cy="323584"/>
              </a:xfrm>
              <a:custGeom>
                <a:avLst/>
                <a:gdLst>
                  <a:gd name="T0" fmla="*/ 197 w 212"/>
                  <a:gd name="T1" fmla="*/ 0 h 114"/>
                  <a:gd name="T2" fmla="*/ 205 w 212"/>
                  <a:gd name="T3" fmla="*/ 0 h 114"/>
                  <a:gd name="T4" fmla="*/ 211 w 212"/>
                  <a:gd name="T5" fmla="*/ 9 h 114"/>
                  <a:gd name="T6" fmla="*/ 191 w 212"/>
                  <a:gd name="T7" fmla="*/ 29 h 114"/>
                  <a:gd name="T8" fmla="*/ 187 w 212"/>
                  <a:gd name="T9" fmla="*/ 29 h 114"/>
                  <a:gd name="T10" fmla="*/ 174 w 212"/>
                  <a:gd name="T11" fmla="*/ 33 h 114"/>
                  <a:gd name="T12" fmla="*/ 132 w 212"/>
                  <a:gd name="T13" fmla="*/ 67 h 114"/>
                  <a:gd name="T14" fmla="*/ 109 w 212"/>
                  <a:gd name="T15" fmla="*/ 91 h 114"/>
                  <a:gd name="T16" fmla="*/ 71 w 212"/>
                  <a:gd name="T17" fmla="*/ 112 h 114"/>
                  <a:gd name="T18" fmla="*/ 40 w 212"/>
                  <a:gd name="T19" fmla="*/ 108 h 114"/>
                  <a:gd name="T20" fmla="*/ 9 w 212"/>
                  <a:gd name="T21" fmla="*/ 90 h 114"/>
                  <a:gd name="T22" fmla="*/ 8 w 212"/>
                  <a:gd name="T23" fmla="*/ 89 h 114"/>
                  <a:gd name="T24" fmla="*/ 11 w 212"/>
                  <a:gd name="T25" fmla="*/ 64 h 114"/>
                  <a:gd name="T26" fmla="*/ 15 w 212"/>
                  <a:gd name="T27" fmla="*/ 62 h 114"/>
                  <a:gd name="T28" fmla="*/ 114 w 212"/>
                  <a:gd name="T29" fmla="*/ 23 h 114"/>
                  <a:gd name="T30" fmla="*/ 130 w 212"/>
                  <a:gd name="T31" fmla="*/ 18 h 114"/>
                  <a:gd name="T32" fmla="*/ 164 w 212"/>
                  <a:gd name="T33" fmla="*/ 7 h 114"/>
                  <a:gd name="T34" fmla="*/ 197 w 212"/>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4">
                    <a:moveTo>
                      <a:pt x="197" y="0"/>
                    </a:moveTo>
                    <a:cubicBezTo>
                      <a:pt x="199" y="0"/>
                      <a:pt x="202" y="0"/>
                      <a:pt x="205" y="0"/>
                    </a:cubicBezTo>
                    <a:cubicBezTo>
                      <a:pt x="209" y="1"/>
                      <a:pt x="212" y="5"/>
                      <a:pt x="211" y="9"/>
                    </a:cubicBezTo>
                    <a:cubicBezTo>
                      <a:pt x="207" y="18"/>
                      <a:pt x="200" y="25"/>
                      <a:pt x="191" y="29"/>
                    </a:cubicBezTo>
                    <a:cubicBezTo>
                      <a:pt x="189" y="29"/>
                      <a:pt x="188" y="29"/>
                      <a:pt x="187" y="29"/>
                    </a:cubicBezTo>
                    <a:cubicBezTo>
                      <a:pt x="182" y="28"/>
                      <a:pt x="178" y="30"/>
                      <a:pt x="174" y="33"/>
                    </a:cubicBezTo>
                    <a:cubicBezTo>
                      <a:pt x="158" y="43"/>
                      <a:pt x="144" y="54"/>
                      <a:pt x="132" y="67"/>
                    </a:cubicBezTo>
                    <a:cubicBezTo>
                      <a:pt x="124" y="75"/>
                      <a:pt x="116" y="83"/>
                      <a:pt x="109" y="91"/>
                    </a:cubicBezTo>
                    <a:cubicBezTo>
                      <a:pt x="99" y="102"/>
                      <a:pt x="86" y="110"/>
                      <a:pt x="71" y="112"/>
                    </a:cubicBezTo>
                    <a:cubicBezTo>
                      <a:pt x="61" y="114"/>
                      <a:pt x="50" y="112"/>
                      <a:pt x="40" y="108"/>
                    </a:cubicBezTo>
                    <a:cubicBezTo>
                      <a:pt x="29" y="104"/>
                      <a:pt x="19" y="98"/>
                      <a:pt x="9" y="90"/>
                    </a:cubicBezTo>
                    <a:cubicBezTo>
                      <a:pt x="9" y="90"/>
                      <a:pt x="9" y="89"/>
                      <a:pt x="8" y="89"/>
                    </a:cubicBezTo>
                    <a:cubicBezTo>
                      <a:pt x="0" y="81"/>
                      <a:pt x="2" y="70"/>
                      <a:pt x="11" y="64"/>
                    </a:cubicBezTo>
                    <a:cubicBezTo>
                      <a:pt x="12" y="63"/>
                      <a:pt x="14" y="63"/>
                      <a:pt x="15" y="62"/>
                    </a:cubicBezTo>
                    <a:cubicBezTo>
                      <a:pt x="48" y="49"/>
                      <a:pt x="81" y="36"/>
                      <a:pt x="114" y="23"/>
                    </a:cubicBezTo>
                    <a:cubicBezTo>
                      <a:pt x="119" y="21"/>
                      <a:pt x="125" y="19"/>
                      <a:pt x="130" y="18"/>
                    </a:cubicBezTo>
                    <a:cubicBezTo>
                      <a:pt x="142" y="15"/>
                      <a:pt x="153" y="12"/>
                      <a:pt x="164" y="7"/>
                    </a:cubicBezTo>
                    <a:cubicBezTo>
                      <a:pt x="175" y="2"/>
                      <a:pt x="186" y="0"/>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5" name="Freeform 16">
                <a:extLst>
                  <a:ext uri="{FF2B5EF4-FFF2-40B4-BE49-F238E27FC236}">
                    <a16:creationId xmlns:a16="http://schemas.microsoft.com/office/drawing/2014/main" id="{9AA89938-51FC-49D9-8A20-AE9CA39EDED4}"/>
                  </a:ext>
                </a:extLst>
              </p:cNvPr>
              <p:cNvSpPr>
                <a:spLocks/>
              </p:cNvSpPr>
              <p:nvPr/>
            </p:nvSpPr>
            <p:spPr bwMode="auto">
              <a:xfrm>
                <a:off x="6746776" y="2048989"/>
                <a:ext cx="323584" cy="358826"/>
              </a:xfrm>
              <a:custGeom>
                <a:avLst/>
                <a:gdLst>
                  <a:gd name="T0" fmla="*/ 114 w 114"/>
                  <a:gd name="T1" fmla="*/ 70 h 126"/>
                  <a:gd name="T2" fmla="*/ 101 w 114"/>
                  <a:gd name="T3" fmla="*/ 91 h 126"/>
                  <a:gd name="T4" fmla="*/ 78 w 114"/>
                  <a:gd name="T5" fmla="*/ 97 h 126"/>
                  <a:gd name="T6" fmla="*/ 58 w 114"/>
                  <a:gd name="T7" fmla="*/ 106 h 126"/>
                  <a:gd name="T8" fmla="*/ 40 w 114"/>
                  <a:gd name="T9" fmla="*/ 121 h 126"/>
                  <a:gd name="T10" fmla="*/ 31 w 114"/>
                  <a:gd name="T11" fmla="*/ 125 h 126"/>
                  <a:gd name="T12" fmla="*/ 23 w 114"/>
                  <a:gd name="T13" fmla="*/ 122 h 126"/>
                  <a:gd name="T14" fmla="*/ 23 w 114"/>
                  <a:gd name="T15" fmla="*/ 112 h 126"/>
                  <a:gd name="T16" fmla="*/ 26 w 114"/>
                  <a:gd name="T17" fmla="*/ 68 h 126"/>
                  <a:gd name="T18" fmla="*/ 16 w 114"/>
                  <a:gd name="T19" fmla="*/ 50 h 126"/>
                  <a:gd name="T20" fmla="*/ 11 w 114"/>
                  <a:gd name="T21" fmla="*/ 39 h 126"/>
                  <a:gd name="T22" fmla="*/ 3 w 114"/>
                  <a:gd name="T23" fmla="*/ 21 h 126"/>
                  <a:gd name="T24" fmla="*/ 3 w 114"/>
                  <a:gd name="T25" fmla="*/ 6 h 126"/>
                  <a:gd name="T26" fmla="*/ 12 w 114"/>
                  <a:gd name="T27" fmla="*/ 0 h 126"/>
                  <a:gd name="T28" fmla="*/ 18 w 114"/>
                  <a:gd name="T29" fmla="*/ 1 h 126"/>
                  <a:gd name="T30" fmla="*/ 50 w 114"/>
                  <a:gd name="T31" fmla="*/ 12 h 126"/>
                  <a:gd name="T32" fmla="*/ 86 w 114"/>
                  <a:gd name="T33" fmla="*/ 31 h 126"/>
                  <a:gd name="T34" fmla="*/ 106 w 114"/>
                  <a:gd name="T35" fmla="*/ 48 h 126"/>
                  <a:gd name="T36" fmla="*/ 114 w 114"/>
                  <a:gd name="T3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6">
                    <a:moveTo>
                      <a:pt x="114" y="70"/>
                    </a:moveTo>
                    <a:cubicBezTo>
                      <a:pt x="114" y="79"/>
                      <a:pt x="109" y="86"/>
                      <a:pt x="101" y="91"/>
                    </a:cubicBezTo>
                    <a:cubicBezTo>
                      <a:pt x="94" y="95"/>
                      <a:pt x="86" y="97"/>
                      <a:pt x="78" y="97"/>
                    </a:cubicBezTo>
                    <a:cubicBezTo>
                      <a:pt x="64" y="97"/>
                      <a:pt x="66" y="98"/>
                      <a:pt x="58" y="106"/>
                    </a:cubicBezTo>
                    <a:cubicBezTo>
                      <a:pt x="52" y="111"/>
                      <a:pt x="46" y="116"/>
                      <a:pt x="40" y="121"/>
                    </a:cubicBezTo>
                    <a:cubicBezTo>
                      <a:pt x="38" y="123"/>
                      <a:pt x="35" y="124"/>
                      <a:pt x="31" y="125"/>
                    </a:cubicBezTo>
                    <a:cubicBezTo>
                      <a:pt x="28" y="126"/>
                      <a:pt x="25" y="125"/>
                      <a:pt x="23" y="122"/>
                    </a:cubicBezTo>
                    <a:cubicBezTo>
                      <a:pt x="22" y="118"/>
                      <a:pt x="21" y="115"/>
                      <a:pt x="23" y="112"/>
                    </a:cubicBezTo>
                    <a:cubicBezTo>
                      <a:pt x="33" y="98"/>
                      <a:pt x="33" y="83"/>
                      <a:pt x="26" y="68"/>
                    </a:cubicBezTo>
                    <a:cubicBezTo>
                      <a:pt x="23" y="61"/>
                      <a:pt x="19" y="56"/>
                      <a:pt x="16" y="50"/>
                    </a:cubicBezTo>
                    <a:cubicBezTo>
                      <a:pt x="14" y="46"/>
                      <a:pt x="12" y="43"/>
                      <a:pt x="11" y="39"/>
                    </a:cubicBezTo>
                    <a:cubicBezTo>
                      <a:pt x="9" y="33"/>
                      <a:pt x="7" y="27"/>
                      <a:pt x="3" y="21"/>
                    </a:cubicBezTo>
                    <a:cubicBezTo>
                      <a:pt x="0" y="17"/>
                      <a:pt x="0" y="12"/>
                      <a:pt x="3" y="6"/>
                    </a:cubicBezTo>
                    <a:cubicBezTo>
                      <a:pt x="5" y="2"/>
                      <a:pt x="8" y="0"/>
                      <a:pt x="12" y="0"/>
                    </a:cubicBezTo>
                    <a:cubicBezTo>
                      <a:pt x="14" y="0"/>
                      <a:pt x="16" y="1"/>
                      <a:pt x="18" y="1"/>
                    </a:cubicBezTo>
                    <a:cubicBezTo>
                      <a:pt x="29" y="3"/>
                      <a:pt x="40" y="7"/>
                      <a:pt x="50" y="12"/>
                    </a:cubicBezTo>
                    <a:cubicBezTo>
                      <a:pt x="62" y="19"/>
                      <a:pt x="74" y="25"/>
                      <a:pt x="86" y="31"/>
                    </a:cubicBezTo>
                    <a:cubicBezTo>
                      <a:pt x="94" y="36"/>
                      <a:pt x="101" y="41"/>
                      <a:pt x="106" y="48"/>
                    </a:cubicBezTo>
                    <a:cubicBezTo>
                      <a:pt x="111" y="54"/>
                      <a:pt x="114" y="61"/>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6" name="Freeform 24">
                <a:extLst>
                  <a:ext uri="{FF2B5EF4-FFF2-40B4-BE49-F238E27FC236}">
                    <a16:creationId xmlns:a16="http://schemas.microsoft.com/office/drawing/2014/main" id="{1DA43A21-B3DE-46D7-8042-B68A4F8A950B}"/>
                  </a:ext>
                </a:extLst>
              </p:cNvPr>
              <p:cNvSpPr>
                <a:spLocks/>
              </p:cNvSpPr>
              <p:nvPr/>
            </p:nvSpPr>
            <p:spPr bwMode="auto">
              <a:xfrm>
                <a:off x="9216909" y="2378981"/>
                <a:ext cx="317177" cy="429310"/>
              </a:xfrm>
              <a:custGeom>
                <a:avLst/>
                <a:gdLst>
                  <a:gd name="T0" fmla="*/ 111 w 111"/>
                  <a:gd name="T1" fmla="*/ 118 h 150"/>
                  <a:gd name="T2" fmla="*/ 108 w 111"/>
                  <a:gd name="T3" fmla="*/ 125 h 150"/>
                  <a:gd name="T4" fmla="*/ 94 w 111"/>
                  <a:gd name="T5" fmla="*/ 142 h 150"/>
                  <a:gd name="T6" fmla="*/ 80 w 111"/>
                  <a:gd name="T7" fmla="*/ 149 h 150"/>
                  <a:gd name="T8" fmla="*/ 72 w 111"/>
                  <a:gd name="T9" fmla="*/ 144 h 150"/>
                  <a:gd name="T10" fmla="*/ 66 w 111"/>
                  <a:gd name="T11" fmla="*/ 117 h 150"/>
                  <a:gd name="T12" fmla="*/ 59 w 111"/>
                  <a:gd name="T13" fmla="*/ 90 h 150"/>
                  <a:gd name="T14" fmla="*/ 50 w 111"/>
                  <a:gd name="T15" fmla="*/ 75 h 150"/>
                  <a:gd name="T16" fmla="*/ 19 w 111"/>
                  <a:gd name="T17" fmla="*/ 40 h 150"/>
                  <a:gd name="T18" fmla="*/ 6 w 111"/>
                  <a:gd name="T19" fmla="*/ 27 h 150"/>
                  <a:gd name="T20" fmla="*/ 0 w 111"/>
                  <a:gd name="T21" fmla="*/ 10 h 150"/>
                  <a:gd name="T22" fmla="*/ 0 w 111"/>
                  <a:gd name="T23" fmla="*/ 8 h 150"/>
                  <a:gd name="T24" fmla="*/ 9 w 111"/>
                  <a:gd name="T25" fmla="*/ 2 h 150"/>
                  <a:gd name="T26" fmla="*/ 18 w 111"/>
                  <a:gd name="T27" fmla="*/ 7 h 150"/>
                  <a:gd name="T28" fmla="*/ 27 w 111"/>
                  <a:gd name="T29" fmla="*/ 15 h 150"/>
                  <a:gd name="T30" fmla="*/ 44 w 111"/>
                  <a:gd name="T31" fmla="*/ 26 h 150"/>
                  <a:gd name="T32" fmla="*/ 85 w 111"/>
                  <a:gd name="T33" fmla="*/ 57 h 150"/>
                  <a:gd name="T34" fmla="*/ 110 w 111"/>
                  <a:gd name="T35" fmla="*/ 114 h 150"/>
                  <a:gd name="T36" fmla="*/ 110 w 111"/>
                  <a:gd name="T37" fmla="*/ 117 h 150"/>
                  <a:gd name="T38" fmla="*/ 111 w 111"/>
                  <a:gd name="T39" fmla="*/ 11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50">
                    <a:moveTo>
                      <a:pt x="111" y="118"/>
                    </a:moveTo>
                    <a:cubicBezTo>
                      <a:pt x="110" y="120"/>
                      <a:pt x="109" y="123"/>
                      <a:pt x="108" y="125"/>
                    </a:cubicBezTo>
                    <a:cubicBezTo>
                      <a:pt x="103" y="131"/>
                      <a:pt x="99" y="136"/>
                      <a:pt x="94" y="142"/>
                    </a:cubicBezTo>
                    <a:cubicBezTo>
                      <a:pt x="90" y="146"/>
                      <a:pt x="86" y="148"/>
                      <a:pt x="80" y="149"/>
                    </a:cubicBezTo>
                    <a:cubicBezTo>
                      <a:pt x="75" y="150"/>
                      <a:pt x="73" y="149"/>
                      <a:pt x="72" y="144"/>
                    </a:cubicBezTo>
                    <a:cubicBezTo>
                      <a:pt x="70" y="135"/>
                      <a:pt x="68" y="126"/>
                      <a:pt x="66" y="117"/>
                    </a:cubicBezTo>
                    <a:cubicBezTo>
                      <a:pt x="64" y="108"/>
                      <a:pt x="63" y="99"/>
                      <a:pt x="59" y="90"/>
                    </a:cubicBezTo>
                    <a:cubicBezTo>
                      <a:pt x="57" y="85"/>
                      <a:pt x="54" y="80"/>
                      <a:pt x="50" y="75"/>
                    </a:cubicBezTo>
                    <a:cubicBezTo>
                      <a:pt x="40" y="63"/>
                      <a:pt x="29" y="51"/>
                      <a:pt x="19" y="40"/>
                    </a:cubicBezTo>
                    <a:cubicBezTo>
                      <a:pt x="15" y="35"/>
                      <a:pt x="11" y="31"/>
                      <a:pt x="6" y="27"/>
                    </a:cubicBezTo>
                    <a:cubicBezTo>
                      <a:pt x="1" y="22"/>
                      <a:pt x="0" y="17"/>
                      <a:pt x="0" y="10"/>
                    </a:cubicBezTo>
                    <a:cubicBezTo>
                      <a:pt x="0" y="9"/>
                      <a:pt x="0" y="9"/>
                      <a:pt x="0" y="8"/>
                    </a:cubicBezTo>
                    <a:cubicBezTo>
                      <a:pt x="2" y="1"/>
                      <a:pt x="3" y="0"/>
                      <a:pt x="9" y="2"/>
                    </a:cubicBezTo>
                    <a:cubicBezTo>
                      <a:pt x="12" y="4"/>
                      <a:pt x="15" y="5"/>
                      <a:pt x="18" y="7"/>
                    </a:cubicBezTo>
                    <a:cubicBezTo>
                      <a:pt x="21" y="10"/>
                      <a:pt x="24" y="12"/>
                      <a:pt x="27" y="15"/>
                    </a:cubicBezTo>
                    <a:cubicBezTo>
                      <a:pt x="32" y="20"/>
                      <a:pt x="38" y="24"/>
                      <a:pt x="44" y="26"/>
                    </a:cubicBezTo>
                    <a:cubicBezTo>
                      <a:pt x="61" y="33"/>
                      <a:pt x="74" y="43"/>
                      <a:pt x="85" y="57"/>
                    </a:cubicBezTo>
                    <a:cubicBezTo>
                      <a:pt x="98" y="73"/>
                      <a:pt x="107" y="92"/>
                      <a:pt x="110" y="114"/>
                    </a:cubicBezTo>
                    <a:cubicBezTo>
                      <a:pt x="110" y="115"/>
                      <a:pt x="110" y="116"/>
                      <a:pt x="110" y="117"/>
                    </a:cubicBezTo>
                    <a:cubicBezTo>
                      <a:pt x="110" y="117"/>
                      <a:pt x="110" y="118"/>
                      <a:pt x="1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7" name="Freeform 26">
                <a:extLst>
                  <a:ext uri="{FF2B5EF4-FFF2-40B4-BE49-F238E27FC236}">
                    <a16:creationId xmlns:a16="http://schemas.microsoft.com/office/drawing/2014/main" id="{6DFF31B1-CB8C-4F29-A011-B6B43254D88F}"/>
                  </a:ext>
                </a:extLst>
              </p:cNvPr>
              <p:cNvSpPr>
                <a:spLocks/>
              </p:cNvSpPr>
              <p:nvPr/>
            </p:nvSpPr>
            <p:spPr bwMode="auto">
              <a:xfrm>
                <a:off x="7022303" y="3189544"/>
                <a:ext cx="230674" cy="281935"/>
              </a:xfrm>
              <a:custGeom>
                <a:avLst/>
                <a:gdLst>
                  <a:gd name="T0" fmla="*/ 0 w 81"/>
                  <a:gd name="T1" fmla="*/ 18 h 99"/>
                  <a:gd name="T2" fmla="*/ 1 w 81"/>
                  <a:gd name="T3" fmla="*/ 9 h 99"/>
                  <a:gd name="T4" fmla="*/ 11 w 81"/>
                  <a:gd name="T5" fmla="*/ 1 h 99"/>
                  <a:gd name="T6" fmla="*/ 50 w 81"/>
                  <a:gd name="T7" fmla="*/ 12 h 99"/>
                  <a:gd name="T8" fmla="*/ 78 w 81"/>
                  <a:gd name="T9" fmla="*/ 44 h 99"/>
                  <a:gd name="T10" fmla="*/ 80 w 81"/>
                  <a:gd name="T11" fmla="*/ 51 h 99"/>
                  <a:gd name="T12" fmla="*/ 77 w 81"/>
                  <a:gd name="T13" fmla="*/ 79 h 99"/>
                  <a:gd name="T14" fmla="*/ 43 w 81"/>
                  <a:gd name="T15" fmla="*/ 92 h 99"/>
                  <a:gd name="T16" fmla="*/ 30 w 81"/>
                  <a:gd name="T17" fmla="*/ 81 h 99"/>
                  <a:gd name="T18" fmla="*/ 12 w 81"/>
                  <a:gd name="T19" fmla="*/ 60 h 99"/>
                  <a:gd name="T20" fmla="*/ 1 w 81"/>
                  <a:gd name="T21" fmla="*/ 24 h 99"/>
                  <a:gd name="T22" fmla="*/ 1 w 81"/>
                  <a:gd name="T23" fmla="*/ 18 h 99"/>
                  <a:gd name="T24" fmla="*/ 0 w 81"/>
                  <a:gd name="T25"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99">
                    <a:moveTo>
                      <a:pt x="0" y="18"/>
                    </a:moveTo>
                    <a:cubicBezTo>
                      <a:pt x="1" y="15"/>
                      <a:pt x="1" y="12"/>
                      <a:pt x="1" y="9"/>
                    </a:cubicBezTo>
                    <a:cubicBezTo>
                      <a:pt x="2" y="4"/>
                      <a:pt x="5" y="1"/>
                      <a:pt x="11" y="1"/>
                    </a:cubicBezTo>
                    <a:cubicBezTo>
                      <a:pt x="25" y="0"/>
                      <a:pt x="39" y="2"/>
                      <a:pt x="50" y="12"/>
                    </a:cubicBezTo>
                    <a:cubicBezTo>
                      <a:pt x="62" y="21"/>
                      <a:pt x="70" y="32"/>
                      <a:pt x="78" y="44"/>
                    </a:cubicBezTo>
                    <a:cubicBezTo>
                      <a:pt x="79" y="46"/>
                      <a:pt x="80" y="49"/>
                      <a:pt x="80" y="51"/>
                    </a:cubicBezTo>
                    <a:cubicBezTo>
                      <a:pt x="81" y="61"/>
                      <a:pt x="80" y="70"/>
                      <a:pt x="77" y="79"/>
                    </a:cubicBezTo>
                    <a:cubicBezTo>
                      <a:pt x="74" y="89"/>
                      <a:pt x="57" y="99"/>
                      <a:pt x="43" y="92"/>
                    </a:cubicBezTo>
                    <a:cubicBezTo>
                      <a:pt x="38" y="89"/>
                      <a:pt x="33" y="86"/>
                      <a:pt x="30" y="81"/>
                    </a:cubicBezTo>
                    <a:cubicBezTo>
                      <a:pt x="24" y="74"/>
                      <a:pt x="18" y="67"/>
                      <a:pt x="12" y="60"/>
                    </a:cubicBezTo>
                    <a:cubicBezTo>
                      <a:pt x="4" y="49"/>
                      <a:pt x="2" y="37"/>
                      <a:pt x="1" y="24"/>
                    </a:cubicBezTo>
                    <a:cubicBezTo>
                      <a:pt x="1" y="22"/>
                      <a:pt x="1" y="20"/>
                      <a:pt x="1" y="18"/>
                    </a:cubicBezTo>
                    <a:cubicBezTo>
                      <a:pt x="1" y="18"/>
                      <a:pt x="1"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8" name="Freeform 28">
                <a:extLst>
                  <a:ext uri="{FF2B5EF4-FFF2-40B4-BE49-F238E27FC236}">
                    <a16:creationId xmlns:a16="http://schemas.microsoft.com/office/drawing/2014/main" id="{B14ACCE6-5193-44FD-9E60-94C9373CFBD8}"/>
                  </a:ext>
                </a:extLst>
              </p:cNvPr>
              <p:cNvSpPr>
                <a:spLocks/>
              </p:cNvSpPr>
              <p:nvPr/>
            </p:nvSpPr>
            <p:spPr bwMode="auto">
              <a:xfrm>
                <a:off x="8502460" y="3122264"/>
                <a:ext cx="246693" cy="285139"/>
              </a:xfrm>
              <a:custGeom>
                <a:avLst/>
                <a:gdLst>
                  <a:gd name="T0" fmla="*/ 38 w 87"/>
                  <a:gd name="T1" fmla="*/ 100 h 100"/>
                  <a:gd name="T2" fmla="*/ 27 w 87"/>
                  <a:gd name="T3" fmla="*/ 98 h 100"/>
                  <a:gd name="T4" fmla="*/ 22 w 87"/>
                  <a:gd name="T5" fmla="*/ 91 h 100"/>
                  <a:gd name="T6" fmla="*/ 17 w 87"/>
                  <a:gd name="T7" fmla="*/ 65 h 100"/>
                  <a:gd name="T8" fmla="*/ 1 w 87"/>
                  <a:gd name="T9" fmla="*/ 16 h 100"/>
                  <a:gd name="T10" fmla="*/ 0 w 87"/>
                  <a:gd name="T11" fmla="*/ 4 h 100"/>
                  <a:gd name="T12" fmla="*/ 4 w 87"/>
                  <a:gd name="T13" fmla="*/ 0 h 100"/>
                  <a:gd name="T14" fmla="*/ 12 w 87"/>
                  <a:gd name="T15" fmla="*/ 0 h 100"/>
                  <a:gd name="T16" fmla="*/ 20 w 87"/>
                  <a:gd name="T17" fmla="*/ 4 h 100"/>
                  <a:gd name="T18" fmla="*/ 31 w 87"/>
                  <a:gd name="T19" fmla="*/ 12 h 100"/>
                  <a:gd name="T20" fmla="*/ 65 w 87"/>
                  <a:gd name="T21" fmla="*/ 41 h 100"/>
                  <a:gd name="T22" fmla="*/ 78 w 87"/>
                  <a:gd name="T23" fmla="*/ 56 h 100"/>
                  <a:gd name="T24" fmla="*/ 73 w 87"/>
                  <a:gd name="T25" fmla="*/ 87 h 100"/>
                  <a:gd name="T26" fmla="*/ 38 w 87"/>
                  <a:gd name="T2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0">
                    <a:moveTo>
                      <a:pt x="38" y="100"/>
                    </a:moveTo>
                    <a:cubicBezTo>
                      <a:pt x="34" y="99"/>
                      <a:pt x="31" y="99"/>
                      <a:pt x="27" y="98"/>
                    </a:cubicBezTo>
                    <a:cubicBezTo>
                      <a:pt x="24" y="97"/>
                      <a:pt x="22" y="94"/>
                      <a:pt x="22" y="91"/>
                    </a:cubicBezTo>
                    <a:cubicBezTo>
                      <a:pt x="23" y="81"/>
                      <a:pt x="20" y="73"/>
                      <a:pt x="17" y="65"/>
                    </a:cubicBezTo>
                    <a:cubicBezTo>
                      <a:pt x="11" y="49"/>
                      <a:pt x="4" y="33"/>
                      <a:pt x="1" y="16"/>
                    </a:cubicBezTo>
                    <a:cubicBezTo>
                      <a:pt x="0" y="12"/>
                      <a:pt x="0" y="8"/>
                      <a:pt x="0" y="4"/>
                    </a:cubicBezTo>
                    <a:cubicBezTo>
                      <a:pt x="0" y="2"/>
                      <a:pt x="2" y="0"/>
                      <a:pt x="4" y="0"/>
                    </a:cubicBezTo>
                    <a:cubicBezTo>
                      <a:pt x="7" y="0"/>
                      <a:pt x="10" y="0"/>
                      <a:pt x="12" y="0"/>
                    </a:cubicBezTo>
                    <a:cubicBezTo>
                      <a:pt x="15" y="1"/>
                      <a:pt x="18" y="2"/>
                      <a:pt x="20" y="4"/>
                    </a:cubicBezTo>
                    <a:cubicBezTo>
                      <a:pt x="24" y="7"/>
                      <a:pt x="28" y="9"/>
                      <a:pt x="31" y="12"/>
                    </a:cubicBezTo>
                    <a:cubicBezTo>
                      <a:pt x="42" y="22"/>
                      <a:pt x="54" y="31"/>
                      <a:pt x="65" y="41"/>
                    </a:cubicBezTo>
                    <a:cubicBezTo>
                      <a:pt x="70" y="45"/>
                      <a:pt x="74" y="51"/>
                      <a:pt x="78" y="56"/>
                    </a:cubicBezTo>
                    <a:cubicBezTo>
                      <a:pt x="87" y="69"/>
                      <a:pt x="85" y="78"/>
                      <a:pt x="73" y="87"/>
                    </a:cubicBezTo>
                    <a:cubicBezTo>
                      <a:pt x="64" y="95"/>
                      <a:pt x="50" y="100"/>
                      <a:pt x="38"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9" name="Freeform 36">
                <a:extLst>
                  <a:ext uri="{FF2B5EF4-FFF2-40B4-BE49-F238E27FC236}">
                    <a16:creationId xmlns:a16="http://schemas.microsoft.com/office/drawing/2014/main" id="{F6CDB00C-7145-4426-A859-8B3F49920A82}"/>
                  </a:ext>
                </a:extLst>
              </p:cNvPr>
              <p:cNvSpPr>
                <a:spLocks/>
              </p:cNvSpPr>
              <p:nvPr/>
            </p:nvSpPr>
            <p:spPr bwMode="auto">
              <a:xfrm>
                <a:off x="9207298" y="2724992"/>
                <a:ext cx="128152" cy="246693"/>
              </a:xfrm>
              <a:custGeom>
                <a:avLst/>
                <a:gdLst>
                  <a:gd name="T0" fmla="*/ 6 w 44"/>
                  <a:gd name="T1" fmla="*/ 57 h 87"/>
                  <a:gd name="T2" fmla="*/ 2 w 44"/>
                  <a:gd name="T3" fmla="*/ 8 h 87"/>
                  <a:gd name="T4" fmla="*/ 3 w 44"/>
                  <a:gd name="T5" fmla="*/ 2 h 87"/>
                  <a:gd name="T6" fmla="*/ 10 w 44"/>
                  <a:gd name="T7" fmla="*/ 2 h 87"/>
                  <a:gd name="T8" fmla="*/ 15 w 44"/>
                  <a:gd name="T9" fmla="*/ 6 h 87"/>
                  <a:gd name="T10" fmla="*/ 29 w 44"/>
                  <a:gd name="T11" fmla="*/ 22 h 87"/>
                  <a:gd name="T12" fmla="*/ 39 w 44"/>
                  <a:gd name="T13" fmla="*/ 36 h 87"/>
                  <a:gd name="T14" fmla="*/ 43 w 44"/>
                  <a:gd name="T15" fmla="*/ 52 h 87"/>
                  <a:gd name="T16" fmla="*/ 38 w 44"/>
                  <a:gd name="T17" fmla="*/ 74 h 87"/>
                  <a:gd name="T18" fmla="*/ 16 w 44"/>
                  <a:gd name="T19" fmla="*/ 87 h 87"/>
                  <a:gd name="T20" fmla="*/ 8 w 44"/>
                  <a:gd name="T21" fmla="*/ 81 h 87"/>
                  <a:gd name="T22" fmla="*/ 6 w 44"/>
                  <a:gd name="T23" fmla="*/ 65 h 87"/>
                  <a:gd name="T24" fmla="*/ 6 w 44"/>
                  <a:gd name="T2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7">
                    <a:moveTo>
                      <a:pt x="6" y="57"/>
                    </a:moveTo>
                    <a:cubicBezTo>
                      <a:pt x="7" y="39"/>
                      <a:pt x="5" y="23"/>
                      <a:pt x="2" y="8"/>
                    </a:cubicBezTo>
                    <a:cubicBezTo>
                      <a:pt x="1" y="6"/>
                      <a:pt x="0" y="3"/>
                      <a:pt x="3" y="2"/>
                    </a:cubicBezTo>
                    <a:cubicBezTo>
                      <a:pt x="5" y="0"/>
                      <a:pt x="7" y="0"/>
                      <a:pt x="10" y="2"/>
                    </a:cubicBezTo>
                    <a:cubicBezTo>
                      <a:pt x="12" y="3"/>
                      <a:pt x="14" y="4"/>
                      <a:pt x="15" y="6"/>
                    </a:cubicBezTo>
                    <a:cubicBezTo>
                      <a:pt x="20" y="11"/>
                      <a:pt x="25" y="17"/>
                      <a:pt x="29" y="22"/>
                    </a:cubicBezTo>
                    <a:cubicBezTo>
                      <a:pt x="33" y="27"/>
                      <a:pt x="36" y="32"/>
                      <a:pt x="39" y="36"/>
                    </a:cubicBezTo>
                    <a:cubicBezTo>
                      <a:pt x="42" y="41"/>
                      <a:pt x="44" y="46"/>
                      <a:pt x="43" y="52"/>
                    </a:cubicBezTo>
                    <a:cubicBezTo>
                      <a:pt x="42" y="59"/>
                      <a:pt x="41" y="67"/>
                      <a:pt x="38" y="74"/>
                    </a:cubicBezTo>
                    <a:cubicBezTo>
                      <a:pt x="33" y="83"/>
                      <a:pt x="27" y="87"/>
                      <a:pt x="16" y="87"/>
                    </a:cubicBezTo>
                    <a:cubicBezTo>
                      <a:pt x="12" y="87"/>
                      <a:pt x="10" y="85"/>
                      <a:pt x="8" y="81"/>
                    </a:cubicBezTo>
                    <a:cubicBezTo>
                      <a:pt x="6" y="76"/>
                      <a:pt x="6" y="71"/>
                      <a:pt x="6" y="65"/>
                    </a:cubicBezTo>
                    <a:cubicBezTo>
                      <a:pt x="6" y="62"/>
                      <a:pt x="6" y="59"/>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4" name="组合 123">
              <a:extLst>
                <a:ext uri="{FF2B5EF4-FFF2-40B4-BE49-F238E27FC236}">
                  <a16:creationId xmlns:a16="http://schemas.microsoft.com/office/drawing/2014/main" id="{E14EA76D-2E8A-4D79-AD0E-2D65074F86B6}"/>
                </a:ext>
              </a:extLst>
            </p:cNvPr>
            <p:cNvGrpSpPr/>
            <p:nvPr userDrawn="1"/>
          </p:nvGrpSpPr>
          <p:grpSpPr>
            <a:xfrm>
              <a:off x="9556201" y="498129"/>
              <a:ext cx="588050" cy="586680"/>
              <a:chOff x="2105799" y="20055838"/>
              <a:chExt cx="6748090" cy="6732363"/>
            </a:xfrm>
            <a:solidFill>
              <a:schemeClr val="accent1">
                <a:alpha val="80000"/>
              </a:schemeClr>
            </a:solidFill>
          </p:grpSpPr>
          <p:sp>
            <p:nvSpPr>
              <p:cNvPr id="125" name="Freeform 8">
                <a:extLst>
                  <a:ext uri="{FF2B5EF4-FFF2-40B4-BE49-F238E27FC236}">
                    <a16:creationId xmlns:a16="http://schemas.microsoft.com/office/drawing/2014/main" id="{FC735164-8305-4898-8587-92D4181A886B}"/>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6" name="Freeform 42">
                <a:extLst>
                  <a:ext uri="{FF2B5EF4-FFF2-40B4-BE49-F238E27FC236}">
                    <a16:creationId xmlns:a16="http://schemas.microsoft.com/office/drawing/2014/main" id="{23AA2149-2C7A-434E-8E58-7FF8833789C6}"/>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7" name="Freeform 43">
                <a:extLst>
                  <a:ext uri="{FF2B5EF4-FFF2-40B4-BE49-F238E27FC236}">
                    <a16:creationId xmlns:a16="http://schemas.microsoft.com/office/drawing/2014/main" id="{DADC64E0-1756-4B00-B739-1AE2D64609EB}"/>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8" name="Freeform 44">
                <a:extLst>
                  <a:ext uri="{FF2B5EF4-FFF2-40B4-BE49-F238E27FC236}">
                    <a16:creationId xmlns:a16="http://schemas.microsoft.com/office/drawing/2014/main" id="{02AD4B8E-9C4D-4F37-AAC6-126B7F819AAC}"/>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9" name="Freeform 45">
                <a:extLst>
                  <a:ext uri="{FF2B5EF4-FFF2-40B4-BE49-F238E27FC236}">
                    <a16:creationId xmlns:a16="http://schemas.microsoft.com/office/drawing/2014/main" id="{F2C56637-AD32-41CD-B904-7FDE5C590999}"/>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0" name="Freeform 46">
                <a:extLst>
                  <a:ext uri="{FF2B5EF4-FFF2-40B4-BE49-F238E27FC236}">
                    <a16:creationId xmlns:a16="http://schemas.microsoft.com/office/drawing/2014/main" id="{F032975D-CF69-4B09-BA05-72D320787553}"/>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1" name="Freeform 47">
                <a:extLst>
                  <a:ext uri="{FF2B5EF4-FFF2-40B4-BE49-F238E27FC236}">
                    <a16:creationId xmlns:a16="http://schemas.microsoft.com/office/drawing/2014/main" id="{6B6AC068-0EBD-48BD-AE1C-D7481884A830}"/>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2" name="Freeform 48">
                <a:extLst>
                  <a:ext uri="{FF2B5EF4-FFF2-40B4-BE49-F238E27FC236}">
                    <a16:creationId xmlns:a16="http://schemas.microsoft.com/office/drawing/2014/main" id="{ACE3F796-5431-4E6C-AC15-7A788620661A}"/>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3" name="Freeform 49">
                <a:extLst>
                  <a:ext uri="{FF2B5EF4-FFF2-40B4-BE49-F238E27FC236}">
                    <a16:creationId xmlns:a16="http://schemas.microsoft.com/office/drawing/2014/main" id="{74BEA9AB-D681-42C2-B138-90AE983F451A}"/>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4" name="Freeform 50">
                <a:extLst>
                  <a:ext uri="{FF2B5EF4-FFF2-40B4-BE49-F238E27FC236}">
                    <a16:creationId xmlns:a16="http://schemas.microsoft.com/office/drawing/2014/main" id="{B4841AFA-06F6-4DE5-A44B-C6843FC702AD}"/>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5" name="Freeform 51">
                <a:extLst>
                  <a:ext uri="{FF2B5EF4-FFF2-40B4-BE49-F238E27FC236}">
                    <a16:creationId xmlns:a16="http://schemas.microsoft.com/office/drawing/2014/main" id="{5C773B7E-DC0A-4C6F-81E7-947211B53E3A}"/>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6" name="Freeform 52">
                <a:extLst>
                  <a:ext uri="{FF2B5EF4-FFF2-40B4-BE49-F238E27FC236}">
                    <a16:creationId xmlns:a16="http://schemas.microsoft.com/office/drawing/2014/main" id="{B85BE9AC-6F60-4FB5-8137-FF34C3DC57D8}"/>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7" name="Freeform 53">
                <a:extLst>
                  <a:ext uri="{FF2B5EF4-FFF2-40B4-BE49-F238E27FC236}">
                    <a16:creationId xmlns:a16="http://schemas.microsoft.com/office/drawing/2014/main" id="{8F1A2BEF-DE60-43BE-9443-E64E95C8AB6F}"/>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8" name="Freeform 54">
                <a:extLst>
                  <a:ext uri="{FF2B5EF4-FFF2-40B4-BE49-F238E27FC236}">
                    <a16:creationId xmlns:a16="http://schemas.microsoft.com/office/drawing/2014/main" id="{854BFC4C-273E-4CD3-AA7A-F6841F6A1E71}"/>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9" name="Freeform 55">
                <a:extLst>
                  <a:ext uri="{FF2B5EF4-FFF2-40B4-BE49-F238E27FC236}">
                    <a16:creationId xmlns:a16="http://schemas.microsoft.com/office/drawing/2014/main" id="{539B124B-7DF4-4150-9E44-C8FF73B41E51}"/>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0" name="Freeform 56">
                <a:extLst>
                  <a:ext uri="{FF2B5EF4-FFF2-40B4-BE49-F238E27FC236}">
                    <a16:creationId xmlns:a16="http://schemas.microsoft.com/office/drawing/2014/main" id="{67B36885-76BA-4B87-9989-58BAB32207E3}"/>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1" name="Freeform 57">
                <a:extLst>
                  <a:ext uri="{FF2B5EF4-FFF2-40B4-BE49-F238E27FC236}">
                    <a16:creationId xmlns:a16="http://schemas.microsoft.com/office/drawing/2014/main" id="{4018EAC7-7004-4BD9-9402-D3B0CA3BFADB}"/>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2" name="Freeform 58">
                <a:extLst>
                  <a:ext uri="{FF2B5EF4-FFF2-40B4-BE49-F238E27FC236}">
                    <a16:creationId xmlns:a16="http://schemas.microsoft.com/office/drawing/2014/main" id="{35BAD759-B240-4EB7-9681-EBBBFAC24096}"/>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3" name="Freeform 59">
                <a:extLst>
                  <a:ext uri="{FF2B5EF4-FFF2-40B4-BE49-F238E27FC236}">
                    <a16:creationId xmlns:a16="http://schemas.microsoft.com/office/drawing/2014/main" id="{8E8CE081-A623-4054-907F-BB84B3247BC2}"/>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4" name="Freeform 60">
                <a:extLst>
                  <a:ext uri="{FF2B5EF4-FFF2-40B4-BE49-F238E27FC236}">
                    <a16:creationId xmlns:a16="http://schemas.microsoft.com/office/drawing/2014/main" id="{404E5F0E-9B1C-4DFA-8827-BB06ABFB6B59}"/>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5" name="Freeform 61">
                <a:extLst>
                  <a:ext uri="{FF2B5EF4-FFF2-40B4-BE49-F238E27FC236}">
                    <a16:creationId xmlns:a16="http://schemas.microsoft.com/office/drawing/2014/main" id="{203E702D-7AE6-4B01-B868-0C7BE3CB52D1}"/>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6" name="Freeform 62">
                <a:extLst>
                  <a:ext uri="{FF2B5EF4-FFF2-40B4-BE49-F238E27FC236}">
                    <a16:creationId xmlns:a16="http://schemas.microsoft.com/office/drawing/2014/main" id="{00A3E78C-A2CF-4F84-BD83-F8BEF41AD07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7" name="Freeform 71">
                <a:extLst>
                  <a:ext uri="{FF2B5EF4-FFF2-40B4-BE49-F238E27FC236}">
                    <a16:creationId xmlns:a16="http://schemas.microsoft.com/office/drawing/2014/main" id="{0265EC9A-215C-4451-94F2-BA2294AE20B1}"/>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grpSp>
      </p:grpSp>
      <p:grpSp>
        <p:nvGrpSpPr>
          <p:cNvPr id="177" name="组合 176">
            <a:extLst>
              <a:ext uri="{FF2B5EF4-FFF2-40B4-BE49-F238E27FC236}">
                <a16:creationId xmlns:a16="http://schemas.microsoft.com/office/drawing/2014/main" id="{6C8FB0F2-E609-4DAC-AB11-F95107BFE505}"/>
              </a:ext>
            </a:extLst>
          </p:cNvPr>
          <p:cNvGrpSpPr/>
          <p:nvPr userDrawn="1"/>
        </p:nvGrpSpPr>
        <p:grpSpPr>
          <a:xfrm>
            <a:off x="528706" y="867990"/>
            <a:ext cx="2433027" cy="0"/>
            <a:chOff x="7460343" y="1311756"/>
            <a:chExt cx="2433027" cy="0"/>
          </a:xfrm>
        </p:grpSpPr>
        <p:cxnSp>
          <p:nvCxnSpPr>
            <p:cNvPr id="178" name="直接连接符 177">
              <a:extLst>
                <a:ext uri="{FF2B5EF4-FFF2-40B4-BE49-F238E27FC236}">
                  <a16:creationId xmlns:a16="http://schemas.microsoft.com/office/drawing/2014/main" id="{0B974DCA-43CD-4CCE-AA3A-6B26A93AA425}"/>
                </a:ext>
              </a:extLst>
            </p:cNvPr>
            <p:cNvCxnSpPr>
              <a:cxnSpLocks/>
            </p:cNvCxnSpPr>
            <p:nvPr/>
          </p:nvCxnSpPr>
          <p:spPr>
            <a:xfrm>
              <a:off x="7460343" y="1311756"/>
              <a:ext cx="24330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41D435DD-C47F-4708-B422-342FDD1F8EB1}"/>
                </a:ext>
              </a:extLst>
            </p:cNvPr>
            <p:cNvCxnSpPr>
              <a:cxnSpLocks/>
            </p:cNvCxnSpPr>
            <p:nvPr/>
          </p:nvCxnSpPr>
          <p:spPr>
            <a:xfrm>
              <a:off x="7460343" y="1311756"/>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1" name="灯片编号占位符 8">
            <a:extLst>
              <a:ext uri="{FF2B5EF4-FFF2-40B4-BE49-F238E27FC236}">
                <a16:creationId xmlns:a16="http://schemas.microsoft.com/office/drawing/2014/main" id="{553F13DD-45BC-4F3B-9DF1-AE612D3E2637}"/>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a:t>&lt; </a:t>
            </a:r>
            <a:fld id="{A548B57D-AE10-4CF7-A9DF-59FEFA91B28E}" type="slidenum">
              <a:rPr lang="zh-CN" altLang="en-US" smtClean="0"/>
              <a:pPr/>
              <a:t>‹#›</a:t>
            </a:fld>
            <a:r>
              <a:rPr lang="zh-CN" altLang="en-US"/>
              <a:t> </a:t>
            </a:r>
            <a:r>
              <a:rPr lang="en-US" altLang="zh-CN"/>
              <a:t>&gt;</a:t>
            </a:r>
            <a:endParaRPr lang="zh-CN" altLang="en-US" dirty="0"/>
          </a:p>
        </p:txBody>
      </p:sp>
      <p:sp>
        <p:nvSpPr>
          <p:cNvPr id="63" name="标题 1">
            <a:extLst>
              <a:ext uri="{FF2B5EF4-FFF2-40B4-BE49-F238E27FC236}">
                <a16:creationId xmlns:a16="http://schemas.microsoft.com/office/drawing/2014/main" id="{8F22FD4E-E65A-45E3-8A02-74A1A8B316C9}"/>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sp>
        <p:nvSpPr>
          <p:cNvPr id="3" name="文本占位符 2">
            <a:extLst>
              <a:ext uri="{FF2B5EF4-FFF2-40B4-BE49-F238E27FC236}">
                <a16:creationId xmlns:a16="http://schemas.microsoft.com/office/drawing/2014/main" id="{30E2DE02-8659-4706-8CD5-61C4D3C2AC15}"/>
              </a:ext>
            </a:extLst>
          </p:cNvPr>
          <p:cNvSpPr>
            <a:spLocks noGrp="1"/>
          </p:cNvSpPr>
          <p:nvPr>
            <p:ph type="body" sz="quarter" idx="10" hasCustomPrompt="1"/>
          </p:nvPr>
        </p:nvSpPr>
        <p:spPr>
          <a:xfrm>
            <a:off x="442913" y="944610"/>
            <a:ext cx="9056687" cy="381629"/>
          </a:xfrm>
        </p:spPr>
        <p:txBody>
          <a:bodyPr vert="horz" lIns="91440" tIns="45720" rIns="91440" bIns="45720" rtlCol="0" anchor="ctr">
            <a:normAutofit/>
          </a:bodyPr>
          <a:lstStyle>
            <a:lvl1pPr>
              <a:defRPr lang="zh-CN" altLang="en-US" sz="2000" b="1" dirty="0" smtClean="0">
                <a:solidFill>
                  <a:schemeClr val="tx1">
                    <a:lumMod val="75000"/>
                    <a:lumOff val="25000"/>
                  </a:schemeClr>
                </a:solidFill>
                <a:cs typeface="+mn-ea"/>
              </a:defRPr>
            </a:lvl1pPr>
          </a:lstStyle>
          <a:p>
            <a:pPr marL="342900" marR="0" lvl="0" indent="-342900" fontAlgn="auto">
              <a:spcBef>
                <a:spcPct val="0"/>
              </a:spcBef>
              <a:spcAft>
                <a:spcPts val="0"/>
              </a:spcAft>
              <a:buClrTx/>
              <a:buSzTx/>
              <a:tabLst/>
            </a:pPr>
            <a:r>
              <a:rPr lang="zh-CN" altLang="en-US" dirty="0"/>
              <a:t>单击此处输入本页的结论单击此处输入本页的结论单击此处输入本页的结论</a:t>
            </a:r>
          </a:p>
        </p:txBody>
      </p:sp>
      <p:sp>
        <p:nvSpPr>
          <p:cNvPr id="64" name="文本框 63">
            <a:extLst>
              <a:ext uri="{FF2B5EF4-FFF2-40B4-BE49-F238E27FC236}">
                <a16:creationId xmlns:a16="http://schemas.microsoft.com/office/drawing/2014/main" id="{5714EDAB-B933-4491-9DBA-4C7C4FD8E939}"/>
              </a:ext>
            </a:extLst>
          </p:cNvPr>
          <p:cNvSpPr txBox="1"/>
          <p:nvPr userDrawn="1"/>
        </p:nvSpPr>
        <p:spPr>
          <a:xfrm>
            <a:off x="442913" y="6394353"/>
            <a:ext cx="1545907" cy="276999"/>
          </a:xfrm>
          <a:prstGeom prst="rect">
            <a:avLst/>
          </a:prstGeom>
          <a:noFill/>
        </p:spPr>
        <p:txBody>
          <a:bodyPr wrap="square" rtlCol="0">
            <a:spAutoFit/>
          </a:bodyPr>
          <a:lstStyle/>
          <a:p>
            <a:r>
              <a:rPr lang="zh-CN" altLang="en-US" sz="1200" dirty="0">
                <a:solidFill>
                  <a:schemeClr val="tx1">
                    <a:lumMod val="50000"/>
                    <a:lumOff val="50000"/>
                  </a:schemeClr>
                </a:solidFill>
                <a:cs typeface="+mn-ea"/>
                <a:sym typeface="+mn-lt"/>
              </a:rPr>
              <a:t>思想自由 兼容并包</a:t>
            </a:r>
          </a:p>
        </p:txBody>
      </p:sp>
      <p:sp>
        <p:nvSpPr>
          <p:cNvPr id="2" name="图片占位符 1">
            <a:extLst>
              <a:ext uri="{FF2B5EF4-FFF2-40B4-BE49-F238E27FC236}">
                <a16:creationId xmlns:a16="http://schemas.microsoft.com/office/drawing/2014/main" id="{24439797-4BE0-4F81-A8CC-64A6D9187FF8}"/>
              </a:ext>
            </a:extLst>
          </p:cNvPr>
          <p:cNvSpPr>
            <a:spLocks noGrp="1"/>
          </p:cNvSpPr>
          <p:nvPr>
            <p:ph type="pic" sz="quarter" idx="11" hasCustomPrompt="1"/>
          </p:nvPr>
        </p:nvSpPr>
        <p:spPr>
          <a:xfrm>
            <a:off x="6291124" y="1821181"/>
            <a:ext cx="3733535" cy="3733535"/>
          </a:xfrm>
          <a:prstGeom prst="rect">
            <a:avLst/>
          </a:prstGeom>
        </p:spPr>
        <p:txBody>
          <a:bodyPr vert="horz" lIns="91440" tIns="45720" rIns="91440" bIns="45720" rtlCol="0" anchor="ctr">
            <a:normAutofit/>
          </a:bodyPr>
          <a:lstStyle>
            <a:lvl1pPr>
              <a:defRPr lang="zh-CN" altLang="en-US"/>
            </a:lvl1pPr>
          </a:lstStyle>
          <a:p>
            <a:pPr lvl="0" algn="ctr"/>
            <a:r>
              <a:rPr lang="zh-CN" altLang="en-US" dirty="0"/>
              <a:t>单击此处修改图片</a:t>
            </a:r>
          </a:p>
        </p:txBody>
      </p:sp>
    </p:spTree>
    <p:extLst>
      <p:ext uri="{BB962C8B-B14F-4D97-AF65-F5344CB8AC3E}">
        <p14:creationId xmlns:p14="http://schemas.microsoft.com/office/powerpoint/2010/main" val="4212954581"/>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图片占位7">
    <p:spTree>
      <p:nvGrpSpPr>
        <p:cNvPr id="1" name=""/>
        <p:cNvGrpSpPr/>
        <p:nvPr/>
      </p:nvGrpSpPr>
      <p:grpSpPr>
        <a:xfrm>
          <a:off x="0" y="0"/>
          <a:ext cx="0" cy="0"/>
          <a:chOff x="0" y="0"/>
          <a:chExt cx="0" cy="0"/>
        </a:xfrm>
      </p:grpSpPr>
      <p:grpSp>
        <p:nvGrpSpPr>
          <p:cNvPr id="121" name="组合 120">
            <a:extLst>
              <a:ext uri="{FF2B5EF4-FFF2-40B4-BE49-F238E27FC236}">
                <a16:creationId xmlns:a16="http://schemas.microsoft.com/office/drawing/2014/main" id="{752A13C3-8076-4A3B-9E60-2D71D978B1DC}"/>
              </a:ext>
            </a:extLst>
          </p:cNvPr>
          <p:cNvGrpSpPr/>
          <p:nvPr userDrawn="1"/>
        </p:nvGrpSpPr>
        <p:grpSpPr>
          <a:xfrm>
            <a:off x="10177780" y="329882"/>
            <a:ext cx="1512002" cy="444892"/>
            <a:chOff x="9556201" y="498129"/>
            <a:chExt cx="1993881" cy="586680"/>
          </a:xfrm>
        </p:grpSpPr>
        <p:grpSp>
          <p:nvGrpSpPr>
            <p:cNvPr id="122" name="组合 121">
              <a:extLst>
                <a:ext uri="{FF2B5EF4-FFF2-40B4-BE49-F238E27FC236}">
                  <a16:creationId xmlns:a16="http://schemas.microsoft.com/office/drawing/2014/main" id="{E27C398B-69FE-4C31-9C38-8ADE52CE9B05}"/>
                </a:ext>
              </a:extLst>
            </p:cNvPr>
            <p:cNvGrpSpPr/>
            <p:nvPr userDrawn="1"/>
          </p:nvGrpSpPr>
          <p:grpSpPr>
            <a:xfrm>
              <a:off x="10239376" y="968937"/>
              <a:ext cx="1307697" cy="96254"/>
              <a:chOff x="4616246" y="3878362"/>
              <a:chExt cx="5571416" cy="410087"/>
            </a:xfrm>
            <a:solidFill>
              <a:schemeClr val="tx1">
                <a:alpha val="80000"/>
              </a:schemeClr>
            </a:solidFill>
          </p:grpSpPr>
          <p:sp>
            <p:nvSpPr>
              <p:cNvPr id="160" name="Freeform 17">
                <a:extLst>
                  <a:ext uri="{FF2B5EF4-FFF2-40B4-BE49-F238E27FC236}">
                    <a16:creationId xmlns:a16="http://schemas.microsoft.com/office/drawing/2014/main" id="{E5B0E9AD-0A05-4036-8DA1-C7E6733E9DF1}"/>
                  </a:ext>
                </a:extLst>
              </p:cNvPr>
              <p:cNvSpPr>
                <a:spLocks noEditPoints="1"/>
              </p:cNvSpPr>
              <p:nvPr/>
            </p:nvSpPr>
            <p:spPr bwMode="auto">
              <a:xfrm>
                <a:off x="8617798" y="3887973"/>
                <a:ext cx="362030" cy="387660"/>
              </a:xfrm>
              <a:custGeom>
                <a:avLst/>
                <a:gdLst>
                  <a:gd name="T0" fmla="*/ 34 w 127"/>
                  <a:gd name="T1" fmla="*/ 71 h 136"/>
                  <a:gd name="T2" fmla="*/ 34 w 127"/>
                  <a:gd name="T3" fmla="*/ 81 h 136"/>
                  <a:gd name="T4" fmla="*/ 34 w 127"/>
                  <a:gd name="T5" fmla="*/ 114 h 136"/>
                  <a:gd name="T6" fmla="*/ 35 w 127"/>
                  <a:gd name="T7" fmla="*/ 122 h 136"/>
                  <a:gd name="T8" fmla="*/ 40 w 127"/>
                  <a:gd name="T9" fmla="*/ 127 h 136"/>
                  <a:gd name="T10" fmla="*/ 49 w 127"/>
                  <a:gd name="T11" fmla="*/ 128 h 136"/>
                  <a:gd name="T12" fmla="*/ 49 w 127"/>
                  <a:gd name="T13" fmla="*/ 135 h 136"/>
                  <a:gd name="T14" fmla="*/ 1 w 127"/>
                  <a:gd name="T15" fmla="*/ 135 h 136"/>
                  <a:gd name="T16" fmla="*/ 0 w 127"/>
                  <a:gd name="T17" fmla="*/ 132 h 136"/>
                  <a:gd name="T18" fmla="*/ 0 w 127"/>
                  <a:gd name="T19" fmla="*/ 128 h 136"/>
                  <a:gd name="T20" fmla="*/ 9 w 127"/>
                  <a:gd name="T21" fmla="*/ 127 h 136"/>
                  <a:gd name="T22" fmla="*/ 16 w 127"/>
                  <a:gd name="T23" fmla="*/ 120 h 136"/>
                  <a:gd name="T24" fmla="*/ 17 w 127"/>
                  <a:gd name="T25" fmla="*/ 111 h 136"/>
                  <a:gd name="T26" fmla="*/ 17 w 127"/>
                  <a:gd name="T27" fmla="*/ 22 h 136"/>
                  <a:gd name="T28" fmla="*/ 16 w 127"/>
                  <a:gd name="T29" fmla="*/ 15 h 136"/>
                  <a:gd name="T30" fmla="*/ 9 w 127"/>
                  <a:gd name="T31" fmla="*/ 9 h 136"/>
                  <a:gd name="T32" fmla="*/ 0 w 127"/>
                  <a:gd name="T33" fmla="*/ 8 h 136"/>
                  <a:gd name="T34" fmla="*/ 0 w 127"/>
                  <a:gd name="T35" fmla="*/ 1 h 136"/>
                  <a:gd name="T36" fmla="*/ 4 w 127"/>
                  <a:gd name="T37" fmla="*/ 0 h 136"/>
                  <a:gd name="T38" fmla="*/ 71 w 127"/>
                  <a:gd name="T39" fmla="*/ 0 h 136"/>
                  <a:gd name="T40" fmla="*/ 94 w 127"/>
                  <a:gd name="T41" fmla="*/ 4 h 136"/>
                  <a:gd name="T42" fmla="*/ 116 w 127"/>
                  <a:gd name="T43" fmla="*/ 32 h 136"/>
                  <a:gd name="T44" fmla="*/ 97 w 127"/>
                  <a:gd name="T45" fmla="*/ 66 h 136"/>
                  <a:gd name="T46" fmla="*/ 80 w 127"/>
                  <a:gd name="T47" fmla="*/ 70 h 136"/>
                  <a:gd name="T48" fmla="*/ 71 w 127"/>
                  <a:gd name="T49" fmla="*/ 71 h 136"/>
                  <a:gd name="T50" fmla="*/ 73 w 127"/>
                  <a:gd name="T51" fmla="*/ 75 h 136"/>
                  <a:gd name="T52" fmla="*/ 104 w 127"/>
                  <a:gd name="T53" fmla="*/ 114 h 136"/>
                  <a:gd name="T54" fmla="*/ 105 w 127"/>
                  <a:gd name="T55" fmla="*/ 116 h 136"/>
                  <a:gd name="T56" fmla="*/ 127 w 127"/>
                  <a:gd name="T57" fmla="*/ 128 h 136"/>
                  <a:gd name="T58" fmla="*/ 127 w 127"/>
                  <a:gd name="T59" fmla="*/ 135 h 136"/>
                  <a:gd name="T60" fmla="*/ 116 w 127"/>
                  <a:gd name="T61" fmla="*/ 135 h 136"/>
                  <a:gd name="T62" fmla="*/ 102 w 127"/>
                  <a:gd name="T63" fmla="*/ 136 h 136"/>
                  <a:gd name="T64" fmla="*/ 96 w 127"/>
                  <a:gd name="T65" fmla="*/ 132 h 136"/>
                  <a:gd name="T66" fmla="*/ 59 w 127"/>
                  <a:gd name="T67" fmla="*/ 82 h 136"/>
                  <a:gd name="T68" fmla="*/ 52 w 127"/>
                  <a:gd name="T69" fmla="*/ 73 h 136"/>
                  <a:gd name="T70" fmla="*/ 49 w 127"/>
                  <a:gd name="T71" fmla="*/ 71 h 136"/>
                  <a:gd name="T72" fmla="*/ 34 w 127"/>
                  <a:gd name="T73" fmla="*/ 71 h 136"/>
                  <a:gd name="T74" fmla="*/ 34 w 127"/>
                  <a:gd name="T75" fmla="*/ 61 h 136"/>
                  <a:gd name="T76" fmla="*/ 36 w 127"/>
                  <a:gd name="T77" fmla="*/ 62 h 136"/>
                  <a:gd name="T78" fmla="*/ 66 w 127"/>
                  <a:gd name="T79" fmla="*/ 62 h 136"/>
                  <a:gd name="T80" fmla="*/ 82 w 127"/>
                  <a:gd name="T81" fmla="*/ 59 h 136"/>
                  <a:gd name="T82" fmla="*/ 96 w 127"/>
                  <a:gd name="T83" fmla="*/ 44 h 136"/>
                  <a:gd name="T84" fmla="*/ 96 w 127"/>
                  <a:gd name="T85" fmla="*/ 29 h 136"/>
                  <a:gd name="T86" fmla="*/ 81 w 127"/>
                  <a:gd name="T87" fmla="*/ 12 h 136"/>
                  <a:gd name="T88" fmla="*/ 70 w 127"/>
                  <a:gd name="T89" fmla="*/ 11 h 136"/>
                  <a:gd name="T90" fmla="*/ 37 w 127"/>
                  <a:gd name="T91" fmla="*/ 11 h 136"/>
                  <a:gd name="T92" fmla="*/ 34 w 127"/>
                  <a:gd name="T93" fmla="*/ 11 h 136"/>
                  <a:gd name="T94" fmla="*/ 34 w 127"/>
                  <a:gd name="T95"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36">
                    <a:moveTo>
                      <a:pt x="34" y="71"/>
                    </a:moveTo>
                    <a:cubicBezTo>
                      <a:pt x="34" y="75"/>
                      <a:pt x="34" y="78"/>
                      <a:pt x="34" y="81"/>
                    </a:cubicBezTo>
                    <a:cubicBezTo>
                      <a:pt x="34" y="92"/>
                      <a:pt x="34" y="103"/>
                      <a:pt x="34" y="114"/>
                    </a:cubicBezTo>
                    <a:cubicBezTo>
                      <a:pt x="34" y="117"/>
                      <a:pt x="34" y="119"/>
                      <a:pt x="35" y="122"/>
                    </a:cubicBezTo>
                    <a:cubicBezTo>
                      <a:pt x="35" y="125"/>
                      <a:pt x="37" y="127"/>
                      <a:pt x="40" y="127"/>
                    </a:cubicBezTo>
                    <a:cubicBezTo>
                      <a:pt x="43" y="127"/>
                      <a:pt x="46" y="128"/>
                      <a:pt x="49" y="128"/>
                    </a:cubicBezTo>
                    <a:cubicBezTo>
                      <a:pt x="49" y="130"/>
                      <a:pt x="49" y="133"/>
                      <a:pt x="49" y="135"/>
                    </a:cubicBezTo>
                    <a:cubicBezTo>
                      <a:pt x="33" y="135"/>
                      <a:pt x="17" y="135"/>
                      <a:pt x="1" y="135"/>
                    </a:cubicBezTo>
                    <a:cubicBezTo>
                      <a:pt x="0" y="134"/>
                      <a:pt x="0" y="133"/>
                      <a:pt x="0" y="132"/>
                    </a:cubicBezTo>
                    <a:cubicBezTo>
                      <a:pt x="0" y="131"/>
                      <a:pt x="0" y="130"/>
                      <a:pt x="0" y="128"/>
                    </a:cubicBezTo>
                    <a:cubicBezTo>
                      <a:pt x="3" y="128"/>
                      <a:pt x="6" y="128"/>
                      <a:pt x="9" y="127"/>
                    </a:cubicBezTo>
                    <a:cubicBezTo>
                      <a:pt x="14" y="126"/>
                      <a:pt x="15" y="125"/>
                      <a:pt x="16" y="120"/>
                    </a:cubicBezTo>
                    <a:cubicBezTo>
                      <a:pt x="16" y="117"/>
                      <a:pt x="17" y="114"/>
                      <a:pt x="17" y="111"/>
                    </a:cubicBezTo>
                    <a:cubicBezTo>
                      <a:pt x="17" y="81"/>
                      <a:pt x="17" y="52"/>
                      <a:pt x="17" y="22"/>
                    </a:cubicBezTo>
                    <a:cubicBezTo>
                      <a:pt x="17" y="20"/>
                      <a:pt x="16" y="17"/>
                      <a:pt x="16" y="15"/>
                    </a:cubicBezTo>
                    <a:cubicBezTo>
                      <a:pt x="15" y="11"/>
                      <a:pt x="13" y="9"/>
                      <a:pt x="9" y="9"/>
                    </a:cubicBezTo>
                    <a:cubicBezTo>
                      <a:pt x="6" y="8"/>
                      <a:pt x="3" y="8"/>
                      <a:pt x="0" y="8"/>
                    </a:cubicBezTo>
                    <a:cubicBezTo>
                      <a:pt x="0" y="5"/>
                      <a:pt x="0" y="3"/>
                      <a:pt x="0" y="1"/>
                    </a:cubicBezTo>
                    <a:cubicBezTo>
                      <a:pt x="2" y="1"/>
                      <a:pt x="3" y="0"/>
                      <a:pt x="4" y="0"/>
                    </a:cubicBezTo>
                    <a:cubicBezTo>
                      <a:pt x="26" y="0"/>
                      <a:pt x="49" y="0"/>
                      <a:pt x="71" y="0"/>
                    </a:cubicBezTo>
                    <a:cubicBezTo>
                      <a:pt x="79" y="0"/>
                      <a:pt x="86" y="1"/>
                      <a:pt x="94" y="4"/>
                    </a:cubicBezTo>
                    <a:cubicBezTo>
                      <a:pt x="108" y="9"/>
                      <a:pt x="115" y="18"/>
                      <a:pt x="116" y="32"/>
                    </a:cubicBezTo>
                    <a:cubicBezTo>
                      <a:pt x="117" y="48"/>
                      <a:pt x="110" y="60"/>
                      <a:pt x="97" y="66"/>
                    </a:cubicBezTo>
                    <a:cubicBezTo>
                      <a:pt x="91" y="68"/>
                      <a:pt x="86" y="70"/>
                      <a:pt x="80" y="70"/>
                    </a:cubicBezTo>
                    <a:cubicBezTo>
                      <a:pt x="77" y="70"/>
                      <a:pt x="74" y="71"/>
                      <a:pt x="71" y="71"/>
                    </a:cubicBezTo>
                    <a:cubicBezTo>
                      <a:pt x="72" y="73"/>
                      <a:pt x="73" y="74"/>
                      <a:pt x="73" y="75"/>
                    </a:cubicBezTo>
                    <a:cubicBezTo>
                      <a:pt x="84" y="88"/>
                      <a:pt x="94" y="101"/>
                      <a:pt x="104" y="114"/>
                    </a:cubicBezTo>
                    <a:cubicBezTo>
                      <a:pt x="105" y="115"/>
                      <a:pt x="105" y="115"/>
                      <a:pt x="105" y="116"/>
                    </a:cubicBezTo>
                    <a:cubicBezTo>
                      <a:pt x="111" y="122"/>
                      <a:pt x="117" y="128"/>
                      <a:pt x="127" y="128"/>
                    </a:cubicBezTo>
                    <a:cubicBezTo>
                      <a:pt x="127" y="130"/>
                      <a:pt x="127" y="133"/>
                      <a:pt x="127" y="135"/>
                    </a:cubicBezTo>
                    <a:cubicBezTo>
                      <a:pt x="124" y="135"/>
                      <a:pt x="120" y="135"/>
                      <a:pt x="116" y="135"/>
                    </a:cubicBezTo>
                    <a:cubicBezTo>
                      <a:pt x="111" y="135"/>
                      <a:pt x="107" y="135"/>
                      <a:pt x="102" y="136"/>
                    </a:cubicBezTo>
                    <a:cubicBezTo>
                      <a:pt x="99" y="136"/>
                      <a:pt x="97" y="134"/>
                      <a:pt x="96" y="132"/>
                    </a:cubicBezTo>
                    <a:cubicBezTo>
                      <a:pt x="83" y="115"/>
                      <a:pt x="71" y="99"/>
                      <a:pt x="59" y="82"/>
                    </a:cubicBezTo>
                    <a:cubicBezTo>
                      <a:pt x="57" y="79"/>
                      <a:pt x="54" y="76"/>
                      <a:pt x="52" y="73"/>
                    </a:cubicBezTo>
                    <a:cubicBezTo>
                      <a:pt x="51" y="72"/>
                      <a:pt x="50" y="71"/>
                      <a:pt x="49" y="71"/>
                    </a:cubicBezTo>
                    <a:cubicBezTo>
                      <a:pt x="44" y="71"/>
                      <a:pt x="39" y="71"/>
                      <a:pt x="34" y="71"/>
                    </a:cubicBezTo>
                    <a:close/>
                    <a:moveTo>
                      <a:pt x="34" y="61"/>
                    </a:moveTo>
                    <a:cubicBezTo>
                      <a:pt x="35" y="62"/>
                      <a:pt x="36" y="62"/>
                      <a:pt x="36" y="62"/>
                    </a:cubicBezTo>
                    <a:cubicBezTo>
                      <a:pt x="46" y="62"/>
                      <a:pt x="56" y="62"/>
                      <a:pt x="66" y="62"/>
                    </a:cubicBezTo>
                    <a:cubicBezTo>
                      <a:pt x="72" y="61"/>
                      <a:pt x="77" y="60"/>
                      <a:pt x="82" y="59"/>
                    </a:cubicBezTo>
                    <a:cubicBezTo>
                      <a:pt x="90" y="56"/>
                      <a:pt x="94" y="51"/>
                      <a:pt x="96" y="44"/>
                    </a:cubicBezTo>
                    <a:cubicBezTo>
                      <a:pt x="96" y="39"/>
                      <a:pt x="97" y="34"/>
                      <a:pt x="96" y="29"/>
                    </a:cubicBezTo>
                    <a:cubicBezTo>
                      <a:pt x="95" y="20"/>
                      <a:pt x="90" y="15"/>
                      <a:pt x="81" y="12"/>
                    </a:cubicBezTo>
                    <a:cubicBezTo>
                      <a:pt x="77" y="11"/>
                      <a:pt x="74" y="11"/>
                      <a:pt x="70" y="11"/>
                    </a:cubicBezTo>
                    <a:cubicBezTo>
                      <a:pt x="59" y="10"/>
                      <a:pt x="48" y="11"/>
                      <a:pt x="37" y="11"/>
                    </a:cubicBezTo>
                    <a:cubicBezTo>
                      <a:pt x="36" y="11"/>
                      <a:pt x="35" y="11"/>
                      <a:pt x="34" y="11"/>
                    </a:cubicBezTo>
                    <a:cubicBezTo>
                      <a:pt x="34" y="28"/>
                      <a:pt x="34" y="44"/>
                      <a:pt x="34"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1" name="Freeform 18">
                <a:extLst>
                  <a:ext uri="{FF2B5EF4-FFF2-40B4-BE49-F238E27FC236}">
                    <a16:creationId xmlns:a16="http://schemas.microsoft.com/office/drawing/2014/main" id="{029271E6-BD5F-4E7D-809E-C4511BA4F756}"/>
                  </a:ext>
                </a:extLst>
              </p:cNvPr>
              <p:cNvSpPr>
                <a:spLocks/>
              </p:cNvSpPr>
              <p:nvPr/>
            </p:nvSpPr>
            <p:spPr bwMode="auto">
              <a:xfrm>
                <a:off x="5333898" y="3887973"/>
                <a:ext cx="362030" cy="384457"/>
              </a:xfrm>
              <a:custGeom>
                <a:avLst/>
                <a:gdLst>
                  <a:gd name="T0" fmla="*/ 50 w 127"/>
                  <a:gd name="T1" fmla="*/ 70 h 135"/>
                  <a:gd name="T2" fmla="*/ 34 w 127"/>
                  <a:gd name="T3" fmla="*/ 87 h 135"/>
                  <a:gd name="T4" fmla="*/ 33 w 127"/>
                  <a:gd name="T5" fmla="*/ 90 h 135"/>
                  <a:gd name="T6" fmla="*/ 33 w 127"/>
                  <a:gd name="T7" fmla="*/ 116 h 135"/>
                  <a:gd name="T8" fmla="*/ 34 w 127"/>
                  <a:gd name="T9" fmla="*/ 120 h 135"/>
                  <a:gd name="T10" fmla="*/ 41 w 127"/>
                  <a:gd name="T11" fmla="*/ 127 h 135"/>
                  <a:gd name="T12" fmla="*/ 49 w 127"/>
                  <a:gd name="T13" fmla="*/ 128 h 135"/>
                  <a:gd name="T14" fmla="*/ 49 w 127"/>
                  <a:gd name="T15" fmla="*/ 135 h 135"/>
                  <a:gd name="T16" fmla="*/ 0 w 127"/>
                  <a:gd name="T17" fmla="*/ 135 h 135"/>
                  <a:gd name="T18" fmla="*/ 0 w 127"/>
                  <a:gd name="T19" fmla="*/ 128 h 135"/>
                  <a:gd name="T20" fmla="*/ 7 w 127"/>
                  <a:gd name="T21" fmla="*/ 128 h 135"/>
                  <a:gd name="T22" fmla="*/ 16 w 127"/>
                  <a:gd name="T23" fmla="*/ 118 h 135"/>
                  <a:gd name="T24" fmla="*/ 16 w 127"/>
                  <a:gd name="T25" fmla="*/ 111 h 135"/>
                  <a:gd name="T26" fmla="*/ 16 w 127"/>
                  <a:gd name="T27" fmla="*/ 24 h 135"/>
                  <a:gd name="T28" fmla="*/ 16 w 127"/>
                  <a:gd name="T29" fmla="*/ 16 h 135"/>
                  <a:gd name="T30" fmla="*/ 8 w 127"/>
                  <a:gd name="T31" fmla="*/ 9 h 135"/>
                  <a:gd name="T32" fmla="*/ 0 w 127"/>
                  <a:gd name="T33" fmla="*/ 8 h 135"/>
                  <a:gd name="T34" fmla="*/ 0 w 127"/>
                  <a:gd name="T35" fmla="*/ 1 h 135"/>
                  <a:gd name="T36" fmla="*/ 49 w 127"/>
                  <a:gd name="T37" fmla="*/ 1 h 135"/>
                  <a:gd name="T38" fmla="*/ 50 w 127"/>
                  <a:gd name="T39" fmla="*/ 8 h 135"/>
                  <a:gd name="T40" fmla="*/ 41 w 127"/>
                  <a:gd name="T41" fmla="*/ 9 h 135"/>
                  <a:gd name="T42" fmla="*/ 34 w 127"/>
                  <a:gd name="T43" fmla="*/ 16 h 135"/>
                  <a:gd name="T44" fmla="*/ 33 w 127"/>
                  <a:gd name="T45" fmla="*/ 23 h 135"/>
                  <a:gd name="T46" fmla="*/ 33 w 127"/>
                  <a:gd name="T47" fmla="*/ 70 h 135"/>
                  <a:gd name="T48" fmla="*/ 33 w 127"/>
                  <a:gd name="T49" fmla="*/ 73 h 135"/>
                  <a:gd name="T50" fmla="*/ 36 w 127"/>
                  <a:gd name="T51" fmla="*/ 71 h 135"/>
                  <a:gd name="T52" fmla="*/ 83 w 127"/>
                  <a:gd name="T53" fmla="*/ 19 h 135"/>
                  <a:gd name="T54" fmla="*/ 86 w 127"/>
                  <a:gd name="T55" fmla="*/ 14 h 135"/>
                  <a:gd name="T56" fmla="*/ 84 w 127"/>
                  <a:gd name="T57" fmla="*/ 9 h 135"/>
                  <a:gd name="T58" fmla="*/ 76 w 127"/>
                  <a:gd name="T59" fmla="*/ 8 h 135"/>
                  <a:gd name="T60" fmla="*/ 76 w 127"/>
                  <a:gd name="T61" fmla="*/ 1 h 135"/>
                  <a:gd name="T62" fmla="*/ 122 w 127"/>
                  <a:gd name="T63" fmla="*/ 1 h 135"/>
                  <a:gd name="T64" fmla="*/ 122 w 127"/>
                  <a:gd name="T65" fmla="*/ 8 h 135"/>
                  <a:gd name="T66" fmla="*/ 118 w 127"/>
                  <a:gd name="T67" fmla="*/ 8 h 135"/>
                  <a:gd name="T68" fmla="*/ 99 w 127"/>
                  <a:gd name="T69" fmla="*/ 18 h 135"/>
                  <a:gd name="T70" fmla="*/ 77 w 127"/>
                  <a:gd name="T71" fmla="*/ 41 h 135"/>
                  <a:gd name="T72" fmla="*/ 62 w 127"/>
                  <a:gd name="T73" fmla="*/ 57 h 135"/>
                  <a:gd name="T74" fmla="*/ 64 w 127"/>
                  <a:gd name="T75" fmla="*/ 61 h 135"/>
                  <a:gd name="T76" fmla="*/ 102 w 127"/>
                  <a:gd name="T77" fmla="*/ 113 h 135"/>
                  <a:gd name="T78" fmla="*/ 108 w 127"/>
                  <a:gd name="T79" fmla="*/ 120 h 135"/>
                  <a:gd name="T80" fmla="*/ 123 w 127"/>
                  <a:gd name="T81" fmla="*/ 127 h 135"/>
                  <a:gd name="T82" fmla="*/ 127 w 127"/>
                  <a:gd name="T83" fmla="*/ 128 h 135"/>
                  <a:gd name="T84" fmla="*/ 127 w 127"/>
                  <a:gd name="T85" fmla="*/ 135 h 135"/>
                  <a:gd name="T86" fmla="*/ 73 w 127"/>
                  <a:gd name="T87" fmla="*/ 135 h 135"/>
                  <a:gd name="T88" fmla="*/ 73 w 127"/>
                  <a:gd name="T89" fmla="*/ 128 h 135"/>
                  <a:gd name="T90" fmla="*/ 80 w 127"/>
                  <a:gd name="T91" fmla="*/ 127 h 135"/>
                  <a:gd name="T92" fmla="*/ 84 w 127"/>
                  <a:gd name="T93" fmla="*/ 120 h 135"/>
                  <a:gd name="T94" fmla="*/ 82 w 127"/>
                  <a:gd name="T95" fmla="*/ 115 h 135"/>
                  <a:gd name="T96" fmla="*/ 51 w 127"/>
                  <a:gd name="T97" fmla="*/ 72 h 135"/>
                  <a:gd name="T98" fmla="*/ 50 w 127"/>
                  <a:gd name="T99"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5">
                    <a:moveTo>
                      <a:pt x="50" y="70"/>
                    </a:moveTo>
                    <a:cubicBezTo>
                      <a:pt x="44" y="76"/>
                      <a:pt x="39" y="81"/>
                      <a:pt x="34" y="87"/>
                    </a:cubicBezTo>
                    <a:cubicBezTo>
                      <a:pt x="33" y="88"/>
                      <a:pt x="33" y="89"/>
                      <a:pt x="33" y="90"/>
                    </a:cubicBezTo>
                    <a:cubicBezTo>
                      <a:pt x="33" y="99"/>
                      <a:pt x="33" y="107"/>
                      <a:pt x="33" y="116"/>
                    </a:cubicBezTo>
                    <a:cubicBezTo>
                      <a:pt x="33" y="117"/>
                      <a:pt x="33" y="118"/>
                      <a:pt x="34" y="120"/>
                    </a:cubicBezTo>
                    <a:cubicBezTo>
                      <a:pt x="35" y="125"/>
                      <a:pt x="36" y="126"/>
                      <a:pt x="41" y="127"/>
                    </a:cubicBezTo>
                    <a:cubicBezTo>
                      <a:pt x="44" y="127"/>
                      <a:pt x="46" y="128"/>
                      <a:pt x="49" y="128"/>
                    </a:cubicBezTo>
                    <a:cubicBezTo>
                      <a:pt x="49" y="130"/>
                      <a:pt x="49" y="133"/>
                      <a:pt x="49" y="135"/>
                    </a:cubicBezTo>
                    <a:cubicBezTo>
                      <a:pt x="33" y="135"/>
                      <a:pt x="17" y="135"/>
                      <a:pt x="0" y="135"/>
                    </a:cubicBezTo>
                    <a:cubicBezTo>
                      <a:pt x="0" y="133"/>
                      <a:pt x="0" y="131"/>
                      <a:pt x="0" y="128"/>
                    </a:cubicBezTo>
                    <a:cubicBezTo>
                      <a:pt x="2" y="128"/>
                      <a:pt x="5" y="128"/>
                      <a:pt x="7" y="128"/>
                    </a:cubicBezTo>
                    <a:cubicBezTo>
                      <a:pt x="14" y="127"/>
                      <a:pt x="16" y="125"/>
                      <a:pt x="16" y="118"/>
                    </a:cubicBezTo>
                    <a:cubicBezTo>
                      <a:pt x="16" y="115"/>
                      <a:pt x="16" y="113"/>
                      <a:pt x="16" y="111"/>
                    </a:cubicBezTo>
                    <a:cubicBezTo>
                      <a:pt x="16" y="82"/>
                      <a:pt x="16" y="53"/>
                      <a:pt x="16" y="24"/>
                    </a:cubicBezTo>
                    <a:cubicBezTo>
                      <a:pt x="16" y="21"/>
                      <a:pt x="16" y="18"/>
                      <a:pt x="16" y="16"/>
                    </a:cubicBezTo>
                    <a:cubicBezTo>
                      <a:pt x="15" y="11"/>
                      <a:pt x="13" y="9"/>
                      <a:pt x="8" y="9"/>
                    </a:cubicBezTo>
                    <a:cubicBezTo>
                      <a:pt x="5" y="8"/>
                      <a:pt x="3" y="8"/>
                      <a:pt x="0" y="8"/>
                    </a:cubicBezTo>
                    <a:cubicBezTo>
                      <a:pt x="0" y="5"/>
                      <a:pt x="0" y="3"/>
                      <a:pt x="0" y="1"/>
                    </a:cubicBezTo>
                    <a:cubicBezTo>
                      <a:pt x="4" y="0"/>
                      <a:pt x="40" y="0"/>
                      <a:pt x="49" y="1"/>
                    </a:cubicBezTo>
                    <a:cubicBezTo>
                      <a:pt x="49" y="3"/>
                      <a:pt x="50" y="5"/>
                      <a:pt x="50" y="8"/>
                    </a:cubicBezTo>
                    <a:cubicBezTo>
                      <a:pt x="47" y="8"/>
                      <a:pt x="44" y="8"/>
                      <a:pt x="41" y="9"/>
                    </a:cubicBezTo>
                    <a:cubicBezTo>
                      <a:pt x="37" y="9"/>
                      <a:pt x="34" y="11"/>
                      <a:pt x="34" y="16"/>
                    </a:cubicBezTo>
                    <a:cubicBezTo>
                      <a:pt x="33" y="18"/>
                      <a:pt x="33" y="20"/>
                      <a:pt x="33" y="23"/>
                    </a:cubicBezTo>
                    <a:cubicBezTo>
                      <a:pt x="33" y="39"/>
                      <a:pt x="33" y="54"/>
                      <a:pt x="33" y="70"/>
                    </a:cubicBezTo>
                    <a:cubicBezTo>
                      <a:pt x="33" y="71"/>
                      <a:pt x="33" y="72"/>
                      <a:pt x="33" y="73"/>
                    </a:cubicBezTo>
                    <a:cubicBezTo>
                      <a:pt x="35" y="72"/>
                      <a:pt x="36" y="72"/>
                      <a:pt x="36" y="71"/>
                    </a:cubicBezTo>
                    <a:cubicBezTo>
                      <a:pt x="52" y="54"/>
                      <a:pt x="67" y="37"/>
                      <a:pt x="83" y="19"/>
                    </a:cubicBezTo>
                    <a:cubicBezTo>
                      <a:pt x="84" y="18"/>
                      <a:pt x="85" y="16"/>
                      <a:pt x="86" y="14"/>
                    </a:cubicBezTo>
                    <a:cubicBezTo>
                      <a:pt x="88" y="12"/>
                      <a:pt x="87" y="10"/>
                      <a:pt x="84" y="9"/>
                    </a:cubicBezTo>
                    <a:cubicBezTo>
                      <a:pt x="81" y="8"/>
                      <a:pt x="79" y="8"/>
                      <a:pt x="76" y="8"/>
                    </a:cubicBezTo>
                    <a:cubicBezTo>
                      <a:pt x="76" y="5"/>
                      <a:pt x="76" y="3"/>
                      <a:pt x="76" y="1"/>
                    </a:cubicBezTo>
                    <a:cubicBezTo>
                      <a:pt x="79" y="0"/>
                      <a:pt x="114" y="0"/>
                      <a:pt x="122" y="1"/>
                    </a:cubicBezTo>
                    <a:cubicBezTo>
                      <a:pt x="122" y="3"/>
                      <a:pt x="122" y="5"/>
                      <a:pt x="122" y="8"/>
                    </a:cubicBezTo>
                    <a:cubicBezTo>
                      <a:pt x="121" y="8"/>
                      <a:pt x="120" y="8"/>
                      <a:pt x="118" y="8"/>
                    </a:cubicBezTo>
                    <a:cubicBezTo>
                      <a:pt x="111" y="9"/>
                      <a:pt x="104" y="12"/>
                      <a:pt x="99" y="18"/>
                    </a:cubicBezTo>
                    <a:cubicBezTo>
                      <a:pt x="92" y="25"/>
                      <a:pt x="85" y="33"/>
                      <a:pt x="77" y="41"/>
                    </a:cubicBezTo>
                    <a:cubicBezTo>
                      <a:pt x="72" y="46"/>
                      <a:pt x="67" y="52"/>
                      <a:pt x="62" y="57"/>
                    </a:cubicBezTo>
                    <a:cubicBezTo>
                      <a:pt x="63" y="58"/>
                      <a:pt x="64" y="59"/>
                      <a:pt x="64" y="61"/>
                    </a:cubicBezTo>
                    <a:cubicBezTo>
                      <a:pt x="77" y="78"/>
                      <a:pt x="90" y="95"/>
                      <a:pt x="102" y="113"/>
                    </a:cubicBezTo>
                    <a:cubicBezTo>
                      <a:pt x="104" y="115"/>
                      <a:pt x="106" y="118"/>
                      <a:pt x="108" y="120"/>
                    </a:cubicBezTo>
                    <a:cubicBezTo>
                      <a:pt x="112" y="124"/>
                      <a:pt x="117" y="127"/>
                      <a:pt x="123" y="127"/>
                    </a:cubicBezTo>
                    <a:cubicBezTo>
                      <a:pt x="124" y="128"/>
                      <a:pt x="125" y="128"/>
                      <a:pt x="127" y="128"/>
                    </a:cubicBezTo>
                    <a:cubicBezTo>
                      <a:pt x="127" y="130"/>
                      <a:pt x="127" y="133"/>
                      <a:pt x="127" y="135"/>
                    </a:cubicBezTo>
                    <a:cubicBezTo>
                      <a:pt x="109" y="135"/>
                      <a:pt x="91" y="135"/>
                      <a:pt x="73" y="135"/>
                    </a:cubicBezTo>
                    <a:cubicBezTo>
                      <a:pt x="73" y="133"/>
                      <a:pt x="73" y="131"/>
                      <a:pt x="73" y="128"/>
                    </a:cubicBezTo>
                    <a:cubicBezTo>
                      <a:pt x="75" y="128"/>
                      <a:pt x="78" y="128"/>
                      <a:pt x="80" y="127"/>
                    </a:cubicBezTo>
                    <a:cubicBezTo>
                      <a:pt x="85" y="127"/>
                      <a:pt x="86" y="125"/>
                      <a:pt x="84" y="120"/>
                    </a:cubicBezTo>
                    <a:cubicBezTo>
                      <a:pt x="84" y="118"/>
                      <a:pt x="83" y="117"/>
                      <a:pt x="82" y="115"/>
                    </a:cubicBezTo>
                    <a:cubicBezTo>
                      <a:pt x="72" y="101"/>
                      <a:pt x="61" y="86"/>
                      <a:pt x="51" y="72"/>
                    </a:cubicBezTo>
                    <a:cubicBezTo>
                      <a:pt x="51" y="71"/>
                      <a:pt x="50" y="71"/>
                      <a:pt x="50" y="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2" name="Freeform 19">
                <a:extLst>
                  <a:ext uri="{FF2B5EF4-FFF2-40B4-BE49-F238E27FC236}">
                    <a16:creationId xmlns:a16="http://schemas.microsoft.com/office/drawing/2014/main" id="{F0E374B4-1D8A-4254-9BF8-9478B61B7867}"/>
                  </a:ext>
                </a:extLst>
              </p:cNvPr>
              <p:cNvSpPr>
                <a:spLocks/>
              </p:cNvSpPr>
              <p:nvPr/>
            </p:nvSpPr>
            <p:spPr bwMode="auto">
              <a:xfrm>
                <a:off x="7278607" y="3887973"/>
                <a:ext cx="358826" cy="384457"/>
              </a:xfrm>
              <a:custGeom>
                <a:avLst/>
                <a:gdLst>
                  <a:gd name="T0" fmla="*/ 28 w 126"/>
                  <a:gd name="T1" fmla="*/ 16 h 135"/>
                  <a:gd name="T2" fmla="*/ 28 w 126"/>
                  <a:gd name="T3" fmla="*/ 20 h 135"/>
                  <a:gd name="T4" fmla="*/ 28 w 126"/>
                  <a:gd name="T5" fmla="*/ 109 h 135"/>
                  <a:gd name="T6" fmla="*/ 28 w 126"/>
                  <a:gd name="T7" fmla="*/ 119 h 135"/>
                  <a:gd name="T8" fmla="*/ 37 w 126"/>
                  <a:gd name="T9" fmla="*/ 127 h 135"/>
                  <a:gd name="T10" fmla="*/ 44 w 126"/>
                  <a:gd name="T11" fmla="*/ 128 h 135"/>
                  <a:gd name="T12" fmla="*/ 44 w 126"/>
                  <a:gd name="T13" fmla="*/ 135 h 135"/>
                  <a:gd name="T14" fmla="*/ 0 w 126"/>
                  <a:gd name="T15" fmla="*/ 135 h 135"/>
                  <a:gd name="T16" fmla="*/ 0 w 126"/>
                  <a:gd name="T17" fmla="*/ 128 h 135"/>
                  <a:gd name="T18" fmla="*/ 8 w 126"/>
                  <a:gd name="T19" fmla="*/ 127 h 135"/>
                  <a:gd name="T20" fmla="*/ 16 w 126"/>
                  <a:gd name="T21" fmla="*/ 120 h 135"/>
                  <a:gd name="T22" fmla="*/ 16 w 126"/>
                  <a:gd name="T23" fmla="*/ 113 h 135"/>
                  <a:gd name="T24" fmla="*/ 16 w 126"/>
                  <a:gd name="T25" fmla="*/ 19 h 135"/>
                  <a:gd name="T26" fmla="*/ 16 w 126"/>
                  <a:gd name="T27" fmla="*/ 15 h 135"/>
                  <a:gd name="T28" fmla="*/ 9 w 126"/>
                  <a:gd name="T29" fmla="*/ 9 h 135"/>
                  <a:gd name="T30" fmla="*/ 5 w 126"/>
                  <a:gd name="T31" fmla="*/ 8 h 135"/>
                  <a:gd name="T32" fmla="*/ 1 w 126"/>
                  <a:gd name="T33" fmla="*/ 8 h 135"/>
                  <a:gd name="T34" fmla="*/ 1 w 126"/>
                  <a:gd name="T35" fmla="*/ 1 h 135"/>
                  <a:gd name="T36" fmla="*/ 40 w 126"/>
                  <a:gd name="T37" fmla="*/ 1 h 135"/>
                  <a:gd name="T38" fmla="*/ 98 w 126"/>
                  <a:gd name="T39" fmla="*/ 100 h 135"/>
                  <a:gd name="T40" fmla="*/ 99 w 126"/>
                  <a:gd name="T41" fmla="*/ 100 h 135"/>
                  <a:gd name="T42" fmla="*/ 99 w 126"/>
                  <a:gd name="T43" fmla="*/ 96 h 135"/>
                  <a:gd name="T44" fmla="*/ 99 w 126"/>
                  <a:gd name="T45" fmla="*/ 24 h 135"/>
                  <a:gd name="T46" fmla="*/ 98 w 126"/>
                  <a:gd name="T47" fmla="*/ 16 h 135"/>
                  <a:gd name="T48" fmla="*/ 90 w 126"/>
                  <a:gd name="T49" fmla="*/ 9 h 135"/>
                  <a:gd name="T50" fmla="*/ 83 w 126"/>
                  <a:gd name="T51" fmla="*/ 8 h 135"/>
                  <a:gd name="T52" fmla="*/ 83 w 126"/>
                  <a:gd name="T53" fmla="*/ 1 h 135"/>
                  <a:gd name="T54" fmla="*/ 126 w 126"/>
                  <a:gd name="T55" fmla="*/ 1 h 135"/>
                  <a:gd name="T56" fmla="*/ 126 w 126"/>
                  <a:gd name="T57" fmla="*/ 8 h 135"/>
                  <a:gd name="T58" fmla="*/ 119 w 126"/>
                  <a:gd name="T59" fmla="*/ 9 h 135"/>
                  <a:gd name="T60" fmla="*/ 111 w 126"/>
                  <a:gd name="T61" fmla="*/ 16 h 135"/>
                  <a:gd name="T62" fmla="*/ 110 w 126"/>
                  <a:gd name="T63" fmla="*/ 27 h 135"/>
                  <a:gd name="T64" fmla="*/ 110 w 126"/>
                  <a:gd name="T65" fmla="*/ 129 h 135"/>
                  <a:gd name="T66" fmla="*/ 110 w 126"/>
                  <a:gd name="T67" fmla="*/ 135 h 135"/>
                  <a:gd name="T68" fmla="*/ 99 w 126"/>
                  <a:gd name="T69" fmla="*/ 135 h 135"/>
                  <a:gd name="T70" fmla="*/ 29 w 126"/>
                  <a:gd name="T71" fmla="*/ 15 h 135"/>
                  <a:gd name="T72" fmla="*/ 28 w 126"/>
                  <a:gd name="T73" fmla="*/ 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35">
                    <a:moveTo>
                      <a:pt x="28" y="16"/>
                    </a:moveTo>
                    <a:cubicBezTo>
                      <a:pt x="28" y="17"/>
                      <a:pt x="28" y="19"/>
                      <a:pt x="28" y="20"/>
                    </a:cubicBezTo>
                    <a:cubicBezTo>
                      <a:pt x="28" y="50"/>
                      <a:pt x="28" y="79"/>
                      <a:pt x="28" y="109"/>
                    </a:cubicBezTo>
                    <a:cubicBezTo>
                      <a:pt x="28" y="112"/>
                      <a:pt x="28" y="115"/>
                      <a:pt x="28" y="119"/>
                    </a:cubicBezTo>
                    <a:cubicBezTo>
                      <a:pt x="29" y="124"/>
                      <a:pt x="31" y="126"/>
                      <a:pt x="37" y="127"/>
                    </a:cubicBezTo>
                    <a:cubicBezTo>
                      <a:pt x="39" y="127"/>
                      <a:pt x="41" y="128"/>
                      <a:pt x="44" y="128"/>
                    </a:cubicBezTo>
                    <a:cubicBezTo>
                      <a:pt x="44" y="130"/>
                      <a:pt x="44" y="133"/>
                      <a:pt x="44" y="135"/>
                    </a:cubicBezTo>
                    <a:cubicBezTo>
                      <a:pt x="29" y="135"/>
                      <a:pt x="15" y="135"/>
                      <a:pt x="0" y="135"/>
                    </a:cubicBezTo>
                    <a:cubicBezTo>
                      <a:pt x="0" y="133"/>
                      <a:pt x="0" y="131"/>
                      <a:pt x="0" y="128"/>
                    </a:cubicBezTo>
                    <a:cubicBezTo>
                      <a:pt x="3" y="128"/>
                      <a:pt x="5" y="127"/>
                      <a:pt x="8" y="127"/>
                    </a:cubicBezTo>
                    <a:cubicBezTo>
                      <a:pt x="12" y="127"/>
                      <a:pt x="15" y="124"/>
                      <a:pt x="16" y="120"/>
                    </a:cubicBezTo>
                    <a:cubicBezTo>
                      <a:pt x="16" y="118"/>
                      <a:pt x="16" y="115"/>
                      <a:pt x="16" y="113"/>
                    </a:cubicBezTo>
                    <a:cubicBezTo>
                      <a:pt x="16" y="82"/>
                      <a:pt x="16" y="50"/>
                      <a:pt x="16" y="19"/>
                    </a:cubicBezTo>
                    <a:cubicBezTo>
                      <a:pt x="16" y="18"/>
                      <a:pt x="16" y="17"/>
                      <a:pt x="16" y="15"/>
                    </a:cubicBezTo>
                    <a:cubicBezTo>
                      <a:pt x="16" y="11"/>
                      <a:pt x="14" y="9"/>
                      <a:pt x="9" y="9"/>
                    </a:cubicBezTo>
                    <a:cubicBezTo>
                      <a:pt x="8" y="8"/>
                      <a:pt x="7" y="8"/>
                      <a:pt x="5" y="8"/>
                    </a:cubicBezTo>
                    <a:cubicBezTo>
                      <a:pt x="4" y="8"/>
                      <a:pt x="2" y="8"/>
                      <a:pt x="1" y="8"/>
                    </a:cubicBezTo>
                    <a:cubicBezTo>
                      <a:pt x="1" y="5"/>
                      <a:pt x="1" y="3"/>
                      <a:pt x="1" y="1"/>
                    </a:cubicBezTo>
                    <a:cubicBezTo>
                      <a:pt x="14" y="1"/>
                      <a:pt x="27" y="1"/>
                      <a:pt x="40" y="1"/>
                    </a:cubicBezTo>
                    <a:cubicBezTo>
                      <a:pt x="59" y="34"/>
                      <a:pt x="79" y="67"/>
                      <a:pt x="98" y="100"/>
                    </a:cubicBezTo>
                    <a:cubicBezTo>
                      <a:pt x="98" y="100"/>
                      <a:pt x="99" y="100"/>
                      <a:pt x="99" y="100"/>
                    </a:cubicBezTo>
                    <a:cubicBezTo>
                      <a:pt x="99" y="99"/>
                      <a:pt x="99" y="97"/>
                      <a:pt x="99" y="96"/>
                    </a:cubicBezTo>
                    <a:cubicBezTo>
                      <a:pt x="99" y="72"/>
                      <a:pt x="99" y="48"/>
                      <a:pt x="99" y="24"/>
                    </a:cubicBezTo>
                    <a:cubicBezTo>
                      <a:pt x="99" y="21"/>
                      <a:pt x="99" y="19"/>
                      <a:pt x="98" y="16"/>
                    </a:cubicBezTo>
                    <a:cubicBezTo>
                      <a:pt x="97" y="12"/>
                      <a:pt x="94" y="9"/>
                      <a:pt x="90" y="9"/>
                    </a:cubicBezTo>
                    <a:cubicBezTo>
                      <a:pt x="88" y="8"/>
                      <a:pt x="86" y="8"/>
                      <a:pt x="83" y="8"/>
                    </a:cubicBezTo>
                    <a:cubicBezTo>
                      <a:pt x="83" y="5"/>
                      <a:pt x="83" y="3"/>
                      <a:pt x="83" y="1"/>
                    </a:cubicBezTo>
                    <a:cubicBezTo>
                      <a:pt x="87" y="0"/>
                      <a:pt x="115" y="0"/>
                      <a:pt x="126" y="1"/>
                    </a:cubicBezTo>
                    <a:cubicBezTo>
                      <a:pt x="126" y="3"/>
                      <a:pt x="126" y="5"/>
                      <a:pt x="126" y="8"/>
                    </a:cubicBezTo>
                    <a:cubicBezTo>
                      <a:pt x="124" y="8"/>
                      <a:pt x="122" y="8"/>
                      <a:pt x="119" y="9"/>
                    </a:cubicBezTo>
                    <a:cubicBezTo>
                      <a:pt x="115" y="9"/>
                      <a:pt x="112" y="12"/>
                      <a:pt x="111" y="16"/>
                    </a:cubicBezTo>
                    <a:cubicBezTo>
                      <a:pt x="111" y="20"/>
                      <a:pt x="110" y="23"/>
                      <a:pt x="110" y="27"/>
                    </a:cubicBezTo>
                    <a:cubicBezTo>
                      <a:pt x="110" y="61"/>
                      <a:pt x="110" y="95"/>
                      <a:pt x="110" y="129"/>
                    </a:cubicBezTo>
                    <a:cubicBezTo>
                      <a:pt x="110" y="131"/>
                      <a:pt x="110" y="133"/>
                      <a:pt x="110" y="135"/>
                    </a:cubicBezTo>
                    <a:cubicBezTo>
                      <a:pt x="106" y="135"/>
                      <a:pt x="103" y="135"/>
                      <a:pt x="99" y="135"/>
                    </a:cubicBezTo>
                    <a:cubicBezTo>
                      <a:pt x="76" y="95"/>
                      <a:pt x="52" y="55"/>
                      <a:pt x="29" y="15"/>
                    </a:cubicBezTo>
                    <a:cubicBezTo>
                      <a:pt x="28" y="15"/>
                      <a:pt x="28" y="15"/>
                      <a:pt x="28"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3" name="Freeform 20">
                <a:extLst>
                  <a:ext uri="{FF2B5EF4-FFF2-40B4-BE49-F238E27FC236}">
                    <a16:creationId xmlns:a16="http://schemas.microsoft.com/office/drawing/2014/main" id="{AFBC22B1-E0E5-491D-8D3A-0CADD301B3F1}"/>
                  </a:ext>
                </a:extLst>
              </p:cNvPr>
              <p:cNvSpPr>
                <a:spLocks/>
              </p:cNvSpPr>
              <p:nvPr/>
            </p:nvSpPr>
            <p:spPr bwMode="auto">
              <a:xfrm>
                <a:off x="8233341" y="3887973"/>
                <a:ext cx="352419" cy="384457"/>
              </a:xfrm>
              <a:custGeom>
                <a:avLst/>
                <a:gdLst>
                  <a:gd name="T0" fmla="*/ 0 w 124"/>
                  <a:gd name="T1" fmla="*/ 8 h 135"/>
                  <a:gd name="T2" fmla="*/ 0 w 124"/>
                  <a:gd name="T3" fmla="*/ 1 h 135"/>
                  <a:gd name="T4" fmla="*/ 105 w 124"/>
                  <a:gd name="T5" fmla="*/ 1 h 135"/>
                  <a:gd name="T6" fmla="*/ 117 w 124"/>
                  <a:gd name="T7" fmla="*/ 35 h 135"/>
                  <a:gd name="T8" fmla="*/ 110 w 124"/>
                  <a:gd name="T9" fmla="*/ 39 h 135"/>
                  <a:gd name="T10" fmla="*/ 107 w 124"/>
                  <a:gd name="T11" fmla="*/ 33 h 135"/>
                  <a:gd name="T12" fmla="*/ 78 w 124"/>
                  <a:gd name="T13" fmla="*/ 11 h 135"/>
                  <a:gd name="T14" fmla="*/ 34 w 124"/>
                  <a:gd name="T15" fmla="*/ 11 h 135"/>
                  <a:gd name="T16" fmla="*/ 34 w 124"/>
                  <a:gd name="T17" fmla="*/ 61 h 135"/>
                  <a:gd name="T18" fmla="*/ 55 w 124"/>
                  <a:gd name="T19" fmla="*/ 60 h 135"/>
                  <a:gd name="T20" fmla="*/ 69 w 124"/>
                  <a:gd name="T21" fmla="*/ 45 h 135"/>
                  <a:gd name="T22" fmla="*/ 70 w 124"/>
                  <a:gd name="T23" fmla="*/ 36 h 135"/>
                  <a:gd name="T24" fmla="*/ 78 w 124"/>
                  <a:gd name="T25" fmla="*/ 36 h 135"/>
                  <a:gd name="T26" fmla="*/ 78 w 124"/>
                  <a:gd name="T27" fmla="*/ 95 h 135"/>
                  <a:gd name="T28" fmla="*/ 74 w 124"/>
                  <a:gd name="T29" fmla="*/ 95 h 135"/>
                  <a:gd name="T30" fmla="*/ 70 w 124"/>
                  <a:gd name="T31" fmla="*/ 95 h 135"/>
                  <a:gd name="T32" fmla="*/ 70 w 124"/>
                  <a:gd name="T33" fmla="*/ 88 h 135"/>
                  <a:gd name="T34" fmla="*/ 68 w 124"/>
                  <a:gd name="T35" fmla="*/ 81 h 135"/>
                  <a:gd name="T36" fmla="*/ 58 w 124"/>
                  <a:gd name="T37" fmla="*/ 71 h 135"/>
                  <a:gd name="T38" fmla="*/ 34 w 124"/>
                  <a:gd name="T39" fmla="*/ 70 h 135"/>
                  <a:gd name="T40" fmla="*/ 33 w 124"/>
                  <a:gd name="T41" fmla="*/ 74 h 135"/>
                  <a:gd name="T42" fmla="*/ 33 w 124"/>
                  <a:gd name="T43" fmla="*/ 115 h 135"/>
                  <a:gd name="T44" fmla="*/ 43 w 124"/>
                  <a:gd name="T45" fmla="*/ 125 h 135"/>
                  <a:gd name="T46" fmla="*/ 69 w 124"/>
                  <a:gd name="T47" fmla="*/ 125 h 135"/>
                  <a:gd name="T48" fmla="*/ 112 w 124"/>
                  <a:gd name="T49" fmla="*/ 97 h 135"/>
                  <a:gd name="T50" fmla="*/ 115 w 124"/>
                  <a:gd name="T51" fmla="*/ 90 h 135"/>
                  <a:gd name="T52" fmla="*/ 124 w 124"/>
                  <a:gd name="T53" fmla="*/ 93 h 135"/>
                  <a:gd name="T54" fmla="*/ 109 w 124"/>
                  <a:gd name="T55" fmla="*/ 135 h 135"/>
                  <a:gd name="T56" fmla="*/ 0 w 124"/>
                  <a:gd name="T57" fmla="*/ 135 h 135"/>
                  <a:gd name="T58" fmla="*/ 0 w 124"/>
                  <a:gd name="T59" fmla="*/ 128 h 135"/>
                  <a:gd name="T60" fmla="*/ 8 w 124"/>
                  <a:gd name="T61" fmla="*/ 127 h 135"/>
                  <a:gd name="T62" fmla="*/ 15 w 124"/>
                  <a:gd name="T63" fmla="*/ 120 h 135"/>
                  <a:gd name="T64" fmla="*/ 16 w 124"/>
                  <a:gd name="T65" fmla="*/ 113 h 135"/>
                  <a:gd name="T66" fmla="*/ 16 w 124"/>
                  <a:gd name="T67" fmla="*/ 21 h 135"/>
                  <a:gd name="T68" fmla="*/ 16 w 124"/>
                  <a:gd name="T69" fmla="*/ 16 h 135"/>
                  <a:gd name="T70" fmla="*/ 8 w 124"/>
                  <a:gd name="T71" fmla="*/ 9 h 135"/>
                  <a:gd name="T72" fmla="*/ 4 w 124"/>
                  <a:gd name="T73" fmla="*/ 8 h 135"/>
                  <a:gd name="T74" fmla="*/ 0 w 124"/>
                  <a:gd name="T75"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35">
                    <a:moveTo>
                      <a:pt x="0" y="8"/>
                    </a:moveTo>
                    <a:cubicBezTo>
                      <a:pt x="0" y="5"/>
                      <a:pt x="0" y="3"/>
                      <a:pt x="0" y="1"/>
                    </a:cubicBezTo>
                    <a:cubicBezTo>
                      <a:pt x="3" y="0"/>
                      <a:pt x="98" y="0"/>
                      <a:pt x="105" y="1"/>
                    </a:cubicBezTo>
                    <a:cubicBezTo>
                      <a:pt x="109" y="12"/>
                      <a:pt x="113" y="24"/>
                      <a:pt x="117" y="35"/>
                    </a:cubicBezTo>
                    <a:cubicBezTo>
                      <a:pt x="115" y="37"/>
                      <a:pt x="112" y="38"/>
                      <a:pt x="110" y="39"/>
                    </a:cubicBezTo>
                    <a:cubicBezTo>
                      <a:pt x="109" y="36"/>
                      <a:pt x="108" y="35"/>
                      <a:pt x="107" y="33"/>
                    </a:cubicBezTo>
                    <a:cubicBezTo>
                      <a:pt x="101" y="20"/>
                      <a:pt x="92" y="13"/>
                      <a:pt x="78" y="11"/>
                    </a:cubicBezTo>
                    <a:cubicBezTo>
                      <a:pt x="63" y="10"/>
                      <a:pt x="48" y="11"/>
                      <a:pt x="34" y="11"/>
                    </a:cubicBezTo>
                    <a:cubicBezTo>
                      <a:pt x="33" y="15"/>
                      <a:pt x="33" y="55"/>
                      <a:pt x="34" y="61"/>
                    </a:cubicBezTo>
                    <a:cubicBezTo>
                      <a:pt x="41" y="61"/>
                      <a:pt x="48" y="61"/>
                      <a:pt x="55" y="60"/>
                    </a:cubicBezTo>
                    <a:cubicBezTo>
                      <a:pt x="64" y="59"/>
                      <a:pt x="68" y="54"/>
                      <a:pt x="69" y="45"/>
                    </a:cubicBezTo>
                    <a:cubicBezTo>
                      <a:pt x="70" y="42"/>
                      <a:pt x="70" y="39"/>
                      <a:pt x="70" y="36"/>
                    </a:cubicBezTo>
                    <a:cubicBezTo>
                      <a:pt x="73" y="36"/>
                      <a:pt x="75" y="36"/>
                      <a:pt x="78" y="36"/>
                    </a:cubicBezTo>
                    <a:cubicBezTo>
                      <a:pt x="78" y="56"/>
                      <a:pt x="78" y="75"/>
                      <a:pt x="78" y="95"/>
                    </a:cubicBezTo>
                    <a:cubicBezTo>
                      <a:pt x="77" y="95"/>
                      <a:pt x="76" y="95"/>
                      <a:pt x="74" y="95"/>
                    </a:cubicBezTo>
                    <a:cubicBezTo>
                      <a:pt x="73" y="95"/>
                      <a:pt x="72" y="95"/>
                      <a:pt x="70" y="95"/>
                    </a:cubicBezTo>
                    <a:cubicBezTo>
                      <a:pt x="70" y="93"/>
                      <a:pt x="70" y="90"/>
                      <a:pt x="70" y="88"/>
                    </a:cubicBezTo>
                    <a:cubicBezTo>
                      <a:pt x="69" y="86"/>
                      <a:pt x="69" y="83"/>
                      <a:pt x="68" y="81"/>
                    </a:cubicBezTo>
                    <a:cubicBezTo>
                      <a:pt x="67" y="75"/>
                      <a:pt x="64" y="72"/>
                      <a:pt x="58" y="71"/>
                    </a:cubicBezTo>
                    <a:cubicBezTo>
                      <a:pt x="50" y="69"/>
                      <a:pt x="42" y="70"/>
                      <a:pt x="34" y="70"/>
                    </a:cubicBezTo>
                    <a:cubicBezTo>
                      <a:pt x="33" y="72"/>
                      <a:pt x="33" y="73"/>
                      <a:pt x="33" y="74"/>
                    </a:cubicBezTo>
                    <a:cubicBezTo>
                      <a:pt x="33" y="88"/>
                      <a:pt x="33" y="102"/>
                      <a:pt x="33" y="115"/>
                    </a:cubicBezTo>
                    <a:cubicBezTo>
                      <a:pt x="33" y="124"/>
                      <a:pt x="34" y="125"/>
                      <a:pt x="43" y="125"/>
                    </a:cubicBezTo>
                    <a:cubicBezTo>
                      <a:pt x="52" y="125"/>
                      <a:pt x="60" y="125"/>
                      <a:pt x="69" y="125"/>
                    </a:cubicBezTo>
                    <a:cubicBezTo>
                      <a:pt x="89" y="125"/>
                      <a:pt x="104" y="115"/>
                      <a:pt x="112" y="97"/>
                    </a:cubicBezTo>
                    <a:cubicBezTo>
                      <a:pt x="113" y="95"/>
                      <a:pt x="114" y="93"/>
                      <a:pt x="115" y="90"/>
                    </a:cubicBezTo>
                    <a:cubicBezTo>
                      <a:pt x="118" y="91"/>
                      <a:pt x="121" y="92"/>
                      <a:pt x="124" y="93"/>
                    </a:cubicBezTo>
                    <a:cubicBezTo>
                      <a:pt x="119" y="108"/>
                      <a:pt x="114" y="121"/>
                      <a:pt x="109" y="135"/>
                    </a:cubicBezTo>
                    <a:cubicBezTo>
                      <a:pt x="73" y="135"/>
                      <a:pt x="37" y="135"/>
                      <a:pt x="0" y="135"/>
                    </a:cubicBezTo>
                    <a:cubicBezTo>
                      <a:pt x="0" y="133"/>
                      <a:pt x="0" y="131"/>
                      <a:pt x="0" y="128"/>
                    </a:cubicBezTo>
                    <a:cubicBezTo>
                      <a:pt x="3" y="128"/>
                      <a:pt x="6" y="128"/>
                      <a:pt x="8" y="127"/>
                    </a:cubicBezTo>
                    <a:cubicBezTo>
                      <a:pt x="13" y="126"/>
                      <a:pt x="15" y="125"/>
                      <a:pt x="15" y="120"/>
                    </a:cubicBezTo>
                    <a:cubicBezTo>
                      <a:pt x="16" y="118"/>
                      <a:pt x="16" y="115"/>
                      <a:pt x="16" y="113"/>
                    </a:cubicBezTo>
                    <a:cubicBezTo>
                      <a:pt x="16" y="82"/>
                      <a:pt x="16" y="52"/>
                      <a:pt x="16" y="21"/>
                    </a:cubicBezTo>
                    <a:cubicBezTo>
                      <a:pt x="16" y="20"/>
                      <a:pt x="16" y="18"/>
                      <a:pt x="16" y="16"/>
                    </a:cubicBezTo>
                    <a:cubicBezTo>
                      <a:pt x="15" y="11"/>
                      <a:pt x="13" y="9"/>
                      <a:pt x="8" y="9"/>
                    </a:cubicBezTo>
                    <a:cubicBezTo>
                      <a:pt x="7" y="9"/>
                      <a:pt x="6" y="8"/>
                      <a:pt x="4" y="8"/>
                    </a:cubicBezTo>
                    <a:cubicBezTo>
                      <a:pt x="3" y="8"/>
                      <a:pt x="2" y="8"/>
                      <a:pt x="0"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4" name="Freeform 21">
                <a:extLst>
                  <a:ext uri="{FF2B5EF4-FFF2-40B4-BE49-F238E27FC236}">
                    <a16:creationId xmlns:a16="http://schemas.microsoft.com/office/drawing/2014/main" id="{52A94EBF-BEA5-40C1-BA72-F097DF0149EB}"/>
                  </a:ext>
                </a:extLst>
              </p:cNvPr>
              <p:cNvSpPr>
                <a:spLocks/>
              </p:cNvSpPr>
              <p:nvPr/>
            </p:nvSpPr>
            <p:spPr bwMode="auto">
              <a:xfrm>
                <a:off x="4949441" y="3891177"/>
                <a:ext cx="352419" cy="381253"/>
              </a:xfrm>
              <a:custGeom>
                <a:avLst/>
                <a:gdLst>
                  <a:gd name="T0" fmla="*/ 33 w 123"/>
                  <a:gd name="T1" fmla="*/ 60 h 134"/>
                  <a:gd name="T2" fmla="*/ 55 w 123"/>
                  <a:gd name="T3" fmla="*/ 59 h 134"/>
                  <a:gd name="T4" fmla="*/ 68 w 123"/>
                  <a:gd name="T5" fmla="*/ 45 h 134"/>
                  <a:gd name="T6" fmla="*/ 70 w 123"/>
                  <a:gd name="T7" fmla="*/ 35 h 134"/>
                  <a:gd name="T8" fmla="*/ 77 w 123"/>
                  <a:gd name="T9" fmla="*/ 35 h 134"/>
                  <a:gd name="T10" fmla="*/ 77 w 123"/>
                  <a:gd name="T11" fmla="*/ 94 h 134"/>
                  <a:gd name="T12" fmla="*/ 75 w 123"/>
                  <a:gd name="T13" fmla="*/ 94 h 134"/>
                  <a:gd name="T14" fmla="*/ 70 w 123"/>
                  <a:gd name="T15" fmla="*/ 94 h 134"/>
                  <a:gd name="T16" fmla="*/ 69 w 123"/>
                  <a:gd name="T17" fmla="*/ 83 h 134"/>
                  <a:gd name="T18" fmla="*/ 54 w 123"/>
                  <a:gd name="T19" fmla="*/ 69 h 134"/>
                  <a:gd name="T20" fmla="*/ 33 w 123"/>
                  <a:gd name="T21" fmla="*/ 69 h 134"/>
                  <a:gd name="T22" fmla="*/ 33 w 123"/>
                  <a:gd name="T23" fmla="*/ 73 h 134"/>
                  <a:gd name="T24" fmla="*/ 33 w 123"/>
                  <a:gd name="T25" fmla="*/ 114 h 134"/>
                  <a:gd name="T26" fmla="*/ 43 w 123"/>
                  <a:gd name="T27" fmla="*/ 124 h 134"/>
                  <a:gd name="T28" fmla="*/ 68 w 123"/>
                  <a:gd name="T29" fmla="*/ 124 h 134"/>
                  <a:gd name="T30" fmla="*/ 112 w 123"/>
                  <a:gd name="T31" fmla="*/ 96 h 134"/>
                  <a:gd name="T32" fmla="*/ 115 w 123"/>
                  <a:gd name="T33" fmla="*/ 90 h 134"/>
                  <a:gd name="T34" fmla="*/ 115 w 123"/>
                  <a:gd name="T35" fmla="*/ 90 h 134"/>
                  <a:gd name="T36" fmla="*/ 123 w 123"/>
                  <a:gd name="T37" fmla="*/ 92 h 134"/>
                  <a:gd name="T38" fmla="*/ 109 w 123"/>
                  <a:gd name="T39" fmla="*/ 134 h 134"/>
                  <a:gd name="T40" fmla="*/ 0 w 123"/>
                  <a:gd name="T41" fmla="*/ 134 h 134"/>
                  <a:gd name="T42" fmla="*/ 0 w 123"/>
                  <a:gd name="T43" fmla="*/ 127 h 134"/>
                  <a:gd name="T44" fmla="*/ 8 w 123"/>
                  <a:gd name="T45" fmla="*/ 126 h 134"/>
                  <a:gd name="T46" fmla="*/ 15 w 123"/>
                  <a:gd name="T47" fmla="*/ 120 h 134"/>
                  <a:gd name="T48" fmla="*/ 16 w 123"/>
                  <a:gd name="T49" fmla="*/ 113 h 134"/>
                  <a:gd name="T50" fmla="*/ 16 w 123"/>
                  <a:gd name="T51" fmla="*/ 20 h 134"/>
                  <a:gd name="T52" fmla="*/ 5 w 123"/>
                  <a:gd name="T53" fmla="*/ 7 h 134"/>
                  <a:gd name="T54" fmla="*/ 0 w 123"/>
                  <a:gd name="T55" fmla="*/ 7 h 134"/>
                  <a:gd name="T56" fmla="*/ 0 w 123"/>
                  <a:gd name="T57" fmla="*/ 0 h 134"/>
                  <a:gd name="T58" fmla="*/ 105 w 123"/>
                  <a:gd name="T59" fmla="*/ 0 h 134"/>
                  <a:gd name="T60" fmla="*/ 117 w 123"/>
                  <a:gd name="T61" fmla="*/ 35 h 134"/>
                  <a:gd name="T62" fmla="*/ 109 w 123"/>
                  <a:gd name="T63" fmla="*/ 38 h 134"/>
                  <a:gd name="T64" fmla="*/ 107 w 123"/>
                  <a:gd name="T65" fmla="*/ 34 h 134"/>
                  <a:gd name="T66" fmla="*/ 105 w 123"/>
                  <a:gd name="T67" fmla="*/ 29 h 134"/>
                  <a:gd name="T68" fmla="*/ 78 w 123"/>
                  <a:gd name="T69" fmla="*/ 11 h 134"/>
                  <a:gd name="T70" fmla="*/ 42 w 123"/>
                  <a:gd name="T71" fmla="*/ 10 h 134"/>
                  <a:gd name="T72" fmla="*/ 33 w 123"/>
                  <a:gd name="T73" fmla="*/ 10 h 134"/>
                  <a:gd name="T74" fmla="*/ 33 w 123"/>
                  <a:gd name="T75" fmla="*/ 6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4">
                    <a:moveTo>
                      <a:pt x="33" y="60"/>
                    </a:moveTo>
                    <a:cubicBezTo>
                      <a:pt x="41" y="60"/>
                      <a:pt x="48" y="61"/>
                      <a:pt x="55" y="59"/>
                    </a:cubicBezTo>
                    <a:cubicBezTo>
                      <a:pt x="63" y="57"/>
                      <a:pt x="67" y="53"/>
                      <a:pt x="68" y="45"/>
                    </a:cubicBezTo>
                    <a:cubicBezTo>
                      <a:pt x="69" y="42"/>
                      <a:pt x="69" y="39"/>
                      <a:pt x="70" y="35"/>
                    </a:cubicBezTo>
                    <a:cubicBezTo>
                      <a:pt x="72" y="35"/>
                      <a:pt x="75" y="35"/>
                      <a:pt x="77" y="35"/>
                    </a:cubicBezTo>
                    <a:cubicBezTo>
                      <a:pt x="77" y="55"/>
                      <a:pt x="77" y="74"/>
                      <a:pt x="77" y="94"/>
                    </a:cubicBezTo>
                    <a:cubicBezTo>
                      <a:pt x="76" y="94"/>
                      <a:pt x="75" y="94"/>
                      <a:pt x="75" y="94"/>
                    </a:cubicBezTo>
                    <a:cubicBezTo>
                      <a:pt x="73" y="94"/>
                      <a:pt x="71" y="94"/>
                      <a:pt x="70" y="94"/>
                    </a:cubicBezTo>
                    <a:cubicBezTo>
                      <a:pt x="69" y="90"/>
                      <a:pt x="69" y="86"/>
                      <a:pt x="69" y="83"/>
                    </a:cubicBezTo>
                    <a:cubicBezTo>
                      <a:pt x="67" y="74"/>
                      <a:pt x="63" y="70"/>
                      <a:pt x="54" y="69"/>
                    </a:cubicBezTo>
                    <a:cubicBezTo>
                      <a:pt x="47" y="69"/>
                      <a:pt x="40" y="69"/>
                      <a:pt x="33" y="69"/>
                    </a:cubicBezTo>
                    <a:cubicBezTo>
                      <a:pt x="33" y="71"/>
                      <a:pt x="33" y="72"/>
                      <a:pt x="33" y="73"/>
                    </a:cubicBezTo>
                    <a:cubicBezTo>
                      <a:pt x="33" y="87"/>
                      <a:pt x="33" y="101"/>
                      <a:pt x="33" y="114"/>
                    </a:cubicBezTo>
                    <a:cubicBezTo>
                      <a:pt x="33" y="123"/>
                      <a:pt x="34" y="124"/>
                      <a:pt x="43" y="124"/>
                    </a:cubicBezTo>
                    <a:cubicBezTo>
                      <a:pt x="51" y="124"/>
                      <a:pt x="60" y="124"/>
                      <a:pt x="68" y="124"/>
                    </a:cubicBezTo>
                    <a:cubicBezTo>
                      <a:pt x="89" y="124"/>
                      <a:pt x="103" y="114"/>
                      <a:pt x="112" y="96"/>
                    </a:cubicBezTo>
                    <a:cubicBezTo>
                      <a:pt x="113" y="94"/>
                      <a:pt x="114" y="92"/>
                      <a:pt x="115" y="90"/>
                    </a:cubicBezTo>
                    <a:cubicBezTo>
                      <a:pt x="115" y="90"/>
                      <a:pt x="115" y="90"/>
                      <a:pt x="115" y="90"/>
                    </a:cubicBezTo>
                    <a:cubicBezTo>
                      <a:pt x="118" y="90"/>
                      <a:pt x="120" y="91"/>
                      <a:pt x="123" y="92"/>
                    </a:cubicBezTo>
                    <a:cubicBezTo>
                      <a:pt x="118" y="107"/>
                      <a:pt x="113" y="120"/>
                      <a:pt x="109" y="134"/>
                    </a:cubicBezTo>
                    <a:cubicBezTo>
                      <a:pt x="72" y="134"/>
                      <a:pt x="36" y="134"/>
                      <a:pt x="0" y="134"/>
                    </a:cubicBezTo>
                    <a:cubicBezTo>
                      <a:pt x="0" y="132"/>
                      <a:pt x="0" y="130"/>
                      <a:pt x="0" y="127"/>
                    </a:cubicBezTo>
                    <a:cubicBezTo>
                      <a:pt x="2" y="127"/>
                      <a:pt x="5" y="126"/>
                      <a:pt x="8" y="126"/>
                    </a:cubicBezTo>
                    <a:cubicBezTo>
                      <a:pt x="12" y="126"/>
                      <a:pt x="14" y="124"/>
                      <a:pt x="15" y="120"/>
                    </a:cubicBezTo>
                    <a:cubicBezTo>
                      <a:pt x="15" y="118"/>
                      <a:pt x="16" y="115"/>
                      <a:pt x="16" y="113"/>
                    </a:cubicBezTo>
                    <a:cubicBezTo>
                      <a:pt x="16" y="82"/>
                      <a:pt x="16" y="51"/>
                      <a:pt x="16" y="20"/>
                    </a:cubicBezTo>
                    <a:cubicBezTo>
                      <a:pt x="16" y="10"/>
                      <a:pt x="14" y="8"/>
                      <a:pt x="5" y="7"/>
                    </a:cubicBezTo>
                    <a:cubicBezTo>
                      <a:pt x="3" y="7"/>
                      <a:pt x="1" y="7"/>
                      <a:pt x="0" y="7"/>
                    </a:cubicBezTo>
                    <a:cubicBezTo>
                      <a:pt x="0" y="4"/>
                      <a:pt x="0" y="2"/>
                      <a:pt x="0" y="0"/>
                    </a:cubicBezTo>
                    <a:cubicBezTo>
                      <a:pt x="34" y="0"/>
                      <a:pt x="69" y="0"/>
                      <a:pt x="105" y="0"/>
                    </a:cubicBezTo>
                    <a:cubicBezTo>
                      <a:pt x="109" y="11"/>
                      <a:pt x="112" y="22"/>
                      <a:pt x="117" y="35"/>
                    </a:cubicBezTo>
                    <a:cubicBezTo>
                      <a:pt x="114" y="36"/>
                      <a:pt x="112" y="37"/>
                      <a:pt x="109" y="38"/>
                    </a:cubicBezTo>
                    <a:cubicBezTo>
                      <a:pt x="108" y="36"/>
                      <a:pt x="108" y="35"/>
                      <a:pt x="107" y="34"/>
                    </a:cubicBezTo>
                    <a:cubicBezTo>
                      <a:pt x="107" y="32"/>
                      <a:pt x="106" y="31"/>
                      <a:pt x="105" y="29"/>
                    </a:cubicBezTo>
                    <a:cubicBezTo>
                      <a:pt x="100" y="18"/>
                      <a:pt x="90" y="11"/>
                      <a:pt x="78" y="11"/>
                    </a:cubicBezTo>
                    <a:cubicBezTo>
                      <a:pt x="66" y="10"/>
                      <a:pt x="54" y="10"/>
                      <a:pt x="42" y="10"/>
                    </a:cubicBezTo>
                    <a:cubicBezTo>
                      <a:pt x="39" y="10"/>
                      <a:pt x="36" y="10"/>
                      <a:pt x="33" y="10"/>
                    </a:cubicBezTo>
                    <a:cubicBezTo>
                      <a:pt x="33" y="26"/>
                      <a:pt x="33" y="43"/>
                      <a:pt x="33" y="6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5" name="Freeform 22">
                <a:extLst>
                  <a:ext uri="{FF2B5EF4-FFF2-40B4-BE49-F238E27FC236}">
                    <a16:creationId xmlns:a16="http://schemas.microsoft.com/office/drawing/2014/main" id="{13446D84-1439-4CA9-B653-7FB33B0DC865}"/>
                  </a:ext>
                </a:extLst>
              </p:cNvPr>
              <p:cNvSpPr>
                <a:spLocks/>
              </p:cNvSpPr>
              <p:nvPr/>
            </p:nvSpPr>
            <p:spPr bwMode="auto">
              <a:xfrm>
                <a:off x="5897767" y="3891177"/>
                <a:ext cx="358826" cy="381253"/>
              </a:xfrm>
              <a:custGeom>
                <a:avLst/>
                <a:gdLst>
                  <a:gd name="T0" fmla="*/ 43 w 126"/>
                  <a:gd name="T1" fmla="*/ 134 h 134"/>
                  <a:gd name="T2" fmla="*/ 0 w 126"/>
                  <a:gd name="T3" fmla="*/ 134 h 134"/>
                  <a:gd name="T4" fmla="*/ 0 w 126"/>
                  <a:gd name="T5" fmla="*/ 127 h 134"/>
                  <a:gd name="T6" fmla="*/ 7 w 126"/>
                  <a:gd name="T7" fmla="*/ 126 h 134"/>
                  <a:gd name="T8" fmla="*/ 16 w 126"/>
                  <a:gd name="T9" fmla="*/ 118 h 134"/>
                  <a:gd name="T10" fmla="*/ 16 w 126"/>
                  <a:gd name="T11" fmla="*/ 110 h 134"/>
                  <a:gd name="T12" fmla="*/ 16 w 126"/>
                  <a:gd name="T13" fmla="*/ 18 h 134"/>
                  <a:gd name="T14" fmla="*/ 5 w 126"/>
                  <a:gd name="T15" fmla="*/ 7 h 134"/>
                  <a:gd name="T16" fmla="*/ 0 w 126"/>
                  <a:gd name="T17" fmla="*/ 7 h 134"/>
                  <a:gd name="T18" fmla="*/ 0 w 126"/>
                  <a:gd name="T19" fmla="*/ 0 h 134"/>
                  <a:gd name="T20" fmla="*/ 40 w 126"/>
                  <a:gd name="T21" fmla="*/ 0 h 134"/>
                  <a:gd name="T22" fmla="*/ 98 w 126"/>
                  <a:gd name="T23" fmla="*/ 100 h 134"/>
                  <a:gd name="T24" fmla="*/ 99 w 126"/>
                  <a:gd name="T25" fmla="*/ 96 h 134"/>
                  <a:gd name="T26" fmla="*/ 99 w 126"/>
                  <a:gd name="T27" fmla="*/ 24 h 134"/>
                  <a:gd name="T28" fmla="*/ 98 w 126"/>
                  <a:gd name="T29" fmla="*/ 17 h 134"/>
                  <a:gd name="T30" fmla="*/ 89 w 126"/>
                  <a:gd name="T31" fmla="*/ 7 h 134"/>
                  <a:gd name="T32" fmla="*/ 83 w 126"/>
                  <a:gd name="T33" fmla="*/ 7 h 134"/>
                  <a:gd name="T34" fmla="*/ 83 w 126"/>
                  <a:gd name="T35" fmla="*/ 4 h 134"/>
                  <a:gd name="T36" fmla="*/ 83 w 126"/>
                  <a:gd name="T37" fmla="*/ 0 h 134"/>
                  <a:gd name="T38" fmla="*/ 125 w 126"/>
                  <a:gd name="T39" fmla="*/ 0 h 134"/>
                  <a:gd name="T40" fmla="*/ 126 w 126"/>
                  <a:gd name="T41" fmla="*/ 3 h 134"/>
                  <a:gd name="T42" fmla="*/ 126 w 126"/>
                  <a:gd name="T43" fmla="*/ 7 h 134"/>
                  <a:gd name="T44" fmla="*/ 120 w 126"/>
                  <a:gd name="T45" fmla="*/ 7 h 134"/>
                  <a:gd name="T46" fmla="*/ 110 w 126"/>
                  <a:gd name="T47" fmla="*/ 16 h 134"/>
                  <a:gd name="T48" fmla="*/ 110 w 126"/>
                  <a:gd name="T49" fmla="*/ 26 h 134"/>
                  <a:gd name="T50" fmla="*/ 110 w 126"/>
                  <a:gd name="T51" fmla="*/ 128 h 134"/>
                  <a:gd name="T52" fmla="*/ 110 w 126"/>
                  <a:gd name="T53" fmla="*/ 134 h 134"/>
                  <a:gd name="T54" fmla="*/ 98 w 126"/>
                  <a:gd name="T55" fmla="*/ 134 h 134"/>
                  <a:gd name="T56" fmla="*/ 28 w 126"/>
                  <a:gd name="T57" fmla="*/ 14 h 134"/>
                  <a:gd name="T58" fmla="*/ 28 w 126"/>
                  <a:gd name="T59" fmla="*/ 14 h 134"/>
                  <a:gd name="T60" fmla="*/ 27 w 126"/>
                  <a:gd name="T61" fmla="*/ 17 h 134"/>
                  <a:gd name="T62" fmla="*/ 27 w 126"/>
                  <a:gd name="T63" fmla="*/ 110 h 134"/>
                  <a:gd name="T64" fmla="*/ 28 w 126"/>
                  <a:gd name="T65" fmla="*/ 118 h 134"/>
                  <a:gd name="T66" fmla="*/ 36 w 126"/>
                  <a:gd name="T67" fmla="*/ 126 h 134"/>
                  <a:gd name="T68" fmla="*/ 43 w 126"/>
                  <a:gd name="T69" fmla="*/ 127 h 134"/>
                  <a:gd name="T70" fmla="*/ 43 w 126"/>
                  <a:gd name="T7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 h="134">
                    <a:moveTo>
                      <a:pt x="43" y="134"/>
                    </a:moveTo>
                    <a:cubicBezTo>
                      <a:pt x="29" y="134"/>
                      <a:pt x="14" y="134"/>
                      <a:pt x="0" y="134"/>
                    </a:cubicBezTo>
                    <a:cubicBezTo>
                      <a:pt x="0" y="132"/>
                      <a:pt x="0" y="130"/>
                      <a:pt x="0" y="127"/>
                    </a:cubicBezTo>
                    <a:cubicBezTo>
                      <a:pt x="2" y="127"/>
                      <a:pt x="5" y="127"/>
                      <a:pt x="7" y="126"/>
                    </a:cubicBezTo>
                    <a:cubicBezTo>
                      <a:pt x="13" y="125"/>
                      <a:pt x="15" y="123"/>
                      <a:pt x="16" y="118"/>
                    </a:cubicBezTo>
                    <a:cubicBezTo>
                      <a:pt x="16" y="115"/>
                      <a:pt x="16" y="113"/>
                      <a:pt x="16" y="110"/>
                    </a:cubicBezTo>
                    <a:cubicBezTo>
                      <a:pt x="16" y="80"/>
                      <a:pt x="16" y="49"/>
                      <a:pt x="16" y="18"/>
                    </a:cubicBezTo>
                    <a:cubicBezTo>
                      <a:pt x="16" y="9"/>
                      <a:pt x="14" y="8"/>
                      <a:pt x="5" y="7"/>
                    </a:cubicBezTo>
                    <a:cubicBezTo>
                      <a:pt x="4" y="7"/>
                      <a:pt x="2" y="7"/>
                      <a:pt x="0" y="7"/>
                    </a:cubicBezTo>
                    <a:cubicBezTo>
                      <a:pt x="0" y="4"/>
                      <a:pt x="0" y="2"/>
                      <a:pt x="0" y="0"/>
                    </a:cubicBezTo>
                    <a:cubicBezTo>
                      <a:pt x="13" y="0"/>
                      <a:pt x="26" y="0"/>
                      <a:pt x="40" y="0"/>
                    </a:cubicBezTo>
                    <a:cubicBezTo>
                      <a:pt x="59" y="33"/>
                      <a:pt x="78" y="66"/>
                      <a:pt x="98" y="100"/>
                    </a:cubicBezTo>
                    <a:cubicBezTo>
                      <a:pt x="98" y="98"/>
                      <a:pt x="99" y="97"/>
                      <a:pt x="99" y="96"/>
                    </a:cubicBezTo>
                    <a:cubicBezTo>
                      <a:pt x="99" y="72"/>
                      <a:pt x="99" y="48"/>
                      <a:pt x="99" y="24"/>
                    </a:cubicBezTo>
                    <a:cubicBezTo>
                      <a:pt x="99" y="22"/>
                      <a:pt x="99" y="19"/>
                      <a:pt x="98" y="17"/>
                    </a:cubicBezTo>
                    <a:cubicBezTo>
                      <a:pt x="97" y="11"/>
                      <a:pt x="95" y="8"/>
                      <a:pt x="89" y="7"/>
                    </a:cubicBezTo>
                    <a:cubicBezTo>
                      <a:pt x="87" y="7"/>
                      <a:pt x="85" y="7"/>
                      <a:pt x="83" y="7"/>
                    </a:cubicBezTo>
                    <a:cubicBezTo>
                      <a:pt x="83" y="6"/>
                      <a:pt x="83" y="5"/>
                      <a:pt x="83" y="4"/>
                    </a:cubicBezTo>
                    <a:cubicBezTo>
                      <a:pt x="83" y="2"/>
                      <a:pt x="83" y="1"/>
                      <a:pt x="83" y="0"/>
                    </a:cubicBezTo>
                    <a:cubicBezTo>
                      <a:pt x="97" y="0"/>
                      <a:pt x="111" y="0"/>
                      <a:pt x="125" y="0"/>
                    </a:cubicBezTo>
                    <a:cubicBezTo>
                      <a:pt x="125" y="1"/>
                      <a:pt x="126" y="2"/>
                      <a:pt x="126" y="3"/>
                    </a:cubicBezTo>
                    <a:cubicBezTo>
                      <a:pt x="126" y="4"/>
                      <a:pt x="126" y="5"/>
                      <a:pt x="126" y="7"/>
                    </a:cubicBezTo>
                    <a:cubicBezTo>
                      <a:pt x="124" y="7"/>
                      <a:pt x="122" y="7"/>
                      <a:pt x="120" y="7"/>
                    </a:cubicBezTo>
                    <a:cubicBezTo>
                      <a:pt x="114" y="8"/>
                      <a:pt x="111" y="11"/>
                      <a:pt x="110" y="16"/>
                    </a:cubicBezTo>
                    <a:cubicBezTo>
                      <a:pt x="110" y="20"/>
                      <a:pt x="110" y="23"/>
                      <a:pt x="110" y="26"/>
                    </a:cubicBezTo>
                    <a:cubicBezTo>
                      <a:pt x="110" y="60"/>
                      <a:pt x="110" y="94"/>
                      <a:pt x="110" y="128"/>
                    </a:cubicBezTo>
                    <a:cubicBezTo>
                      <a:pt x="110" y="130"/>
                      <a:pt x="110" y="132"/>
                      <a:pt x="110" y="134"/>
                    </a:cubicBezTo>
                    <a:cubicBezTo>
                      <a:pt x="106" y="134"/>
                      <a:pt x="102" y="134"/>
                      <a:pt x="98" y="134"/>
                    </a:cubicBezTo>
                    <a:cubicBezTo>
                      <a:pt x="75" y="94"/>
                      <a:pt x="52" y="54"/>
                      <a:pt x="28" y="14"/>
                    </a:cubicBezTo>
                    <a:cubicBezTo>
                      <a:pt x="28" y="14"/>
                      <a:pt x="28" y="14"/>
                      <a:pt x="28" y="14"/>
                    </a:cubicBezTo>
                    <a:cubicBezTo>
                      <a:pt x="27" y="15"/>
                      <a:pt x="27" y="16"/>
                      <a:pt x="27" y="17"/>
                    </a:cubicBezTo>
                    <a:cubicBezTo>
                      <a:pt x="27" y="48"/>
                      <a:pt x="27" y="79"/>
                      <a:pt x="27" y="110"/>
                    </a:cubicBezTo>
                    <a:cubicBezTo>
                      <a:pt x="27" y="113"/>
                      <a:pt x="27" y="116"/>
                      <a:pt x="28" y="118"/>
                    </a:cubicBezTo>
                    <a:cubicBezTo>
                      <a:pt x="29" y="123"/>
                      <a:pt x="31" y="125"/>
                      <a:pt x="36" y="126"/>
                    </a:cubicBezTo>
                    <a:cubicBezTo>
                      <a:pt x="38" y="126"/>
                      <a:pt x="41" y="127"/>
                      <a:pt x="43" y="127"/>
                    </a:cubicBezTo>
                    <a:cubicBezTo>
                      <a:pt x="43" y="129"/>
                      <a:pt x="43" y="132"/>
                      <a:pt x="43"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6" name="Freeform 23">
                <a:extLst>
                  <a:ext uri="{FF2B5EF4-FFF2-40B4-BE49-F238E27FC236}">
                    <a16:creationId xmlns:a16="http://schemas.microsoft.com/office/drawing/2014/main" id="{E2D267E0-CB35-4383-8A83-2AE643C7ECFF}"/>
                  </a:ext>
                </a:extLst>
              </p:cNvPr>
              <p:cNvSpPr>
                <a:spLocks/>
              </p:cNvSpPr>
              <p:nvPr/>
            </p:nvSpPr>
            <p:spPr bwMode="auto">
              <a:xfrm>
                <a:off x="6285428" y="3878362"/>
                <a:ext cx="397272" cy="410087"/>
              </a:xfrm>
              <a:custGeom>
                <a:avLst/>
                <a:gdLst>
                  <a:gd name="T0" fmla="*/ 87 w 139"/>
                  <a:gd name="T1" fmla="*/ 79 h 144"/>
                  <a:gd name="T2" fmla="*/ 87 w 139"/>
                  <a:gd name="T3" fmla="*/ 71 h 144"/>
                  <a:gd name="T4" fmla="*/ 139 w 139"/>
                  <a:gd name="T5" fmla="*/ 71 h 144"/>
                  <a:gd name="T6" fmla="*/ 139 w 139"/>
                  <a:gd name="T7" fmla="*/ 79 h 144"/>
                  <a:gd name="T8" fmla="*/ 133 w 139"/>
                  <a:gd name="T9" fmla="*/ 79 h 144"/>
                  <a:gd name="T10" fmla="*/ 124 w 139"/>
                  <a:gd name="T11" fmla="*/ 88 h 144"/>
                  <a:gd name="T12" fmla="*/ 124 w 139"/>
                  <a:gd name="T13" fmla="*/ 95 h 144"/>
                  <a:gd name="T14" fmla="*/ 124 w 139"/>
                  <a:gd name="T15" fmla="*/ 134 h 144"/>
                  <a:gd name="T16" fmla="*/ 124 w 139"/>
                  <a:gd name="T17" fmla="*/ 139 h 144"/>
                  <a:gd name="T18" fmla="*/ 115 w 139"/>
                  <a:gd name="T19" fmla="*/ 139 h 144"/>
                  <a:gd name="T20" fmla="*/ 110 w 139"/>
                  <a:gd name="T21" fmla="*/ 128 h 144"/>
                  <a:gd name="T22" fmla="*/ 105 w 139"/>
                  <a:gd name="T23" fmla="*/ 131 h 144"/>
                  <a:gd name="T24" fmla="*/ 56 w 139"/>
                  <a:gd name="T25" fmla="*/ 141 h 144"/>
                  <a:gd name="T26" fmla="*/ 10 w 139"/>
                  <a:gd name="T27" fmla="*/ 103 h 144"/>
                  <a:gd name="T28" fmla="*/ 15 w 139"/>
                  <a:gd name="T29" fmla="*/ 33 h 144"/>
                  <a:gd name="T30" fmla="*/ 56 w 139"/>
                  <a:gd name="T31" fmla="*/ 3 h 144"/>
                  <a:gd name="T32" fmla="*/ 99 w 139"/>
                  <a:gd name="T33" fmla="*/ 11 h 144"/>
                  <a:gd name="T34" fmla="*/ 102 w 139"/>
                  <a:gd name="T35" fmla="*/ 13 h 144"/>
                  <a:gd name="T36" fmla="*/ 105 w 139"/>
                  <a:gd name="T37" fmla="*/ 5 h 144"/>
                  <a:gd name="T38" fmla="*/ 112 w 139"/>
                  <a:gd name="T39" fmla="*/ 5 h 144"/>
                  <a:gd name="T40" fmla="*/ 122 w 139"/>
                  <a:gd name="T41" fmla="*/ 46 h 144"/>
                  <a:gd name="T42" fmla="*/ 114 w 139"/>
                  <a:gd name="T43" fmla="*/ 49 h 144"/>
                  <a:gd name="T44" fmla="*/ 112 w 139"/>
                  <a:gd name="T45" fmla="*/ 44 h 144"/>
                  <a:gd name="T46" fmla="*/ 100 w 139"/>
                  <a:gd name="T47" fmla="*/ 25 h 144"/>
                  <a:gd name="T48" fmla="*/ 42 w 139"/>
                  <a:gd name="T49" fmla="*/ 23 h 144"/>
                  <a:gd name="T50" fmla="*/ 24 w 139"/>
                  <a:gd name="T51" fmla="*/ 62 h 144"/>
                  <a:gd name="T52" fmla="*/ 34 w 139"/>
                  <a:gd name="T53" fmla="*/ 109 h 144"/>
                  <a:gd name="T54" fmla="*/ 77 w 139"/>
                  <a:gd name="T55" fmla="*/ 131 h 144"/>
                  <a:gd name="T56" fmla="*/ 101 w 139"/>
                  <a:gd name="T57" fmla="*/ 120 h 144"/>
                  <a:gd name="T58" fmla="*/ 106 w 139"/>
                  <a:gd name="T59" fmla="*/ 109 h 144"/>
                  <a:gd name="T60" fmla="*/ 106 w 139"/>
                  <a:gd name="T61" fmla="*/ 90 h 144"/>
                  <a:gd name="T62" fmla="*/ 96 w 139"/>
                  <a:gd name="T63" fmla="*/ 79 h 144"/>
                  <a:gd name="T64" fmla="*/ 87 w 139"/>
                  <a:gd name="T65"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144">
                    <a:moveTo>
                      <a:pt x="87" y="79"/>
                    </a:moveTo>
                    <a:cubicBezTo>
                      <a:pt x="87" y="76"/>
                      <a:pt x="87" y="74"/>
                      <a:pt x="87" y="71"/>
                    </a:cubicBezTo>
                    <a:cubicBezTo>
                      <a:pt x="105" y="71"/>
                      <a:pt x="122" y="71"/>
                      <a:pt x="139" y="71"/>
                    </a:cubicBezTo>
                    <a:cubicBezTo>
                      <a:pt x="139" y="74"/>
                      <a:pt x="139" y="76"/>
                      <a:pt x="139" y="79"/>
                    </a:cubicBezTo>
                    <a:cubicBezTo>
                      <a:pt x="137" y="79"/>
                      <a:pt x="135" y="79"/>
                      <a:pt x="133" y="79"/>
                    </a:cubicBezTo>
                    <a:cubicBezTo>
                      <a:pt x="127" y="79"/>
                      <a:pt x="125" y="81"/>
                      <a:pt x="124" y="88"/>
                    </a:cubicBezTo>
                    <a:cubicBezTo>
                      <a:pt x="124" y="90"/>
                      <a:pt x="124" y="93"/>
                      <a:pt x="124" y="95"/>
                    </a:cubicBezTo>
                    <a:cubicBezTo>
                      <a:pt x="124" y="108"/>
                      <a:pt x="124" y="121"/>
                      <a:pt x="124" y="134"/>
                    </a:cubicBezTo>
                    <a:cubicBezTo>
                      <a:pt x="124" y="135"/>
                      <a:pt x="124" y="137"/>
                      <a:pt x="124" y="139"/>
                    </a:cubicBezTo>
                    <a:cubicBezTo>
                      <a:pt x="121" y="139"/>
                      <a:pt x="118" y="139"/>
                      <a:pt x="115" y="139"/>
                    </a:cubicBezTo>
                    <a:cubicBezTo>
                      <a:pt x="113" y="136"/>
                      <a:pt x="112" y="132"/>
                      <a:pt x="110" y="128"/>
                    </a:cubicBezTo>
                    <a:cubicBezTo>
                      <a:pt x="108" y="129"/>
                      <a:pt x="107" y="130"/>
                      <a:pt x="105" y="131"/>
                    </a:cubicBezTo>
                    <a:cubicBezTo>
                      <a:pt x="90" y="140"/>
                      <a:pt x="74" y="144"/>
                      <a:pt x="56" y="141"/>
                    </a:cubicBezTo>
                    <a:cubicBezTo>
                      <a:pt x="34" y="137"/>
                      <a:pt x="18" y="124"/>
                      <a:pt x="10" y="103"/>
                    </a:cubicBezTo>
                    <a:cubicBezTo>
                      <a:pt x="0" y="79"/>
                      <a:pt x="1" y="55"/>
                      <a:pt x="15" y="33"/>
                    </a:cubicBezTo>
                    <a:cubicBezTo>
                      <a:pt x="24" y="17"/>
                      <a:pt x="38" y="6"/>
                      <a:pt x="56" y="3"/>
                    </a:cubicBezTo>
                    <a:cubicBezTo>
                      <a:pt x="71" y="0"/>
                      <a:pt x="86" y="2"/>
                      <a:pt x="99" y="11"/>
                    </a:cubicBezTo>
                    <a:cubicBezTo>
                      <a:pt x="100" y="12"/>
                      <a:pt x="101" y="12"/>
                      <a:pt x="102" y="13"/>
                    </a:cubicBezTo>
                    <a:cubicBezTo>
                      <a:pt x="103" y="10"/>
                      <a:pt x="104" y="7"/>
                      <a:pt x="105" y="5"/>
                    </a:cubicBezTo>
                    <a:cubicBezTo>
                      <a:pt x="107" y="5"/>
                      <a:pt x="109" y="5"/>
                      <a:pt x="112" y="5"/>
                    </a:cubicBezTo>
                    <a:cubicBezTo>
                      <a:pt x="115" y="18"/>
                      <a:pt x="119" y="32"/>
                      <a:pt x="122" y="46"/>
                    </a:cubicBezTo>
                    <a:cubicBezTo>
                      <a:pt x="120" y="47"/>
                      <a:pt x="117" y="48"/>
                      <a:pt x="114" y="49"/>
                    </a:cubicBezTo>
                    <a:cubicBezTo>
                      <a:pt x="114" y="47"/>
                      <a:pt x="113" y="45"/>
                      <a:pt x="112" y="44"/>
                    </a:cubicBezTo>
                    <a:cubicBezTo>
                      <a:pt x="109" y="37"/>
                      <a:pt x="105" y="30"/>
                      <a:pt x="100" y="25"/>
                    </a:cubicBezTo>
                    <a:cubicBezTo>
                      <a:pt x="84" y="8"/>
                      <a:pt x="59" y="7"/>
                      <a:pt x="42" y="23"/>
                    </a:cubicBezTo>
                    <a:cubicBezTo>
                      <a:pt x="31" y="34"/>
                      <a:pt x="25" y="47"/>
                      <a:pt x="24" y="62"/>
                    </a:cubicBezTo>
                    <a:cubicBezTo>
                      <a:pt x="22" y="79"/>
                      <a:pt x="25" y="95"/>
                      <a:pt x="34" y="109"/>
                    </a:cubicBezTo>
                    <a:cubicBezTo>
                      <a:pt x="44" y="125"/>
                      <a:pt x="59" y="132"/>
                      <a:pt x="77" y="131"/>
                    </a:cubicBezTo>
                    <a:cubicBezTo>
                      <a:pt x="86" y="130"/>
                      <a:pt x="94" y="127"/>
                      <a:pt x="101" y="120"/>
                    </a:cubicBezTo>
                    <a:cubicBezTo>
                      <a:pt x="104" y="117"/>
                      <a:pt x="106" y="114"/>
                      <a:pt x="106" y="109"/>
                    </a:cubicBezTo>
                    <a:cubicBezTo>
                      <a:pt x="106" y="103"/>
                      <a:pt x="107" y="96"/>
                      <a:pt x="106" y="90"/>
                    </a:cubicBezTo>
                    <a:cubicBezTo>
                      <a:pt x="106" y="82"/>
                      <a:pt x="104" y="81"/>
                      <a:pt x="96" y="79"/>
                    </a:cubicBezTo>
                    <a:cubicBezTo>
                      <a:pt x="94" y="79"/>
                      <a:pt x="91" y="79"/>
                      <a:pt x="87"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7" name="Freeform 25">
                <a:extLst>
                  <a:ext uri="{FF2B5EF4-FFF2-40B4-BE49-F238E27FC236}">
                    <a16:creationId xmlns:a16="http://schemas.microsoft.com/office/drawing/2014/main" id="{42C70476-1D30-4F1C-8855-748E43ECBF5C}"/>
                  </a:ext>
                </a:extLst>
              </p:cNvPr>
              <p:cNvSpPr>
                <a:spLocks/>
              </p:cNvSpPr>
              <p:nvPr/>
            </p:nvSpPr>
            <p:spPr bwMode="auto">
              <a:xfrm>
                <a:off x="9005458" y="3884769"/>
                <a:ext cx="323584" cy="397272"/>
              </a:xfrm>
              <a:custGeom>
                <a:avLst/>
                <a:gdLst>
                  <a:gd name="T0" fmla="*/ 103 w 113"/>
                  <a:gd name="T1" fmla="*/ 44 h 140"/>
                  <a:gd name="T2" fmla="*/ 95 w 113"/>
                  <a:gd name="T3" fmla="*/ 46 h 140"/>
                  <a:gd name="T4" fmla="*/ 92 w 113"/>
                  <a:gd name="T5" fmla="*/ 41 h 140"/>
                  <a:gd name="T6" fmla="*/ 72 w 113"/>
                  <a:gd name="T7" fmla="*/ 18 h 140"/>
                  <a:gd name="T8" fmla="*/ 38 w 113"/>
                  <a:gd name="T9" fmla="*/ 12 h 140"/>
                  <a:gd name="T10" fmla="*/ 25 w 113"/>
                  <a:gd name="T11" fmla="*/ 19 h 140"/>
                  <a:gd name="T12" fmla="*/ 26 w 113"/>
                  <a:gd name="T13" fmla="*/ 44 h 140"/>
                  <a:gd name="T14" fmla="*/ 42 w 113"/>
                  <a:gd name="T15" fmla="*/ 53 h 140"/>
                  <a:gd name="T16" fmla="*/ 70 w 113"/>
                  <a:gd name="T17" fmla="*/ 62 h 140"/>
                  <a:gd name="T18" fmla="*/ 90 w 113"/>
                  <a:gd name="T19" fmla="*/ 70 h 140"/>
                  <a:gd name="T20" fmla="*/ 97 w 113"/>
                  <a:gd name="T21" fmla="*/ 125 h 140"/>
                  <a:gd name="T22" fmla="*/ 56 w 113"/>
                  <a:gd name="T23" fmla="*/ 140 h 140"/>
                  <a:gd name="T24" fmla="*/ 25 w 113"/>
                  <a:gd name="T25" fmla="*/ 128 h 140"/>
                  <a:gd name="T26" fmla="*/ 21 w 113"/>
                  <a:gd name="T27" fmla="*/ 125 h 140"/>
                  <a:gd name="T28" fmla="*/ 16 w 113"/>
                  <a:gd name="T29" fmla="*/ 137 h 140"/>
                  <a:gd name="T30" fmla="*/ 10 w 113"/>
                  <a:gd name="T31" fmla="*/ 137 h 140"/>
                  <a:gd name="T32" fmla="*/ 1 w 113"/>
                  <a:gd name="T33" fmla="*/ 89 h 140"/>
                  <a:gd name="T34" fmla="*/ 10 w 113"/>
                  <a:gd name="T35" fmla="*/ 87 h 140"/>
                  <a:gd name="T36" fmla="*/ 13 w 113"/>
                  <a:gd name="T37" fmla="*/ 95 h 140"/>
                  <a:gd name="T38" fmla="*/ 36 w 113"/>
                  <a:gd name="T39" fmla="*/ 122 h 140"/>
                  <a:gd name="T40" fmla="*/ 69 w 113"/>
                  <a:gd name="T41" fmla="*/ 128 h 140"/>
                  <a:gd name="T42" fmla="*/ 85 w 113"/>
                  <a:gd name="T43" fmla="*/ 119 h 140"/>
                  <a:gd name="T44" fmla="*/ 81 w 113"/>
                  <a:gd name="T45" fmla="*/ 86 h 140"/>
                  <a:gd name="T46" fmla="*/ 63 w 113"/>
                  <a:gd name="T47" fmla="*/ 79 h 140"/>
                  <a:gd name="T48" fmla="*/ 38 w 113"/>
                  <a:gd name="T49" fmla="*/ 71 h 140"/>
                  <a:gd name="T50" fmla="*/ 19 w 113"/>
                  <a:gd name="T51" fmla="*/ 62 h 140"/>
                  <a:gd name="T52" fmla="*/ 15 w 113"/>
                  <a:gd name="T53" fmla="*/ 13 h 140"/>
                  <a:gd name="T54" fmla="*/ 51 w 113"/>
                  <a:gd name="T55" fmla="*/ 0 h 140"/>
                  <a:gd name="T56" fmla="*/ 81 w 113"/>
                  <a:gd name="T57" fmla="*/ 10 h 140"/>
                  <a:gd name="T58" fmla="*/ 82 w 113"/>
                  <a:gd name="T59" fmla="*/ 11 h 140"/>
                  <a:gd name="T60" fmla="*/ 83 w 113"/>
                  <a:gd name="T61" fmla="*/ 11 h 140"/>
                  <a:gd name="T62" fmla="*/ 87 w 113"/>
                  <a:gd name="T63" fmla="*/ 2 h 140"/>
                  <a:gd name="T64" fmla="*/ 93 w 113"/>
                  <a:gd name="T65" fmla="*/ 2 h 140"/>
                  <a:gd name="T66" fmla="*/ 103 w 113"/>
                  <a:gd name="T67"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 h="140">
                    <a:moveTo>
                      <a:pt x="103" y="44"/>
                    </a:moveTo>
                    <a:cubicBezTo>
                      <a:pt x="100" y="45"/>
                      <a:pt x="98" y="45"/>
                      <a:pt x="95" y="46"/>
                    </a:cubicBezTo>
                    <a:cubicBezTo>
                      <a:pt x="94" y="44"/>
                      <a:pt x="93" y="43"/>
                      <a:pt x="92" y="41"/>
                    </a:cubicBezTo>
                    <a:cubicBezTo>
                      <a:pt x="87" y="32"/>
                      <a:pt x="81" y="24"/>
                      <a:pt x="72" y="18"/>
                    </a:cubicBezTo>
                    <a:cubicBezTo>
                      <a:pt x="61" y="11"/>
                      <a:pt x="50" y="9"/>
                      <a:pt x="38" y="12"/>
                    </a:cubicBezTo>
                    <a:cubicBezTo>
                      <a:pt x="33" y="13"/>
                      <a:pt x="28" y="16"/>
                      <a:pt x="25" y="19"/>
                    </a:cubicBezTo>
                    <a:cubicBezTo>
                      <a:pt x="18" y="27"/>
                      <a:pt x="19" y="38"/>
                      <a:pt x="26" y="44"/>
                    </a:cubicBezTo>
                    <a:cubicBezTo>
                      <a:pt x="31" y="49"/>
                      <a:pt x="36" y="51"/>
                      <a:pt x="42" y="53"/>
                    </a:cubicBezTo>
                    <a:cubicBezTo>
                      <a:pt x="51" y="56"/>
                      <a:pt x="61" y="59"/>
                      <a:pt x="70" y="62"/>
                    </a:cubicBezTo>
                    <a:cubicBezTo>
                      <a:pt x="77" y="64"/>
                      <a:pt x="84" y="67"/>
                      <a:pt x="90" y="70"/>
                    </a:cubicBezTo>
                    <a:cubicBezTo>
                      <a:pt x="113" y="83"/>
                      <a:pt x="112" y="111"/>
                      <a:pt x="97" y="125"/>
                    </a:cubicBezTo>
                    <a:cubicBezTo>
                      <a:pt x="85" y="137"/>
                      <a:pt x="71" y="140"/>
                      <a:pt x="56" y="140"/>
                    </a:cubicBezTo>
                    <a:cubicBezTo>
                      <a:pt x="44" y="139"/>
                      <a:pt x="34" y="135"/>
                      <a:pt x="25" y="128"/>
                    </a:cubicBezTo>
                    <a:cubicBezTo>
                      <a:pt x="24" y="127"/>
                      <a:pt x="23" y="126"/>
                      <a:pt x="21" y="125"/>
                    </a:cubicBezTo>
                    <a:cubicBezTo>
                      <a:pt x="19" y="129"/>
                      <a:pt x="18" y="133"/>
                      <a:pt x="16" y="137"/>
                    </a:cubicBezTo>
                    <a:cubicBezTo>
                      <a:pt x="14" y="137"/>
                      <a:pt x="12" y="137"/>
                      <a:pt x="10" y="137"/>
                    </a:cubicBezTo>
                    <a:cubicBezTo>
                      <a:pt x="7" y="121"/>
                      <a:pt x="4" y="105"/>
                      <a:pt x="1" y="89"/>
                    </a:cubicBezTo>
                    <a:cubicBezTo>
                      <a:pt x="4" y="88"/>
                      <a:pt x="7" y="88"/>
                      <a:pt x="10" y="87"/>
                    </a:cubicBezTo>
                    <a:cubicBezTo>
                      <a:pt x="11" y="90"/>
                      <a:pt x="12" y="93"/>
                      <a:pt x="13" y="95"/>
                    </a:cubicBezTo>
                    <a:cubicBezTo>
                      <a:pt x="18" y="106"/>
                      <a:pt x="26" y="116"/>
                      <a:pt x="36" y="122"/>
                    </a:cubicBezTo>
                    <a:cubicBezTo>
                      <a:pt x="46" y="129"/>
                      <a:pt x="57" y="131"/>
                      <a:pt x="69" y="128"/>
                    </a:cubicBezTo>
                    <a:cubicBezTo>
                      <a:pt x="75" y="127"/>
                      <a:pt x="80" y="123"/>
                      <a:pt x="85" y="119"/>
                    </a:cubicBezTo>
                    <a:cubicBezTo>
                      <a:pt x="94" y="110"/>
                      <a:pt x="94" y="93"/>
                      <a:pt x="81" y="86"/>
                    </a:cubicBezTo>
                    <a:cubicBezTo>
                      <a:pt x="75" y="83"/>
                      <a:pt x="69" y="81"/>
                      <a:pt x="63" y="79"/>
                    </a:cubicBezTo>
                    <a:cubicBezTo>
                      <a:pt x="55" y="76"/>
                      <a:pt x="46" y="74"/>
                      <a:pt x="38" y="71"/>
                    </a:cubicBezTo>
                    <a:cubicBezTo>
                      <a:pt x="31" y="69"/>
                      <a:pt x="25" y="66"/>
                      <a:pt x="19" y="62"/>
                    </a:cubicBezTo>
                    <a:cubicBezTo>
                      <a:pt x="1" y="51"/>
                      <a:pt x="0" y="27"/>
                      <a:pt x="15" y="13"/>
                    </a:cubicBezTo>
                    <a:cubicBezTo>
                      <a:pt x="25" y="3"/>
                      <a:pt x="37" y="0"/>
                      <a:pt x="51" y="0"/>
                    </a:cubicBezTo>
                    <a:cubicBezTo>
                      <a:pt x="62" y="0"/>
                      <a:pt x="72" y="3"/>
                      <a:pt x="81" y="10"/>
                    </a:cubicBezTo>
                    <a:cubicBezTo>
                      <a:pt x="81" y="10"/>
                      <a:pt x="81" y="11"/>
                      <a:pt x="82" y="11"/>
                    </a:cubicBezTo>
                    <a:cubicBezTo>
                      <a:pt x="82" y="11"/>
                      <a:pt x="82" y="11"/>
                      <a:pt x="83" y="11"/>
                    </a:cubicBezTo>
                    <a:cubicBezTo>
                      <a:pt x="84" y="8"/>
                      <a:pt x="85" y="5"/>
                      <a:pt x="87" y="2"/>
                    </a:cubicBezTo>
                    <a:cubicBezTo>
                      <a:pt x="89" y="2"/>
                      <a:pt x="91" y="2"/>
                      <a:pt x="93" y="2"/>
                    </a:cubicBezTo>
                    <a:cubicBezTo>
                      <a:pt x="96" y="16"/>
                      <a:pt x="100" y="30"/>
                      <a:pt x="103"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8" name="Freeform 27">
                <a:extLst>
                  <a:ext uri="{FF2B5EF4-FFF2-40B4-BE49-F238E27FC236}">
                    <a16:creationId xmlns:a16="http://schemas.microsoft.com/office/drawing/2014/main" id="{4136D2AD-C6EE-4398-B384-19DEE0F1B390}"/>
                  </a:ext>
                </a:extLst>
              </p:cNvPr>
              <p:cNvSpPr>
                <a:spLocks noEditPoints="1"/>
              </p:cNvSpPr>
              <p:nvPr/>
            </p:nvSpPr>
            <p:spPr bwMode="auto">
              <a:xfrm>
                <a:off x="4616246" y="3887973"/>
                <a:ext cx="323584" cy="384457"/>
              </a:xfrm>
              <a:custGeom>
                <a:avLst/>
                <a:gdLst>
                  <a:gd name="T0" fmla="*/ 33 w 113"/>
                  <a:gd name="T1" fmla="*/ 78 h 135"/>
                  <a:gd name="T2" fmla="*/ 33 w 113"/>
                  <a:gd name="T3" fmla="*/ 82 h 135"/>
                  <a:gd name="T4" fmla="*/ 33 w 113"/>
                  <a:gd name="T5" fmla="*/ 114 h 135"/>
                  <a:gd name="T6" fmla="*/ 33 w 113"/>
                  <a:gd name="T7" fmla="*/ 118 h 135"/>
                  <a:gd name="T8" fmla="*/ 43 w 113"/>
                  <a:gd name="T9" fmla="*/ 128 h 135"/>
                  <a:gd name="T10" fmla="*/ 49 w 113"/>
                  <a:gd name="T11" fmla="*/ 128 h 135"/>
                  <a:gd name="T12" fmla="*/ 49 w 113"/>
                  <a:gd name="T13" fmla="*/ 135 h 135"/>
                  <a:gd name="T14" fmla="*/ 0 w 113"/>
                  <a:gd name="T15" fmla="*/ 135 h 135"/>
                  <a:gd name="T16" fmla="*/ 0 w 113"/>
                  <a:gd name="T17" fmla="*/ 128 h 135"/>
                  <a:gd name="T18" fmla="*/ 8 w 113"/>
                  <a:gd name="T19" fmla="*/ 127 h 135"/>
                  <a:gd name="T20" fmla="*/ 15 w 113"/>
                  <a:gd name="T21" fmla="*/ 120 h 135"/>
                  <a:gd name="T22" fmla="*/ 15 w 113"/>
                  <a:gd name="T23" fmla="*/ 114 h 135"/>
                  <a:gd name="T24" fmla="*/ 15 w 113"/>
                  <a:gd name="T25" fmla="*/ 21 h 135"/>
                  <a:gd name="T26" fmla="*/ 15 w 113"/>
                  <a:gd name="T27" fmla="*/ 14 h 135"/>
                  <a:gd name="T28" fmla="*/ 9 w 113"/>
                  <a:gd name="T29" fmla="*/ 9 h 135"/>
                  <a:gd name="T30" fmla="*/ 0 w 113"/>
                  <a:gd name="T31" fmla="*/ 8 h 135"/>
                  <a:gd name="T32" fmla="*/ 0 w 113"/>
                  <a:gd name="T33" fmla="*/ 1 h 135"/>
                  <a:gd name="T34" fmla="*/ 4 w 113"/>
                  <a:gd name="T35" fmla="*/ 0 h 135"/>
                  <a:gd name="T36" fmla="*/ 56 w 113"/>
                  <a:gd name="T37" fmla="*/ 0 h 135"/>
                  <a:gd name="T38" fmla="*/ 73 w 113"/>
                  <a:gd name="T39" fmla="*/ 1 h 135"/>
                  <a:gd name="T40" fmla="*/ 106 w 113"/>
                  <a:gd name="T41" fmla="*/ 50 h 135"/>
                  <a:gd name="T42" fmla="*/ 78 w 113"/>
                  <a:gd name="T43" fmla="*/ 76 h 135"/>
                  <a:gd name="T44" fmla="*/ 55 w 113"/>
                  <a:gd name="T45" fmla="*/ 78 h 135"/>
                  <a:gd name="T46" fmla="*/ 33 w 113"/>
                  <a:gd name="T47" fmla="*/ 78 h 135"/>
                  <a:gd name="T48" fmla="*/ 33 w 113"/>
                  <a:gd name="T49" fmla="*/ 68 h 135"/>
                  <a:gd name="T50" fmla="*/ 67 w 113"/>
                  <a:gd name="T51" fmla="*/ 67 h 135"/>
                  <a:gd name="T52" fmla="*/ 85 w 113"/>
                  <a:gd name="T53" fmla="*/ 52 h 135"/>
                  <a:gd name="T54" fmla="*/ 87 w 113"/>
                  <a:gd name="T55" fmla="*/ 29 h 135"/>
                  <a:gd name="T56" fmla="*/ 66 w 113"/>
                  <a:gd name="T57" fmla="*/ 11 h 135"/>
                  <a:gd name="T58" fmla="*/ 34 w 113"/>
                  <a:gd name="T59" fmla="*/ 11 h 135"/>
                  <a:gd name="T60" fmla="*/ 33 w 113"/>
                  <a:gd name="T61" fmla="*/ 11 h 135"/>
                  <a:gd name="T62" fmla="*/ 33 w 113"/>
                  <a:gd name="T63"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35">
                    <a:moveTo>
                      <a:pt x="33" y="78"/>
                    </a:moveTo>
                    <a:cubicBezTo>
                      <a:pt x="33" y="80"/>
                      <a:pt x="33" y="81"/>
                      <a:pt x="33" y="82"/>
                    </a:cubicBezTo>
                    <a:cubicBezTo>
                      <a:pt x="33" y="93"/>
                      <a:pt x="33" y="103"/>
                      <a:pt x="33" y="114"/>
                    </a:cubicBezTo>
                    <a:cubicBezTo>
                      <a:pt x="33" y="115"/>
                      <a:pt x="33" y="117"/>
                      <a:pt x="33" y="118"/>
                    </a:cubicBezTo>
                    <a:cubicBezTo>
                      <a:pt x="34" y="125"/>
                      <a:pt x="35" y="127"/>
                      <a:pt x="43" y="128"/>
                    </a:cubicBezTo>
                    <a:cubicBezTo>
                      <a:pt x="45" y="128"/>
                      <a:pt x="47" y="128"/>
                      <a:pt x="49" y="128"/>
                    </a:cubicBezTo>
                    <a:cubicBezTo>
                      <a:pt x="49" y="130"/>
                      <a:pt x="49" y="133"/>
                      <a:pt x="49" y="135"/>
                    </a:cubicBezTo>
                    <a:cubicBezTo>
                      <a:pt x="33" y="135"/>
                      <a:pt x="16" y="135"/>
                      <a:pt x="0" y="135"/>
                    </a:cubicBezTo>
                    <a:cubicBezTo>
                      <a:pt x="0" y="133"/>
                      <a:pt x="0" y="131"/>
                      <a:pt x="0" y="128"/>
                    </a:cubicBezTo>
                    <a:cubicBezTo>
                      <a:pt x="2" y="128"/>
                      <a:pt x="5" y="128"/>
                      <a:pt x="8" y="127"/>
                    </a:cubicBezTo>
                    <a:cubicBezTo>
                      <a:pt x="13" y="126"/>
                      <a:pt x="14" y="125"/>
                      <a:pt x="15" y="120"/>
                    </a:cubicBezTo>
                    <a:cubicBezTo>
                      <a:pt x="15" y="118"/>
                      <a:pt x="15" y="116"/>
                      <a:pt x="15" y="114"/>
                    </a:cubicBezTo>
                    <a:cubicBezTo>
                      <a:pt x="16" y="83"/>
                      <a:pt x="16" y="52"/>
                      <a:pt x="15" y="21"/>
                    </a:cubicBezTo>
                    <a:cubicBezTo>
                      <a:pt x="15" y="19"/>
                      <a:pt x="15" y="16"/>
                      <a:pt x="15" y="14"/>
                    </a:cubicBezTo>
                    <a:cubicBezTo>
                      <a:pt x="14" y="11"/>
                      <a:pt x="12" y="9"/>
                      <a:pt x="9" y="9"/>
                    </a:cubicBezTo>
                    <a:cubicBezTo>
                      <a:pt x="6" y="8"/>
                      <a:pt x="3" y="8"/>
                      <a:pt x="0" y="8"/>
                    </a:cubicBezTo>
                    <a:cubicBezTo>
                      <a:pt x="0" y="5"/>
                      <a:pt x="0" y="3"/>
                      <a:pt x="0" y="1"/>
                    </a:cubicBezTo>
                    <a:cubicBezTo>
                      <a:pt x="1" y="0"/>
                      <a:pt x="3" y="0"/>
                      <a:pt x="4" y="0"/>
                    </a:cubicBezTo>
                    <a:cubicBezTo>
                      <a:pt x="21" y="0"/>
                      <a:pt x="39" y="0"/>
                      <a:pt x="56" y="0"/>
                    </a:cubicBezTo>
                    <a:cubicBezTo>
                      <a:pt x="62" y="0"/>
                      <a:pt x="68" y="1"/>
                      <a:pt x="73" y="1"/>
                    </a:cubicBezTo>
                    <a:cubicBezTo>
                      <a:pt x="98" y="4"/>
                      <a:pt x="113" y="26"/>
                      <a:pt x="106" y="50"/>
                    </a:cubicBezTo>
                    <a:cubicBezTo>
                      <a:pt x="102" y="64"/>
                      <a:pt x="93" y="73"/>
                      <a:pt x="78" y="76"/>
                    </a:cubicBezTo>
                    <a:cubicBezTo>
                      <a:pt x="70" y="77"/>
                      <a:pt x="63" y="77"/>
                      <a:pt x="55" y="78"/>
                    </a:cubicBezTo>
                    <a:cubicBezTo>
                      <a:pt x="48" y="78"/>
                      <a:pt x="41" y="78"/>
                      <a:pt x="33" y="78"/>
                    </a:cubicBezTo>
                    <a:close/>
                    <a:moveTo>
                      <a:pt x="33" y="68"/>
                    </a:moveTo>
                    <a:cubicBezTo>
                      <a:pt x="45" y="67"/>
                      <a:pt x="56" y="68"/>
                      <a:pt x="67" y="67"/>
                    </a:cubicBezTo>
                    <a:cubicBezTo>
                      <a:pt x="76" y="66"/>
                      <a:pt x="82" y="60"/>
                      <a:pt x="85" y="52"/>
                    </a:cubicBezTo>
                    <a:cubicBezTo>
                      <a:pt x="89" y="45"/>
                      <a:pt x="89" y="37"/>
                      <a:pt x="87" y="29"/>
                    </a:cubicBezTo>
                    <a:cubicBezTo>
                      <a:pt x="84" y="19"/>
                      <a:pt x="78" y="12"/>
                      <a:pt x="66" y="11"/>
                    </a:cubicBezTo>
                    <a:cubicBezTo>
                      <a:pt x="56" y="11"/>
                      <a:pt x="45" y="11"/>
                      <a:pt x="34" y="11"/>
                    </a:cubicBezTo>
                    <a:cubicBezTo>
                      <a:pt x="34" y="11"/>
                      <a:pt x="34" y="11"/>
                      <a:pt x="33" y="11"/>
                    </a:cubicBezTo>
                    <a:cubicBezTo>
                      <a:pt x="33" y="30"/>
                      <a:pt x="33" y="48"/>
                      <a:pt x="3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9" name="Freeform 29">
                <a:extLst>
                  <a:ext uri="{FF2B5EF4-FFF2-40B4-BE49-F238E27FC236}">
                    <a16:creationId xmlns:a16="http://schemas.microsoft.com/office/drawing/2014/main" id="{26056B2E-6223-4FEE-8248-F2EA17DBAF5B}"/>
                  </a:ext>
                </a:extLst>
              </p:cNvPr>
              <p:cNvSpPr>
                <a:spLocks/>
              </p:cNvSpPr>
              <p:nvPr/>
            </p:nvSpPr>
            <p:spPr bwMode="auto">
              <a:xfrm>
                <a:off x="6858909" y="3891177"/>
                <a:ext cx="381253" cy="394068"/>
              </a:xfrm>
              <a:custGeom>
                <a:avLst/>
                <a:gdLst>
                  <a:gd name="T0" fmla="*/ 49 w 133"/>
                  <a:gd name="T1" fmla="*/ 0 h 138"/>
                  <a:gd name="T2" fmla="*/ 49 w 133"/>
                  <a:gd name="T3" fmla="*/ 7 h 138"/>
                  <a:gd name="T4" fmla="*/ 41 w 133"/>
                  <a:gd name="T5" fmla="*/ 8 h 138"/>
                  <a:gd name="T6" fmla="*/ 34 w 133"/>
                  <a:gd name="T7" fmla="*/ 15 h 138"/>
                  <a:gd name="T8" fmla="*/ 33 w 133"/>
                  <a:gd name="T9" fmla="*/ 23 h 138"/>
                  <a:gd name="T10" fmla="*/ 33 w 133"/>
                  <a:gd name="T11" fmla="*/ 83 h 138"/>
                  <a:gd name="T12" fmla="*/ 34 w 133"/>
                  <a:gd name="T13" fmla="*/ 96 h 138"/>
                  <a:gd name="T14" fmla="*/ 60 w 133"/>
                  <a:gd name="T15" fmla="*/ 124 h 138"/>
                  <a:gd name="T16" fmla="*/ 100 w 133"/>
                  <a:gd name="T17" fmla="*/ 110 h 138"/>
                  <a:gd name="T18" fmla="*/ 106 w 133"/>
                  <a:gd name="T19" fmla="*/ 94 h 138"/>
                  <a:gd name="T20" fmla="*/ 107 w 133"/>
                  <a:gd name="T21" fmla="*/ 80 h 138"/>
                  <a:gd name="T22" fmla="*/ 107 w 133"/>
                  <a:gd name="T23" fmla="*/ 24 h 138"/>
                  <a:gd name="T24" fmla="*/ 106 w 133"/>
                  <a:gd name="T25" fmla="*/ 15 h 138"/>
                  <a:gd name="T26" fmla="*/ 97 w 133"/>
                  <a:gd name="T27" fmla="*/ 8 h 138"/>
                  <a:gd name="T28" fmla="*/ 91 w 133"/>
                  <a:gd name="T29" fmla="*/ 7 h 138"/>
                  <a:gd name="T30" fmla="*/ 91 w 133"/>
                  <a:gd name="T31" fmla="*/ 0 h 138"/>
                  <a:gd name="T32" fmla="*/ 133 w 133"/>
                  <a:gd name="T33" fmla="*/ 0 h 138"/>
                  <a:gd name="T34" fmla="*/ 133 w 133"/>
                  <a:gd name="T35" fmla="*/ 7 h 138"/>
                  <a:gd name="T36" fmla="*/ 126 w 133"/>
                  <a:gd name="T37" fmla="*/ 8 h 138"/>
                  <a:gd name="T38" fmla="*/ 118 w 133"/>
                  <a:gd name="T39" fmla="*/ 15 h 138"/>
                  <a:gd name="T40" fmla="*/ 118 w 133"/>
                  <a:gd name="T41" fmla="*/ 25 h 138"/>
                  <a:gd name="T42" fmla="*/ 117 w 133"/>
                  <a:gd name="T43" fmla="*/ 88 h 138"/>
                  <a:gd name="T44" fmla="*/ 114 w 133"/>
                  <a:gd name="T45" fmla="*/ 105 h 138"/>
                  <a:gd name="T46" fmla="*/ 74 w 133"/>
                  <a:gd name="T47" fmla="*/ 136 h 138"/>
                  <a:gd name="T48" fmla="*/ 35 w 133"/>
                  <a:gd name="T49" fmla="*/ 127 h 138"/>
                  <a:gd name="T50" fmla="*/ 17 w 133"/>
                  <a:gd name="T51" fmla="*/ 96 h 138"/>
                  <a:gd name="T52" fmla="*/ 16 w 133"/>
                  <a:gd name="T53" fmla="*/ 83 h 138"/>
                  <a:gd name="T54" fmla="*/ 16 w 133"/>
                  <a:gd name="T55" fmla="*/ 25 h 138"/>
                  <a:gd name="T56" fmla="*/ 16 w 133"/>
                  <a:gd name="T57" fmla="*/ 15 h 138"/>
                  <a:gd name="T58" fmla="*/ 8 w 133"/>
                  <a:gd name="T59" fmla="*/ 8 h 138"/>
                  <a:gd name="T60" fmla="*/ 0 w 133"/>
                  <a:gd name="T61" fmla="*/ 7 h 138"/>
                  <a:gd name="T62" fmla="*/ 0 w 133"/>
                  <a:gd name="T63" fmla="*/ 0 h 138"/>
                  <a:gd name="T64" fmla="*/ 49 w 133"/>
                  <a:gd name="T6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8">
                    <a:moveTo>
                      <a:pt x="49" y="0"/>
                    </a:moveTo>
                    <a:cubicBezTo>
                      <a:pt x="49" y="2"/>
                      <a:pt x="49" y="4"/>
                      <a:pt x="49" y="7"/>
                    </a:cubicBezTo>
                    <a:cubicBezTo>
                      <a:pt x="46" y="7"/>
                      <a:pt x="44" y="7"/>
                      <a:pt x="41" y="8"/>
                    </a:cubicBezTo>
                    <a:cubicBezTo>
                      <a:pt x="36" y="8"/>
                      <a:pt x="34" y="10"/>
                      <a:pt x="34" y="15"/>
                    </a:cubicBezTo>
                    <a:cubicBezTo>
                      <a:pt x="33" y="17"/>
                      <a:pt x="33" y="20"/>
                      <a:pt x="33" y="23"/>
                    </a:cubicBezTo>
                    <a:cubicBezTo>
                      <a:pt x="33" y="43"/>
                      <a:pt x="33" y="63"/>
                      <a:pt x="33" y="83"/>
                    </a:cubicBezTo>
                    <a:cubicBezTo>
                      <a:pt x="33" y="87"/>
                      <a:pt x="33" y="92"/>
                      <a:pt x="34" y="96"/>
                    </a:cubicBezTo>
                    <a:cubicBezTo>
                      <a:pt x="36" y="112"/>
                      <a:pt x="46" y="120"/>
                      <a:pt x="60" y="124"/>
                    </a:cubicBezTo>
                    <a:cubicBezTo>
                      <a:pt x="76" y="128"/>
                      <a:pt x="89" y="123"/>
                      <a:pt x="100" y="110"/>
                    </a:cubicBezTo>
                    <a:cubicBezTo>
                      <a:pt x="104" y="106"/>
                      <a:pt x="105" y="100"/>
                      <a:pt x="106" y="94"/>
                    </a:cubicBezTo>
                    <a:cubicBezTo>
                      <a:pt x="106" y="90"/>
                      <a:pt x="106" y="85"/>
                      <a:pt x="107" y="80"/>
                    </a:cubicBezTo>
                    <a:cubicBezTo>
                      <a:pt x="107" y="62"/>
                      <a:pt x="107" y="43"/>
                      <a:pt x="107" y="24"/>
                    </a:cubicBezTo>
                    <a:cubicBezTo>
                      <a:pt x="107" y="21"/>
                      <a:pt x="106" y="18"/>
                      <a:pt x="106" y="15"/>
                    </a:cubicBezTo>
                    <a:cubicBezTo>
                      <a:pt x="105" y="10"/>
                      <a:pt x="103" y="8"/>
                      <a:pt x="97" y="8"/>
                    </a:cubicBezTo>
                    <a:cubicBezTo>
                      <a:pt x="95" y="7"/>
                      <a:pt x="93" y="7"/>
                      <a:pt x="91" y="7"/>
                    </a:cubicBezTo>
                    <a:cubicBezTo>
                      <a:pt x="91" y="4"/>
                      <a:pt x="91" y="2"/>
                      <a:pt x="91" y="0"/>
                    </a:cubicBezTo>
                    <a:cubicBezTo>
                      <a:pt x="105" y="0"/>
                      <a:pt x="119" y="0"/>
                      <a:pt x="133" y="0"/>
                    </a:cubicBezTo>
                    <a:cubicBezTo>
                      <a:pt x="133" y="2"/>
                      <a:pt x="133" y="4"/>
                      <a:pt x="133" y="7"/>
                    </a:cubicBezTo>
                    <a:cubicBezTo>
                      <a:pt x="131" y="7"/>
                      <a:pt x="128" y="7"/>
                      <a:pt x="126" y="8"/>
                    </a:cubicBezTo>
                    <a:cubicBezTo>
                      <a:pt x="121" y="8"/>
                      <a:pt x="119" y="11"/>
                      <a:pt x="118" y="15"/>
                    </a:cubicBezTo>
                    <a:cubicBezTo>
                      <a:pt x="118" y="18"/>
                      <a:pt x="118" y="22"/>
                      <a:pt x="118" y="25"/>
                    </a:cubicBezTo>
                    <a:cubicBezTo>
                      <a:pt x="117" y="46"/>
                      <a:pt x="118" y="67"/>
                      <a:pt x="117" y="88"/>
                    </a:cubicBezTo>
                    <a:cubicBezTo>
                      <a:pt x="117" y="94"/>
                      <a:pt x="116" y="99"/>
                      <a:pt x="114" y="105"/>
                    </a:cubicBezTo>
                    <a:cubicBezTo>
                      <a:pt x="108" y="124"/>
                      <a:pt x="94" y="134"/>
                      <a:pt x="74" y="136"/>
                    </a:cubicBezTo>
                    <a:cubicBezTo>
                      <a:pt x="60" y="138"/>
                      <a:pt x="47" y="135"/>
                      <a:pt x="35" y="127"/>
                    </a:cubicBezTo>
                    <a:cubicBezTo>
                      <a:pt x="24" y="120"/>
                      <a:pt x="18" y="109"/>
                      <a:pt x="17" y="96"/>
                    </a:cubicBezTo>
                    <a:cubicBezTo>
                      <a:pt x="16" y="92"/>
                      <a:pt x="16" y="87"/>
                      <a:pt x="16" y="83"/>
                    </a:cubicBezTo>
                    <a:cubicBezTo>
                      <a:pt x="16" y="64"/>
                      <a:pt x="16" y="45"/>
                      <a:pt x="16" y="25"/>
                    </a:cubicBezTo>
                    <a:cubicBezTo>
                      <a:pt x="16" y="22"/>
                      <a:pt x="16" y="18"/>
                      <a:pt x="16" y="15"/>
                    </a:cubicBezTo>
                    <a:cubicBezTo>
                      <a:pt x="15" y="10"/>
                      <a:pt x="13" y="8"/>
                      <a:pt x="8" y="8"/>
                    </a:cubicBezTo>
                    <a:cubicBezTo>
                      <a:pt x="5" y="7"/>
                      <a:pt x="3" y="7"/>
                      <a:pt x="0" y="7"/>
                    </a:cubicBezTo>
                    <a:cubicBezTo>
                      <a:pt x="0" y="4"/>
                      <a:pt x="0" y="2"/>
                      <a:pt x="0" y="0"/>
                    </a:cubicBezTo>
                    <a:cubicBezTo>
                      <a:pt x="16" y="0"/>
                      <a:pt x="32" y="0"/>
                      <a:pt x="49"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0" name="Freeform 30">
                <a:extLst>
                  <a:ext uri="{FF2B5EF4-FFF2-40B4-BE49-F238E27FC236}">
                    <a16:creationId xmlns:a16="http://schemas.microsoft.com/office/drawing/2014/main" id="{006B390B-42C2-4B79-90D3-881CC2CFDCE9}"/>
                  </a:ext>
                </a:extLst>
              </p:cNvPr>
              <p:cNvSpPr>
                <a:spLocks/>
              </p:cNvSpPr>
              <p:nvPr/>
            </p:nvSpPr>
            <p:spPr bwMode="auto">
              <a:xfrm>
                <a:off x="7832866" y="3891177"/>
                <a:ext cx="378049" cy="390864"/>
              </a:xfrm>
              <a:custGeom>
                <a:avLst/>
                <a:gdLst>
                  <a:gd name="T0" fmla="*/ 73 w 133"/>
                  <a:gd name="T1" fmla="*/ 137 h 137"/>
                  <a:gd name="T2" fmla="*/ 64 w 133"/>
                  <a:gd name="T3" fmla="*/ 137 h 137"/>
                  <a:gd name="T4" fmla="*/ 58 w 133"/>
                  <a:gd name="T5" fmla="*/ 133 h 137"/>
                  <a:gd name="T6" fmla="*/ 39 w 133"/>
                  <a:gd name="T7" fmla="*/ 80 h 137"/>
                  <a:gd name="T8" fmla="*/ 17 w 133"/>
                  <a:gd name="T9" fmla="*/ 23 h 137"/>
                  <a:gd name="T10" fmla="*/ 13 w 133"/>
                  <a:gd name="T11" fmla="*/ 14 h 137"/>
                  <a:gd name="T12" fmla="*/ 4 w 133"/>
                  <a:gd name="T13" fmla="*/ 7 h 137"/>
                  <a:gd name="T14" fmla="*/ 0 w 133"/>
                  <a:gd name="T15" fmla="*/ 7 h 137"/>
                  <a:gd name="T16" fmla="*/ 0 w 133"/>
                  <a:gd name="T17" fmla="*/ 0 h 137"/>
                  <a:gd name="T18" fmla="*/ 47 w 133"/>
                  <a:gd name="T19" fmla="*/ 0 h 137"/>
                  <a:gd name="T20" fmla="*/ 47 w 133"/>
                  <a:gd name="T21" fmla="*/ 7 h 137"/>
                  <a:gd name="T22" fmla="*/ 39 w 133"/>
                  <a:gd name="T23" fmla="*/ 8 h 137"/>
                  <a:gd name="T24" fmla="*/ 34 w 133"/>
                  <a:gd name="T25" fmla="*/ 15 h 137"/>
                  <a:gd name="T26" fmla="*/ 35 w 133"/>
                  <a:gd name="T27" fmla="*/ 20 h 137"/>
                  <a:gd name="T28" fmla="*/ 68 w 133"/>
                  <a:gd name="T29" fmla="*/ 112 h 137"/>
                  <a:gd name="T30" fmla="*/ 70 w 133"/>
                  <a:gd name="T31" fmla="*/ 116 h 137"/>
                  <a:gd name="T32" fmla="*/ 72 w 133"/>
                  <a:gd name="T33" fmla="*/ 113 h 137"/>
                  <a:gd name="T34" fmla="*/ 106 w 133"/>
                  <a:gd name="T35" fmla="*/ 18 h 137"/>
                  <a:gd name="T36" fmla="*/ 106 w 133"/>
                  <a:gd name="T37" fmla="*/ 16 h 137"/>
                  <a:gd name="T38" fmla="*/ 101 w 133"/>
                  <a:gd name="T39" fmla="*/ 7 h 137"/>
                  <a:gd name="T40" fmla="*/ 94 w 133"/>
                  <a:gd name="T41" fmla="*/ 7 h 137"/>
                  <a:gd name="T42" fmla="*/ 94 w 133"/>
                  <a:gd name="T43" fmla="*/ 0 h 137"/>
                  <a:gd name="T44" fmla="*/ 133 w 133"/>
                  <a:gd name="T45" fmla="*/ 0 h 137"/>
                  <a:gd name="T46" fmla="*/ 133 w 133"/>
                  <a:gd name="T47" fmla="*/ 7 h 137"/>
                  <a:gd name="T48" fmla="*/ 130 w 133"/>
                  <a:gd name="T49" fmla="*/ 7 h 137"/>
                  <a:gd name="T50" fmla="*/ 119 w 133"/>
                  <a:gd name="T51" fmla="*/ 16 h 137"/>
                  <a:gd name="T52" fmla="*/ 110 w 133"/>
                  <a:gd name="T53" fmla="*/ 38 h 137"/>
                  <a:gd name="T54" fmla="*/ 74 w 133"/>
                  <a:gd name="T55" fmla="*/ 133 h 137"/>
                  <a:gd name="T56" fmla="*/ 73 w 133"/>
                  <a:gd name="T5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7">
                    <a:moveTo>
                      <a:pt x="73" y="137"/>
                    </a:moveTo>
                    <a:cubicBezTo>
                      <a:pt x="69" y="137"/>
                      <a:pt x="66" y="137"/>
                      <a:pt x="64" y="137"/>
                    </a:cubicBezTo>
                    <a:cubicBezTo>
                      <a:pt x="61" y="137"/>
                      <a:pt x="59" y="136"/>
                      <a:pt x="58" y="133"/>
                    </a:cubicBezTo>
                    <a:cubicBezTo>
                      <a:pt x="52" y="115"/>
                      <a:pt x="45" y="98"/>
                      <a:pt x="39" y="80"/>
                    </a:cubicBezTo>
                    <a:cubicBezTo>
                      <a:pt x="31" y="61"/>
                      <a:pt x="24" y="42"/>
                      <a:pt x="17" y="23"/>
                    </a:cubicBezTo>
                    <a:cubicBezTo>
                      <a:pt x="16" y="20"/>
                      <a:pt x="15" y="17"/>
                      <a:pt x="13" y="14"/>
                    </a:cubicBezTo>
                    <a:cubicBezTo>
                      <a:pt x="11" y="10"/>
                      <a:pt x="8" y="8"/>
                      <a:pt x="4" y="7"/>
                    </a:cubicBezTo>
                    <a:cubicBezTo>
                      <a:pt x="3" y="7"/>
                      <a:pt x="2" y="7"/>
                      <a:pt x="0" y="7"/>
                    </a:cubicBezTo>
                    <a:cubicBezTo>
                      <a:pt x="0" y="4"/>
                      <a:pt x="0" y="2"/>
                      <a:pt x="0" y="0"/>
                    </a:cubicBezTo>
                    <a:cubicBezTo>
                      <a:pt x="16" y="0"/>
                      <a:pt x="31" y="0"/>
                      <a:pt x="47" y="0"/>
                    </a:cubicBezTo>
                    <a:cubicBezTo>
                      <a:pt x="47" y="2"/>
                      <a:pt x="47" y="4"/>
                      <a:pt x="47" y="7"/>
                    </a:cubicBezTo>
                    <a:cubicBezTo>
                      <a:pt x="44" y="7"/>
                      <a:pt x="42" y="7"/>
                      <a:pt x="39" y="8"/>
                    </a:cubicBezTo>
                    <a:cubicBezTo>
                      <a:pt x="34" y="8"/>
                      <a:pt x="33" y="10"/>
                      <a:pt x="34" y="15"/>
                    </a:cubicBezTo>
                    <a:cubicBezTo>
                      <a:pt x="34" y="17"/>
                      <a:pt x="35" y="19"/>
                      <a:pt x="35" y="20"/>
                    </a:cubicBezTo>
                    <a:cubicBezTo>
                      <a:pt x="46" y="51"/>
                      <a:pt x="57" y="81"/>
                      <a:pt x="68" y="112"/>
                    </a:cubicBezTo>
                    <a:cubicBezTo>
                      <a:pt x="69" y="113"/>
                      <a:pt x="69" y="114"/>
                      <a:pt x="70" y="116"/>
                    </a:cubicBezTo>
                    <a:cubicBezTo>
                      <a:pt x="71" y="114"/>
                      <a:pt x="71" y="113"/>
                      <a:pt x="72" y="113"/>
                    </a:cubicBezTo>
                    <a:cubicBezTo>
                      <a:pt x="83" y="81"/>
                      <a:pt x="94" y="50"/>
                      <a:pt x="106" y="18"/>
                    </a:cubicBezTo>
                    <a:cubicBezTo>
                      <a:pt x="106" y="17"/>
                      <a:pt x="106" y="17"/>
                      <a:pt x="106" y="16"/>
                    </a:cubicBezTo>
                    <a:cubicBezTo>
                      <a:pt x="107" y="10"/>
                      <a:pt x="106" y="8"/>
                      <a:pt x="101" y="7"/>
                    </a:cubicBezTo>
                    <a:cubicBezTo>
                      <a:pt x="98" y="7"/>
                      <a:pt x="96" y="7"/>
                      <a:pt x="94" y="7"/>
                    </a:cubicBezTo>
                    <a:cubicBezTo>
                      <a:pt x="94" y="4"/>
                      <a:pt x="94" y="2"/>
                      <a:pt x="94" y="0"/>
                    </a:cubicBezTo>
                    <a:cubicBezTo>
                      <a:pt x="106" y="0"/>
                      <a:pt x="119" y="0"/>
                      <a:pt x="133" y="0"/>
                    </a:cubicBezTo>
                    <a:cubicBezTo>
                      <a:pt x="133" y="2"/>
                      <a:pt x="133" y="4"/>
                      <a:pt x="133" y="7"/>
                    </a:cubicBezTo>
                    <a:cubicBezTo>
                      <a:pt x="132" y="7"/>
                      <a:pt x="131" y="7"/>
                      <a:pt x="130" y="7"/>
                    </a:cubicBezTo>
                    <a:cubicBezTo>
                      <a:pt x="124" y="8"/>
                      <a:pt x="121" y="11"/>
                      <a:pt x="119" y="16"/>
                    </a:cubicBezTo>
                    <a:cubicBezTo>
                      <a:pt x="116" y="24"/>
                      <a:pt x="113" y="31"/>
                      <a:pt x="110" y="38"/>
                    </a:cubicBezTo>
                    <a:cubicBezTo>
                      <a:pt x="98" y="70"/>
                      <a:pt x="86" y="101"/>
                      <a:pt x="74" y="133"/>
                    </a:cubicBezTo>
                    <a:cubicBezTo>
                      <a:pt x="74" y="134"/>
                      <a:pt x="73" y="135"/>
                      <a:pt x="73" y="1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1" name="Freeform 31">
                <a:extLst>
                  <a:ext uri="{FF2B5EF4-FFF2-40B4-BE49-F238E27FC236}">
                    <a16:creationId xmlns:a16="http://schemas.microsoft.com/office/drawing/2014/main" id="{50061FAB-489C-4780-AFC9-07435CFCBEA5}"/>
                  </a:ext>
                </a:extLst>
              </p:cNvPr>
              <p:cNvSpPr>
                <a:spLocks/>
              </p:cNvSpPr>
              <p:nvPr/>
            </p:nvSpPr>
            <p:spPr bwMode="auto">
              <a:xfrm>
                <a:off x="9844855" y="3891177"/>
                <a:ext cx="342807" cy="384457"/>
              </a:xfrm>
              <a:custGeom>
                <a:avLst/>
                <a:gdLst>
                  <a:gd name="T0" fmla="*/ 85 w 120"/>
                  <a:gd name="T1" fmla="*/ 127 h 135"/>
                  <a:gd name="T2" fmla="*/ 85 w 120"/>
                  <a:gd name="T3" fmla="*/ 134 h 135"/>
                  <a:gd name="T4" fmla="*/ 35 w 120"/>
                  <a:gd name="T5" fmla="*/ 134 h 135"/>
                  <a:gd name="T6" fmla="*/ 35 w 120"/>
                  <a:gd name="T7" fmla="*/ 127 h 135"/>
                  <a:gd name="T8" fmla="*/ 44 w 120"/>
                  <a:gd name="T9" fmla="*/ 126 h 135"/>
                  <a:gd name="T10" fmla="*/ 50 w 120"/>
                  <a:gd name="T11" fmla="*/ 120 h 135"/>
                  <a:gd name="T12" fmla="*/ 51 w 120"/>
                  <a:gd name="T13" fmla="*/ 113 h 135"/>
                  <a:gd name="T14" fmla="*/ 51 w 120"/>
                  <a:gd name="T15" fmla="*/ 85 h 135"/>
                  <a:gd name="T16" fmla="*/ 50 w 120"/>
                  <a:gd name="T17" fmla="*/ 79 h 135"/>
                  <a:gd name="T18" fmla="*/ 17 w 120"/>
                  <a:gd name="T19" fmla="*/ 19 h 135"/>
                  <a:gd name="T20" fmla="*/ 15 w 120"/>
                  <a:gd name="T21" fmla="*/ 15 h 135"/>
                  <a:gd name="T22" fmla="*/ 3 w 120"/>
                  <a:gd name="T23" fmla="*/ 7 h 135"/>
                  <a:gd name="T24" fmla="*/ 0 w 120"/>
                  <a:gd name="T25" fmla="*/ 7 h 135"/>
                  <a:gd name="T26" fmla="*/ 0 w 120"/>
                  <a:gd name="T27" fmla="*/ 0 h 135"/>
                  <a:gd name="T28" fmla="*/ 48 w 120"/>
                  <a:gd name="T29" fmla="*/ 0 h 135"/>
                  <a:gd name="T30" fmla="*/ 48 w 120"/>
                  <a:gd name="T31" fmla="*/ 7 h 135"/>
                  <a:gd name="T32" fmla="*/ 40 w 120"/>
                  <a:gd name="T33" fmla="*/ 7 h 135"/>
                  <a:gd name="T34" fmla="*/ 36 w 120"/>
                  <a:gd name="T35" fmla="*/ 14 h 135"/>
                  <a:gd name="T36" fmla="*/ 37 w 120"/>
                  <a:gd name="T37" fmla="*/ 18 h 135"/>
                  <a:gd name="T38" fmla="*/ 61 w 120"/>
                  <a:gd name="T39" fmla="*/ 64 h 135"/>
                  <a:gd name="T40" fmla="*/ 63 w 120"/>
                  <a:gd name="T41" fmla="*/ 68 h 135"/>
                  <a:gd name="T42" fmla="*/ 66 w 120"/>
                  <a:gd name="T43" fmla="*/ 64 h 135"/>
                  <a:gd name="T44" fmla="*/ 91 w 120"/>
                  <a:gd name="T45" fmla="*/ 18 h 135"/>
                  <a:gd name="T46" fmla="*/ 93 w 120"/>
                  <a:gd name="T47" fmla="*/ 12 h 135"/>
                  <a:gd name="T48" fmla="*/ 90 w 120"/>
                  <a:gd name="T49" fmla="*/ 8 h 135"/>
                  <a:gd name="T50" fmla="*/ 81 w 120"/>
                  <a:gd name="T51" fmla="*/ 7 h 135"/>
                  <a:gd name="T52" fmla="*/ 81 w 120"/>
                  <a:gd name="T53" fmla="*/ 0 h 135"/>
                  <a:gd name="T54" fmla="*/ 120 w 120"/>
                  <a:gd name="T55" fmla="*/ 0 h 135"/>
                  <a:gd name="T56" fmla="*/ 120 w 120"/>
                  <a:gd name="T57" fmla="*/ 7 h 135"/>
                  <a:gd name="T58" fmla="*/ 115 w 120"/>
                  <a:gd name="T59" fmla="*/ 8 h 135"/>
                  <a:gd name="T60" fmla="*/ 108 w 120"/>
                  <a:gd name="T61" fmla="*/ 12 h 135"/>
                  <a:gd name="T62" fmla="*/ 103 w 120"/>
                  <a:gd name="T63" fmla="*/ 19 h 135"/>
                  <a:gd name="T64" fmla="*/ 71 w 120"/>
                  <a:gd name="T65" fmla="*/ 75 h 135"/>
                  <a:gd name="T66" fmla="*/ 69 w 120"/>
                  <a:gd name="T67" fmla="*/ 82 h 135"/>
                  <a:gd name="T68" fmla="*/ 69 w 120"/>
                  <a:gd name="T69" fmla="*/ 111 h 135"/>
                  <a:gd name="T70" fmla="*/ 69 w 120"/>
                  <a:gd name="T71" fmla="*/ 118 h 135"/>
                  <a:gd name="T72" fmla="*/ 77 w 120"/>
                  <a:gd name="T73" fmla="*/ 126 h 135"/>
                  <a:gd name="T74" fmla="*/ 85 w 120"/>
                  <a:gd name="T75"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35">
                    <a:moveTo>
                      <a:pt x="85" y="127"/>
                    </a:moveTo>
                    <a:cubicBezTo>
                      <a:pt x="85" y="130"/>
                      <a:pt x="85" y="132"/>
                      <a:pt x="85" y="134"/>
                    </a:cubicBezTo>
                    <a:cubicBezTo>
                      <a:pt x="81" y="135"/>
                      <a:pt x="44" y="135"/>
                      <a:pt x="35" y="134"/>
                    </a:cubicBezTo>
                    <a:cubicBezTo>
                      <a:pt x="35" y="132"/>
                      <a:pt x="35" y="130"/>
                      <a:pt x="35" y="127"/>
                    </a:cubicBezTo>
                    <a:cubicBezTo>
                      <a:pt x="38" y="127"/>
                      <a:pt x="41" y="126"/>
                      <a:pt x="44" y="126"/>
                    </a:cubicBezTo>
                    <a:cubicBezTo>
                      <a:pt x="48" y="126"/>
                      <a:pt x="50" y="124"/>
                      <a:pt x="50" y="120"/>
                    </a:cubicBezTo>
                    <a:cubicBezTo>
                      <a:pt x="51" y="118"/>
                      <a:pt x="51" y="115"/>
                      <a:pt x="51" y="113"/>
                    </a:cubicBezTo>
                    <a:cubicBezTo>
                      <a:pt x="51" y="104"/>
                      <a:pt x="51" y="95"/>
                      <a:pt x="51" y="85"/>
                    </a:cubicBezTo>
                    <a:cubicBezTo>
                      <a:pt x="51" y="83"/>
                      <a:pt x="51" y="81"/>
                      <a:pt x="50" y="79"/>
                    </a:cubicBezTo>
                    <a:cubicBezTo>
                      <a:pt x="39" y="59"/>
                      <a:pt x="28" y="39"/>
                      <a:pt x="17" y="19"/>
                    </a:cubicBezTo>
                    <a:cubicBezTo>
                      <a:pt x="16" y="17"/>
                      <a:pt x="15" y="16"/>
                      <a:pt x="15" y="15"/>
                    </a:cubicBezTo>
                    <a:cubicBezTo>
                      <a:pt x="12" y="10"/>
                      <a:pt x="9" y="7"/>
                      <a:pt x="3" y="7"/>
                    </a:cubicBezTo>
                    <a:cubicBezTo>
                      <a:pt x="2" y="7"/>
                      <a:pt x="1" y="7"/>
                      <a:pt x="0" y="7"/>
                    </a:cubicBezTo>
                    <a:cubicBezTo>
                      <a:pt x="0" y="4"/>
                      <a:pt x="0" y="2"/>
                      <a:pt x="0" y="0"/>
                    </a:cubicBezTo>
                    <a:cubicBezTo>
                      <a:pt x="16" y="0"/>
                      <a:pt x="31" y="0"/>
                      <a:pt x="48" y="0"/>
                    </a:cubicBezTo>
                    <a:cubicBezTo>
                      <a:pt x="48" y="2"/>
                      <a:pt x="48" y="4"/>
                      <a:pt x="48" y="7"/>
                    </a:cubicBezTo>
                    <a:cubicBezTo>
                      <a:pt x="45" y="7"/>
                      <a:pt x="42" y="7"/>
                      <a:pt x="40" y="7"/>
                    </a:cubicBezTo>
                    <a:cubicBezTo>
                      <a:pt x="35" y="8"/>
                      <a:pt x="34" y="10"/>
                      <a:pt x="36" y="14"/>
                    </a:cubicBezTo>
                    <a:cubicBezTo>
                      <a:pt x="36" y="15"/>
                      <a:pt x="37" y="17"/>
                      <a:pt x="37" y="18"/>
                    </a:cubicBezTo>
                    <a:cubicBezTo>
                      <a:pt x="45" y="33"/>
                      <a:pt x="53" y="49"/>
                      <a:pt x="61" y="64"/>
                    </a:cubicBezTo>
                    <a:cubicBezTo>
                      <a:pt x="61" y="65"/>
                      <a:pt x="62" y="66"/>
                      <a:pt x="63" y="68"/>
                    </a:cubicBezTo>
                    <a:cubicBezTo>
                      <a:pt x="64" y="66"/>
                      <a:pt x="65" y="65"/>
                      <a:pt x="66" y="64"/>
                    </a:cubicBezTo>
                    <a:cubicBezTo>
                      <a:pt x="74" y="49"/>
                      <a:pt x="82" y="34"/>
                      <a:pt x="91" y="18"/>
                    </a:cubicBezTo>
                    <a:cubicBezTo>
                      <a:pt x="92" y="16"/>
                      <a:pt x="93" y="14"/>
                      <a:pt x="93" y="12"/>
                    </a:cubicBezTo>
                    <a:cubicBezTo>
                      <a:pt x="94" y="9"/>
                      <a:pt x="93" y="8"/>
                      <a:pt x="90" y="8"/>
                    </a:cubicBezTo>
                    <a:cubicBezTo>
                      <a:pt x="87" y="7"/>
                      <a:pt x="85" y="7"/>
                      <a:pt x="81" y="7"/>
                    </a:cubicBezTo>
                    <a:cubicBezTo>
                      <a:pt x="81" y="4"/>
                      <a:pt x="81" y="2"/>
                      <a:pt x="81" y="0"/>
                    </a:cubicBezTo>
                    <a:cubicBezTo>
                      <a:pt x="94" y="0"/>
                      <a:pt x="107" y="0"/>
                      <a:pt x="120" y="0"/>
                    </a:cubicBezTo>
                    <a:cubicBezTo>
                      <a:pt x="120" y="2"/>
                      <a:pt x="120" y="4"/>
                      <a:pt x="120" y="7"/>
                    </a:cubicBezTo>
                    <a:cubicBezTo>
                      <a:pt x="119" y="7"/>
                      <a:pt x="117" y="7"/>
                      <a:pt x="115" y="8"/>
                    </a:cubicBezTo>
                    <a:cubicBezTo>
                      <a:pt x="112" y="8"/>
                      <a:pt x="109" y="9"/>
                      <a:pt x="108" y="12"/>
                    </a:cubicBezTo>
                    <a:cubicBezTo>
                      <a:pt x="106" y="14"/>
                      <a:pt x="104" y="17"/>
                      <a:pt x="103" y="19"/>
                    </a:cubicBezTo>
                    <a:cubicBezTo>
                      <a:pt x="92" y="38"/>
                      <a:pt x="81" y="56"/>
                      <a:pt x="71" y="75"/>
                    </a:cubicBezTo>
                    <a:cubicBezTo>
                      <a:pt x="69" y="77"/>
                      <a:pt x="68" y="80"/>
                      <a:pt x="69" y="82"/>
                    </a:cubicBezTo>
                    <a:cubicBezTo>
                      <a:pt x="69" y="92"/>
                      <a:pt x="69" y="102"/>
                      <a:pt x="69" y="111"/>
                    </a:cubicBezTo>
                    <a:cubicBezTo>
                      <a:pt x="69" y="114"/>
                      <a:pt x="69" y="116"/>
                      <a:pt x="69" y="118"/>
                    </a:cubicBezTo>
                    <a:cubicBezTo>
                      <a:pt x="70" y="124"/>
                      <a:pt x="71" y="125"/>
                      <a:pt x="77" y="126"/>
                    </a:cubicBezTo>
                    <a:cubicBezTo>
                      <a:pt x="80" y="126"/>
                      <a:pt x="82" y="127"/>
                      <a:pt x="85"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2" name="Freeform 32">
                <a:extLst>
                  <a:ext uri="{FF2B5EF4-FFF2-40B4-BE49-F238E27FC236}">
                    <a16:creationId xmlns:a16="http://schemas.microsoft.com/office/drawing/2014/main" id="{D30E14B5-5B2E-42F0-B3FB-A799A167FB3B}"/>
                  </a:ext>
                </a:extLst>
              </p:cNvPr>
              <p:cNvSpPr>
                <a:spLocks/>
              </p:cNvSpPr>
              <p:nvPr/>
            </p:nvSpPr>
            <p:spPr bwMode="auto">
              <a:xfrm>
                <a:off x="9514863" y="3878362"/>
                <a:ext cx="329992" cy="394068"/>
              </a:xfrm>
              <a:custGeom>
                <a:avLst/>
                <a:gdLst>
                  <a:gd name="T0" fmla="*/ 108 w 116"/>
                  <a:gd name="T1" fmla="*/ 42 h 139"/>
                  <a:gd name="T2" fmla="*/ 102 w 116"/>
                  <a:gd name="T3" fmla="*/ 29 h 139"/>
                  <a:gd name="T4" fmla="*/ 72 w 116"/>
                  <a:gd name="T5" fmla="*/ 14 h 139"/>
                  <a:gd name="T6" fmla="*/ 67 w 116"/>
                  <a:gd name="T7" fmla="*/ 18 h 139"/>
                  <a:gd name="T8" fmla="*/ 66 w 116"/>
                  <a:gd name="T9" fmla="*/ 24 h 139"/>
                  <a:gd name="T10" fmla="*/ 66 w 116"/>
                  <a:gd name="T11" fmla="*/ 115 h 139"/>
                  <a:gd name="T12" fmla="*/ 67 w 116"/>
                  <a:gd name="T13" fmla="*/ 123 h 139"/>
                  <a:gd name="T14" fmla="*/ 75 w 116"/>
                  <a:gd name="T15" fmla="*/ 131 h 139"/>
                  <a:gd name="T16" fmla="*/ 83 w 116"/>
                  <a:gd name="T17" fmla="*/ 132 h 139"/>
                  <a:gd name="T18" fmla="*/ 83 w 116"/>
                  <a:gd name="T19" fmla="*/ 139 h 139"/>
                  <a:gd name="T20" fmla="*/ 33 w 116"/>
                  <a:gd name="T21" fmla="*/ 139 h 139"/>
                  <a:gd name="T22" fmla="*/ 33 w 116"/>
                  <a:gd name="T23" fmla="*/ 132 h 139"/>
                  <a:gd name="T24" fmla="*/ 41 w 116"/>
                  <a:gd name="T25" fmla="*/ 131 h 139"/>
                  <a:gd name="T26" fmla="*/ 49 w 116"/>
                  <a:gd name="T27" fmla="*/ 123 h 139"/>
                  <a:gd name="T28" fmla="*/ 49 w 116"/>
                  <a:gd name="T29" fmla="*/ 118 h 139"/>
                  <a:gd name="T30" fmla="*/ 49 w 116"/>
                  <a:gd name="T31" fmla="*/ 22 h 139"/>
                  <a:gd name="T32" fmla="*/ 41 w 116"/>
                  <a:gd name="T33" fmla="*/ 14 h 139"/>
                  <a:gd name="T34" fmla="*/ 32 w 116"/>
                  <a:gd name="T35" fmla="*/ 15 h 139"/>
                  <a:gd name="T36" fmla="*/ 18 w 116"/>
                  <a:gd name="T37" fmla="*/ 23 h 139"/>
                  <a:gd name="T38" fmla="*/ 11 w 116"/>
                  <a:gd name="T39" fmla="*/ 36 h 139"/>
                  <a:gd name="T40" fmla="*/ 8 w 116"/>
                  <a:gd name="T41" fmla="*/ 42 h 139"/>
                  <a:gd name="T42" fmla="*/ 0 w 116"/>
                  <a:gd name="T43" fmla="*/ 39 h 139"/>
                  <a:gd name="T44" fmla="*/ 13 w 116"/>
                  <a:gd name="T45" fmla="*/ 0 h 139"/>
                  <a:gd name="T46" fmla="*/ 19 w 116"/>
                  <a:gd name="T47" fmla="*/ 0 h 139"/>
                  <a:gd name="T48" fmla="*/ 21 w 116"/>
                  <a:gd name="T49" fmla="*/ 4 h 139"/>
                  <a:gd name="T50" fmla="*/ 95 w 116"/>
                  <a:gd name="T51" fmla="*/ 4 h 139"/>
                  <a:gd name="T52" fmla="*/ 97 w 116"/>
                  <a:gd name="T53" fmla="*/ 0 h 139"/>
                  <a:gd name="T54" fmla="*/ 103 w 116"/>
                  <a:gd name="T55" fmla="*/ 0 h 139"/>
                  <a:gd name="T56" fmla="*/ 116 w 116"/>
                  <a:gd name="T57" fmla="*/ 39 h 139"/>
                  <a:gd name="T58" fmla="*/ 108 w 116"/>
                  <a:gd name="T59"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39">
                    <a:moveTo>
                      <a:pt x="108" y="42"/>
                    </a:moveTo>
                    <a:cubicBezTo>
                      <a:pt x="106" y="37"/>
                      <a:pt x="104" y="33"/>
                      <a:pt x="102" y="29"/>
                    </a:cubicBezTo>
                    <a:cubicBezTo>
                      <a:pt x="96" y="17"/>
                      <a:pt x="85" y="13"/>
                      <a:pt x="72" y="14"/>
                    </a:cubicBezTo>
                    <a:cubicBezTo>
                      <a:pt x="68" y="14"/>
                      <a:pt x="67" y="15"/>
                      <a:pt x="67" y="18"/>
                    </a:cubicBezTo>
                    <a:cubicBezTo>
                      <a:pt x="66" y="20"/>
                      <a:pt x="66" y="22"/>
                      <a:pt x="66" y="24"/>
                    </a:cubicBezTo>
                    <a:cubicBezTo>
                      <a:pt x="66" y="54"/>
                      <a:pt x="66" y="85"/>
                      <a:pt x="66" y="115"/>
                    </a:cubicBezTo>
                    <a:cubicBezTo>
                      <a:pt x="66" y="118"/>
                      <a:pt x="67" y="120"/>
                      <a:pt x="67" y="123"/>
                    </a:cubicBezTo>
                    <a:cubicBezTo>
                      <a:pt x="68" y="128"/>
                      <a:pt x="70" y="130"/>
                      <a:pt x="75" y="131"/>
                    </a:cubicBezTo>
                    <a:cubicBezTo>
                      <a:pt x="78" y="131"/>
                      <a:pt x="80" y="132"/>
                      <a:pt x="83" y="132"/>
                    </a:cubicBezTo>
                    <a:cubicBezTo>
                      <a:pt x="83" y="134"/>
                      <a:pt x="83" y="137"/>
                      <a:pt x="83" y="139"/>
                    </a:cubicBezTo>
                    <a:cubicBezTo>
                      <a:pt x="66" y="139"/>
                      <a:pt x="50" y="139"/>
                      <a:pt x="33" y="139"/>
                    </a:cubicBezTo>
                    <a:cubicBezTo>
                      <a:pt x="33" y="137"/>
                      <a:pt x="33" y="135"/>
                      <a:pt x="33" y="132"/>
                    </a:cubicBezTo>
                    <a:cubicBezTo>
                      <a:pt x="36" y="132"/>
                      <a:pt x="39" y="131"/>
                      <a:pt x="41" y="131"/>
                    </a:cubicBezTo>
                    <a:cubicBezTo>
                      <a:pt x="47" y="130"/>
                      <a:pt x="49" y="128"/>
                      <a:pt x="49" y="123"/>
                    </a:cubicBezTo>
                    <a:cubicBezTo>
                      <a:pt x="49" y="121"/>
                      <a:pt x="49" y="120"/>
                      <a:pt x="49" y="118"/>
                    </a:cubicBezTo>
                    <a:cubicBezTo>
                      <a:pt x="49" y="86"/>
                      <a:pt x="49" y="54"/>
                      <a:pt x="49" y="22"/>
                    </a:cubicBezTo>
                    <a:cubicBezTo>
                      <a:pt x="49" y="14"/>
                      <a:pt x="49" y="13"/>
                      <a:pt x="41" y="14"/>
                    </a:cubicBezTo>
                    <a:cubicBezTo>
                      <a:pt x="38" y="14"/>
                      <a:pt x="35" y="14"/>
                      <a:pt x="32" y="15"/>
                    </a:cubicBezTo>
                    <a:cubicBezTo>
                      <a:pt x="26" y="16"/>
                      <a:pt x="21" y="18"/>
                      <a:pt x="18" y="23"/>
                    </a:cubicBezTo>
                    <a:cubicBezTo>
                      <a:pt x="15" y="27"/>
                      <a:pt x="13" y="32"/>
                      <a:pt x="11" y="36"/>
                    </a:cubicBezTo>
                    <a:cubicBezTo>
                      <a:pt x="10" y="38"/>
                      <a:pt x="9" y="40"/>
                      <a:pt x="8" y="42"/>
                    </a:cubicBezTo>
                    <a:cubicBezTo>
                      <a:pt x="5" y="41"/>
                      <a:pt x="3" y="40"/>
                      <a:pt x="0" y="39"/>
                    </a:cubicBezTo>
                    <a:cubicBezTo>
                      <a:pt x="5" y="26"/>
                      <a:pt x="9" y="13"/>
                      <a:pt x="13" y="0"/>
                    </a:cubicBezTo>
                    <a:cubicBezTo>
                      <a:pt x="15" y="0"/>
                      <a:pt x="17" y="0"/>
                      <a:pt x="19" y="0"/>
                    </a:cubicBezTo>
                    <a:cubicBezTo>
                      <a:pt x="20" y="1"/>
                      <a:pt x="20" y="3"/>
                      <a:pt x="21" y="4"/>
                    </a:cubicBezTo>
                    <a:cubicBezTo>
                      <a:pt x="46" y="4"/>
                      <a:pt x="70" y="4"/>
                      <a:pt x="95" y="4"/>
                    </a:cubicBezTo>
                    <a:cubicBezTo>
                      <a:pt x="95" y="3"/>
                      <a:pt x="96" y="1"/>
                      <a:pt x="97" y="0"/>
                    </a:cubicBezTo>
                    <a:cubicBezTo>
                      <a:pt x="98" y="0"/>
                      <a:pt x="100" y="0"/>
                      <a:pt x="103" y="0"/>
                    </a:cubicBezTo>
                    <a:cubicBezTo>
                      <a:pt x="107" y="13"/>
                      <a:pt x="112" y="26"/>
                      <a:pt x="116" y="39"/>
                    </a:cubicBezTo>
                    <a:cubicBezTo>
                      <a:pt x="113" y="40"/>
                      <a:pt x="111" y="41"/>
                      <a:pt x="108" y="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3" name="Freeform 33">
                <a:extLst>
                  <a:ext uri="{FF2B5EF4-FFF2-40B4-BE49-F238E27FC236}">
                    <a16:creationId xmlns:a16="http://schemas.microsoft.com/office/drawing/2014/main" id="{80557463-D295-47EE-83FE-4E7C2CFE5CA8}"/>
                  </a:ext>
                </a:extLst>
              </p:cNvPr>
              <p:cNvSpPr>
                <a:spLocks/>
              </p:cNvSpPr>
              <p:nvPr/>
            </p:nvSpPr>
            <p:spPr bwMode="auto">
              <a:xfrm>
                <a:off x="5715150" y="3891177"/>
                <a:ext cx="140967" cy="381253"/>
              </a:xfrm>
              <a:custGeom>
                <a:avLst/>
                <a:gdLst>
                  <a:gd name="T0" fmla="*/ 0 w 50"/>
                  <a:gd name="T1" fmla="*/ 134 h 134"/>
                  <a:gd name="T2" fmla="*/ 0 w 50"/>
                  <a:gd name="T3" fmla="*/ 127 h 134"/>
                  <a:gd name="T4" fmla="*/ 9 w 50"/>
                  <a:gd name="T5" fmla="*/ 126 h 134"/>
                  <a:gd name="T6" fmla="*/ 16 w 50"/>
                  <a:gd name="T7" fmla="*/ 119 h 134"/>
                  <a:gd name="T8" fmla="*/ 16 w 50"/>
                  <a:gd name="T9" fmla="*/ 113 h 134"/>
                  <a:gd name="T10" fmla="*/ 16 w 50"/>
                  <a:gd name="T11" fmla="*/ 21 h 134"/>
                  <a:gd name="T12" fmla="*/ 16 w 50"/>
                  <a:gd name="T13" fmla="*/ 13 h 134"/>
                  <a:gd name="T14" fmla="*/ 9 w 50"/>
                  <a:gd name="T15" fmla="*/ 8 h 134"/>
                  <a:gd name="T16" fmla="*/ 1 w 50"/>
                  <a:gd name="T17" fmla="*/ 7 h 134"/>
                  <a:gd name="T18" fmla="*/ 1 w 50"/>
                  <a:gd name="T19" fmla="*/ 0 h 134"/>
                  <a:gd name="T20" fmla="*/ 49 w 50"/>
                  <a:gd name="T21" fmla="*/ 0 h 134"/>
                  <a:gd name="T22" fmla="*/ 49 w 50"/>
                  <a:gd name="T23" fmla="*/ 7 h 134"/>
                  <a:gd name="T24" fmla="*/ 42 w 50"/>
                  <a:gd name="T25" fmla="*/ 8 h 134"/>
                  <a:gd name="T26" fmla="*/ 34 w 50"/>
                  <a:gd name="T27" fmla="*/ 15 h 134"/>
                  <a:gd name="T28" fmla="*/ 33 w 50"/>
                  <a:gd name="T29" fmla="*/ 23 h 134"/>
                  <a:gd name="T30" fmla="*/ 33 w 50"/>
                  <a:gd name="T31" fmla="*/ 113 h 134"/>
                  <a:gd name="T32" fmla="*/ 46 w 50"/>
                  <a:gd name="T33" fmla="*/ 127 h 134"/>
                  <a:gd name="T34" fmla="*/ 49 w 50"/>
                  <a:gd name="T35" fmla="*/ 127 h 134"/>
                  <a:gd name="T36" fmla="*/ 50 w 50"/>
                  <a:gd name="T37" fmla="*/ 131 h 134"/>
                  <a:gd name="T38" fmla="*/ 49 w 50"/>
                  <a:gd name="T39" fmla="*/ 134 h 134"/>
                  <a:gd name="T40" fmla="*/ 0 w 50"/>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4">
                    <a:moveTo>
                      <a:pt x="0" y="134"/>
                    </a:moveTo>
                    <a:cubicBezTo>
                      <a:pt x="0" y="132"/>
                      <a:pt x="0" y="130"/>
                      <a:pt x="0" y="127"/>
                    </a:cubicBezTo>
                    <a:cubicBezTo>
                      <a:pt x="3" y="127"/>
                      <a:pt x="6" y="127"/>
                      <a:pt x="9" y="126"/>
                    </a:cubicBezTo>
                    <a:cubicBezTo>
                      <a:pt x="13" y="125"/>
                      <a:pt x="15" y="124"/>
                      <a:pt x="16" y="119"/>
                    </a:cubicBezTo>
                    <a:cubicBezTo>
                      <a:pt x="16" y="117"/>
                      <a:pt x="16" y="115"/>
                      <a:pt x="16" y="113"/>
                    </a:cubicBezTo>
                    <a:cubicBezTo>
                      <a:pt x="16" y="82"/>
                      <a:pt x="16" y="52"/>
                      <a:pt x="16" y="21"/>
                    </a:cubicBezTo>
                    <a:cubicBezTo>
                      <a:pt x="16" y="18"/>
                      <a:pt x="16" y="16"/>
                      <a:pt x="16" y="13"/>
                    </a:cubicBezTo>
                    <a:cubicBezTo>
                      <a:pt x="15" y="10"/>
                      <a:pt x="13" y="8"/>
                      <a:pt x="9" y="8"/>
                    </a:cubicBezTo>
                    <a:cubicBezTo>
                      <a:pt x="6" y="7"/>
                      <a:pt x="4" y="7"/>
                      <a:pt x="1" y="7"/>
                    </a:cubicBezTo>
                    <a:cubicBezTo>
                      <a:pt x="1" y="4"/>
                      <a:pt x="1" y="2"/>
                      <a:pt x="1" y="0"/>
                    </a:cubicBezTo>
                    <a:cubicBezTo>
                      <a:pt x="17" y="0"/>
                      <a:pt x="33" y="0"/>
                      <a:pt x="49" y="0"/>
                    </a:cubicBezTo>
                    <a:cubicBezTo>
                      <a:pt x="49" y="2"/>
                      <a:pt x="49" y="4"/>
                      <a:pt x="49" y="7"/>
                    </a:cubicBezTo>
                    <a:cubicBezTo>
                      <a:pt x="47" y="7"/>
                      <a:pt x="44" y="7"/>
                      <a:pt x="42" y="8"/>
                    </a:cubicBezTo>
                    <a:cubicBezTo>
                      <a:pt x="38" y="8"/>
                      <a:pt x="35" y="10"/>
                      <a:pt x="34" y="15"/>
                    </a:cubicBezTo>
                    <a:cubicBezTo>
                      <a:pt x="34" y="17"/>
                      <a:pt x="33" y="20"/>
                      <a:pt x="33" y="23"/>
                    </a:cubicBezTo>
                    <a:cubicBezTo>
                      <a:pt x="33" y="53"/>
                      <a:pt x="33" y="83"/>
                      <a:pt x="33" y="113"/>
                    </a:cubicBezTo>
                    <a:cubicBezTo>
                      <a:pt x="33" y="124"/>
                      <a:pt x="36" y="126"/>
                      <a:pt x="46" y="127"/>
                    </a:cubicBezTo>
                    <a:cubicBezTo>
                      <a:pt x="47" y="127"/>
                      <a:pt x="48" y="127"/>
                      <a:pt x="49" y="127"/>
                    </a:cubicBezTo>
                    <a:cubicBezTo>
                      <a:pt x="49" y="128"/>
                      <a:pt x="50" y="129"/>
                      <a:pt x="50" y="131"/>
                    </a:cubicBezTo>
                    <a:cubicBezTo>
                      <a:pt x="50" y="132"/>
                      <a:pt x="49" y="133"/>
                      <a:pt x="49" y="134"/>
                    </a:cubicBezTo>
                    <a:cubicBezTo>
                      <a:pt x="33" y="134"/>
                      <a:pt x="17" y="134"/>
                      <a:pt x="0"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4" name="Freeform 34">
                <a:extLst>
                  <a:ext uri="{FF2B5EF4-FFF2-40B4-BE49-F238E27FC236}">
                    <a16:creationId xmlns:a16="http://schemas.microsoft.com/office/drawing/2014/main" id="{59C332FA-9D18-4C13-8F66-7832ED72F4F6}"/>
                  </a:ext>
                </a:extLst>
              </p:cNvPr>
              <p:cNvSpPr>
                <a:spLocks/>
              </p:cNvSpPr>
              <p:nvPr/>
            </p:nvSpPr>
            <p:spPr bwMode="auto">
              <a:xfrm>
                <a:off x="9354673" y="3891177"/>
                <a:ext cx="137764" cy="384457"/>
              </a:xfrm>
              <a:custGeom>
                <a:avLst/>
                <a:gdLst>
                  <a:gd name="T0" fmla="*/ 0 w 49"/>
                  <a:gd name="T1" fmla="*/ 7 h 135"/>
                  <a:gd name="T2" fmla="*/ 0 w 49"/>
                  <a:gd name="T3" fmla="*/ 0 h 135"/>
                  <a:gd name="T4" fmla="*/ 49 w 49"/>
                  <a:gd name="T5" fmla="*/ 0 h 135"/>
                  <a:gd name="T6" fmla="*/ 49 w 49"/>
                  <a:gd name="T7" fmla="*/ 7 h 135"/>
                  <a:gd name="T8" fmla="*/ 42 w 49"/>
                  <a:gd name="T9" fmla="*/ 8 h 135"/>
                  <a:gd name="T10" fmla="*/ 34 w 49"/>
                  <a:gd name="T11" fmla="*/ 15 h 135"/>
                  <a:gd name="T12" fmla="*/ 33 w 49"/>
                  <a:gd name="T13" fmla="*/ 23 h 135"/>
                  <a:gd name="T14" fmla="*/ 33 w 49"/>
                  <a:gd name="T15" fmla="*/ 113 h 135"/>
                  <a:gd name="T16" fmla="*/ 46 w 49"/>
                  <a:gd name="T17" fmla="*/ 127 h 135"/>
                  <a:gd name="T18" fmla="*/ 49 w 49"/>
                  <a:gd name="T19" fmla="*/ 127 h 135"/>
                  <a:gd name="T20" fmla="*/ 49 w 49"/>
                  <a:gd name="T21" fmla="*/ 134 h 135"/>
                  <a:gd name="T22" fmla="*/ 0 w 49"/>
                  <a:gd name="T23" fmla="*/ 134 h 135"/>
                  <a:gd name="T24" fmla="*/ 0 w 49"/>
                  <a:gd name="T25" fmla="*/ 127 h 135"/>
                  <a:gd name="T26" fmla="*/ 7 w 49"/>
                  <a:gd name="T27" fmla="*/ 126 h 135"/>
                  <a:gd name="T28" fmla="*/ 16 w 49"/>
                  <a:gd name="T29" fmla="*/ 118 h 135"/>
                  <a:gd name="T30" fmla="*/ 16 w 49"/>
                  <a:gd name="T31" fmla="*/ 113 h 135"/>
                  <a:gd name="T32" fmla="*/ 16 w 49"/>
                  <a:gd name="T33" fmla="*/ 20 h 135"/>
                  <a:gd name="T34" fmla="*/ 15 w 49"/>
                  <a:gd name="T35" fmla="*/ 13 h 135"/>
                  <a:gd name="T36" fmla="*/ 9 w 49"/>
                  <a:gd name="T37" fmla="*/ 8 h 135"/>
                  <a:gd name="T38" fmla="*/ 0 w 49"/>
                  <a:gd name="T39"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35">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5" y="10"/>
                      <a:pt x="34" y="15"/>
                    </a:cubicBezTo>
                    <a:cubicBezTo>
                      <a:pt x="33" y="18"/>
                      <a:pt x="33" y="20"/>
                      <a:pt x="33" y="23"/>
                    </a:cubicBezTo>
                    <a:cubicBezTo>
                      <a:pt x="33" y="53"/>
                      <a:pt x="33" y="83"/>
                      <a:pt x="33" y="113"/>
                    </a:cubicBezTo>
                    <a:cubicBezTo>
                      <a:pt x="33" y="124"/>
                      <a:pt x="35" y="126"/>
                      <a:pt x="46" y="127"/>
                    </a:cubicBezTo>
                    <a:cubicBezTo>
                      <a:pt x="47" y="127"/>
                      <a:pt x="48" y="127"/>
                      <a:pt x="49" y="127"/>
                    </a:cubicBezTo>
                    <a:cubicBezTo>
                      <a:pt x="49" y="129"/>
                      <a:pt x="49" y="132"/>
                      <a:pt x="49" y="134"/>
                    </a:cubicBezTo>
                    <a:cubicBezTo>
                      <a:pt x="45" y="135"/>
                      <a:pt x="9" y="135"/>
                      <a:pt x="0" y="134"/>
                    </a:cubicBezTo>
                    <a:cubicBezTo>
                      <a:pt x="0" y="132"/>
                      <a:pt x="0" y="130"/>
                      <a:pt x="0" y="127"/>
                    </a:cubicBezTo>
                    <a:cubicBezTo>
                      <a:pt x="3" y="127"/>
                      <a:pt x="5" y="127"/>
                      <a:pt x="7" y="126"/>
                    </a:cubicBezTo>
                    <a:cubicBezTo>
                      <a:pt x="13" y="126"/>
                      <a:pt x="15" y="124"/>
                      <a:pt x="16" y="118"/>
                    </a:cubicBezTo>
                    <a:cubicBezTo>
                      <a:pt x="16" y="117"/>
                      <a:pt x="16" y="115"/>
                      <a:pt x="16" y="113"/>
                    </a:cubicBezTo>
                    <a:cubicBezTo>
                      <a:pt x="16" y="82"/>
                      <a:pt x="16" y="51"/>
                      <a:pt x="16" y="20"/>
                    </a:cubicBezTo>
                    <a:cubicBezTo>
                      <a:pt x="16" y="18"/>
                      <a:pt x="15" y="16"/>
                      <a:pt x="15" y="13"/>
                    </a:cubicBezTo>
                    <a:cubicBezTo>
                      <a:pt x="14" y="10"/>
                      <a:pt x="12" y="8"/>
                      <a:pt x="9" y="8"/>
                    </a:cubicBezTo>
                    <a:cubicBezTo>
                      <a:pt x="6"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5" name="Freeform 35">
                <a:extLst>
                  <a:ext uri="{FF2B5EF4-FFF2-40B4-BE49-F238E27FC236}">
                    <a16:creationId xmlns:a16="http://schemas.microsoft.com/office/drawing/2014/main" id="{65E12940-8A45-4E0C-84AF-6AA4577F53A2}"/>
                  </a:ext>
                </a:extLst>
              </p:cNvPr>
              <p:cNvSpPr>
                <a:spLocks/>
              </p:cNvSpPr>
              <p:nvPr/>
            </p:nvSpPr>
            <p:spPr bwMode="auto">
              <a:xfrm>
                <a:off x="7675879" y="3891177"/>
                <a:ext cx="137764" cy="381253"/>
              </a:xfrm>
              <a:custGeom>
                <a:avLst/>
                <a:gdLst>
                  <a:gd name="T0" fmla="*/ 0 w 49"/>
                  <a:gd name="T1" fmla="*/ 7 h 134"/>
                  <a:gd name="T2" fmla="*/ 0 w 49"/>
                  <a:gd name="T3" fmla="*/ 0 h 134"/>
                  <a:gd name="T4" fmla="*/ 49 w 49"/>
                  <a:gd name="T5" fmla="*/ 0 h 134"/>
                  <a:gd name="T6" fmla="*/ 49 w 49"/>
                  <a:gd name="T7" fmla="*/ 7 h 134"/>
                  <a:gd name="T8" fmla="*/ 42 w 49"/>
                  <a:gd name="T9" fmla="*/ 8 h 134"/>
                  <a:gd name="T10" fmla="*/ 34 w 49"/>
                  <a:gd name="T11" fmla="*/ 15 h 134"/>
                  <a:gd name="T12" fmla="*/ 33 w 49"/>
                  <a:gd name="T13" fmla="*/ 23 h 134"/>
                  <a:gd name="T14" fmla="*/ 33 w 49"/>
                  <a:gd name="T15" fmla="*/ 112 h 134"/>
                  <a:gd name="T16" fmla="*/ 34 w 49"/>
                  <a:gd name="T17" fmla="*/ 120 h 134"/>
                  <a:gd name="T18" fmla="*/ 40 w 49"/>
                  <a:gd name="T19" fmla="*/ 126 h 134"/>
                  <a:gd name="T20" fmla="*/ 49 w 49"/>
                  <a:gd name="T21" fmla="*/ 127 h 134"/>
                  <a:gd name="T22" fmla="*/ 49 w 49"/>
                  <a:gd name="T23" fmla="*/ 134 h 134"/>
                  <a:gd name="T24" fmla="*/ 0 w 49"/>
                  <a:gd name="T25" fmla="*/ 134 h 134"/>
                  <a:gd name="T26" fmla="*/ 0 w 49"/>
                  <a:gd name="T27" fmla="*/ 127 h 134"/>
                  <a:gd name="T28" fmla="*/ 8 w 49"/>
                  <a:gd name="T29" fmla="*/ 126 h 134"/>
                  <a:gd name="T30" fmla="*/ 15 w 49"/>
                  <a:gd name="T31" fmla="*/ 119 h 134"/>
                  <a:gd name="T32" fmla="*/ 16 w 49"/>
                  <a:gd name="T33" fmla="*/ 110 h 134"/>
                  <a:gd name="T34" fmla="*/ 16 w 49"/>
                  <a:gd name="T35" fmla="*/ 25 h 134"/>
                  <a:gd name="T36" fmla="*/ 15 w 49"/>
                  <a:gd name="T37" fmla="*/ 15 h 134"/>
                  <a:gd name="T38" fmla="*/ 8 w 49"/>
                  <a:gd name="T39" fmla="*/ 8 h 134"/>
                  <a:gd name="T40" fmla="*/ 0 w 49"/>
                  <a:gd name="T41"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4">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4" y="10"/>
                      <a:pt x="34" y="15"/>
                    </a:cubicBezTo>
                    <a:cubicBezTo>
                      <a:pt x="33" y="18"/>
                      <a:pt x="33" y="21"/>
                      <a:pt x="33" y="23"/>
                    </a:cubicBezTo>
                    <a:cubicBezTo>
                      <a:pt x="33" y="53"/>
                      <a:pt x="33" y="83"/>
                      <a:pt x="33" y="112"/>
                    </a:cubicBezTo>
                    <a:cubicBezTo>
                      <a:pt x="33" y="115"/>
                      <a:pt x="33" y="118"/>
                      <a:pt x="34" y="120"/>
                    </a:cubicBezTo>
                    <a:cubicBezTo>
                      <a:pt x="34" y="124"/>
                      <a:pt x="36" y="126"/>
                      <a:pt x="40" y="126"/>
                    </a:cubicBezTo>
                    <a:cubicBezTo>
                      <a:pt x="43" y="126"/>
                      <a:pt x="45" y="127"/>
                      <a:pt x="49" y="127"/>
                    </a:cubicBezTo>
                    <a:cubicBezTo>
                      <a:pt x="49" y="129"/>
                      <a:pt x="49" y="132"/>
                      <a:pt x="49" y="134"/>
                    </a:cubicBezTo>
                    <a:cubicBezTo>
                      <a:pt x="33" y="134"/>
                      <a:pt x="16" y="134"/>
                      <a:pt x="0" y="134"/>
                    </a:cubicBezTo>
                    <a:cubicBezTo>
                      <a:pt x="0" y="132"/>
                      <a:pt x="0" y="130"/>
                      <a:pt x="0" y="127"/>
                    </a:cubicBezTo>
                    <a:cubicBezTo>
                      <a:pt x="3" y="127"/>
                      <a:pt x="6" y="127"/>
                      <a:pt x="8" y="126"/>
                    </a:cubicBezTo>
                    <a:cubicBezTo>
                      <a:pt x="13" y="125"/>
                      <a:pt x="15" y="123"/>
                      <a:pt x="15" y="119"/>
                    </a:cubicBezTo>
                    <a:cubicBezTo>
                      <a:pt x="16" y="116"/>
                      <a:pt x="16" y="113"/>
                      <a:pt x="16" y="110"/>
                    </a:cubicBezTo>
                    <a:cubicBezTo>
                      <a:pt x="16" y="81"/>
                      <a:pt x="16" y="53"/>
                      <a:pt x="16" y="25"/>
                    </a:cubicBezTo>
                    <a:cubicBezTo>
                      <a:pt x="16" y="21"/>
                      <a:pt x="16" y="18"/>
                      <a:pt x="15" y="15"/>
                    </a:cubicBezTo>
                    <a:cubicBezTo>
                      <a:pt x="15" y="10"/>
                      <a:pt x="13" y="8"/>
                      <a:pt x="8" y="8"/>
                    </a:cubicBezTo>
                    <a:cubicBezTo>
                      <a:pt x="5"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3" name="组合 122">
              <a:extLst>
                <a:ext uri="{FF2B5EF4-FFF2-40B4-BE49-F238E27FC236}">
                  <a16:creationId xmlns:a16="http://schemas.microsoft.com/office/drawing/2014/main" id="{F4DC8654-6333-43BF-BBD2-8CC0F92462C8}"/>
                </a:ext>
              </a:extLst>
            </p:cNvPr>
            <p:cNvGrpSpPr/>
            <p:nvPr userDrawn="1"/>
          </p:nvGrpSpPr>
          <p:grpSpPr>
            <a:xfrm>
              <a:off x="10237120" y="539555"/>
              <a:ext cx="1312962" cy="375239"/>
              <a:chOff x="4606634" y="2048989"/>
              <a:chExt cx="5593843" cy="1598699"/>
            </a:xfrm>
            <a:solidFill>
              <a:schemeClr val="accent1">
                <a:alpha val="80000"/>
              </a:schemeClr>
            </a:solidFill>
          </p:grpSpPr>
          <p:sp>
            <p:nvSpPr>
              <p:cNvPr id="148" name="Freeform 9">
                <a:extLst>
                  <a:ext uri="{FF2B5EF4-FFF2-40B4-BE49-F238E27FC236}">
                    <a16:creationId xmlns:a16="http://schemas.microsoft.com/office/drawing/2014/main" id="{1BD02196-28F9-45E0-99D4-C63C486392BF}"/>
                  </a:ext>
                </a:extLst>
              </p:cNvPr>
              <p:cNvSpPr>
                <a:spLocks noEditPoints="1"/>
              </p:cNvSpPr>
              <p:nvPr/>
            </p:nvSpPr>
            <p:spPr bwMode="auto">
              <a:xfrm>
                <a:off x="9274578" y="2071415"/>
                <a:ext cx="925899" cy="1034829"/>
              </a:xfrm>
              <a:custGeom>
                <a:avLst/>
                <a:gdLst>
                  <a:gd name="T0" fmla="*/ 324 w 325"/>
                  <a:gd name="T1" fmla="*/ 106 h 363"/>
                  <a:gd name="T2" fmla="*/ 283 w 325"/>
                  <a:gd name="T3" fmla="*/ 179 h 363"/>
                  <a:gd name="T4" fmla="*/ 247 w 325"/>
                  <a:gd name="T5" fmla="*/ 214 h 363"/>
                  <a:gd name="T6" fmla="*/ 241 w 325"/>
                  <a:gd name="T7" fmla="*/ 228 h 363"/>
                  <a:gd name="T8" fmla="*/ 271 w 325"/>
                  <a:gd name="T9" fmla="*/ 230 h 363"/>
                  <a:gd name="T10" fmla="*/ 282 w 325"/>
                  <a:gd name="T11" fmla="*/ 240 h 363"/>
                  <a:gd name="T12" fmla="*/ 269 w 325"/>
                  <a:gd name="T13" fmla="*/ 277 h 363"/>
                  <a:gd name="T14" fmla="*/ 223 w 325"/>
                  <a:gd name="T15" fmla="*/ 316 h 363"/>
                  <a:gd name="T16" fmla="*/ 176 w 325"/>
                  <a:gd name="T17" fmla="*/ 340 h 363"/>
                  <a:gd name="T18" fmla="*/ 160 w 325"/>
                  <a:gd name="T19" fmla="*/ 339 h 363"/>
                  <a:gd name="T20" fmla="*/ 165 w 325"/>
                  <a:gd name="T21" fmla="*/ 329 h 363"/>
                  <a:gd name="T22" fmla="*/ 195 w 325"/>
                  <a:gd name="T23" fmla="*/ 302 h 363"/>
                  <a:gd name="T24" fmla="*/ 214 w 325"/>
                  <a:gd name="T25" fmla="*/ 282 h 363"/>
                  <a:gd name="T26" fmla="*/ 223 w 325"/>
                  <a:gd name="T27" fmla="*/ 265 h 363"/>
                  <a:gd name="T28" fmla="*/ 220 w 325"/>
                  <a:gd name="T29" fmla="*/ 257 h 363"/>
                  <a:gd name="T30" fmla="*/ 179 w 325"/>
                  <a:gd name="T31" fmla="*/ 289 h 363"/>
                  <a:gd name="T32" fmla="*/ 106 w 325"/>
                  <a:gd name="T33" fmla="*/ 335 h 363"/>
                  <a:gd name="T34" fmla="*/ 20 w 325"/>
                  <a:gd name="T35" fmla="*/ 363 h 363"/>
                  <a:gd name="T36" fmla="*/ 4 w 325"/>
                  <a:gd name="T37" fmla="*/ 360 h 363"/>
                  <a:gd name="T38" fmla="*/ 78 w 325"/>
                  <a:gd name="T39" fmla="*/ 306 h 363"/>
                  <a:gd name="T40" fmla="*/ 102 w 325"/>
                  <a:gd name="T41" fmla="*/ 295 h 363"/>
                  <a:gd name="T42" fmla="*/ 208 w 325"/>
                  <a:gd name="T43" fmla="*/ 238 h 363"/>
                  <a:gd name="T44" fmla="*/ 207 w 325"/>
                  <a:gd name="T45" fmla="*/ 232 h 363"/>
                  <a:gd name="T46" fmla="*/ 171 w 325"/>
                  <a:gd name="T47" fmla="*/ 243 h 363"/>
                  <a:gd name="T48" fmla="*/ 163 w 325"/>
                  <a:gd name="T49" fmla="*/ 239 h 363"/>
                  <a:gd name="T50" fmla="*/ 170 w 325"/>
                  <a:gd name="T51" fmla="*/ 226 h 363"/>
                  <a:gd name="T52" fmla="*/ 154 w 325"/>
                  <a:gd name="T53" fmla="*/ 206 h 363"/>
                  <a:gd name="T54" fmla="*/ 122 w 325"/>
                  <a:gd name="T55" fmla="*/ 224 h 363"/>
                  <a:gd name="T56" fmla="*/ 99 w 325"/>
                  <a:gd name="T57" fmla="*/ 236 h 363"/>
                  <a:gd name="T58" fmla="*/ 100 w 325"/>
                  <a:gd name="T59" fmla="*/ 222 h 363"/>
                  <a:gd name="T60" fmla="*/ 116 w 325"/>
                  <a:gd name="T61" fmla="*/ 204 h 363"/>
                  <a:gd name="T62" fmla="*/ 118 w 325"/>
                  <a:gd name="T63" fmla="*/ 183 h 363"/>
                  <a:gd name="T64" fmla="*/ 116 w 325"/>
                  <a:gd name="T65" fmla="*/ 174 h 363"/>
                  <a:gd name="T66" fmla="*/ 143 w 325"/>
                  <a:gd name="T67" fmla="*/ 167 h 363"/>
                  <a:gd name="T68" fmla="*/ 158 w 325"/>
                  <a:gd name="T69" fmla="*/ 145 h 363"/>
                  <a:gd name="T70" fmla="*/ 147 w 325"/>
                  <a:gd name="T71" fmla="*/ 144 h 363"/>
                  <a:gd name="T72" fmla="*/ 132 w 325"/>
                  <a:gd name="T73" fmla="*/ 141 h 363"/>
                  <a:gd name="T74" fmla="*/ 141 w 325"/>
                  <a:gd name="T75" fmla="*/ 129 h 363"/>
                  <a:gd name="T76" fmla="*/ 140 w 325"/>
                  <a:gd name="T77" fmla="*/ 115 h 363"/>
                  <a:gd name="T78" fmla="*/ 112 w 325"/>
                  <a:gd name="T79" fmla="*/ 96 h 363"/>
                  <a:gd name="T80" fmla="*/ 127 w 325"/>
                  <a:gd name="T81" fmla="*/ 92 h 363"/>
                  <a:gd name="T82" fmla="*/ 167 w 325"/>
                  <a:gd name="T83" fmla="*/ 81 h 363"/>
                  <a:gd name="T84" fmla="*/ 203 w 325"/>
                  <a:gd name="T85" fmla="*/ 36 h 363"/>
                  <a:gd name="T86" fmla="*/ 204 w 325"/>
                  <a:gd name="T87" fmla="*/ 10 h 363"/>
                  <a:gd name="T88" fmla="*/ 216 w 325"/>
                  <a:gd name="T89" fmla="*/ 3 h 363"/>
                  <a:gd name="T90" fmla="*/ 224 w 325"/>
                  <a:gd name="T91" fmla="*/ 56 h 363"/>
                  <a:gd name="T92" fmla="*/ 205 w 325"/>
                  <a:gd name="T93" fmla="*/ 91 h 363"/>
                  <a:gd name="T94" fmla="*/ 208 w 325"/>
                  <a:gd name="T95" fmla="*/ 105 h 363"/>
                  <a:gd name="T96" fmla="*/ 267 w 325"/>
                  <a:gd name="T97" fmla="*/ 87 h 363"/>
                  <a:gd name="T98" fmla="*/ 297 w 325"/>
                  <a:gd name="T99" fmla="*/ 85 h 363"/>
                  <a:gd name="T100" fmla="*/ 309 w 325"/>
                  <a:gd name="T101" fmla="*/ 86 h 363"/>
                  <a:gd name="T102" fmla="*/ 325 w 325"/>
                  <a:gd name="T103" fmla="*/ 104 h 363"/>
                  <a:gd name="T104" fmla="*/ 198 w 325"/>
                  <a:gd name="T105" fmla="*/ 126 h 363"/>
                  <a:gd name="T106" fmla="*/ 164 w 325"/>
                  <a:gd name="T107" fmla="*/ 175 h 363"/>
                  <a:gd name="T108" fmla="*/ 181 w 325"/>
                  <a:gd name="T109" fmla="*/ 191 h 363"/>
                  <a:gd name="T110" fmla="*/ 186 w 325"/>
                  <a:gd name="T111" fmla="*/ 173 h 363"/>
                  <a:gd name="T112" fmla="*/ 199 w 325"/>
                  <a:gd name="T113" fmla="*/ 170 h 363"/>
                  <a:gd name="T114" fmla="*/ 206 w 325"/>
                  <a:gd name="T115" fmla="*/ 204 h 363"/>
                  <a:gd name="T116" fmla="*/ 217 w 325"/>
                  <a:gd name="T117" fmla="*/ 206 h 363"/>
                  <a:gd name="T118" fmla="*/ 229 w 325"/>
                  <a:gd name="T119" fmla="*/ 188 h 363"/>
                  <a:gd name="T120" fmla="*/ 261 w 325"/>
                  <a:gd name="T121" fmla="*/ 141 h 363"/>
                  <a:gd name="T122" fmla="*/ 250 w 325"/>
                  <a:gd name="T123" fmla="*/ 134 h 363"/>
                  <a:gd name="T124" fmla="*/ 206 w 325"/>
                  <a:gd name="T125" fmla="*/ 12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 h="363">
                    <a:moveTo>
                      <a:pt x="325" y="104"/>
                    </a:moveTo>
                    <a:cubicBezTo>
                      <a:pt x="325" y="104"/>
                      <a:pt x="324" y="105"/>
                      <a:pt x="324" y="106"/>
                    </a:cubicBezTo>
                    <a:cubicBezTo>
                      <a:pt x="323" y="108"/>
                      <a:pt x="323" y="111"/>
                      <a:pt x="322" y="114"/>
                    </a:cubicBezTo>
                    <a:cubicBezTo>
                      <a:pt x="312" y="138"/>
                      <a:pt x="300" y="160"/>
                      <a:pt x="283" y="179"/>
                    </a:cubicBezTo>
                    <a:cubicBezTo>
                      <a:pt x="275" y="188"/>
                      <a:pt x="267" y="197"/>
                      <a:pt x="259" y="205"/>
                    </a:cubicBezTo>
                    <a:cubicBezTo>
                      <a:pt x="255" y="209"/>
                      <a:pt x="251" y="211"/>
                      <a:pt x="247" y="214"/>
                    </a:cubicBezTo>
                    <a:cubicBezTo>
                      <a:pt x="244" y="217"/>
                      <a:pt x="241" y="219"/>
                      <a:pt x="239" y="223"/>
                    </a:cubicBezTo>
                    <a:cubicBezTo>
                      <a:pt x="237" y="226"/>
                      <a:pt x="238" y="227"/>
                      <a:pt x="241" y="228"/>
                    </a:cubicBezTo>
                    <a:cubicBezTo>
                      <a:pt x="243" y="228"/>
                      <a:pt x="245" y="228"/>
                      <a:pt x="246" y="228"/>
                    </a:cubicBezTo>
                    <a:cubicBezTo>
                      <a:pt x="255" y="229"/>
                      <a:pt x="263" y="230"/>
                      <a:pt x="271" y="230"/>
                    </a:cubicBezTo>
                    <a:cubicBezTo>
                      <a:pt x="272" y="230"/>
                      <a:pt x="274" y="231"/>
                      <a:pt x="275" y="231"/>
                    </a:cubicBezTo>
                    <a:cubicBezTo>
                      <a:pt x="280" y="233"/>
                      <a:pt x="282" y="235"/>
                      <a:pt x="282" y="240"/>
                    </a:cubicBezTo>
                    <a:cubicBezTo>
                      <a:pt x="283" y="247"/>
                      <a:pt x="282" y="253"/>
                      <a:pt x="279" y="259"/>
                    </a:cubicBezTo>
                    <a:cubicBezTo>
                      <a:pt x="277" y="265"/>
                      <a:pt x="273" y="271"/>
                      <a:pt x="269" y="277"/>
                    </a:cubicBezTo>
                    <a:cubicBezTo>
                      <a:pt x="260" y="289"/>
                      <a:pt x="248" y="298"/>
                      <a:pt x="237" y="307"/>
                    </a:cubicBezTo>
                    <a:cubicBezTo>
                      <a:pt x="233" y="311"/>
                      <a:pt x="228" y="314"/>
                      <a:pt x="223" y="316"/>
                    </a:cubicBezTo>
                    <a:cubicBezTo>
                      <a:pt x="213" y="321"/>
                      <a:pt x="203" y="327"/>
                      <a:pt x="193" y="332"/>
                    </a:cubicBezTo>
                    <a:cubicBezTo>
                      <a:pt x="187" y="334"/>
                      <a:pt x="182" y="337"/>
                      <a:pt x="176" y="340"/>
                    </a:cubicBezTo>
                    <a:cubicBezTo>
                      <a:pt x="173" y="341"/>
                      <a:pt x="169" y="341"/>
                      <a:pt x="166" y="342"/>
                    </a:cubicBezTo>
                    <a:cubicBezTo>
                      <a:pt x="164" y="342"/>
                      <a:pt x="161" y="341"/>
                      <a:pt x="160" y="339"/>
                    </a:cubicBezTo>
                    <a:cubicBezTo>
                      <a:pt x="159" y="337"/>
                      <a:pt x="160" y="335"/>
                      <a:pt x="162" y="333"/>
                    </a:cubicBezTo>
                    <a:cubicBezTo>
                      <a:pt x="163" y="332"/>
                      <a:pt x="164" y="330"/>
                      <a:pt x="165" y="329"/>
                    </a:cubicBezTo>
                    <a:cubicBezTo>
                      <a:pt x="173" y="323"/>
                      <a:pt x="181" y="316"/>
                      <a:pt x="189" y="310"/>
                    </a:cubicBezTo>
                    <a:cubicBezTo>
                      <a:pt x="192" y="307"/>
                      <a:pt x="194" y="305"/>
                      <a:pt x="195" y="302"/>
                    </a:cubicBezTo>
                    <a:cubicBezTo>
                      <a:pt x="196" y="300"/>
                      <a:pt x="198" y="297"/>
                      <a:pt x="200" y="295"/>
                    </a:cubicBezTo>
                    <a:cubicBezTo>
                      <a:pt x="205" y="291"/>
                      <a:pt x="210" y="287"/>
                      <a:pt x="214" y="282"/>
                    </a:cubicBezTo>
                    <a:cubicBezTo>
                      <a:pt x="217" y="280"/>
                      <a:pt x="218" y="278"/>
                      <a:pt x="219" y="275"/>
                    </a:cubicBezTo>
                    <a:cubicBezTo>
                      <a:pt x="219" y="271"/>
                      <a:pt x="221" y="268"/>
                      <a:pt x="223" y="265"/>
                    </a:cubicBezTo>
                    <a:cubicBezTo>
                      <a:pt x="225" y="263"/>
                      <a:pt x="227" y="261"/>
                      <a:pt x="229" y="259"/>
                    </a:cubicBezTo>
                    <a:cubicBezTo>
                      <a:pt x="227" y="256"/>
                      <a:pt x="224" y="256"/>
                      <a:pt x="220" y="257"/>
                    </a:cubicBezTo>
                    <a:cubicBezTo>
                      <a:pt x="212" y="260"/>
                      <a:pt x="205" y="264"/>
                      <a:pt x="199" y="270"/>
                    </a:cubicBezTo>
                    <a:cubicBezTo>
                      <a:pt x="192" y="276"/>
                      <a:pt x="186" y="282"/>
                      <a:pt x="179" y="289"/>
                    </a:cubicBezTo>
                    <a:cubicBezTo>
                      <a:pt x="169" y="299"/>
                      <a:pt x="157" y="307"/>
                      <a:pt x="144" y="314"/>
                    </a:cubicBezTo>
                    <a:cubicBezTo>
                      <a:pt x="131" y="320"/>
                      <a:pt x="119" y="328"/>
                      <a:pt x="106" y="335"/>
                    </a:cubicBezTo>
                    <a:cubicBezTo>
                      <a:pt x="89" y="344"/>
                      <a:pt x="72" y="352"/>
                      <a:pt x="53" y="357"/>
                    </a:cubicBezTo>
                    <a:cubicBezTo>
                      <a:pt x="43" y="361"/>
                      <a:pt x="32" y="363"/>
                      <a:pt x="20" y="363"/>
                    </a:cubicBezTo>
                    <a:cubicBezTo>
                      <a:pt x="16" y="362"/>
                      <a:pt x="12" y="361"/>
                      <a:pt x="7" y="361"/>
                    </a:cubicBezTo>
                    <a:cubicBezTo>
                      <a:pt x="6" y="361"/>
                      <a:pt x="5" y="360"/>
                      <a:pt x="4" y="360"/>
                    </a:cubicBezTo>
                    <a:cubicBezTo>
                      <a:pt x="0" y="358"/>
                      <a:pt x="0" y="355"/>
                      <a:pt x="4" y="352"/>
                    </a:cubicBezTo>
                    <a:cubicBezTo>
                      <a:pt x="28" y="337"/>
                      <a:pt x="53" y="321"/>
                      <a:pt x="78" y="306"/>
                    </a:cubicBezTo>
                    <a:cubicBezTo>
                      <a:pt x="84" y="302"/>
                      <a:pt x="91" y="298"/>
                      <a:pt x="98" y="297"/>
                    </a:cubicBezTo>
                    <a:cubicBezTo>
                      <a:pt x="100" y="296"/>
                      <a:pt x="101" y="295"/>
                      <a:pt x="102" y="295"/>
                    </a:cubicBezTo>
                    <a:cubicBezTo>
                      <a:pt x="135" y="275"/>
                      <a:pt x="169" y="257"/>
                      <a:pt x="204" y="241"/>
                    </a:cubicBezTo>
                    <a:cubicBezTo>
                      <a:pt x="205" y="240"/>
                      <a:pt x="207" y="239"/>
                      <a:pt x="208" y="238"/>
                    </a:cubicBezTo>
                    <a:cubicBezTo>
                      <a:pt x="209" y="237"/>
                      <a:pt x="210" y="235"/>
                      <a:pt x="210" y="234"/>
                    </a:cubicBezTo>
                    <a:cubicBezTo>
                      <a:pt x="210" y="233"/>
                      <a:pt x="208" y="232"/>
                      <a:pt x="207" y="232"/>
                    </a:cubicBezTo>
                    <a:cubicBezTo>
                      <a:pt x="201" y="231"/>
                      <a:pt x="196" y="233"/>
                      <a:pt x="190" y="235"/>
                    </a:cubicBezTo>
                    <a:cubicBezTo>
                      <a:pt x="184" y="238"/>
                      <a:pt x="178" y="240"/>
                      <a:pt x="171" y="243"/>
                    </a:cubicBezTo>
                    <a:cubicBezTo>
                      <a:pt x="170" y="243"/>
                      <a:pt x="169" y="244"/>
                      <a:pt x="168" y="244"/>
                    </a:cubicBezTo>
                    <a:cubicBezTo>
                      <a:pt x="164" y="244"/>
                      <a:pt x="163" y="244"/>
                      <a:pt x="163" y="239"/>
                    </a:cubicBezTo>
                    <a:cubicBezTo>
                      <a:pt x="163" y="236"/>
                      <a:pt x="164" y="233"/>
                      <a:pt x="166" y="231"/>
                    </a:cubicBezTo>
                    <a:cubicBezTo>
                      <a:pt x="167" y="229"/>
                      <a:pt x="169" y="228"/>
                      <a:pt x="170" y="226"/>
                    </a:cubicBezTo>
                    <a:cubicBezTo>
                      <a:pt x="172" y="222"/>
                      <a:pt x="172" y="218"/>
                      <a:pt x="168" y="215"/>
                    </a:cubicBezTo>
                    <a:cubicBezTo>
                      <a:pt x="164" y="212"/>
                      <a:pt x="159" y="209"/>
                      <a:pt x="154" y="206"/>
                    </a:cubicBezTo>
                    <a:cubicBezTo>
                      <a:pt x="148" y="203"/>
                      <a:pt x="143" y="205"/>
                      <a:pt x="138" y="210"/>
                    </a:cubicBezTo>
                    <a:cubicBezTo>
                      <a:pt x="133" y="215"/>
                      <a:pt x="128" y="219"/>
                      <a:pt x="122" y="224"/>
                    </a:cubicBezTo>
                    <a:cubicBezTo>
                      <a:pt x="118" y="228"/>
                      <a:pt x="112" y="231"/>
                      <a:pt x="107" y="235"/>
                    </a:cubicBezTo>
                    <a:cubicBezTo>
                      <a:pt x="105" y="236"/>
                      <a:pt x="102" y="238"/>
                      <a:pt x="99" y="236"/>
                    </a:cubicBezTo>
                    <a:cubicBezTo>
                      <a:pt x="97" y="234"/>
                      <a:pt x="97" y="231"/>
                      <a:pt x="98" y="229"/>
                    </a:cubicBezTo>
                    <a:cubicBezTo>
                      <a:pt x="98" y="226"/>
                      <a:pt x="99" y="224"/>
                      <a:pt x="100" y="222"/>
                    </a:cubicBezTo>
                    <a:cubicBezTo>
                      <a:pt x="102" y="219"/>
                      <a:pt x="105" y="217"/>
                      <a:pt x="107" y="214"/>
                    </a:cubicBezTo>
                    <a:cubicBezTo>
                      <a:pt x="110" y="211"/>
                      <a:pt x="113" y="208"/>
                      <a:pt x="116" y="204"/>
                    </a:cubicBezTo>
                    <a:cubicBezTo>
                      <a:pt x="118" y="202"/>
                      <a:pt x="119" y="198"/>
                      <a:pt x="120" y="195"/>
                    </a:cubicBezTo>
                    <a:cubicBezTo>
                      <a:pt x="122" y="191"/>
                      <a:pt x="122" y="187"/>
                      <a:pt x="118" y="183"/>
                    </a:cubicBezTo>
                    <a:cubicBezTo>
                      <a:pt x="116" y="182"/>
                      <a:pt x="115" y="181"/>
                      <a:pt x="115" y="179"/>
                    </a:cubicBezTo>
                    <a:cubicBezTo>
                      <a:pt x="113" y="177"/>
                      <a:pt x="113" y="175"/>
                      <a:pt x="116" y="174"/>
                    </a:cubicBezTo>
                    <a:cubicBezTo>
                      <a:pt x="123" y="173"/>
                      <a:pt x="130" y="171"/>
                      <a:pt x="137" y="170"/>
                    </a:cubicBezTo>
                    <a:cubicBezTo>
                      <a:pt x="140" y="170"/>
                      <a:pt x="141" y="169"/>
                      <a:pt x="143" y="167"/>
                    </a:cubicBezTo>
                    <a:cubicBezTo>
                      <a:pt x="146" y="163"/>
                      <a:pt x="150" y="159"/>
                      <a:pt x="153" y="155"/>
                    </a:cubicBezTo>
                    <a:cubicBezTo>
                      <a:pt x="155" y="152"/>
                      <a:pt x="157" y="149"/>
                      <a:pt x="158" y="145"/>
                    </a:cubicBezTo>
                    <a:cubicBezTo>
                      <a:pt x="159" y="141"/>
                      <a:pt x="157" y="140"/>
                      <a:pt x="154" y="141"/>
                    </a:cubicBezTo>
                    <a:cubicBezTo>
                      <a:pt x="151" y="141"/>
                      <a:pt x="149" y="142"/>
                      <a:pt x="147" y="144"/>
                    </a:cubicBezTo>
                    <a:cubicBezTo>
                      <a:pt x="144" y="146"/>
                      <a:pt x="140" y="146"/>
                      <a:pt x="137" y="145"/>
                    </a:cubicBezTo>
                    <a:cubicBezTo>
                      <a:pt x="134" y="145"/>
                      <a:pt x="133" y="144"/>
                      <a:pt x="132" y="141"/>
                    </a:cubicBezTo>
                    <a:cubicBezTo>
                      <a:pt x="132" y="139"/>
                      <a:pt x="132" y="137"/>
                      <a:pt x="134" y="135"/>
                    </a:cubicBezTo>
                    <a:cubicBezTo>
                      <a:pt x="137" y="133"/>
                      <a:pt x="139" y="131"/>
                      <a:pt x="141" y="129"/>
                    </a:cubicBezTo>
                    <a:cubicBezTo>
                      <a:pt x="143" y="126"/>
                      <a:pt x="144" y="123"/>
                      <a:pt x="144" y="119"/>
                    </a:cubicBezTo>
                    <a:cubicBezTo>
                      <a:pt x="144" y="116"/>
                      <a:pt x="143" y="115"/>
                      <a:pt x="140" y="115"/>
                    </a:cubicBezTo>
                    <a:cubicBezTo>
                      <a:pt x="136" y="115"/>
                      <a:pt x="132" y="115"/>
                      <a:pt x="129" y="114"/>
                    </a:cubicBezTo>
                    <a:cubicBezTo>
                      <a:pt x="119" y="112"/>
                      <a:pt x="114" y="106"/>
                      <a:pt x="112" y="96"/>
                    </a:cubicBezTo>
                    <a:cubicBezTo>
                      <a:pt x="112" y="91"/>
                      <a:pt x="113" y="90"/>
                      <a:pt x="118" y="91"/>
                    </a:cubicBezTo>
                    <a:cubicBezTo>
                      <a:pt x="121" y="91"/>
                      <a:pt x="124" y="91"/>
                      <a:pt x="127" y="92"/>
                    </a:cubicBezTo>
                    <a:cubicBezTo>
                      <a:pt x="137" y="93"/>
                      <a:pt x="146" y="92"/>
                      <a:pt x="155" y="86"/>
                    </a:cubicBezTo>
                    <a:cubicBezTo>
                      <a:pt x="158" y="83"/>
                      <a:pt x="163" y="82"/>
                      <a:pt x="167" y="81"/>
                    </a:cubicBezTo>
                    <a:cubicBezTo>
                      <a:pt x="174" y="79"/>
                      <a:pt x="180" y="76"/>
                      <a:pt x="184" y="70"/>
                    </a:cubicBezTo>
                    <a:cubicBezTo>
                      <a:pt x="193" y="60"/>
                      <a:pt x="200" y="49"/>
                      <a:pt x="203" y="36"/>
                    </a:cubicBezTo>
                    <a:cubicBezTo>
                      <a:pt x="204" y="30"/>
                      <a:pt x="205" y="23"/>
                      <a:pt x="205" y="17"/>
                    </a:cubicBezTo>
                    <a:cubicBezTo>
                      <a:pt x="204" y="15"/>
                      <a:pt x="204" y="13"/>
                      <a:pt x="204" y="10"/>
                    </a:cubicBezTo>
                    <a:cubicBezTo>
                      <a:pt x="204" y="7"/>
                      <a:pt x="204" y="4"/>
                      <a:pt x="207" y="2"/>
                    </a:cubicBezTo>
                    <a:cubicBezTo>
                      <a:pt x="211" y="0"/>
                      <a:pt x="213" y="2"/>
                      <a:pt x="216" y="3"/>
                    </a:cubicBezTo>
                    <a:cubicBezTo>
                      <a:pt x="230" y="11"/>
                      <a:pt x="236" y="28"/>
                      <a:pt x="230" y="43"/>
                    </a:cubicBezTo>
                    <a:cubicBezTo>
                      <a:pt x="229" y="48"/>
                      <a:pt x="226" y="52"/>
                      <a:pt x="224" y="56"/>
                    </a:cubicBezTo>
                    <a:cubicBezTo>
                      <a:pt x="219" y="64"/>
                      <a:pt x="214" y="72"/>
                      <a:pt x="209" y="80"/>
                    </a:cubicBezTo>
                    <a:cubicBezTo>
                      <a:pt x="207" y="83"/>
                      <a:pt x="206" y="87"/>
                      <a:pt x="205" y="91"/>
                    </a:cubicBezTo>
                    <a:cubicBezTo>
                      <a:pt x="204" y="93"/>
                      <a:pt x="203" y="95"/>
                      <a:pt x="203" y="98"/>
                    </a:cubicBezTo>
                    <a:cubicBezTo>
                      <a:pt x="203" y="102"/>
                      <a:pt x="205" y="104"/>
                      <a:pt x="208" y="105"/>
                    </a:cubicBezTo>
                    <a:cubicBezTo>
                      <a:pt x="213" y="106"/>
                      <a:pt x="217" y="105"/>
                      <a:pt x="221" y="104"/>
                    </a:cubicBezTo>
                    <a:cubicBezTo>
                      <a:pt x="236" y="97"/>
                      <a:pt x="251" y="91"/>
                      <a:pt x="267" y="87"/>
                    </a:cubicBezTo>
                    <a:cubicBezTo>
                      <a:pt x="274" y="85"/>
                      <a:pt x="280" y="84"/>
                      <a:pt x="287" y="82"/>
                    </a:cubicBezTo>
                    <a:cubicBezTo>
                      <a:pt x="290" y="82"/>
                      <a:pt x="294" y="82"/>
                      <a:pt x="297" y="85"/>
                    </a:cubicBezTo>
                    <a:cubicBezTo>
                      <a:pt x="299" y="86"/>
                      <a:pt x="301" y="86"/>
                      <a:pt x="304" y="86"/>
                    </a:cubicBezTo>
                    <a:cubicBezTo>
                      <a:pt x="305" y="87"/>
                      <a:pt x="307" y="86"/>
                      <a:pt x="309" y="86"/>
                    </a:cubicBezTo>
                    <a:cubicBezTo>
                      <a:pt x="317" y="86"/>
                      <a:pt x="323" y="89"/>
                      <a:pt x="325" y="97"/>
                    </a:cubicBezTo>
                    <a:cubicBezTo>
                      <a:pt x="325" y="99"/>
                      <a:pt x="325" y="101"/>
                      <a:pt x="325" y="104"/>
                    </a:cubicBezTo>
                    <a:close/>
                    <a:moveTo>
                      <a:pt x="206" y="122"/>
                    </a:moveTo>
                    <a:cubicBezTo>
                      <a:pt x="203" y="122"/>
                      <a:pt x="200" y="123"/>
                      <a:pt x="198" y="126"/>
                    </a:cubicBezTo>
                    <a:cubicBezTo>
                      <a:pt x="189" y="138"/>
                      <a:pt x="179" y="150"/>
                      <a:pt x="169" y="162"/>
                    </a:cubicBezTo>
                    <a:cubicBezTo>
                      <a:pt x="166" y="166"/>
                      <a:pt x="164" y="170"/>
                      <a:pt x="164" y="175"/>
                    </a:cubicBezTo>
                    <a:cubicBezTo>
                      <a:pt x="162" y="184"/>
                      <a:pt x="165" y="188"/>
                      <a:pt x="173" y="193"/>
                    </a:cubicBezTo>
                    <a:cubicBezTo>
                      <a:pt x="176" y="195"/>
                      <a:pt x="179" y="194"/>
                      <a:pt x="181" y="191"/>
                    </a:cubicBezTo>
                    <a:cubicBezTo>
                      <a:pt x="183" y="188"/>
                      <a:pt x="183" y="186"/>
                      <a:pt x="184" y="183"/>
                    </a:cubicBezTo>
                    <a:cubicBezTo>
                      <a:pt x="185" y="180"/>
                      <a:pt x="185" y="176"/>
                      <a:pt x="186" y="173"/>
                    </a:cubicBezTo>
                    <a:cubicBezTo>
                      <a:pt x="187" y="171"/>
                      <a:pt x="188" y="168"/>
                      <a:pt x="190" y="167"/>
                    </a:cubicBezTo>
                    <a:cubicBezTo>
                      <a:pt x="194" y="164"/>
                      <a:pt x="197" y="165"/>
                      <a:pt x="199" y="170"/>
                    </a:cubicBezTo>
                    <a:cubicBezTo>
                      <a:pt x="199" y="171"/>
                      <a:pt x="199" y="171"/>
                      <a:pt x="199" y="172"/>
                    </a:cubicBezTo>
                    <a:cubicBezTo>
                      <a:pt x="202" y="183"/>
                      <a:pt x="205" y="193"/>
                      <a:pt x="206" y="204"/>
                    </a:cubicBezTo>
                    <a:cubicBezTo>
                      <a:pt x="206" y="206"/>
                      <a:pt x="207" y="209"/>
                      <a:pt x="210" y="210"/>
                    </a:cubicBezTo>
                    <a:cubicBezTo>
                      <a:pt x="214" y="210"/>
                      <a:pt x="215" y="208"/>
                      <a:pt x="217" y="206"/>
                    </a:cubicBezTo>
                    <a:cubicBezTo>
                      <a:pt x="217" y="205"/>
                      <a:pt x="217" y="205"/>
                      <a:pt x="218" y="204"/>
                    </a:cubicBezTo>
                    <a:cubicBezTo>
                      <a:pt x="221" y="199"/>
                      <a:pt x="225" y="193"/>
                      <a:pt x="229" y="188"/>
                    </a:cubicBezTo>
                    <a:cubicBezTo>
                      <a:pt x="237" y="177"/>
                      <a:pt x="246" y="167"/>
                      <a:pt x="255" y="157"/>
                    </a:cubicBezTo>
                    <a:cubicBezTo>
                      <a:pt x="259" y="152"/>
                      <a:pt x="261" y="147"/>
                      <a:pt x="261" y="141"/>
                    </a:cubicBezTo>
                    <a:cubicBezTo>
                      <a:pt x="261" y="137"/>
                      <a:pt x="259" y="135"/>
                      <a:pt x="255" y="134"/>
                    </a:cubicBezTo>
                    <a:cubicBezTo>
                      <a:pt x="253" y="134"/>
                      <a:pt x="251" y="134"/>
                      <a:pt x="250" y="134"/>
                    </a:cubicBezTo>
                    <a:cubicBezTo>
                      <a:pt x="240" y="131"/>
                      <a:pt x="231" y="129"/>
                      <a:pt x="221" y="126"/>
                    </a:cubicBezTo>
                    <a:cubicBezTo>
                      <a:pt x="216" y="125"/>
                      <a:pt x="211" y="123"/>
                      <a:pt x="206"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9" name="Freeform 10">
                <a:extLst>
                  <a:ext uri="{FF2B5EF4-FFF2-40B4-BE49-F238E27FC236}">
                    <a16:creationId xmlns:a16="http://schemas.microsoft.com/office/drawing/2014/main" id="{F635BA25-F85D-4FD0-B0FF-9852A3FB35CC}"/>
                  </a:ext>
                </a:extLst>
              </p:cNvPr>
              <p:cNvSpPr>
                <a:spLocks/>
              </p:cNvSpPr>
              <p:nvPr/>
            </p:nvSpPr>
            <p:spPr bwMode="auto">
              <a:xfrm>
                <a:off x="7550931" y="2257236"/>
                <a:ext cx="1089293" cy="1169389"/>
              </a:xfrm>
              <a:custGeom>
                <a:avLst/>
                <a:gdLst>
                  <a:gd name="T0" fmla="*/ 83 w 383"/>
                  <a:gd name="T1" fmla="*/ 410 h 411"/>
                  <a:gd name="T2" fmla="*/ 111 w 383"/>
                  <a:gd name="T3" fmla="*/ 380 h 411"/>
                  <a:gd name="T4" fmla="*/ 136 w 383"/>
                  <a:gd name="T5" fmla="*/ 371 h 411"/>
                  <a:gd name="T6" fmla="*/ 198 w 383"/>
                  <a:gd name="T7" fmla="*/ 294 h 411"/>
                  <a:gd name="T8" fmla="*/ 201 w 383"/>
                  <a:gd name="T9" fmla="*/ 280 h 411"/>
                  <a:gd name="T10" fmla="*/ 197 w 383"/>
                  <a:gd name="T11" fmla="*/ 274 h 411"/>
                  <a:gd name="T12" fmla="*/ 166 w 383"/>
                  <a:gd name="T13" fmla="*/ 283 h 411"/>
                  <a:gd name="T14" fmla="*/ 144 w 383"/>
                  <a:gd name="T15" fmla="*/ 291 h 411"/>
                  <a:gd name="T16" fmla="*/ 123 w 383"/>
                  <a:gd name="T17" fmla="*/ 305 h 411"/>
                  <a:gd name="T18" fmla="*/ 62 w 383"/>
                  <a:gd name="T19" fmla="*/ 344 h 411"/>
                  <a:gd name="T20" fmla="*/ 34 w 383"/>
                  <a:gd name="T21" fmla="*/ 353 h 411"/>
                  <a:gd name="T22" fmla="*/ 9 w 383"/>
                  <a:gd name="T23" fmla="*/ 344 h 411"/>
                  <a:gd name="T24" fmla="*/ 1 w 383"/>
                  <a:gd name="T25" fmla="*/ 322 h 411"/>
                  <a:gd name="T26" fmla="*/ 0 w 383"/>
                  <a:gd name="T27" fmla="*/ 288 h 411"/>
                  <a:gd name="T28" fmla="*/ 1 w 383"/>
                  <a:gd name="T29" fmla="*/ 283 h 411"/>
                  <a:gd name="T30" fmla="*/ 6 w 383"/>
                  <a:gd name="T31" fmla="*/ 282 h 411"/>
                  <a:gd name="T32" fmla="*/ 8 w 383"/>
                  <a:gd name="T33" fmla="*/ 285 h 411"/>
                  <a:gd name="T34" fmla="*/ 10 w 383"/>
                  <a:gd name="T35" fmla="*/ 290 h 411"/>
                  <a:gd name="T36" fmla="*/ 32 w 383"/>
                  <a:gd name="T37" fmla="*/ 298 h 411"/>
                  <a:gd name="T38" fmla="*/ 46 w 383"/>
                  <a:gd name="T39" fmla="*/ 293 h 411"/>
                  <a:gd name="T40" fmla="*/ 53 w 383"/>
                  <a:gd name="T41" fmla="*/ 291 h 411"/>
                  <a:gd name="T42" fmla="*/ 65 w 383"/>
                  <a:gd name="T43" fmla="*/ 288 h 411"/>
                  <a:gd name="T44" fmla="*/ 100 w 383"/>
                  <a:gd name="T45" fmla="*/ 268 h 411"/>
                  <a:gd name="T46" fmla="*/ 156 w 383"/>
                  <a:gd name="T47" fmla="*/ 244 h 411"/>
                  <a:gd name="T48" fmla="*/ 197 w 383"/>
                  <a:gd name="T49" fmla="*/ 229 h 411"/>
                  <a:gd name="T50" fmla="*/ 203 w 383"/>
                  <a:gd name="T51" fmla="*/ 226 h 411"/>
                  <a:gd name="T52" fmla="*/ 219 w 383"/>
                  <a:gd name="T53" fmla="*/ 204 h 411"/>
                  <a:gd name="T54" fmla="*/ 222 w 383"/>
                  <a:gd name="T55" fmla="*/ 124 h 411"/>
                  <a:gd name="T56" fmla="*/ 210 w 383"/>
                  <a:gd name="T57" fmla="*/ 69 h 411"/>
                  <a:gd name="T58" fmla="*/ 197 w 383"/>
                  <a:gd name="T59" fmla="*/ 36 h 411"/>
                  <a:gd name="T60" fmla="*/ 194 w 383"/>
                  <a:gd name="T61" fmla="*/ 10 h 411"/>
                  <a:gd name="T62" fmla="*/ 205 w 383"/>
                  <a:gd name="T63" fmla="*/ 2 h 411"/>
                  <a:gd name="T64" fmla="*/ 230 w 383"/>
                  <a:gd name="T65" fmla="*/ 7 h 411"/>
                  <a:gd name="T66" fmla="*/ 237 w 383"/>
                  <a:gd name="T67" fmla="*/ 10 h 411"/>
                  <a:gd name="T68" fmla="*/ 248 w 383"/>
                  <a:gd name="T69" fmla="*/ 19 h 411"/>
                  <a:gd name="T70" fmla="*/ 265 w 383"/>
                  <a:gd name="T71" fmla="*/ 29 h 411"/>
                  <a:gd name="T72" fmla="*/ 280 w 383"/>
                  <a:gd name="T73" fmla="*/ 49 h 411"/>
                  <a:gd name="T74" fmla="*/ 278 w 383"/>
                  <a:gd name="T75" fmla="*/ 66 h 411"/>
                  <a:gd name="T76" fmla="*/ 273 w 383"/>
                  <a:gd name="T77" fmla="*/ 72 h 411"/>
                  <a:gd name="T78" fmla="*/ 270 w 383"/>
                  <a:gd name="T79" fmla="*/ 77 h 411"/>
                  <a:gd name="T80" fmla="*/ 271 w 383"/>
                  <a:gd name="T81" fmla="*/ 158 h 411"/>
                  <a:gd name="T82" fmla="*/ 273 w 383"/>
                  <a:gd name="T83" fmla="*/ 179 h 411"/>
                  <a:gd name="T84" fmla="*/ 278 w 383"/>
                  <a:gd name="T85" fmla="*/ 182 h 411"/>
                  <a:gd name="T86" fmla="*/ 313 w 383"/>
                  <a:gd name="T87" fmla="*/ 160 h 411"/>
                  <a:gd name="T88" fmla="*/ 325 w 383"/>
                  <a:gd name="T89" fmla="*/ 144 h 411"/>
                  <a:gd name="T90" fmla="*/ 341 w 383"/>
                  <a:gd name="T91" fmla="*/ 128 h 411"/>
                  <a:gd name="T92" fmla="*/ 369 w 383"/>
                  <a:gd name="T93" fmla="*/ 122 h 411"/>
                  <a:gd name="T94" fmla="*/ 380 w 383"/>
                  <a:gd name="T95" fmla="*/ 141 h 411"/>
                  <a:gd name="T96" fmla="*/ 372 w 383"/>
                  <a:gd name="T97" fmla="*/ 154 h 411"/>
                  <a:gd name="T98" fmla="*/ 355 w 383"/>
                  <a:gd name="T99" fmla="*/ 169 h 411"/>
                  <a:gd name="T100" fmla="*/ 314 w 383"/>
                  <a:gd name="T101" fmla="*/ 199 h 411"/>
                  <a:gd name="T102" fmla="*/ 275 w 383"/>
                  <a:gd name="T103" fmla="*/ 229 h 411"/>
                  <a:gd name="T104" fmla="*/ 271 w 383"/>
                  <a:gd name="T105" fmla="*/ 238 h 411"/>
                  <a:gd name="T106" fmla="*/ 254 w 383"/>
                  <a:gd name="T107" fmla="*/ 310 h 411"/>
                  <a:gd name="T108" fmla="*/ 250 w 383"/>
                  <a:gd name="T109" fmla="*/ 320 h 411"/>
                  <a:gd name="T110" fmla="*/ 247 w 383"/>
                  <a:gd name="T111" fmla="*/ 325 h 411"/>
                  <a:gd name="T112" fmla="*/ 173 w 383"/>
                  <a:gd name="T113" fmla="*/ 386 h 411"/>
                  <a:gd name="T114" fmla="*/ 95 w 383"/>
                  <a:gd name="T115" fmla="*/ 410 h 411"/>
                  <a:gd name="T116" fmla="*/ 88 w 383"/>
                  <a:gd name="T117" fmla="*/ 411 h 411"/>
                  <a:gd name="T118" fmla="*/ 83 w 383"/>
                  <a:gd name="T119" fmla="*/ 4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3" h="411">
                    <a:moveTo>
                      <a:pt x="83" y="410"/>
                    </a:moveTo>
                    <a:cubicBezTo>
                      <a:pt x="89" y="396"/>
                      <a:pt x="96" y="385"/>
                      <a:pt x="111" y="380"/>
                    </a:cubicBezTo>
                    <a:cubicBezTo>
                      <a:pt x="120" y="378"/>
                      <a:pt x="128" y="375"/>
                      <a:pt x="136" y="371"/>
                    </a:cubicBezTo>
                    <a:cubicBezTo>
                      <a:pt x="168" y="355"/>
                      <a:pt x="188" y="328"/>
                      <a:pt x="198" y="294"/>
                    </a:cubicBezTo>
                    <a:cubicBezTo>
                      <a:pt x="199" y="289"/>
                      <a:pt x="200" y="284"/>
                      <a:pt x="201" y="280"/>
                    </a:cubicBezTo>
                    <a:cubicBezTo>
                      <a:pt x="202" y="275"/>
                      <a:pt x="201" y="274"/>
                      <a:pt x="197" y="274"/>
                    </a:cubicBezTo>
                    <a:cubicBezTo>
                      <a:pt x="186" y="275"/>
                      <a:pt x="176" y="278"/>
                      <a:pt x="166" y="283"/>
                    </a:cubicBezTo>
                    <a:cubicBezTo>
                      <a:pt x="159" y="286"/>
                      <a:pt x="152" y="289"/>
                      <a:pt x="144" y="291"/>
                    </a:cubicBezTo>
                    <a:cubicBezTo>
                      <a:pt x="136" y="294"/>
                      <a:pt x="130" y="300"/>
                      <a:pt x="123" y="305"/>
                    </a:cubicBezTo>
                    <a:cubicBezTo>
                      <a:pt x="105" y="321"/>
                      <a:pt x="84" y="334"/>
                      <a:pt x="62" y="344"/>
                    </a:cubicBezTo>
                    <a:cubicBezTo>
                      <a:pt x="53" y="348"/>
                      <a:pt x="43" y="351"/>
                      <a:pt x="34" y="353"/>
                    </a:cubicBezTo>
                    <a:cubicBezTo>
                      <a:pt x="24" y="356"/>
                      <a:pt x="15" y="352"/>
                      <a:pt x="9" y="344"/>
                    </a:cubicBezTo>
                    <a:cubicBezTo>
                      <a:pt x="4" y="338"/>
                      <a:pt x="1" y="330"/>
                      <a:pt x="1" y="322"/>
                    </a:cubicBezTo>
                    <a:cubicBezTo>
                      <a:pt x="1" y="310"/>
                      <a:pt x="0" y="299"/>
                      <a:pt x="0" y="288"/>
                    </a:cubicBezTo>
                    <a:cubicBezTo>
                      <a:pt x="0" y="286"/>
                      <a:pt x="0" y="284"/>
                      <a:pt x="1" y="283"/>
                    </a:cubicBezTo>
                    <a:cubicBezTo>
                      <a:pt x="1" y="280"/>
                      <a:pt x="4" y="279"/>
                      <a:pt x="6" y="282"/>
                    </a:cubicBezTo>
                    <a:cubicBezTo>
                      <a:pt x="7" y="283"/>
                      <a:pt x="7" y="284"/>
                      <a:pt x="8" y="285"/>
                    </a:cubicBezTo>
                    <a:cubicBezTo>
                      <a:pt x="9" y="286"/>
                      <a:pt x="9" y="288"/>
                      <a:pt x="10" y="290"/>
                    </a:cubicBezTo>
                    <a:cubicBezTo>
                      <a:pt x="16" y="297"/>
                      <a:pt x="23" y="301"/>
                      <a:pt x="32" y="298"/>
                    </a:cubicBezTo>
                    <a:cubicBezTo>
                      <a:pt x="37" y="297"/>
                      <a:pt x="41" y="295"/>
                      <a:pt x="46" y="293"/>
                    </a:cubicBezTo>
                    <a:cubicBezTo>
                      <a:pt x="48" y="292"/>
                      <a:pt x="51" y="291"/>
                      <a:pt x="53" y="291"/>
                    </a:cubicBezTo>
                    <a:cubicBezTo>
                      <a:pt x="58" y="292"/>
                      <a:pt x="61" y="290"/>
                      <a:pt x="65" y="288"/>
                    </a:cubicBezTo>
                    <a:cubicBezTo>
                      <a:pt x="77" y="282"/>
                      <a:pt x="89" y="275"/>
                      <a:pt x="100" y="268"/>
                    </a:cubicBezTo>
                    <a:cubicBezTo>
                      <a:pt x="118" y="258"/>
                      <a:pt x="137" y="251"/>
                      <a:pt x="156" y="244"/>
                    </a:cubicBezTo>
                    <a:cubicBezTo>
                      <a:pt x="169" y="239"/>
                      <a:pt x="183" y="234"/>
                      <a:pt x="197" y="229"/>
                    </a:cubicBezTo>
                    <a:cubicBezTo>
                      <a:pt x="199" y="228"/>
                      <a:pt x="201" y="227"/>
                      <a:pt x="203" y="226"/>
                    </a:cubicBezTo>
                    <a:cubicBezTo>
                      <a:pt x="212" y="222"/>
                      <a:pt x="218" y="215"/>
                      <a:pt x="219" y="204"/>
                    </a:cubicBezTo>
                    <a:cubicBezTo>
                      <a:pt x="221" y="178"/>
                      <a:pt x="223" y="151"/>
                      <a:pt x="222" y="124"/>
                    </a:cubicBezTo>
                    <a:cubicBezTo>
                      <a:pt x="221" y="105"/>
                      <a:pt x="218" y="87"/>
                      <a:pt x="210" y="69"/>
                    </a:cubicBezTo>
                    <a:cubicBezTo>
                      <a:pt x="205" y="58"/>
                      <a:pt x="201" y="47"/>
                      <a:pt x="197" y="36"/>
                    </a:cubicBezTo>
                    <a:cubicBezTo>
                      <a:pt x="194" y="28"/>
                      <a:pt x="193" y="19"/>
                      <a:pt x="194" y="10"/>
                    </a:cubicBezTo>
                    <a:cubicBezTo>
                      <a:pt x="194" y="4"/>
                      <a:pt x="199" y="0"/>
                      <a:pt x="205" y="2"/>
                    </a:cubicBezTo>
                    <a:cubicBezTo>
                      <a:pt x="213" y="4"/>
                      <a:pt x="222" y="5"/>
                      <a:pt x="230" y="7"/>
                    </a:cubicBezTo>
                    <a:cubicBezTo>
                      <a:pt x="233" y="7"/>
                      <a:pt x="235" y="9"/>
                      <a:pt x="237" y="10"/>
                    </a:cubicBezTo>
                    <a:cubicBezTo>
                      <a:pt x="241" y="13"/>
                      <a:pt x="244" y="16"/>
                      <a:pt x="248" y="19"/>
                    </a:cubicBezTo>
                    <a:cubicBezTo>
                      <a:pt x="253" y="23"/>
                      <a:pt x="259" y="26"/>
                      <a:pt x="265" y="29"/>
                    </a:cubicBezTo>
                    <a:cubicBezTo>
                      <a:pt x="274" y="33"/>
                      <a:pt x="279" y="40"/>
                      <a:pt x="280" y="49"/>
                    </a:cubicBezTo>
                    <a:cubicBezTo>
                      <a:pt x="280" y="55"/>
                      <a:pt x="280" y="60"/>
                      <a:pt x="278" y="66"/>
                    </a:cubicBezTo>
                    <a:cubicBezTo>
                      <a:pt x="277" y="68"/>
                      <a:pt x="275" y="70"/>
                      <a:pt x="273" y="72"/>
                    </a:cubicBezTo>
                    <a:cubicBezTo>
                      <a:pt x="271" y="74"/>
                      <a:pt x="270" y="75"/>
                      <a:pt x="270" y="77"/>
                    </a:cubicBezTo>
                    <a:cubicBezTo>
                      <a:pt x="271" y="104"/>
                      <a:pt x="271" y="131"/>
                      <a:pt x="271" y="158"/>
                    </a:cubicBezTo>
                    <a:cubicBezTo>
                      <a:pt x="272" y="165"/>
                      <a:pt x="272" y="172"/>
                      <a:pt x="273" y="179"/>
                    </a:cubicBezTo>
                    <a:cubicBezTo>
                      <a:pt x="274" y="183"/>
                      <a:pt x="275" y="184"/>
                      <a:pt x="278" y="182"/>
                    </a:cubicBezTo>
                    <a:cubicBezTo>
                      <a:pt x="291" y="176"/>
                      <a:pt x="303" y="170"/>
                      <a:pt x="313" y="160"/>
                    </a:cubicBezTo>
                    <a:cubicBezTo>
                      <a:pt x="317" y="155"/>
                      <a:pt x="321" y="150"/>
                      <a:pt x="325" y="144"/>
                    </a:cubicBezTo>
                    <a:cubicBezTo>
                      <a:pt x="330" y="138"/>
                      <a:pt x="335" y="132"/>
                      <a:pt x="341" y="128"/>
                    </a:cubicBezTo>
                    <a:cubicBezTo>
                      <a:pt x="350" y="122"/>
                      <a:pt x="359" y="120"/>
                      <a:pt x="369" y="122"/>
                    </a:cubicBezTo>
                    <a:cubicBezTo>
                      <a:pt x="379" y="124"/>
                      <a:pt x="383" y="131"/>
                      <a:pt x="380" y="141"/>
                    </a:cubicBezTo>
                    <a:cubicBezTo>
                      <a:pt x="379" y="146"/>
                      <a:pt x="376" y="151"/>
                      <a:pt x="372" y="154"/>
                    </a:cubicBezTo>
                    <a:cubicBezTo>
                      <a:pt x="367" y="160"/>
                      <a:pt x="361" y="165"/>
                      <a:pt x="355" y="169"/>
                    </a:cubicBezTo>
                    <a:cubicBezTo>
                      <a:pt x="341" y="178"/>
                      <a:pt x="328" y="189"/>
                      <a:pt x="314" y="199"/>
                    </a:cubicBezTo>
                    <a:cubicBezTo>
                      <a:pt x="301" y="209"/>
                      <a:pt x="289" y="219"/>
                      <a:pt x="275" y="229"/>
                    </a:cubicBezTo>
                    <a:cubicBezTo>
                      <a:pt x="272" y="232"/>
                      <a:pt x="271" y="234"/>
                      <a:pt x="271" y="238"/>
                    </a:cubicBezTo>
                    <a:cubicBezTo>
                      <a:pt x="267" y="263"/>
                      <a:pt x="262" y="287"/>
                      <a:pt x="254" y="310"/>
                    </a:cubicBezTo>
                    <a:cubicBezTo>
                      <a:pt x="253" y="314"/>
                      <a:pt x="251" y="317"/>
                      <a:pt x="250" y="320"/>
                    </a:cubicBezTo>
                    <a:cubicBezTo>
                      <a:pt x="249" y="322"/>
                      <a:pt x="249" y="324"/>
                      <a:pt x="247" y="325"/>
                    </a:cubicBezTo>
                    <a:cubicBezTo>
                      <a:pt x="226" y="349"/>
                      <a:pt x="202" y="371"/>
                      <a:pt x="173" y="386"/>
                    </a:cubicBezTo>
                    <a:cubicBezTo>
                      <a:pt x="149" y="400"/>
                      <a:pt x="123" y="408"/>
                      <a:pt x="95" y="410"/>
                    </a:cubicBezTo>
                    <a:cubicBezTo>
                      <a:pt x="93" y="410"/>
                      <a:pt x="90" y="411"/>
                      <a:pt x="88" y="411"/>
                    </a:cubicBezTo>
                    <a:cubicBezTo>
                      <a:pt x="87" y="411"/>
                      <a:pt x="85" y="411"/>
                      <a:pt x="83"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0" name="Freeform 11">
                <a:extLst>
                  <a:ext uri="{FF2B5EF4-FFF2-40B4-BE49-F238E27FC236}">
                    <a16:creationId xmlns:a16="http://schemas.microsoft.com/office/drawing/2014/main" id="{3039E95C-D1CC-46F7-9248-92AECF3DF875}"/>
                  </a:ext>
                </a:extLst>
              </p:cNvPr>
              <p:cNvSpPr>
                <a:spLocks noEditPoints="1"/>
              </p:cNvSpPr>
              <p:nvPr/>
            </p:nvSpPr>
            <p:spPr bwMode="auto">
              <a:xfrm>
                <a:off x="4606634" y="2270052"/>
                <a:ext cx="551054" cy="1278318"/>
              </a:xfrm>
              <a:custGeom>
                <a:avLst/>
                <a:gdLst>
                  <a:gd name="T0" fmla="*/ 127 w 193"/>
                  <a:gd name="T1" fmla="*/ 371 h 449"/>
                  <a:gd name="T2" fmla="*/ 63 w 193"/>
                  <a:gd name="T3" fmla="*/ 417 h 449"/>
                  <a:gd name="T4" fmla="*/ 47 w 193"/>
                  <a:gd name="T5" fmla="*/ 433 h 449"/>
                  <a:gd name="T6" fmla="*/ 7 w 193"/>
                  <a:gd name="T7" fmla="*/ 434 h 449"/>
                  <a:gd name="T8" fmla="*/ 1 w 193"/>
                  <a:gd name="T9" fmla="*/ 383 h 449"/>
                  <a:gd name="T10" fmla="*/ 33 w 193"/>
                  <a:gd name="T11" fmla="*/ 331 h 449"/>
                  <a:gd name="T12" fmla="*/ 49 w 193"/>
                  <a:gd name="T13" fmla="*/ 286 h 449"/>
                  <a:gd name="T14" fmla="*/ 50 w 193"/>
                  <a:gd name="T15" fmla="*/ 233 h 449"/>
                  <a:gd name="T16" fmla="*/ 38 w 193"/>
                  <a:gd name="T17" fmla="*/ 207 h 449"/>
                  <a:gd name="T18" fmla="*/ 54 w 193"/>
                  <a:gd name="T19" fmla="*/ 201 h 449"/>
                  <a:gd name="T20" fmla="*/ 75 w 193"/>
                  <a:gd name="T21" fmla="*/ 209 h 449"/>
                  <a:gd name="T22" fmla="*/ 107 w 193"/>
                  <a:gd name="T23" fmla="*/ 223 h 449"/>
                  <a:gd name="T24" fmla="*/ 126 w 193"/>
                  <a:gd name="T25" fmla="*/ 233 h 449"/>
                  <a:gd name="T26" fmla="*/ 133 w 193"/>
                  <a:gd name="T27" fmla="*/ 231 h 449"/>
                  <a:gd name="T28" fmla="*/ 135 w 193"/>
                  <a:gd name="T29" fmla="*/ 200 h 449"/>
                  <a:gd name="T30" fmla="*/ 133 w 193"/>
                  <a:gd name="T31" fmla="*/ 99 h 449"/>
                  <a:gd name="T32" fmla="*/ 105 w 193"/>
                  <a:gd name="T33" fmla="*/ 55 h 449"/>
                  <a:gd name="T34" fmla="*/ 77 w 193"/>
                  <a:gd name="T35" fmla="*/ 9 h 449"/>
                  <a:gd name="T36" fmla="*/ 95 w 193"/>
                  <a:gd name="T37" fmla="*/ 6 h 449"/>
                  <a:gd name="T38" fmla="*/ 165 w 193"/>
                  <a:gd name="T39" fmla="*/ 52 h 449"/>
                  <a:gd name="T40" fmla="*/ 189 w 193"/>
                  <a:gd name="T41" fmla="*/ 83 h 449"/>
                  <a:gd name="T42" fmla="*/ 189 w 193"/>
                  <a:gd name="T43" fmla="*/ 292 h 449"/>
                  <a:gd name="T44" fmla="*/ 165 w 193"/>
                  <a:gd name="T45" fmla="*/ 409 h 449"/>
                  <a:gd name="T46" fmla="*/ 145 w 193"/>
                  <a:gd name="T47" fmla="*/ 428 h 449"/>
                  <a:gd name="T48" fmla="*/ 134 w 193"/>
                  <a:gd name="T49" fmla="*/ 415 h 449"/>
                  <a:gd name="T50" fmla="*/ 131 w 193"/>
                  <a:gd name="T51" fmla="*/ 367 h 449"/>
                  <a:gd name="T52" fmla="*/ 124 w 193"/>
                  <a:gd name="T53" fmla="*/ 264 h 449"/>
                  <a:gd name="T54" fmla="*/ 102 w 193"/>
                  <a:gd name="T55" fmla="*/ 280 h 449"/>
                  <a:gd name="T56" fmla="*/ 81 w 193"/>
                  <a:gd name="T57" fmla="*/ 296 h 449"/>
                  <a:gd name="T58" fmla="*/ 59 w 193"/>
                  <a:gd name="T59" fmla="*/ 331 h 449"/>
                  <a:gd name="T60" fmla="*/ 31 w 193"/>
                  <a:gd name="T61" fmla="*/ 373 h 449"/>
                  <a:gd name="T62" fmla="*/ 46 w 193"/>
                  <a:gd name="T63" fmla="*/ 382 h 449"/>
                  <a:gd name="T64" fmla="*/ 78 w 193"/>
                  <a:gd name="T65" fmla="*/ 363 h 449"/>
                  <a:gd name="T66" fmla="*/ 114 w 193"/>
                  <a:gd name="T67" fmla="*/ 346 h 449"/>
                  <a:gd name="T68" fmla="*/ 133 w 193"/>
                  <a:gd name="T69" fmla="*/ 325 h 449"/>
                  <a:gd name="T70" fmla="*/ 132 w 193"/>
                  <a:gd name="T71" fmla="*/ 2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 h="449">
                    <a:moveTo>
                      <a:pt x="131" y="367"/>
                    </a:moveTo>
                    <a:cubicBezTo>
                      <a:pt x="129" y="369"/>
                      <a:pt x="128" y="370"/>
                      <a:pt x="127" y="371"/>
                    </a:cubicBezTo>
                    <a:cubicBezTo>
                      <a:pt x="112" y="385"/>
                      <a:pt x="97" y="397"/>
                      <a:pt x="80" y="408"/>
                    </a:cubicBezTo>
                    <a:cubicBezTo>
                      <a:pt x="74" y="411"/>
                      <a:pt x="69" y="414"/>
                      <a:pt x="63" y="417"/>
                    </a:cubicBezTo>
                    <a:cubicBezTo>
                      <a:pt x="61" y="419"/>
                      <a:pt x="59" y="420"/>
                      <a:pt x="57" y="422"/>
                    </a:cubicBezTo>
                    <a:cubicBezTo>
                      <a:pt x="54" y="426"/>
                      <a:pt x="50" y="430"/>
                      <a:pt x="47" y="433"/>
                    </a:cubicBezTo>
                    <a:cubicBezTo>
                      <a:pt x="44" y="436"/>
                      <a:pt x="41" y="439"/>
                      <a:pt x="38" y="441"/>
                    </a:cubicBezTo>
                    <a:cubicBezTo>
                      <a:pt x="27" y="449"/>
                      <a:pt x="13" y="446"/>
                      <a:pt x="7" y="434"/>
                    </a:cubicBezTo>
                    <a:cubicBezTo>
                      <a:pt x="4" y="428"/>
                      <a:pt x="2" y="421"/>
                      <a:pt x="1" y="415"/>
                    </a:cubicBezTo>
                    <a:cubicBezTo>
                      <a:pt x="0" y="404"/>
                      <a:pt x="0" y="394"/>
                      <a:pt x="1" y="383"/>
                    </a:cubicBezTo>
                    <a:cubicBezTo>
                      <a:pt x="2" y="379"/>
                      <a:pt x="3" y="374"/>
                      <a:pt x="7" y="372"/>
                    </a:cubicBezTo>
                    <a:cubicBezTo>
                      <a:pt x="20" y="361"/>
                      <a:pt x="28" y="346"/>
                      <a:pt x="33" y="331"/>
                    </a:cubicBezTo>
                    <a:cubicBezTo>
                      <a:pt x="36" y="325"/>
                      <a:pt x="37" y="319"/>
                      <a:pt x="39" y="313"/>
                    </a:cubicBezTo>
                    <a:cubicBezTo>
                      <a:pt x="42" y="304"/>
                      <a:pt x="45" y="294"/>
                      <a:pt x="49" y="286"/>
                    </a:cubicBezTo>
                    <a:cubicBezTo>
                      <a:pt x="56" y="272"/>
                      <a:pt x="56" y="258"/>
                      <a:pt x="53" y="244"/>
                    </a:cubicBezTo>
                    <a:cubicBezTo>
                      <a:pt x="52" y="240"/>
                      <a:pt x="51" y="237"/>
                      <a:pt x="50" y="233"/>
                    </a:cubicBezTo>
                    <a:cubicBezTo>
                      <a:pt x="49" y="229"/>
                      <a:pt x="47" y="225"/>
                      <a:pt x="44" y="221"/>
                    </a:cubicBezTo>
                    <a:cubicBezTo>
                      <a:pt x="42" y="217"/>
                      <a:pt x="39" y="212"/>
                      <a:pt x="38" y="207"/>
                    </a:cubicBezTo>
                    <a:cubicBezTo>
                      <a:pt x="36" y="202"/>
                      <a:pt x="38" y="199"/>
                      <a:pt x="44" y="199"/>
                    </a:cubicBezTo>
                    <a:cubicBezTo>
                      <a:pt x="48" y="199"/>
                      <a:pt x="51" y="199"/>
                      <a:pt x="54" y="201"/>
                    </a:cubicBezTo>
                    <a:cubicBezTo>
                      <a:pt x="55" y="202"/>
                      <a:pt x="56" y="203"/>
                      <a:pt x="57" y="203"/>
                    </a:cubicBezTo>
                    <a:cubicBezTo>
                      <a:pt x="62" y="208"/>
                      <a:pt x="68" y="209"/>
                      <a:pt x="75" y="209"/>
                    </a:cubicBezTo>
                    <a:cubicBezTo>
                      <a:pt x="83" y="209"/>
                      <a:pt x="90" y="212"/>
                      <a:pt x="96" y="218"/>
                    </a:cubicBezTo>
                    <a:cubicBezTo>
                      <a:pt x="99" y="221"/>
                      <a:pt x="103" y="223"/>
                      <a:pt x="107" y="223"/>
                    </a:cubicBezTo>
                    <a:cubicBezTo>
                      <a:pt x="110" y="223"/>
                      <a:pt x="112" y="224"/>
                      <a:pt x="115" y="225"/>
                    </a:cubicBezTo>
                    <a:cubicBezTo>
                      <a:pt x="120" y="226"/>
                      <a:pt x="124" y="229"/>
                      <a:pt x="126" y="233"/>
                    </a:cubicBezTo>
                    <a:cubicBezTo>
                      <a:pt x="126" y="234"/>
                      <a:pt x="127" y="235"/>
                      <a:pt x="128" y="236"/>
                    </a:cubicBezTo>
                    <a:cubicBezTo>
                      <a:pt x="131" y="236"/>
                      <a:pt x="132" y="234"/>
                      <a:pt x="133" y="231"/>
                    </a:cubicBezTo>
                    <a:cubicBezTo>
                      <a:pt x="134" y="229"/>
                      <a:pt x="134" y="227"/>
                      <a:pt x="134" y="225"/>
                    </a:cubicBezTo>
                    <a:cubicBezTo>
                      <a:pt x="134" y="217"/>
                      <a:pt x="134" y="208"/>
                      <a:pt x="135" y="200"/>
                    </a:cubicBezTo>
                    <a:cubicBezTo>
                      <a:pt x="137" y="176"/>
                      <a:pt x="139" y="151"/>
                      <a:pt x="137" y="127"/>
                    </a:cubicBezTo>
                    <a:cubicBezTo>
                      <a:pt x="137" y="118"/>
                      <a:pt x="135" y="109"/>
                      <a:pt x="133" y="99"/>
                    </a:cubicBezTo>
                    <a:cubicBezTo>
                      <a:pt x="132" y="90"/>
                      <a:pt x="127" y="81"/>
                      <a:pt x="121" y="74"/>
                    </a:cubicBezTo>
                    <a:cubicBezTo>
                      <a:pt x="116" y="67"/>
                      <a:pt x="111" y="61"/>
                      <a:pt x="105" y="55"/>
                    </a:cubicBezTo>
                    <a:cubicBezTo>
                      <a:pt x="98" y="46"/>
                      <a:pt x="90" y="36"/>
                      <a:pt x="83" y="27"/>
                    </a:cubicBezTo>
                    <a:cubicBezTo>
                      <a:pt x="79" y="22"/>
                      <a:pt x="77" y="15"/>
                      <a:pt x="77" y="9"/>
                    </a:cubicBezTo>
                    <a:cubicBezTo>
                      <a:pt x="77" y="3"/>
                      <a:pt x="80" y="0"/>
                      <a:pt x="86" y="2"/>
                    </a:cubicBezTo>
                    <a:cubicBezTo>
                      <a:pt x="89" y="2"/>
                      <a:pt x="92" y="4"/>
                      <a:pt x="95" y="6"/>
                    </a:cubicBezTo>
                    <a:cubicBezTo>
                      <a:pt x="105" y="15"/>
                      <a:pt x="116" y="22"/>
                      <a:pt x="128" y="28"/>
                    </a:cubicBezTo>
                    <a:cubicBezTo>
                      <a:pt x="141" y="35"/>
                      <a:pt x="154" y="43"/>
                      <a:pt x="165" y="52"/>
                    </a:cubicBezTo>
                    <a:cubicBezTo>
                      <a:pt x="172" y="58"/>
                      <a:pt x="179" y="64"/>
                      <a:pt x="184" y="72"/>
                    </a:cubicBezTo>
                    <a:cubicBezTo>
                      <a:pt x="186" y="75"/>
                      <a:pt x="188" y="78"/>
                      <a:pt x="189" y="83"/>
                    </a:cubicBezTo>
                    <a:cubicBezTo>
                      <a:pt x="192" y="122"/>
                      <a:pt x="193" y="162"/>
                      <a:pt x="193" y="202"/>
                    </a:cubicBezTo>
                    <a:cubicBezTo>
                      <a:pt x="193" y="232"/>
                      <a:pt x="192" y="262"/>
                      <a:pt x="189" y="292"/>
                    </a:cubicBezTo>
                    <a:cubicBezTo>
                      <a:pt x="186" y="321"/>
                      <a:pt x="183" y="350"/>
                      <a:pt x="176" y="378"/>
                    </a:cubicBezTo>
                    <a:cubicBezTo>
                      <a:pt x="173" y="388"/>
                      <a:pt x="170" y="399"/>
                      <a:pt x="165" y="409"/>
                    </a:cubicBezTo>
                    <a:cubicBezTo>
                      <a:pt x="162" y="414"/>
                      <a:pt x="159" y="419"/>
                      <a:pt x="155" y="423"/>
                    </a:cubicBezTo>
                    <a:cubicBezTo>
                      <a:pt x="152" y="426"/>
                      <a:pt x="149" y="428"/>
                      <a:pt x="145" y="428"/>
                    </a:cubicBezTo>
                    <a:cubicBezTo>
                      <a:pt x="140" y="429"/>
                      <a:pt x="136" y="427"/>
                      <a:pt x="135" y="422"/>
                    </a:cubicBezTo>
                    <a:cubicBezTo>
                      <a:pt x="135" y="420"/>
                      <a:pt x="135" y="418"/>
                      <a:pt x="134" y="415"/>
                    </a:cubicBezTo>
                    <a:cubicBezTo>
                      <a:pt x="134" y="407"/>
                      <a:pt x="135" y="399"/>
                      <a:pt x="135" y="391"/>
                    </a:cubicBezTo>
                    <a:cubicBezTo>
                      <a:pt x="134" y="383"/>
                      <a:pt x="134" y="375"/>
                      <a:pt x="131" y="367"/>
                    </a:cubicBezTo>
                    <a:close/>
                    <a:moveTo>
                      <a:pt x="132" y="255"/>
                    </a:moveTo>
                    <a:cubicBezTo>
                      <a:pt x="127" y="257"/>
                      <a:pt x="125" y="260"/>
                      <a:pt x="124" y="264"/>
                    </a:cubicBezTo>
                    <a:cubicBezTo>
                      <a:pt x="123" y="267"/>
                      <a:pt x="122" y="271"/>
                      <a:pt x="119" y="273"/>
                    </a:cubicBezTo>
                    <a:cubicBezTo>
                      <a:pt x="114" y="277"/>
                      <a:pt x="108" y="280"/>
                      <a:pt x="102" y="280"/>
                    </a:cubicBezTo>
                    <a:cubicBezTo>
                      <a:pt x="97" y="280"/>
                      <a:pt x="94" y="282"/>
                      <a:pt x="91" y="285"/>
                    </a:cubicBezTo>
                    <a:cubicBezTo>
                      <a:pt x="87" y="289"/>
                      <a:pt x="84" y="292"/>
                      <a:pt x="81" y="296"/>
                    </a:cubicBezTo>
                    <a:cubicBezTo>
                      <a:pt x="78" y="299"/>
                      <a:pt x="76" y="302"/>
                      <a:pt x="75" y="305"/>
                    </a:cubicBezTo>
                    <a:cubicBezTo>
                      <a:pt x="71" y="315"/>
                      <a:pt x="66" y="323"/>
                      <a:pt x="59" y="331"/>
                    </a:cubicBezTo>
                    <a:cubicBezTo>
                      <a:pt x="54" y="337"/>
                      <a:pt x="50" y="343"/>
                      <a:pt x="45" y="349"/>
                    </a:cubicBezTo>
                    <a:cubicBezTo>
                      <a:pt x="39" y="356"/>
                      <a:pt x="34" y="364"/>
                      <a:pt x="31" y="373"/>
                    </a:cubicBezTo>
                    <a:cubicBezTo>
                      <a:pt x="29" y="377"/>
                      <a:pt x="29" y="379"/>
                      <a:pt x="34" y="381"/>
                    </a:cubicBezTo>
                    <a:cubicBezTo>
                      <a:pt x="38" y="382"/>
                      <a:pt x="42" y="383"/>
                      <a:pt x="46" y="382"/>
                    </a:cubicBezTo>
                    <a:cubicBezTo>
                      <a:pt x="53" y="381"/>
                      <a:pt x="59" y="378"/>
                      <a:pt x="64" y="374"/>
                    </a:cubicBezTo>
                    <a:cubicBezTo>
                      <a:pt x="69" y="371"/>
                      <a:pt x="73" y="367"/>
                      <a:pt x="78" y="363"/>
                    </a:cubicBezTo>
                    <a:cubicBezTo>
                      <a:pt x="81" y="361"/>
                      <a:pt x="83" y="359"/>
                      <a:pt x="87" y="358"/>
                    </a:cubicBezTo>
                    <a:cubicBezTo>
                      <a:pt x="97" y="356"/>
                      <a:pt x="106" y="351"/>
                      <a:pt x="114" y="346"/>
                    </a:cubicBezTo>
                    <a:cubicBezTo>
                      <a:pt x="119" y="343"/>
                      <a:pt x="123" y="340"/>
                      <a:pt x="127" y="338"/>
                    </a:cubicBezTo>
                    <a:cubicBezTo>
                      <a:pt x="131" y="335"/>
                      <a:pt x="133" y="331"/>
                      <a:pt x="133" y="325"/>
                    </a:cubicBezTo>
                    <a:cubicBezTo>
                      <a:pt x="132" y="304"/>
                      <a:pt x="132" y="282"/>
                      <a:pt x="132" y="260"/>
                    </a:cubicBezTo>
                    <a:cubicBezTo>
                      <a:pt x="132" y="259"/>
                      <a:pt x="132" y="257"/>
                      <a:pt x="132"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1" name="Freeform 12">
                <a:extLst>
                  <a:ext uri="{FF2B5EF4-FFF2-40B4-BE49-F238E27FC236}">
                    <a16:creationId xmlns:a16="http://schemas.microsoft.com/office/drawing/2014/main" id="{D829A78B-B6EB-4549-B14A-40D05309B0CA}"/>
                  </a:ext>
                </a:extLst>
              </p:cNvPr>
              <p:cNvSpPr>
                <a:spLocks/>
              </p:cNvSpPr>
              <p:nvPr/>
            </p:nvSpPr>
            <p:spPr bwMode="auto">
              <a:xfrm>
                <a:off x="5375547" y="2443057"/>
                <a:ext cx="650372" cy="900269"/>
              </a:xfrm>
              <a:custGeom>
                <a:avLst/>
                <a:gdLst>
                  <a:gd name="T0" fmla="*/ 34 w 229"/>
                  <a:gd name="T1" fmla="*/ 0 h 316"/>
                  <a:gd name="T2" fmla="*/ 37 w 229"/>
                  <a:gd name="T3" fmla="*/ 2 h 316"/>
                  <a:gd name="T4" fmla="*/ 69 w 229"/>
                  <a:gd name="T5" fmla="*/ 32 h 316"/>
                  <a:gd name="T6" fmla="*/ 73 w 229"/>
                  <a:gd name="T7" fmla="*/ 38 h 316"/>
                  <a:gd name="T8" fmla="*/ 99 w 229"/>
                  <a:gd name="T9" fmla="*/ 117 h 316"/>
                  <a:gd name="T10" fmla="*/ 101 w 229"/>
                  <a:gd name="T11" fmla="*/ 128 h 316"/>
                  <a:gd name="T12" fmla="*/ 112 w 229"/>
                  <a:gd name="T13" fmla="*/ 132 h 316"/>
                  <a:gd name="T14" fmla="*/ 120 w 229"/>
                  <a:gd name="T15" fmla="*/ 127 h 316"/>
                  <a:gd name="T16" fmla="*/ 145 w 229"/>
                  <a:gd name="T17" fmla="*/ 109 h 316"/>
                  <a:gd name="T18" fmla="*/ 148 w 229"/>
                  <a:gd name="T19" fmla="*/ 103 h 316"/>
                  <a:gd name="T20" fmla="*/ 148 w 229"/>
                  <a:gd name="T21" fmla="*/ 80 h 316"/>
                  <a:gd name="T22" fmla="*/ 159 w 229"/>
                  <a:gd name="T23" fmla="*/ 69 h 316"/>
                  <a:gd name="T24" fmla="*/ 162 w 229"/>
                  <a:gd name="T25" fmla="*/ 71 h 316"/>
                  <a:gd name="T26" fmla="*/ 164 w 229"/>
                  <a:gd name="T27" fmla="*/ 75 h 316"/>
                  <a:gd name="T28" fmla="*/ 171 w 229"/>
                  <a:gd name="T29" fmla="*/ 86 h 316"/>
                  <a:gd name="T30" fmla="*/ 204 w 229"/>
                  <a:gd name="T31" fmla="*/ 104 h 316"/>
                  <a:gd name="T32" fmla="*/ 209 w 229"/>
                  <a:gd name="T33" fmla="*/ 112 h 316"/>
                  <a:gd name="T34" fmla="*/ 169 w 229"/>
                  <a:gd name="T35" fmla="*/ 170 h 316"/>
                  <a:gd name="T36" fmla="*/ 128 w 229"/>
                  <a:gd name="T37" fmla="*/ 175 h 316"/>
                  <a:gd name="T38" fmla="*/ 114 w 229"/>
                  <a:gd name="T39" fmla="*/ 190 h 316"/>
                  <a:gd name="T40" fmla="*/ 115 w 229"/>
                  <a:gd name="T41" fmla="*/ 196 h 316"/>
                  <a:gd name="T42" fmla="*/ 115 w 229"/>
                  <a:gd name="T43" fmla="*/ 219 h 316"/>
                  <a:gd name="T44" fmla="*/ 109 w 229"/>
                  <a:gd name="T45" fmla="*/ 226 h 316"/>
                  <a:gd name="T46" fmla="*/ 89 w 229"/>
                  <a:gd name="T47" fmla="*/ 246 h 316"/>
                  <a:gd name="T48" fmla="*/ 95 w 229"/>
                  <a:gd name="T49" fmla="*/ 260 h 316"/>
                  <a:gd name="T50" fmla="*/ 113 w 229"/>
                  <a:gd name="T51" fmla="*/ 259 h 316"/>
                  <a:gd name="T52" fmla="*/ 148 w 229"/>
                  <a:gd name="T53" fmla="*/ 248 h 316"/>
                  <a:gd name="T54" fmla="*/ 170 w 229"/>
                  <a:gd name="T55" fmla="*/ 243 h 316"/>
                  <a:gd name="T56" fmla="*/ 187 w 229"/>
                  <a:gd name="T57" fmla="*/ 237 h 316"/>
                  <a:gd name="T58" fmla="*/ 212 w 229"/>
                  <a:gd name="T59" fmla="*/ 229 h 316"/>
                  <a:gd name="T60" fmla="*/ 220 w 229"/>
                  <a:gd name="T61" fmla="*/ 229 h 316"/>
                  <a:gd name="T62" fmla="*/ 227 w 229"/>
                  <a:gd name="T63" fmla="*/ 241 h 316"/>
                  <a:gd name="T64" fmla="*/ 214 w 229"/>
                  <a:gd name="T65" fmla="*/ 267 h 316"/>
                  <a:gd name="T66" fmla="*/ 203 w 229"/>
                  <a:gd name="T67" fmla="*/ 277 h 316"/>
                  <a:gd name="T68" fmla="*/ 174 w 229"/>
                  <a:gd name="T69" fmla="*/ 289 h 316"/>
                  <a:gd name="T70" fmla="*/ 140 w 229"/>
                  <a:gd name="T71" fmla="*/ 298 h 316"/>
                  <a:gd name="T72" fmla="*/ 127 w 229"/>
                  <a:gd name="T73" fmla="*/ 298 h 316"/>
                  <a:gd name="T74" fmla="*/ 116 w 229"/>
                  <a:gd name="T75" fmla="*/ 301 h 316"/>
                  <a:gd name="T76" fmla="*/ 55 w 229"/>
                  <a:gd name="T77" fmla="*/ 304 h 316"/>
                  <a:gd name="T78" fmla="*/ 44 w 229"/>
                  <a:gd name="T79" fmla="*/ 292 h 316"/>
                  <a:gd name="T80" fmla="*/ 27 w 229"/>
                  <a:gd name="T81" fmla="*/ 257 h 316"/>
                  <a:gd name="T82" fmla="*/ 25 w 229"/>
                  <a:gd name="T83" fmla="*/ 252 h 316"/>
                  <a:gd name="T84" fmla="*/ 18 w 229"/>
                  <a:gd name="T85" fmla="*/ 217 h 316"/>
                  <a:gd name="T86" fmla="*/ 18 w 229"/>
                  <a:gd name="T87" fmla="*/ 210 h 316"/>
                  <a:gd name="T88" fmla="*/ 1 w 229"/>
                  <a:gd name="T89" fmla="*/ 140 h 316"/>
                  <a:gd name="T90" fmla="*/ 0 w 229"/>
                  <a:gd name="T91" fmla="*/ 134 h 316"/>
                  <a:gd name="T92" fmla="*/ 18 w 229"/>
                  <a:gd name="T93" fmla="*/ 50 h 316"/>
                  <a:gd name="T94" fmla="*/ 32 w 229"/>
                  <a:gd name="T95" fmla="*/ 4 h 316"/>
                  <a:gd name="T96" fmla="*/ 34 w 229"/>
                  <a:gd name="T9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316">
                    <a:moveTo>
                      <a:pt x="34" y="0"/>
                    </a:moveTo>
                    <a:cubicBezTo>
                      <a:pt x="35" y="1"/>
                      <a:pt x="36" y="2"/>
                      <a:pt x="37" y="2"/>
                    </a:cubicBezTo>
                    <a:cubicBezTo>
                      <a:pt x="48" y="12"/>
                      <a:pt x="58" y="22"/>
                      <a:pt x="69" y="32"/>
                    </a:cubicBezTo>
                    <a:cubicBezTo>
                      <a:pt x="71" y="34"/>
                      <a:pt x="72" y="36"/>
                      <a:pt x="73" y="38"/>
                    </a:cubicBezTo>
                    <a:cubicBezTo>
                      <a:pt x="86" y="63"/>
                      <a:pt x="94" y="89"/>
                      <a:pt x="99" y="117"/>
                    </a:cubicBezTo>
                    <a:cubicBezTo>
                      <a:pt x="99" y="120"/>
                      <a:pt x="100" y="124"/>
                      <a:pt x="101" y="128"/>
                    </a:cubicBezTo>
                    <a:cubicBezTo>
                      <a:pt x="103" y="133"/>
                      <a:pt x="107" y="134"/>
                      <a:pt x="112" y="132"/>
                    </a:cubicBezTo>
                    <a:cubicBezTo>
                      <a:pt x="115" y="130"/>
                      <a:pt x="117" y="129"/>
                      <a:pt x="120" y="127"/>
                    </a:cubicBezTo>
                    <a:cubicBezTo>
                      <a:pt x="128" y="121"/>
                      <a:pt x="136" y="115"/>
                      <a:pt x="145" y="109"/>
                    </a:cubicBezTo>
                    <a:cubicBezTo>
                      <a:pt x="147" y="108"/>
                      <a:pt x="148" y="106"/>
                      <a:pt x="148" y="103"/>
                    </a:cubicBezTo>
                    <a:cubicBezTo>
                      <a:pt x="148" y="95"/>
                      <a:pt x="148" y="88"/>
                      <a:pt x="148" y="80"/>
                    </a:cubicBezTo>
                    <a:cubicBezTo>
                      <a:pt x="148" y="75"/>
                      <a:pt x="153" y="69"/>
                      <a:pt x="159" y="69"/>
                    </a:cubicBezTo>
                    <a:cubicBezTo>
                      <a:pt x="160" y="69"/>
                      <a:pt x="162" y="70"/>
                      <a:pt x="162" y="71"/>
                    </a:cubicBezTo>
                    <a:cubicBezTo>
                      <a:pt x="163" y="72"/>
                      <a:pt x="164" y="73"/>
                      <a:pt x="164" y="75"/>
                    </a:cubicBezTo>
                    <a:cubicBezTo>
                      <a:pt x="164" y="79"/>
                      <a:pt x="167" y="83"/>
                      <a:pt x="171" y="86"/>
                    </a:cubicBezTo>
                    <a:cubicBezTo>
                      <a:pt x="181" y="94"/>
                      <a:pt x="192" y="100"/>
                      <a:pt x="204" y="104"/>
                    </a:cubicBezTo>
                    <a:cubicBezTo>
                      <a:pt x="208" y="106"/>
                      <a:pt x="209" y="108"/>
                      <a:pt x="209" y="112"/>
                    </a:cubicBezTo>
                    <a:cubicBezTo>
                      <a:pt x="210" y="140"/>
                      <a:pt x="196" y="160"/>
                      <a:pt x="169" y="170"/>
                    </a:cubicBezTo>
                    <a:cubicBezTo>
                      <a:pt x="156" y="175"/>
                      <a:pt x="142" y="177"/>
                      <a:pt x="128" y="175"/>
                    </a:cubicBezTo>
                    <a:cubicBezTo>
                      <a:pt x="119" y="173"/>
                      <a:pt x="112" y="182"/>
                      <a:pt x="114" y="190"/>
                    </a:cubicBezTo>
                    <a:cubicBezTo>
                      <a:pt x="114" y="192"/>
                      <a:pt x="115" y="194"/>
                      <a:pt x="115" y="196"/>
                    </a:cubicBezTo>
                    <a:cubicBezTo>
                      <a:pt x="118" y="203"/>
                      <a:pt x="118" y="211"/>
                      <a:pt x="115" y="219"/>
                    </a:cubicBezTo>
                    <a:cubicBezTo>
                      <a:pt x="114" y="222"/>
                      <a:pt x="112" y="224"/>
                      <a:pt x="109" y="226"/>
                    </a:cubicBezTo>
                    <a:cubicBezTo>
                      <a:pt x="101" y="231"/>
                      <a:pt x="95" y="238"/>
                      <a:pt x="89" y="246"/>
                    </a:cubicBezTo>
                    <a:cubicBezTo>
                      <a:pt x="84" y="254"/>
                      <a:pt x="85" y="258"/>
                      <a:pt x="95" y="260"/>
                    </a:cubicBezTo>
                    <a:cubicBezTo>
                      <a:pt x="101" y="261"/>
                      <a:pt x="107" y="261"/>
                      <a:pt x="113" y="259"/>
                    </a:cubicBezTo>
                    <a:cubicBezTo>
                      <a:pt x="125" y="256"/>
                      <a:pt x="137" y="252"/>
                      <a:pt x="148" y="248"/>
                    </a:cubicBezTo>
                    <a:cubicBezTo>
                      <a:pt x="155" y="245"/>
                      <a:pt x="162" y="243"/>
                      <a:pt x="170" y="243"/>
                    </a:cubicBezTo>
                    <a:cubicBezTo>
                      <a:pt x="176" y="242"/>
                      <a:pt x="182" y="240"/>
                      <a:pt x="187" y="237"/>
                    </a:cubicBezTo>
                    <a:cubicBezTo>
                      <a:pt x="195" y="234"/>
                      <a:pt x="203" y="230"/>
                      <a:pt x="212" y="229"/>
                    </a:cubicBezTo>
                    <a:cubicBezTo>
                      <a:pt x="214" y="229"/>
                      <a:pt x="217" y="229"/>
                      <a:pt x="220" y="229"/>
                    </a:cubicBezTo>
                    <a:cubicBezTo>
                      <a:pt x="226" y="230"/>
                      <a:pt x="229" y="236"/>
                      <a:pt x="227" y="241"/>
                    </a:cubicBezTo>
                    <a:cubicBezTo>
                      <a:pt x="223" y="250"/>
                      <a:pt x="218" y="259"/>
                      <a:pt x="214" y="267"/>
                    </a:cubicBezTo>
                    <a:cubicBezTo>
                      <a:pt x="211" y="271"/>
                      <a:pt x="207" y="274"/>
                      <a:pt x="203" y="277"/>
                    </a:cubicBezTo>
                    <a:cubicBezTo>
                      <a:pt x="194" y="282"/>
                      <a:pt x="184" y="286"/>
                      <a:pt x="174" y="289"/>
                    </a:cubicBezTo>
                    <a:cubicBezTo>
                      <a:pt x="163" y="292"/>
                      <a:pt x="151" y="295"/>
                      <a:pt x="140" y="298"/>
                    </a:cubicBezTo>
                    <a:cubicBezTo>
                      <a:pt x="136" y="299"/>
                      <a:pt x="131" y="298"/>
                      <a:pt x="127" y="298"/>
                    </a:cubicBezTo>
                    <a:cubicBezTo>
                      <a:pt x="122" y="298"/>
                      <a:pt x="119" y="299"/>
                      <a:pt x="116" y="301"/>
                    </a:cubicBezTo>
                    <a:cubicBezTo>
                      <a:pt x="97" y="315"/>
                      <a:pt x="74" y="316"/>
                      <a:pt x="55" y="304"/>
                    </a:cubicBezTo>
                    <a:cubicBezTo>
                      <a:pt x="51" y="301"/>
                      <a:pt x="47" y="297"/>
                      <a:pt x="44" y="292"/>
                    </a:cubicBezTo>
                    <a:cubicBezTo>
                      <a:pt x="37" y="281"/>
                      <a:pt x="32" y="269"/>
                      <a:pt x="27" y="257"/>
                    </a:cubicBezTo>
                    <a:cubicBezTo>
                      <a:pt x="26" y="255"/>
                      <a:pt x="26" y="254"/>
                      <a:pt x="25" y="252"/>
                    </a:cubicBezTo>
                    <a:cubicBezTo>
                      <a:pt x="20" y="241"/>
                      <a:pt x="17" y="230"/>
                      <a:pt x="18" y="217"/>
                    </a:cubicBezTo>
                    <a:cubicBezTo>
                      <a:pt x="19" y="215"/>
                      <a:pt x="18" y="213"/>
                      <a:pt x="18" y="210"/>
                    </a:cubicBezTo>
                    <a:cubicBezTo>
                      <a:pt x="12" y="187"/>
                      <a:pt x="6" y="163"/>
                      <a:pt x="1" y="140"/>
                    </a:cubicBezTo>
                    <a:cubicBezTo>
                      <a:pt x="0" y="138"/>
                      <a:pt x="0" y="136"/>
                      <a:pt x="0" y="134"/>
                    </a:cubicBezTo>
                    <a:cubicBezTo>
                      <a:pt x="6" y="106"/>
                      <a:pt x="12" y="78"/>
                      <a:pt x="18" y="50"/>
                    </a:cubicBezTo>
                    <a:cubicBezTo>
                      <a:pt x="22" y="35"/>
                      <a:pt x="26" y="19"/>
                      <a:pt x="32" y="4"/>
                    </a:cubicBezTo>
                    <a:cubicBezTo>
                      <a:pt x="33" y="2"/>
                      <a:pt x="33" y="1"/>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2" name="Freeform 13">
                <a:extLst>
                  <a:ext uri="{FF2B5EF4-FFF2-40B4-BE49-F238E27FC236}">
                    <a16:creationId xmlns:a16="http://schemas.microsoft.com/office/drawing/2014/main" id="{E842F311-7DA4-44B7-A236-43EEB282428F}"/>
                  </a:ext>
                </a:extLst>
              </p:cNvPr>
              <p:cNvSpPr>
                <a:spLocks/>
              </p:cNvSpPr>
              <p:nvPr/>
            </p:nvSpPr>
            <p:spPr bwMode="auto">
              <a:xfrm>
                <a:off x="6355912" y="2792272"/>
                <a:ext cx="772117" cy="855416"/>
              </a:xfrm>
              <a:custGeom>
                <a:avLst/>
                <a:gdLst>
                  <a:gd name="T0" fmla="*/ 194 w 271"/>
                  <a:gd name="T1" fmla="*/ 98 h 300"/>
                  <a:gd name="T2" fmla="*/ 236 w 271"/>
                  <a:gd name="T3" fmla="*/ 96 h 300"/>
                  <a:gd name="T4" fmla="*/ 237 w 271"/>
                  <a:gd name="T5" fmla="*/ 111 h 300"/>
                  <a:gd name="T6" fmla="*/ 175 w 271"/>
                  <a:gd name="T7" fmla="*/ 150 h 300"/>
                  <a:gd name="T8" fmla="*/ 169 w 271"/>
                  <a:gd name="T9" fmla="*/ 195 h 300"/>
                  <a:gd name="T10" fmla="*/ 177 w 271"/>
                  <a:gd name="T11" fmla="*/ 299 h 300"/>
                  <a:gd name="T12" fmla="*/ 159 w 271"/>
                  <a:gd name="T13" fmla="*/ 285 h 300"/>
                  <a:gd name="T14" fmla="*/ 150 w 271"/>
                  <a:gd name="T15" fmla="*/ 266 h 300"/>
                  <a:gd name="T16" fmla="*/ 133 w 271"/>
                  <a:gd name="T17" fmla="*/ 260 h 300"/>
                  <a:gd name="T18" fmla="*/ 132 w 271"/>
                  <a:gd name="T19" fmla="*/ 243 h 300"/>
                  <a:gd name="T20" fmla="*/ 149 w 271"/>
                  <a:gd name="T21" fmla="*/ 232 h 300"/>
                  <a:gd name="T22" fmla="*/ 139 w 271"/>
                  <a:gd name="T23" fmla="*/ 197 h 300"/>
                  <a:gd name="T24" fmla="*/ 117 w 271"/>
                  <a:gd name="T25" fmla="*/ 216 h 300"/>
                  <a:gd name="T26" fmla="*/ 101 w 271"/>
                  <a:gd name="T27" fmla="*/ 235 h 300"/>
                  <a:gd name="T28" fmla="*/ 26 w 271"/>
                  <a:gd name="T29" fmla="*/ 293 h 300"/>
                  <a:gd name="T30" fmla="*/ 0 w 271"/>
                  <a:gd name="T31" fmla="*/ 243 h 300"/>
                  <a:gd name="T32" fmla="*/ 9 w 271"/>
                  <a:gd name="T33" fmla="*/ 237 h 300"/>
                  <a:gd name="T34" fmla="*/ 32 w 271"/>
                  <a:gd name="T35" fmla="*/ 234 h 300"/>
                  <a:gd name="T36" fmla="*/ 59 w 271"/>
                  <a:gd name="T37" fmla="*/ 219 h 300"/>
                  <a:gd name="T38" fmla="*/ 116 w 271"/>
                  <a:gd name="T39" fmla="*/ 185 h 300"/>
                  <a:gd name="T40" fmla="*/ 145 w 271"/>
                  <a:gd name="T41" fmla="*/ 155 h 300"/>
                  <a:gd name="T42" fmla="*/ 133 w 271"/>
                  <a:gd name="T43" fmla="*/ 142 h 300"/>
                  <a:gd name="T44" fmla="*/ 145 w 271"/>
                  <a:gd name="T45" fmla="*/ 112 h 300"/>
                  <a:gd name="T46" fmla="*/ 143 w 271"/>
                  <a:gd name="T47" fmla="*/ 104 h 300"/>
                  <a:gd name="T48" fmla="*/ 124 w 271"/>
                  <a:gd name="T49" fmla="*/ 108 h 300"/>
                  <a:gd name="T50" fmla="*/ 121 w 271"/>
                  <a:gd name="T51" fmla="*/ 140 h 300"/>
                  <a:gd name="T52" fmla="*/ 87 w 271"/>
                  <a:gd name="T53" fmla="*/ 188 h 300"/>
                  <a:gd name="T54" fmla="*/ 73 w 271"/>
                  <a:gd name="T55" fmla="*/ 176 h 300"/>
                  <a:gd name="T56" fmla="*/ 67 w 271"/>
                  <a:gd name="T57" fmla="*/ 159 h 300"/>
                  <a:gd name="T58" fmla="*/ 66 w 271"/>
                  <a:gd name="T59" fmla="*/ 63 h 300"/>
                  <a:gd name="T60" fmla="*/ 72 w 271"/>
                  <a:gd name="T61" fmla="*/ 47 h 300"/>
                  <a:gd name="T62" fmla="*/ 88 w 271"/>
                  <a:gd name="T63" fmla="*/ 55 h 300"/>
                  <a:gd name="T64" fmla="*/ 109 w 271"/>
                  <a:gd name="T65" fmla="*/ 63 h 300"/>
                  <a:gd name="T66" fmla="*/ 160 w 271"/>
                  <a:gd name="T67" fmla="*/ 28 h 300"/>
                  <a:gd name="T68" fmla="*/ 187 w 271"/>
                  <a:gd name="T69" fmla="*/ 16 h 300"/>
                  <a:gd name="T70" fmla="*/ 258 w 271"/>
                  <a:gd name="T71" fmla="*/ 4 h 300"/>
                  <a:gd name="T72" fmla="*/ 271 w 271"/>
                  <a:gd name="T73" fmla="*/ 16 h 300"/>
                  <a:gd name="T74" fmla="*/ 248 w 271"/>
                  <a:gd name="T75" fmla="*/ 37 h 300"/>
                  <a:gd name="T76" fmla="*/ 215 w 271"/>
                  <a:gd name="T77" fmla="*/ 67 h 300"/>
                  <a:gd name="T78" fmla="*/ 186 w 271"/>
                  <a:gd name="T79" fmla="*/ 9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300">
                    <a:moveTo>
                      <a:pt x="185" y="102"/>
                    </a:moveTo>
                    <a:cubicBezTo>
                      <a:pt x="188" y="101"/>
                      <a:pt x="191" y="99"/>
                      <a:pt x="194" y="98"/>
                    </a:cubicBezTo>
                    <a:cubicBezTo>
                      <a:pt x="200" y="94"/>
                      <a:pt x="206" y="91"/>
                      <a:pt x="213" y="90"/>
                    </a:cubicBezTo>
                    <a:cubicBezTo>
                      <a:pt x="221" y="89"/>
                      <a:pt x="229" y="92"/>
                      <a:pt x="236" y="96"/>
                    </a:cubicBezTo>
                    <a:cubicBezTo>
                      <a:pt x="237" y="97"/>
                      <a:pt x="238" y="98"/>
                      <a:pt x="239" y="99"/>
                    </a:cubicBezTo>
                    <a:cubicBezTo>
                      <a:pt x="242" y="103"/>
                      <a:pt x="242" y="108"/>
                      <a:pt x="237" y="111"/>
                    </a:cubicBezTo>
                    <a:cubicBezTo>
                      <a:pt x="220" y="127"/>
                      <a:pt x="200" y="139"/>
                      <a:pt x="179" y="148"/>
                    </a:cubicBezTo>
                    <a:cubicBezTo>
                      <a:pt x="178" y="149"/>
                      <a:pt x="176" y="149"/>
                      <a:pt x="175" y="150"/>
                    </a:cubicBezTo>
                    <a:cubicBezTo>
                      <a:pt x="167" y="153"/>
                      <a:pt x="164" y="159"/>
                      <a:pt x="163" y="168"/>
                    </a:cubicBezTo>
                    <a:cubicBezTo>
                      <a:pt x="163" y="177"/>
                      <a:pt x="165" y="187"/>
                      <a:pt x="169" y="195"/>
                    </a:cubicBezTo>
                    <a:cubicBezTo>
                      <a:pt x="182" y="226"/>
                      <a:pt x="186" y="259"/>
                      <a:pt x="185" y="292"/>
                    </a:cubicBezTo>
                    <a:cubicBezTo>
                      <a:pt x="185" y="298"/>
                      <a:pt x="183" y="300"/>
                      <a:pt x="177" y="299"/>
                    </a:cubicBezTo>
                    <a:cubicBezTo>
                      <a:pt x="171" y="299"/>
                      <a:pt x="165" y="297"/>
                      <a:pt x="161" y="292"/>
                    </a:cubicBezTo>
                    <a:cubicBezTo>
                      <a:pt x="159" y="290"/>
                      <a:pt x="159" y="287"/>
                      <a:pt x="159" y="285"/>
                    </a:cubicBezTo>
                    <a:cubicBezTo>
                      <a:pt x="159" y="284"/>
                      <a:pt x="159" y="282"/>
                      <a:pt x="159" y="281"/>
                    </a:cubicBezTo>
                    <a:cubicBezTo>
                      <a:pt x="159" y="274"/>
                      <a:pt x="156" y="269"/>
                      <a:pt x="150" y="266"/>
                    </a:cubicBezTo>
                    <a:cubicBezTo>
                      <a:pt x="146" y="263"/>
                      <a:pt x="141" y="262"/>
                      <a:pt x="136" y="260"/>
                    </a:cubicBezTo>
                    <a:cubicBezTo>
                      <a:pt x="135" y="260"/>
                      <a:pt x="134" y="260"/>
                      <a:pt x="133" y="260"/>
                    </a:cubicBezTo>
                    <a:cubicBezTo>
                      <a:pt x="129" y="258"/>
                      <a:pt x="126" y="255"/>
                      <a:pt x="126" y="252"/>
                    </a:cubicBezTo>
                    <a:cubicBezTo>
                      <a:pt x="125" y="248"/>
                      <a:pt x="128" y="244"/>
                      <a:pt x="132" y="243"/>
                    </a:cubicBezTo>
                    <a:cubicBezTo>
                      <a:pt x="134" y="242"/>
                      <a:pt x="136" y="242"/>
                      <a:pt x="138" y="242"/>
                    </a:cubicBezTo>
                    <a:cubicBezTo>
                      <a:pt x="144" y="241"/>
                      <a:pt x="147" y="238"/>
                      <a:pt x="149" y="232"/>
                    </a:cubicBezTo>
                    <a:cubicBezTo>
                      <a:pt x="153" y="220"/>
                      <a:pt x="151" y="208"/>
                      <a:pt x="144" y="197"/>
                    </a:cubicBezTo>
                    <a:cubicBezTo>
                      <a:pt x="142" y="195"/>
                      <a:pt x="141" y="195"/>
                      <a:pt x="139" y="197"/>
                    </a:cubicBezTo>
                    <a:cubicBezTo>
                      <a:pt x="138" y="197"/>
                      <a:pt x="137" y="198"/>
                      <a:pt x="136" y="199"/>
                    </a:cubicBezTo>
                    <a:cubicBezTo>
                      <a:pt x="129" y="205"/>
                      <a:pt x="123" y="210"/>
                      <a:pt x="117" y="216"/>
                    </a:cubicBezTo>
                    <a:cubicBezTo>
                      <a:pt x="112" y="220"/>
                      <a:pt x="108" y="225"/>
                      <a:pt x="105" y="231"/>
                    </a:cubicBezTo>
                    <a:cubicBezTo>
                      <a:pt x="104" y="232"/>
                      <a:pt x="103" y="233"/>
                      <a:pt x="101" y="235"/>
                    </a:cubicBezTo>
                    <a:cubicBezTo>
                      <a:pt x="84" y="253"/>
                      <a:pt x="66" y="270"/>
                      <a:pt x="48" y="288"/>
                    </a:cubicBezTo>
                    <a:cubicBezTo>
                      <a:pt x="41" y="296"/>
                      <a:pt x="35" y="297"/>
                      <a:pt x="26" y="293"/>
                    </a:cubicBezTo>
                    <a:cubicBezTo>
                      <a:pt x="20" y="291"/>
                      <a:pt x="16" y="287"/>
                      <a:pt x="13" y="282"/>
                    </a:cubicBezTo>
                    <a:cubicBezTo>
                      <a:pt x="4" y="271"/>
                      <a:pt x="1" y="257"/>
                      <a:pt x="0" y="243"/>
                    </a:cubicBezTo>
                    <a:cubicBezTo>
                      <a:pt x="0" y="240"/>
                      <a:pt x="1" y="239"/>
                      <a:pt x="3" y="239"/>
                    </a:cubicBezTo>
                    <a:cubicBezTo>
                      <a:pt x="5" y="238"/>
                      <a:pt x="7" y="237"/>
                      <a:pt x="9" y="237"/>
                    </a:cubicBezTo>
                    <a:cubicBezTo>
                      <a:pt x="13" y="235"/>
                      <a:pt x="16" y="235"/>
                      <a:pt x="20" y="237"/>
                    </a:cubicBezTo>
                    <a:cubicBezTo>
                      <a:pt x="24" y="239"/>
                      <a:pt x="28" y="238"/>
                      <a:pt x="32" y="234"/>
                    </a:cubicBezTo>
                    <a:cubicBezTo>
                      <a:pt x="34" y="233"/>
                      <a:pt x="37" y="231"/>
                      <a:pt x="39" y="230"/>
                    </a:cubicBezTo>
                    <a:cubicBezTo>
                      <a:pt x="46" y="226"/>
                      <a:pt x="52" y="222"/>
                      <a:pt x="59" y="219"/>
                    </a:cubicBezTo>
                    <a:cubicBezTo>
                      <a:pt x="60" y="218"/>
                      <a:pt x="62" y="217"/>
                      <a:pt x="63" y="216"/>
                    </a:cubicBezTo>
                    <a:cubicBezTo>
                      <a:pt x="81" y="206"/>
                      <a:pt x="98" y="195"/>
                      <a:pt x="116" y="185"/>
                    </a:cubicBezTo>
                    <a:cubicBezTo>
                      <a:pt x="122" y="181"/>
                      <a:pt x="128" y="177"/>
                      <a:pt x="134" y="172"/>
                    </a:cubicBezTo>
                    <a:cubicBezTo>
                      <a:pt x="139" y="168"/>
                      <a:pt x="143" y="163"/>
                      <a:pt x="145" y="155"/>
                    </a:cubicBezTo>
                    <a:cubicBezTo>
                      <a:pt x="143" y="155"/>
                      <a:pt x="142" y="154"/>
                      <a:pt x="140" y="154"/>
                    </a:cubicBezTo>
                    <a:cubicBezTo>
                      <a:pt x="134" y="152"/>
                      <a:pt x="132" y="148"/>
                      <a:pt x="133" y="142"/>
                    </a:cubicBezTo>
                    <a:cubicBezTo>
                      <a:pt x="134" y="140"/>
                      <a:pt x="135" y="137"/>
                      <a:pt x="136" y="135"/>
                    </a:cubicBezTo>
                    <a:cubicBezTo>
                      <a:pt x="139" y="127"/>
                      <a:pt x="142" y="119"/>
                      <a:pt x="145" y="112"/>
                    </a:cubicBezTo>
                    <a:cubicBezTo>
                      <a:pt x="145" y="111"/>
                      <a:pt x="146" y="110"/>
                      <a:pt x="146" y="109"/>
                    </a:cubicBezTo>
                    <a:cubicBezTo>
                      <a:pt x="147" y="105"/>
                      <a:pt x="146" y="104"/>
                      <a:pt x="143" y="104"/>
                    </a:cubicBezTo>
                    <a:cubicBezTo>
                      <a:pt x="140" y="104"/>
                      <a:pt x="138" y="104"/>
                      <a:pt x="135" y="105"/>
                    </a:cubicBezTo>
                    <a:cubicBezTo>
                      <a:pt x="132" y="106"/>
                      <a:pt x="128" y="107"/>
                      <a:pt x="124" y="108"/>
                    </a:cubicBezTo>
                    <a:cubicBezTo>
                      <a:pt x="122" y="109"/>
                      <a:pt x="121" y="111"/>
                      <a:pt x="121" y="113"/>
                    </a:cubicBezTo>
                    <a:cubicBezTo>
                      <a:pt x="121" y="122"/>
                      <a:pt x="121" y="131"/>
                      <a:pt x="121" y="140"/>
                    </a:cubicBezTo>
                    <a:cubicBezTo>
                      <a:pt x="121" y="142"/>
                      <a:pt x="120" y="144"/>
                      <a:pt x="119" y="146"/>
                    </a:cubicBezTo>
                    <a:cubicBezTo>
                      <a:pt x="108" y="160"/>
                      <a:pt x="98" y="174"/>
                      <a:pt x="87" y="188"/>
                    </a:cubicBezTo>
                    <a:cubicBezTo>
                      <a:pt x="87" y="189"/>
                      <a:pt x="86" y="189"/>
                      <a:pt x="86" y="190"/>
                    </a:cubicBezTo>
                    <a:cubicBezTo>
                      <a:pt x="81" y="185"/>
                      <a:pt x="77" y="181"/>
                      <a:pt x="73" y="176"/>
                    </a:cubicBezTo>
                    <a:cubicBezTo>
                      <a:pt x="70" y="173"/>
                      <a:pt x="69" y="170"/>
                      <a:pt x="69" y="166"/>
                    </a:cubicBezTo>
                    <a:cubicBezTo>
                      <a:pt x="68" y="164"/>
                      <a:pt x="68" y="161"/>
                      <a:pt x="67" y="159"/>
                    </a:cubicBezTo>
                    <a:cubicBezTo>
                      <a:pt x="58" y="138"/>
                      <a:pt x="57" y="117"/>
                      <a:pt x="63" y="95"/>
                    </a:cubicBezTo>
                    <a:cubicBezTo>
                      <a:pt x="67" y="84"/>
                      <a:pt x="67" y="74"/>
                      <a:pt x="66" y="63"/>
                    </a:cubicBezTo>
                    <a:cubicBezTo>
                      <a:pt x="66" y="60"/>
                      <a:pt x="66" y="57"/>
                      <a:pt x="66" y="54"/>
                    </a:cubicBezTo>
                    <a:cubicBezTo>
                      <a:pt x="66" y="50"/>
                      <a:pt x="68" y="47"/>
                      <a:pt x="72" y="47"/>
                    </a:cubicBezTo>
                    <a:cubicBezTo>
                      <a:pt x="75" y="46"/>
                      <a:pt x="78" y="47"/>
                      <a:pt x="80" y="48"/>
                    </a:cubicBezTo>
                    <a:cubicBezTo>
                      <a:pt x="83" y="50"/>
                      <a:pt x="85" y="52"/>
                      <a:pt x="88" y="55"/>
                    </a:cubicBezTo>
                    <a:cubicBezTo>
                      <a:pt x="90" y="57"/>
                      <a:pt x="91" y="59"/>
                      <a:pt x="93" y="61"/>
                    </a:cubicBezTo>
                    <a:cubicBezTo>
                      <a:pt x="99" y="66"/>
                      <a:pt x="103" y="67"/>
                      <a:pt x="109" y="63"/>
                    </a:cubicBezTo>
                    <a:cubicBezTo>
                      <a:pt x="117" y="58"/>
                      <a:pt x="125" y="53"/>
                      <a:pt x="133" y="48"/>
                    </a:cubicBezTo>
                    <a:cubicBezTo>
                      <a:pt x="142" y="41"/>
                      <a:pt x="151" y="35"/>
                      <a:pt x="160" y="28"/>
                    </a:cubicBezTo>
                    <a:cubicBezTo>
                      <a:pt x="163" y="25"/>
                      <a:pt x="167" y="24"/>
                      <a:pt x="171" y="23"/>
                    </a:cubicBezTo>
                    <a:cubicBezTo>
                      <a:pt x="177" y="23"/>
                      <a:pt x="182" y="20"/>
                      <a:pt x="187" y="16"/>
                    </a:cubicBezTo>
                    <a:cubicBezTo>
                      <a:pt x="196" y="6"/>
                      <a:pt x="208" y="2"/>
                      <a:pt x="221" y="1"/>
                    </a:cubicBezTo>
                    <a:cubicBezTo>
                      <a:pt x="233" y="0"/>
                      <a:pt x="246" y="0"/>
                      <a:pt x="258" y="4"/>
                    </a:cubicBezTo>
                    <a:cubicBezTo>
                      <a:pt x="261" y="5"/>
                      <a:pt x="264" y="7"/>
                      <a:pt x="267" y="9"/>
                    </a:cubicBezTo>
                    <a:cubicBezTo>
                      <a:pt x="270" y="10"/>
                      <a:pt x="271" y="13"/>
                      <a:pt x="271" y="16"/>
                    </a:cubicBezTo>
                    <a:cubicBezTo>
                      <a:pt x="271" y="18"/>
                      <a:pt x="271" y="19"/>
                      <a:pt x="269" y="21"/>
                    </a:cubicBezTo>
                    <a:cubicBezTo>
                      <a:pt x="262" y="26"/>
                      <a:pt x="255" y="31"/>
                      <a:pt x="248" y="37"/>
                    </a:cubicBezTo>
                    <a:cubicBezTo>
                      <a:pt x="240" y="43"/>
                      <a:pt x="232" y="50"/>
                      <a:pt x="226" y="58"/>
                    </a:cubicBezTo>
                    <a:cubicBezTo>
                      <a:pt x="223" y="62"/>
                      <a:pt x="219" y="65"/>
                      <a:pt x="215" y="67"/>
                    </a:cubicBezTo>
                    <a:cubicBezTo>
                      <a:pt x="213" y="68"/>
                      <a:pt x="212" y="69"/>
                      <a:pt x="211" y="70"/>
                    </a:cubicBezTo>
                    <a:cubicBezTo>
                      <a:pt x="202" y="79"/>
                      <a:pt x="194" y="87"/>
                      <a:pt x="186" y="95"/>
                    </a:cubicBezTo>
                    <a:cubicBezTo>
                      <a:pt x="184" y="97"/>
                      <a:pt x="183" y="99"/>
                      <a:pt x="1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3" name="Freeform 14">
                <a:extLst>
                  <a:ext uri="{FF2B5EF4-FFF2-40B4-BE49-F238E27FC236}">
                    <a16:creationId xmlns:a16="http://schemas.microsoft.com/office/drawing/2014/main" id="{170B97E9-7C5C-402F-9D53-9AA87182C27F}"/>
                  </a:ext>
                </a:extLst>
              </p:cNvPr>
              <p:cNvSpPr>
                <a:spLocks/>
              </p:cNvSpPr>
              <p:nvPr/>
            </p:nvSpPr>
            <p:spPr bwMode="auto">
              <a:xfrm>
                <a:off x="9143222" y="3099837"/>
                <a:ext cx="797747" cy="506201"/>
              </a:xfrm>
              <a:custGeom>
                <a:avLst/>
                <a:gdLst>
                  <a:gd name="T0" fmla="*/ 16 w 280"/>
                  <a:gd name="T1" fmla="*/ 133 h 178"/>
                  <a:gd name="T2" fmla="*/ 14 w 280"/>
                  <a:gd name="T3" fmla="*/ 124 h 178"/>
                  <a:gd name="T4" fmla="*/ 2 w 280"/>
                  <a:gd name="T5" fmla="*/ 103 h 178"/>
                  <a:gd name="T6" fmla="*/ 6 w 280"/>
                  <a:gd name="T7" fmla="*/ 81 h 178"/>
                  <a:gd name="T8" fmla="*/ 16 w 280"/>
                  <a:gd name="T9" fmla="*/ 77 h 178"/>
                  <a:gd name="T10" fmla="*/ 22 w 280"/>
                  <a:gd name="T11" fmla="*/ 77 h 178"/>
                  <a:gd name="T12" fmla="*/ 40 w 280"/>
                  <a:gd name="T13" fmla="*/ 71 h 178"/>
                  <a:gd name="T14" fmla="*/ 54 w 280"/>
                  <a:gd name="T15" fmla="*/ 64 h 178"/>
                  <a:gd name="T16" fmla="*/ 63 w 280"/>
                  <a:gd name="T17" fmla="*/ 61 h 178"/>
                  <a:gd name="T18" fmla="*/ 144 w 280"/>
                  <a:gd name="T19" fmla="*/ 25 h 178"/>
                  <a:gd name="T20" fmla="*/ 169 w 280"/>
                  <a:gd name="T21" fmla="*/ 16 h 178"/>
                  <a:gd name="T22" fmla="*/ 186 w 280"/>
                  <a:gd name="T23" fmla="*/ 13 h 178"/>
                  <a:gd name="T24" fmla="*/ 209 w 280"/>
                  <a:gd name="T25" fmla="*/ 9 h 178"/>
                  <a:gd name="T26" fmla="*/ 224 w 280"/>
                  <a:gd name="T27" fmla="*/ 3 h 178"/>
                  <a:gd name="T28" fmla="*/ 233 w 280"/>
                  <a:gd name="T29" fmla="*/ 0 h 178"/>
                  <a:gd name="T30" fmla="*/ 265 w 280"/>
                  <a:gd name="T31" fmla="*/ 5 h 178"/>
                  <a:gd name="T32" fmla="*/ 274 w 280"/>
                  <a:gd name="T33" fmla="*/ 29 h 178"/>
                  <a:gd name="T34" fmla="*/ 256 w 280"/>
                  <a:gd name="T35" fmla="*/ 50 h 178"/>
                  <a:gd name="T36" fmla="*/ 245 w 280"/>
                  <a:gd name="T37" fmla="*/ 53 h 178"/>
                  <a:gd name="T38" fmla="*/ 220 w 280"/>
                  <a:gd name="T39" fmla="*/ 56 h 178"/>
                  <a:gd name="T40" fmla="*/ 213 w 280"/>
                  <a:gd name="T41" fmla="*/ 58 h 178"/>
                  <a:gd name="T42" fmla="*/ 208 w 280"/>
                  <a:gd name="T43" fmla="*/ 67 h 178"/>
                  <a:gd name="T44" fmla="*/ 210 w 280"/>
                  <a:gd name="T45" fmla="*/ 76 h 178"/>
                  <a:gd name="T46" fmla="*/ 218 w 280"/>
                  <a:gd name="T47" fmla="*/ 92 h 178"/>
                  <a:gd name="T48" fmla="*/ 224 w 280"/>
                  <a:gd name="T49" fmla="*/ 115 h 178"/>
                  <a:gd name="T50" fmla="*/ 220 w 280"/>
                  <a:gd name="T51" fmla="*/ 146 h 178"/>
                  <a:gd name="T52" fmla="*/ 197 w 280"/>
                  <a:gd name="T53" fmla="*/ 163 h 178"/>
                  <a:gd name="T54" fmla="*/ 189 w 280"/>
                  <a:gd name="T55" fmla="*/ 163 h 178"/>
                  <a:gd name="T56" fmla="*/ 181 w 280"/>
                  <a:gd name="T57" fmla="*/ 167 h 178"/>
                  <a:gd name="T58" fmla="*/ 178 w 280"/>
                  <a:gd name="T59" fmla="*/ 170 h 178"/>
                  <a:gd name="T60" fmla="*/ 156 w 280"/>
                  <a:gd name="T61" fmla="*/ 175 h 178"/>
                  <a:gd name="T62" fmla="*/ 140 w 280"/>
                  <a:gd name="T63" fmla="*/ 166 h 178"/>
                  <a:gd name="T64" fmla="*/ 126 w 280"/>
                  <a:gd name="T65" fmla="*/ 162 h 178"/>
                  <a:gd name="T66" fmla="*/ 119 w 280"/>
                  <a:gd name="T67" fmla="*/ 160 h 178"/>
                  <a:gd name="T68" fmla="*/ 113 w 280"/>
                  <a:gd name="T69" fmla="*/ 150 h 178"/>
                  <a:gd name="T70" fmla="*/ 115 w 280"/>
                  <a:gd name="T71" fmla="*/ 147 h 178"/>
                  <a:gd name="T72" fmla="*/ 122 w 280"/>
                  <a:gd name="T73" fmla="*/ 147 h 178"/>
                  <a:gd name="T74" fmla="*/ 166 w 280"/>
                  <a:gd name="T75" fmla="*/ 141 h 178"/>
                  <a:gd name="T76" fmla="*/ 185 w 280"/>
                  <a:gd name="T77" fmla="*/ 129 h 178"/>
                  <a:gd name="T78" fmla="*/ 188 w 280"/>
                  <a:gd name="T79" fmla="*/ 120 h 178"/>
                  <a:gd name="T80" fmla="*/ 185 w 280"/>
                  <a:gd name="T81" fmla="*/ 92 h 178"/>
                  <a:gd name="T82" fmla="*/ 184 w 280"/>
                  <a:gd name="T83" fmla="*/ 77 h 178"/>
                  <a:gd name="T84" fmla="*/ 179 w 280"/>
                  <a:gd name="T85" fmla="*/ 71 h 178"/>
                  <a:gd name="T86" fmla="*/ 163 w 280"/>
                  <a:gd name="T87" fmla="*/ 75 h 178"/>
                  <a:gd name="T88" fmla="*/ 158 w 280"/>
                  <a:gd name="T89" fmla="*/ 79 h 178"/>
                  <a:gd name="T90" fmla="*/ 145 w 280"/>
                  <a:gd name="T91" fmla="*/ 82 h 178"/>
                  <a:gd name="T92" fmla="*/ 116 w 280"/>
                  <a:gd name="T93" fmla="*/ 91 h 178"/>
                  <a:gd name="T94" fmla="*/ 80 w 280"/>
                  <a:gd name="T95" fmla="*/ 118 h 178"/>
                  <a:gd name="T96" fmla="*/ 52 w 280"/>
                  <a:gd name="T97" fmla="*/ 135 h 178"/>
                  <a:gd name="T98" fmla="*/ 22 w 280"/>
                  <a:gd name="T99" fmla="*/ 136 h 178"/>
                  <a:gd name="T100" fmla="*/ 18 w 280"/>
                  <a:gd name="T101" fmla="*/ 134 h 178"/>
                  <a:gd name="T102" fmla="*/ 16 w 280"/>
                  <a:gd name="T103"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0" h="178">
                    <a:moveTo>
                      <a:pt x="16" y="133"/>
                    </a:moveTo>
                    <a:cubicBezTo>
                      <a:pt x="18" y="129"/>
                      <a:pt x="16" y="127"/>
                      <a:pt x="14" y="124"/>
                    </a:cubicBezTo>
                    <a:cubicBezTo>
                      <a:pt x="9" y="118"/>
                      <a:pt x="5" y="111"/>
                      <a:pt x="2" y="103"/>
                    </a:cubicBezTo>
                    <a:cubicBezTo>
                      <a:pt x="0" y="95"/>
                      <a:pt x="1" y="88"/>
                      <a:pt x="6" y="81"/>
                    </a:cubicBezTo>
                    <a:cubicBezTo>
                      <a:pt x="9" y="78"/>
                      <a:pt x="12" y="76"/>
                      <a:pt x="16" y="77"/>
                    </a:cubicBezTo>
                    <a:cubicBezTo>
                      <a:pt x="18" y="77"/>
                      <a:pt x="20" y="76"/>
                      <a:pt x="22" y="77"/>
                    </a:cubicBezTo>
                    <a:cubicBezTo>
                      <a:pt x="29" y="79"/>
                      <a:pt x="36" y="76"/>
                      <a:pt x="40" y="71"/>
                    </a:cubicBezTo>
                    <a:cubicBezTo>
                      <a:pt x="44" y="67"/>
                      <a:pt x="49" y="65"/>
                      <a:pt x="54" y="64"/>
                    </a:cubicBezTo>
                    <a:cubicBezTo>
                      <a:pt x="57" y="64"/>
                      <a:pt x="60" y="62"/>
                      <a:pt x="63" y="61"/>
                    </a:cubicBezTo>
                    <a:cubicBezTo>
                      <a:pt x="89" y="47"/>
                      <a:pt x="116" y="35"/>
                      <a:pt x="144" y="25"/>
                    </a:cubicBezTo>
                    <a:cubicBezTo>
                      <a:pt x="152" y="22"/>
                      <a:pt x="161" y="19"/>
                      <a:pt x="169" y="16"/>
                    </a:cubicBezTo>
                    <a:cubicBezTo>
                      <a:pt x="174" y="14"/>
                      <a:pt x="180" y="14"/>
                      <a:pt x="186" y="13"/>
                    </a:cubicBezTo>
                    <a:cubicBezTo>
                      <a:pt x="194" y="12"/>
                      <a:pt x="201" y="11"/>
                      <a:pt x="209" y="9"/>
                    </a:cubicBezTo>
                    <a:cubicBezTo>
                      <a:pt x="214" y="8"/>
                      <a:pt x="219" y="5"/>
                      <a:pt x="224" y="3"/>
                    </a:cubicBezTo>
                    <a:cubicBezTo>
                      <a:pt x="227" y="1"/>
                      <a:pt x="230" y="0"/>
                      <a:pt x="233" y="0"/>
                    </a:cubicBezTo>
                    <a:cubicBezTo>
                      <a:pt x="244" y="0"/>
                      <a:pt x="255" y="1"/>
                      <a:pt x="265" y="5"/>
                    </a:cubicBezTo>
                    <a:cubicBezTo>
                      <a:pt x="276" y="9"/>
                      <a:pt x="280" y="19"/>
                      <a:pt x="274" y="29"/>
                    </a:cubicBezTo>
                    <a:cubicBezTo>
                      <a:pt x="270" y="38"/>
                      <a:pt x="263" y="45"/>
                      <a:pt x="256" y="50"/>
                    </a:cubicBezTo>
                    <a:cubicBezTo>
                      <a:pt x="252" y="53"/>
                      <a:pt x="249" y="53"/>
                      <a:pt x="245" y="53"/>
                    </a:cubicBezTo>
                    <a:cubicBezTo>
                      <a:pt x="236" y="54"/>
                      <a:pt x="228" y="55"/>
                      <a:pt x="220" y="56"/>
                    </a:cubicBezTo>
                    <a:cubicBezTo>
                      <a:pt x="218" y="57"/>
                      <a:pt x="215" y="57"/>
                      <a:pt x="213" y="58"/>
                    </a:cubicBezTo>
                    <a:cubicBezTo>
                      <a:pt x="209" y="60"/>
                      <a:pt x="208" y="63"/>
                      <a:pt x="208" y="67"/>
                    </a:cubicBezTo>
                    <a:cubicBezTo>
                      <a:pt x="208" y="70"/>
                      <a:pt x="209" y="73"/>
                      <a:pt x="210" y="76"/>
                    </a:cubicBezTo>
                    <a:cubicBezTo>
                      <a:pt x="213" y="82"/>
                      <a:pt x="215" y="87"/>
                      <a:pt x="218" y="92"/>
                    </a:cubicBezTo>
                    <a:cubicBezTo>
                      <a:pt x="221" y="100"/>
                      <a:pt x="224" y="107"/>
                      <a:pt x="224" y="115"/>
                    </a:cubicBezTo>
                    <a:cubicBezTo>
                      <a:pt x="224" y="126"/>
                      <a:pt x="223" y="136"/>
                      <a:pt x="220" y="146"/>
                    </a:cubicBezTo>
                    <a:cubicBezTo>
                      <a:pt x="216" y="157"/>
                      <a:pt x="209" y="162"/>
                      <a:pt x="197" y="163"/>
                    </a:cubicBezTo>
                    <a:cubicBezTo>
                      <a:pt x="194" y="163"/>
                      <a:pt x="192" y="163"/>
                      <a:pt x="189" y="163"/>
                    </a:cubicBezTo>
                    <a:cubicBezTo>
                      <a:pt x="186" y="163"/>
                      <a:pt x="183" y="163"/>
                      <a:pt x="181" y="167"/>
                    </a:cubicBezTo>
                    <a:cubicBezTo>
                      <a:pt x="180" y="168"/>
                      <a:pt x="179" y="169"/>
                      <a:pt x="178" y="170"/>
                    </a:cubicBezTo>
                    <a:cubicBezTo>
                      <a:pt x="171" y="176"/>
                      <a:pt x="164" y="178"/>
                      <a:pt x="156" y="175"/>
                    </a:cubicBezTo>
                    <a:cubicBezTo>
                      <a:pt x="151" y="172"/>
                      <a:pt x="145" y="169"/>
                      <a:pt x="140" y="166"/>
                    </a:cubicBezTo>
                    <a:cubicBezTo>
                      <a:pt x="136" y="163"/>
                      <a:pt x="132" y="162"/>
                      <a:pt x="126" y="162"/>
                    </a:cubicBezTo>
                    <a:cubicBezTo>
                      <a:pt x="124" y="162"/>
                      <a:pt x="121" y="163"/>
                      <a:pt x="119" y="160"/>
                    </a:cubicBezTo>
                    <a:cubicBezTo>
                      <a:pt x="116" y="157"/>
                      <a:pt x="114" y="154"/>
                      <a:pt x="113" y="150"/>
                    </a:cubicBezTo>
                    <a:cubicBezTo>
                      <a:pt x="112" y="148"/>
                      <a:pt x="113" y="147"/>
                      <a:pt x="115" y="147"/>
                    </a:cubicBezTo>
                    <a:cubicBezTo>
                      <a:pt x="117" y="147"/>
                      <a:pt x="120" y="147"/>
                      <a:pt x="122" y="147"/>
                    </a:cubicBezTo>
                    <a:cubicBezTo>
                      <a:pt x="137" y="148"/>
                      <a:pt x="152" y="146"/>
                      <a:pt x="166" y="141"/>
                    </a:cubicBezTo>
                    <a:cubicBezTo>
                      <a:pt x="173" y="138"/>
                      <a:pt x="179" y="134"/>
                      <a:pt x="185" y="129"/>
                    </a:cubicBezTo>
                    <a:cubicBezTo>
                      <a:pt x="188" y="126"/>
                      <a:pt x="189" y="123"/>
                      <a:pt x="188" y="120"/>
                    </a:cubicBezTo>
                    <a:cubicBezTo>
                      <a:pt x="187" y="111"/>
                      <a:pt x="186" y="102"/>
                      <a:pt x="185" y="92"/>
                    </a:cubicBezTo>
                    <a:cubicBezTo>
                      <a:pt x="184" y="87"/>
                      <a:pt x="184" y="82"/>
                      <a:pt x="184" y="77"/>
                    </a:cubicBezTo>
                    <a:cubicBezTo>
                      <a:pt x="184" y="73"/>
                      <a:pt x="183" y="71"/>
                      <a:pt x="179" y="71"/>
                    </a:cubicBezTo>
                    <a:cubicBezTo>
                      <a:pt x="173" y="70"/>
                      <a:pt x="168" y="70"/>
                      <a:pt x="163" y="75"/>
                    </a:cubicBezTo>
                    <a:cubicBezTo>
                      <a:pt x="162" y="76"/>
                      <a:pt x="160" y="77"/>
                      <a:pt x="158" y="79"/>
                    </a:cubicBezTo>
                    <a:cubicBezTo>
                      <a:pt x="154" y="81"/>
                      <a:pt x="150" y="83"/>
                      <a:pt x="145" y="82"/>
                    </a:cubicBezTo>
                    <a:cubicBezTo>
                      <a:pt x="134" y="82"/>
                      <a:pt x="124" y="85"/>
                      <a:pt x="116" y="91"/>
                    </a:cubicBezTo>
                    <a:cubicBezTo>
                      <a:pt x="104" y="100"/>
                      <a:pt x="92" y="109"/>
                      <a:pt x="80" y="118"/>
                    </a:cubicBezTo>
                    <a:cubicBezTo>
                      <a:pt x="71" y="124"/>
                      <a:pt x="62" y="131"/>
                      <a:pt x="52" y="135"/>
                    </a:cubicBezTo>
                    <a:cubicBezTo>
                      <a:pt x="42" y="139"/>
                      <a:pt x="32" y="140"/>
                      <a:pt x="22" y="136"/>
                    </a:cubicBezTo>
                    <a:cubicBezTo>
                      <a:pt x="20" y="136"/>
                      <a:pt x="19" y="135"/>
                      <a:pt x="18" y="134"/>
                    </a:cubicBezTo>
                    <a:cubicBezTo>
                      <a:pt x="17" y="134"/>
                      <a:pt x="17" y="134"/>
                      <a:pt x="1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4" name="Freeform 15">
                <a:extLst>
                  <a:ext uri="{FF2B5EF4-FFF2-40B4-BE49-F238E27FC236}">
                    <a16:creationId xmlns:a16="http://schemas.microsoft.com/office/drawing/2014/main" id="{8F85E7F0-D6E4-48F0-A113-2A9E57A84215}"/>
                  </a:ext>
                </a:extLst>
              </p:cNvPr>
              <p:cNvSpPr>
                <a:spLocks/>
              </p:cNvSpPr>
              <p:nvPr/>
            </p:nvSpPr>
            <p:spPr bwMode="auto">
              <a:xfrm>
                <a:off x="6548140" y="2449465"/>
                <a:ext cx="605519" cy="323584"/>
              </a:xfrm>
              <a:custGeom>
                <a:avLst/>
                <a:gdLst>
                  <a:gd name="T0" fmla="*/ 197 w 212"/>
                  <a:gd name="T1" fmla="*/ 0 h 114"/>
                  <a:gd name="T2" fmla="*/ 205 w 212"/>
                  <a:gd name="T3" fmla="*/ 0 h 114"/>
                  <a:gd name="T4" fmla="*/ 211 w 212"/>
                  <a:gd name="T5" fmla="*/ 9 h 114"/>
                  <a:gd name="T6" fmla="*/ 191 w 212"/>
                  <a:gd name="T7" fmla="*/ 29 h 114"/>
                  <a:gd name="T8" fmla="*/ 187 w 212"/>
                  <a:gd name="T9" fmla="*/ 29 h 114"/>
                  <a:gd name="T10" fmla="*/ 174 w 212"/>
                  <a:gd name="T11" fmla="*/ 33 h 114"/>
                  <a:gd name="T12" fmla="*/ 132 w 212"/>
                  <a:gd name="T13" fmla="*/ 67 h 114"/>
                  <a:gd name="T14" fmla="*/ 109 w 212"/>
                  <a:gd name="T15" fmla="*/ 91 h 114"/>
                  <a:gd name="T16" fmla="*/ 71 w 212"/>
                  <a:gd name="T17" fmla="*/ 112 h 114"/>
                  <a:gd name="T18" fmla="*/ 40 w 212"/>
                  <a:gd name="T19" fmla="*/ 108 h 114"/>
                  <a:gd name="T20" fmla="*/ 9 w 212"/>
                  <a:gd name="T21" fmla="*/ 90 h 114"/>
                  <a:gd name="T22" fmla="*/ 8 w 212"/>
                  <a:gd name="T23" fmla="*/ 89 h 114"/>
                  <a:gd name="T24" fmla="*/ 11 w 212"/>
                  <a:gd name="T25" fmla="*/ 64 h 114"/>
                  <a:gd name="T26" fmla="*/ 15 w 212"/>
                  <a:gd name="T27" fmla="*/ 62 h 114"/>
                  <a:gd name="T28" fmla="*/ 114 w 212"/>
                  <a:gd name="T29" fmla="*/ 23 h 114"/>
                  <a:gd name="T30" fmla="*/ 130 w 212"/>
                  <a:gd name="T31" fmla="*/ 18 h 114"/>
                  <a:gd name="T32" fmla="*/ 164 w 212"/>
                  <a:gd name="T33" fmla="*/ 7 h 114"/>
                  <a:gd name="T34" fmla="*/ 197 w 212"/>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4">
                    <a:moveTo>
                      <a:pt x="197" y="0"/>
                    </a:moveTo>
                    <a:cubicBezTo>
                      <a:pt x="199" y="0"/>
                      <a:pt x="202" y="0"/>
                      <a:pt x="205" y="0"/>
                    </a:cubicBezTo>
                    <a:cubicBezTo>
                      <a:pt x="209" y="1"/>
                      <a:pt x="212" y="5"/>
                      <a:pt x="211" y="9"/>
                    </a:cubicBezTo>
                    <a:cubicBezTo>
                      <a:pt x="207" y="18"/>
                      <a:pt x="200" y="25"/>
                      <a:pt x="191" y="29"/>
                    </a:cubicBezTo>
                    <a:cubicBezTo>
                      <a:pt x="189" y="29"/>
                      <a:pt x="188" y="29"/>
                      <a:pt x="187" y="29"/>
                    </a:cubicBezTo>
                    <a:cubicBezTo>
                      <a:pt x="182" y="28"/>
                      <a:pt x="178" y="30"/>
                      <a:pt x="174" y="33"/>
                    </a:cubicBezTo>
                    <a:cubicBezTo>
                      <a:pt x="158" y="43"/>
                      <a:pt x="144" y="54"/>
                      <a:pt x="132" y="67"/>
                    </a:cubicBezTo>
                    <a:cubicBezTo>
                      <a:pt x="124" y="75"/>
                      <a:pt x="116" y="83"/>
                      <a:pt x="109" y="91"/>
                    </a:cubicBezTo>
                    <a:cubicBezTo>
                      <a:pt x="99" y="102"/>
                      <a:pt x="86" y="110"/>
                      <a:pt x="71" y="112"/>
                    </a:cubicBezTo>
                    <a:cubicBezTo>
                      <a:pt x="61" y="114"/>
                      <a:pt x="50" y="112"/>
                      <a:pt x="40" y="108"/>
                    </a:cubicBezTo>
                    <a:cubicBezTo>
                      <a:pt x="29" y="104"/>
                      <a:pt x="19" y="98"/>
                      <a:pt x="9" y="90"/>
                    </a:cubicBezTo>
                    <a:cubicBezTo>
                      <a:pt x="9" y="90"/>
                      <a:pt x="9" y="89"/>
                      <a:pt x="8" y="89"/>
                    </a:cubicBezTo>
                    <a:cubicBezTo>
                      <a:pt x="0" y="81"/>
                      <a:pt x="2" y="70"/>
                      <a:pt x="11" y="64"/>
                    </a:cubicBezTo>
                    <a:cubicBezTo>
                      <a:pt x="12" y="63"/>
                      <a:pt x="14" y="63"/>
                      <a:pt x="15" y="62"/>
                    </a:cubicBezTo>
                    <a:cubicBezTo>
                      <a:pt x="48" y="49"/>
                      <a:pt x="81" y="36"/>
                      <a:pt x="114" y="23"/>
                    </a:cubicBezTo>
                    <a:cubicBezTo>
                      <a:pt x="119" y="21"/>
                      <a:pt x="125" y="19"/>
                      <a:pt x="130" y="18"/>
                    </a:cubicBezTo>
                    <a:cubicBezTo>
                      <a:pt x="142" y="15"/>
                      <a:pt x="153" y="12"/>
                      <a:pt x="164" y="7"/>
                    </a:cubicBezTo>
                    <a:cubicBezTo>
                      <a:pt x="175" y="2"/>
                      <a:pt x="186" y="0"/>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5" name="Freeform 16">
                <a:extLst>
                  <a:ext uri="{FF2B5EF4-FFF2-40B4-BE49-F238E27FC236}">
                    <a16:creationId xmlns:a16="http://schemas.microsoft.com/office/drawing/2014/main" id="{9AA89938-51FC-49D9-8A20-AE9CA39EDED4}"/>
                  </a:ext>
                </a:extLst>
              </p:cNvPr>
              <p:cNvSpPr>
                <a:spLocks/>
              </p:cNvSpPr>
              <p:nvPr/>
            </p:nvSpPr>
            <p:spPr bwMode="auto">
              <a:xfrm>
                <a:off x="6746776" y="2048989"/>
                <a:ext cx="323584" cy="358826"/>
              </a:xfrm>
              <a:custGeom>
                <a:avLst/>
                <a:gdLst>
                  <a:gd name="T0" fmla="*/ 114 w 114"/>
                  <a:gd name="T1" fmla="*/ 70 h 126"/>
                  <a:gd name="T2" fmla="*/ 101 w 114"/>
                  <a:gd name="T3" fmla="*/ 91 h 126"/>
                  <a:gd name="T4" fmla="*/ 78 w 114"/>
                  <a:gd name="T5" fmla="*/ 97 h 126"/>
                  <a:gd name="T6" fmla="*/ 58 w 114"/>
                  <a:gd name="T7" fmla="*/ 106 h 126"/>
                  <a:gd name="T8" fmla="*/ 40 w 114"/>
                  <a:gd name="T9" fmla="*/ 121 h 126"/>
                  <a:gd name="T10" fmla="*/ 31 w 114"/>
                  <a:gd name="T11" fmla="*/ 125 h 126"/>
                  <a:gd name="T12" fmla="*/ 23 w 114"/>
                  <a:gd name="T13" fmla="*/ 122 h 126"/>
                  <a:gd name="T14" fmla="*/ 23 w 114"/>
                  <a:gd name="T15" fmla="*/ 112 h 126"/>
                  <a:gd name="T16" fmla="*/ 26 w 114"/>
                  <a:gd name="T17" fmla="*/ 68 h 126"/>
                  <a:gd name="T18" fmla="*/ 16 w 114"/>
                  <a:gd name="T19" fmla="*/ 50 h 126"/>
                  <a:gd name="T20" fmla="*/ 11 w 114"/>
                  <a:gd name="T21" fmla="*/ 39 h 126"/>
                  <a:gd name="T22" fmla="*/ 3 w 114"/>
                  <a:gd name="T23" fmla="*/ 21 h 126"/>
                  <a:gd name="T24" fmla="*/ 3 w 114"/>
                  <a:gd name="T25" fmla="*/ 6 h 126"/>
                  <a:gd name="T26" fmla="*/ 12 w 114"/>
                  <a:gd name="T27" fmla="*/ 0 h 126"/>
                  <a:gd name="T28" fmla="*/ 18 w 114"/>
                  <a:gd name="T29" fmla="*/ 1 h 126"/>
                  <a:gd name="T30" fmla="*/ 50 w 114"/>
                  <a:gd name="T31" fmla="*/ 12 h 126"/>
                  <a:gd name="T32" fmla="*/ 86 w 114"/>
                  <a:gd name="T33" fmla="*/ 31 h 126"/>
                  <a:gd name="T34" fmla="*/ 106 w 114"/>
                  <a:gd name="T35" fmla="*/ 48 h 126"/>
                  <a:gd name="T36" fmla="*/ 114 w 114"/>
                  <a:gd name="T3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6">
                    <a:moveTo>
                      <a:pt x="114" y="70"/>
                    </a:moveTo>
                    <a:cubicBezTo>
                      <a:pt x="114" y="79"/>
                      <a:pt x="109" y="86"/>
                      <a:pt x="101" y="91"/>
                    </a:cubicBezTo>
                    <a:cubicBezTo>
                      <a:pt x="94" y="95"/>
                      <a:pt x="86" y="97"/>
                      <a:pt x="78" y="97"/>
                    </a:cubicBezTo>
                    <a:cubicBezTo>
                      <a:pt x="64" y="97"/>
                      <a:pt x="66" y="98"/>
                      <a:pt x="58" y="106"/>
                    </a:cubicBezTo>
                    <a:cubicBezTo>
                      <a:pt x="52" y="111"/>
                      <a:pt x="46" y="116"/>
                      <a:pt x="40" y="121"/>
                    </a:cubicBezTo>
                    <a:cubicBezTo>
                      <a:pt x="38" y="123"/>
                      <a:pt x="35" y="124"/>
                      <a:pt x="31" y="125"/>
                    </a:cubicBezTo>
                    <a:cubicBezTo>
                      <a:pt x="28" y="126"/>
                      <a:pt x="25" y="125"/>
                      <a:pt x="23" y="122"/>
                    </a:cubicBezTo>
                    <a:cubicBezTo>
                      <a:pt x="22" y="118"/>
                      <a:pt x="21" y="115"/>
                      <a:pt x="23" y="112"/>
                    </a:cubicBezTo>
                    <a:cubicBezTo>
                      <a:pt x="33" y="98"/>
                      <a:pt x="33" y="83"/>
                      <a:pt x="26" y="68"/>
                    </a:cubicBezTo>
                    <a:cubicBezTo>
                      <a:pt x="23" y="61"/>
                      <a:pt x="19" y="56"/>
                      <a:pt x="16" y="50"/>
                    </a:cubicBezTo>
                    <a:cubicBezTo>
                      <a:pt x="14" y="46"/>
                      <a:pt x="12" y="43"/>
                      <a:pt x="11" y="39"/>
                    </a:cubicBezTo>
                    <a:cubicBezTo>
                      <a:pt x="9" y="33"/>
                      <a:pt x="7" y="27"/>
                      <a:pt x="3" y="21"/>
                    </a:cubicBezTo>
                    <a:cubicBezTo>
                      <a:pt x="0" y="17"/>
                      <a:pt x="0" y="12"/>
                      <a:pt x="3" y="6"/>
                    </a:cubicBezTo>
                    <a:cubicBezTo>
                      <a:pt x="5" y="2"/>
                      <a:pt x="8" y="0"/>
                      <a:pt x="12" y="0"/>
                    </a:cubicBezTo>
                    <a:cubicBezTo>
                      <a:pt x="14" y="0"/>
                      <a:pt x="16" y="1"/>
                      <a:pt x="18" y="1"/>
                    </a:cubicBezTo>
                    <a:cubicBezTo>
                      <a:pt x="29" y="3"/>
                      <a:pt x="40" y="7"/>
                      <a:pt x="50" y="12"/>
                    </a:cubicBezTo>
                    <a:cubicBezTo>
                      <a:pt x="62" y="19"/>
                      <a:pt x="74" y="25"/>
                      <a:pt x="86" y="31"/>
                    </a:cubicBezTo>
                    <a:cubicBezTo>
                      <a:pt x="94" y="36"/>
                      <a:pt x="101" y="41"/>
                      <a:pt x="106" y="48"/>
                    </a:cubicBezTo>
                    <a:cubicBezTo>
                      <a:pt x="111" y="54"/>
                      <a:pt x="114" y="61"/>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6" name="Freeform 24">
                <a:extLst>
                  <a:ext uri="{FF2B5EF4-FFF2-40B4-BE49-F238E27FC236}">
                    <a16:creationId xmlns:a16="http://schemas.microsoft.com/office/drawing/2014/main" id="{1DA43A21-B3DE-46D7-8042-B68A4F8A950B}"/>
                  </a:ext>
                </a:extLst>
              </p:cNvPr>
              <p:cNvSpPr>
                <a:spLocks/>
              </p:cNvSpPr>
              <p:nvPr/>
            </p:nvSpPr>
            <p:spPr bwMode="auto">
              <a:xfrm>
                <a:off x="9216909" y="2378981"/>
                <a:ext cx="317177" cy="429310"/>
              </a:xfrm>
              <a:custGeom>
                <a:avLst/>
                <a:gdLst>
                  <a:gd name="T0" fmla="*/ 111 w 111"/>
                  <a:gd name="T1" fmla="*/ 118 h 150"/>
                  <a:gd name="T2" fmla="*/ 108 w 111"/>
                  <a:gd name="T3" fmla="*/ 125 h 150"/>
                  <a:gd name="T4" fmla="*/ 94 w 111"/>
                  <a:gd name="T5" fmla="*/ 142 h 150"/>
                  <a:gd name="T6" fmla="*/ 80 w 111"/>
                  <a:gd name="T7" fmla="*/ 149 h 150"/>
                  <a:gd name="T8" fmla="*/ 72 w 111"/>
                  <a:gd name="T9" fmla="*/ 144 h 150"/>
                  <a:gd name="T10" fmla="*/ 66 w 111"/>
                  <a:gd name="T11" fmla="*/ 117 h 150"/>
                  <a:gd name="T12" fmla="*/ 59 w 111"/>
                  <a:gd name="T13" fmla="*/ 90 h 150"/>
                  <a:gd name="T14" fmla="*/ 50 w 111"/>
                  <a:gd name="T15" fmla="*/ 75 h 150"/>
                  <a:gd name="T16" fmla="*/ 19 w 111"/>
                  <a:gd name="T17" fmla="*/ 40 h 150"/>
                  <a:gd name="T18" fmla="*/ 6 w 111"/>
                  <a:gd name="T19" fmla="*/ 27 h 150"/>
                  <a:gd name="T20" fmla="*/ 0 w 111"/>
                  <a:gd name="T21" fmla="*/ 10 h 150"/>
                  <a:gd name="T22" fmla="*/ 0 w 111"/>
                  <a:gd name="T23" fmla="*/ 8 h 150"/>
                  <a:gd name="T24" fmla="*/ 9 w 111"/>
                  <a:gd name="T25" fmla="*/ 2 h 150"/>
                  <a:gd name="T26" fmla="*/ 18 w 111"/>
                  <a:gd name="T27" fmla="*/ 7 h 150"/>
                  <a:gd name="T28" fmla="*/ 27 w 111"/>
                  <a:gd name="T29" fmla="*/ 15 h 150"/>
                  <a:gd name="T30" fmla="*/ 44 w 111"/>
                  <a:gd name="T31" fmla="*/ 26 h 150"/>
                  <a:gd name="T32" fmla="*/ 85 w 111"/>
                  <a:gd name="T33" fmla="*/ 57 h 150"/>
                  <a:gd name="T34" fmla="*/ 110 w 111"/>
                  <a:gd name="T35" fmla="*/ 114 h 150"/>
                  <a:gd name="T36" fmla="*/ 110 w 111"/>
                  <a:gd name="T37" fmla="*/ 117 h 150"/>
                  <a:gd name="T38" fmla="*/ 111 w 111"/>
                  <a:gd name="T39" fmla="*/ 11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50">
                    <a:moveTo>
                      <a:pt x="111" y="118"/>
                    </a:moveTo>
                    <a:cubicBezTo>
                      <a:pt x="110" y="120"/>
                      <a:pt x="109" y="123"/>
                      <a:pt x="108" y="125"/>
                    </a:cubicBezTo>
                    <a:cubicBezTo>
                      <a:pt x="103" y="131"/>
                      <a:pt x="99" y="136"/>
                      <a:pt x="94" y="142"/>
                    </a:cubicBezTo>
                    <a:cubicBezTo>
                      <a:pt x="90" y="146"/>
                      <a:pt x="86" y="148"/>
                      <a:pt x="80" y="149"/>
                    </a:cubicBezTo>
                    <a:cubicBezTo>
                      <a:pt x="75" y="150"/>
                      <a:pt x="73" y="149"/>
                      <a:pt x="72" y="144"/>
                    </a:cubicBezTo>
                    <a:cubicBezTo>
                      <a:pt x="70" y="135"/>
                      <a:pt x="68" y="126"/>
                      <a:pt x="66" y="117"/>
                    </a:cubicBezTo>
                    <a:cubicBezTo>
                      <a:pt x="64" y="108"/>
                      <a:pt x="63" y="99"/>
                      <a:pt x="59" y="90"/>
                    </a:cubicBezTo>
                    <a:cubicBezTo>
                      <a:pt x="57" y="85"/>
                      <a:pt x="54" y="80"/>
                      <a:pt x="50" y="75"/>
                    </a:cubicBezTo>
                    <a:cubicBezTo>
                      <a:pt x="40" y="63"/>
                      <a:pt x="29" y="51"/>
                      <a:pt x="19" y="40"/>
                    </a:cubicBezTo>
                    <a:cubicBezTo>
                      <a:pt x="15" y="35"/>
                      <a:pt x="11" y="31"/>
                      <a:pt x="6" y="27"/>
                    </a:cubicBezTo>
                    <a:cubicBezTo>
                      <a:pt x="1" y="22"/>
                      <a:pt x="0" y="17"/>
                      <a:pt x="0" y="10"/>
                    </a:cubicBezTo>
                    <a:cubicBezTo>
                      <a:pt x="0" y="9"/>
                      <a:pt x="0" y="9"/>
                      <a:pt x="0" y="8"/>
                    </a:cubicBezTo>
                    <a:cubicBezTo>
                      <a:pt x="2" y="1"/>
                      <a:pt x="3" y="0"/>
                      <a:pt x="9" y="2"/>
                    </a:cubicBezTo>
                    <a:cubicBezTo>
                      <a:pt x="12" y="4"/>
                      <a:pt x="15" y="5"/>
                      <a:pt x="18" y="7"/>
                    </a:cubicBezTo>
                    <a:cubicBezTo>
                      <a:pt x="21" y="10"/>
                      <a:pt x="24" y="12"/>
                      <a:pt x="27" y="15"/>
                    </a:cubicBezTo>
                    <a:cubicBezTo>
                      <a:pt x="32" y="20"/>
                      <a:pt x="38" y="24"/>
                      <a:pt x="44" y="26"/>
                    </a:cubicBezTo>
                    <a:cubicBezTo>
                      <a:pt x="61" y="33"/>
                      <a:pt x="74" y="43"/>
                      <a:pt x="85" y="57"/>
                    </a:cubicBezTo>
                    <a:cubicBezTo>
                      <a:pt x="98" y="73"/>
                      <a:pt x="107" y="92"/>
                      <a:pt x="110" y="114"/>
                    </a:cubicBezTo>
                    <a:cubicBezTo>
                      <a:pt x="110" y="115"/>
                      <a:pt x="110" y="116"/>
                      <a:pt x="110" y="117"/>
                    </a:cubicBezTo>
                    <a:cubicBezTo>
                      <a:pt x="110" y="117"/>
                      <a:pt x="110" y="118"/>
                      <a:pt x="1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7" name="Freeform 26">
                <a:extLst>
                  <a:ext uri="{FF2B5EF4-FFF2-40B4-BE49-F238E27FC236}">
                    <a16:creationId xmlns:a16="http://schemas.microsoft.com/office/drawing/2014/main" id="{6DFF31B1-CB8C-4F29-A011-B6B43254D88F}"/>
                  </a:ext>
                </a:extLst>
              </p:cNvPr>
              <p:cNvSpPr>
                <a:spLocks/>
              </p:cNvSpPr>
              <p:nvPr/>
            </p:nvSpPr>
            <p:spPr bwMode="auto">
              <a:xfrm>
                <a:off x="7022303" y="3189544"/>
                <a:ext cx="230674" cy="281935"/>
              </a:xfrm>
              <a:custGeom>
                <a:avLst/>
                <a:gdLst>
                  <a:gd name="T0" fmla="*/ 0 w 81"/>
                  <a:gd name="T1" fmla="*/ 18 h 99"/>
                  <a:gd name="T2" fmla="*/ 1 w 81"/>
                  <a:gd name="T3" fmla="*/ 9 h 99"/>
                  <a:gd name="T4" fmla="*/ 11 w 81"/>
                  <a:gd name="T5" fmla="*/ 1 h 99"/>
                  <a:gd name="T6" fmla="*/ 50 w 81"/>
                  <a:gd name="T7" fmla="*/ 12 h 99"/>
                  <a:gd name="T8" fmla="*/ 78 w 81"/>
                  <a:gd name="T9" fmla="*/ 44 h 99"/>
                  <a:gd name="T10" fmla="*/ 80 w 81"/>
                  <a:gd name="T11" fmla="*/ 51 h 99"/>
                  <a:gd name="T12" fmla="*/ 77 w 81"/>
                  <a:gd name="T13" fmla="*/ 79 h 99"/>
                  <a:gd name="T14" fmla="*/ 43 w 81"/>
                  <a:gd name="T15" fmla="*/ 92 h 99"/>
                  <a:gd name="T16" fmla="*/ 30 w 81"/>
                  <a:gd name="T17" fmla="*/ 81 h 99"/>
                  <a:gd name="T18" fmla="*/ 12 w 81"/>
                  <a:gd name="T19" fmla="*/ 60 h 99"/>
                  <a:gd name="T20" fmla="*/ 1 w 81"/>
                  <a:gd name="T21" fmla="*/ 24 h 99"/>
                  <a:gd name="T22" fmla="*/ 1 w 81"/>
                  <a:gd name="T23" fmla="*/ 18 h 99"/>
                  <a:gd name="T24" fmla="*/ 0 w 81"/>
                  <a:gd name="T25"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99">
                    <a:moveTo>
                      <a:pt x="0" y="18"/>
                    </a:moveTo>
                    <a:cubicBezTo>
                      <a:pt x="1" y="15"/>
                      <a:pt x="1" y="12"/>
                      <a:pt x="1" y="9"/>
                    </a:cubicBezTo>
                    <a:cubicBezTo>
                      <a:pt x="2" y="4"/>
                      <a:pt x="5" y="1"/>
                      <a:pt x="11" y="1"/>
                    </a:cubicBezTo>
                    <a:cubicBezTo>
                      <a:pt x="25" y="0"/>
                      <a:pt x="39" y="2"/>
                      <a:pt x="50" y="12"/>
                    </a:cubicBezTo>
                    <a:cubicBezTo>
                      <a:pt x="62" y="21"/>
                      <a:pt x="70" y="32"/>
                      <a:pt x="78" y="44"/>
                    </a:cubicBezTo>
                    <a:cubicBezTo>
                      <a:pt x="79" y="46"/>
                      <a:pt x="80" y="49"/>
                      <a:pt x="80" y="51"/>
                    </a:cubicBezTo>
                    <a:cubicBezTo>
                      <a:pt x="81" y="61"/>
                      <a:pt x="80" y="70"/>
                      <a:pt x="77" y="79"/>
                    </a:cubicBezTo>
                    <a:cubicBezTo>
                      <a:pt x="74" y="89"/>
                      <a:pt x="57" y="99"/>
                      <a:pt x="43" y="92"/>
                    </a:cubicBezTo>
                    <a:cubicBezTo>
                      <a:pt x="38" y="89"/>
                      <a:pt x="33" y="86"/>
                      <a:pt x="30" y="81"/>
                    </a:cubicBezTo>
                    <a:cubicBezTo>
                      <a:pt x="24" y="74"/>
                      <a:pt x="18" y="67"/>
                      <a:pt x="12" y="60"/>
                    </a:cubicBezTo>
                    <a:cubicBezTo>
                      <a:pt x="4" y="49"/>
                      <a:pt x="2" y="37"/>
                      <a:pt x="1" y="24"/>
                    </a:cubicBezTo>
                    <a:cubicBezTo>
                      <a:pt x="1" y="22"/>
                      <a:pt x="1" y="20"/>
                      <a:pt x="1" y="18"/>
                    </a:cubicBezTo>
                    <a:cubicBezTo>
                      <a:pt x="1" y="18"/>
                      <a:pt x="1"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8" name="Freeform 28">
                <a:extLst>
                  <a:ext uri="{FF2B5EF4-FFF2-40B4-BE49-F238E27FC236}">
                    <a16:creationId xmlns:a16="http://schemas.microsoft.com/office/drawing/2014/main" id="{B14ACCE6-5193-44FD-9E60-94C9373CFBD8}"/>
                  </a:ext>
                </a:extLst>
              </p:cNvPr>
              <p:cNvSpPr>
                <a:spLocks/>
              </p:cNvSpPr>
              <p:nvPr/>
            </p:nvSpPr>
            <p:spPr bwMode="auto">
              <a:xfrm>
                <a:off x="8502460" y="3122264"/>
                <a:ext cx="246693" cy="285139"/>
              </a:xfrm>
              <a:custGeom>
                <a:avLst/>
                <a:gdLst>
                  <a:gd name="T0" fmla="*/ 38 w 87"/>
                  <a:gd name="T1" fmla="*/ 100 h 100"/>
                  <a:gd name="T2" fmla="*/ 27 w 87"/>
                  <a:gd name="T3" fmla="*/ 98 h 100"/>
                  <a:gd name="T4" fmla="*/ 22 w 87"/>
                  <a:gd name="T5" fmla="*/ 91 h 100"/>
                  <a:gd name="T6" fmla="*/ 17 w 87"/>
                  <a:gd name="T7" fmla="*/ 65 h 100"/>
                  <a:gd name="T8" fmla="*/ 1 w 87"/>
                  <a:gd name="T9" fmla="*/ 16 h 100"/>
                  <a:gd name="T10" fmla="*/ 0 w 87"/>
                  <a:gd name="T11" fmla="*/ 4 h 100"/>
                  <a:gd name="T12" fmla="*/ 4 w 87"/>
                  <a:gd name="T13" fmla="*/ 0 h 100"/>
                  <a:gd name="T14" fmla="*/ 12 w 87"/>
                  <a:gd name="T15" fmla="*/ 0 h 100"/>
                  <a:gd name="T16" fmla="*/ 20 w 87"/>
                  <a:gd name="T17" fmla="*/ 4 h 100"/>
                  <a:gd name="T18" fmla="*/ 31 w 87"/>
                  <a:gd name="T19" fmla="*/ 12 h 100"/>
                  <a:gd name="T20" fmla="*/ 65 w 87"/>
                  <a:gd name="T21" fmla="*/ 41 h 100"/>
                  <a:gd name="T22" fmla="*/ 78 w 87"/>
                  <a:gd name="T23" fmla="*/ 56 h 100"/>
                  <a:gd name="T24" fmla="*/ 73 w 87"/>
                  <a:gd name="T25" fmla="*/ 87 h 100"/>
                  <a:gd name="T26" fmla="*/ 38 w 87"/>
                  <a:gd name="T2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0">
                    <a:moveTo>
                      <a:pt x="38" y="100"/>
                    </a:moveTo>
                    <a:cubicBezTo>
                      <a:pt x="34" y="99"/>
                      <a:pt x="31" y="99"/>
                      <a:pt x="27" y="98"/>
                    </a:cubicBezTo>
                    <a:cubicBezTo>
                      <a:pt x="24" y="97"/>
                      <a:pt x="22" y="94"/>
                      <a:pt x="22" y="91"/>
                    </a:cubicBezTo>
                    <a:cubicBezTo>
                      <a:pt x="23" y="81"/>
                      <a:pt x="20" y="73"/>
                      <a:pt x="17" y="65"/>
                    </a:cubicBezTo>
                    <a:cubicBezTo>
                      <a:pt x="11" y="49"/>
                      <a:pt x="4" y="33"/>
                      <a:pt x="1" y="16"/>
                    </a:cubicBezTo>
                    <a:cubicBezTo>
                      <a:pt x="0" y="12"/>
                      <a:pt x="0" y="8"/>
                      <a:pt x="0" y="4"/>
                    </a:cubicBezTo>
                    <a:cubicBezTo>
                      <a:pt x="0" y="2"/>
                      <a:pt x="2" y="0"/>
                      <a:pt x="4" y="0"/>
                    </a:cubicBezTo>
                    <a:cubicBezTo>
                      <a:pt x="7" y="0"/>
                      <a:pt x="10" y="0"/>
                      <a:pt x="12" y="0"/>
                    </a:cubicBezTo>
                    <a:cubicBezTo>
                      <a:pt x="15" y="1"/>
                      <a:pt x="18" y="2"/>
                      <a:pt x="20" y="4"/>
                    </a:cubicBezTo>
                    <a:cubicBezTo>
                      <a:pt x="24" y="7"/>
                      <a:pt x="28" y="9"/>
                      <a:pt x="31" y="12"/>
                    </a:cubicBezTo>
                    <a:cubicBezTo>
                      <a:pt x="42" y="22"/>
                      <a:pt x="54" y="31"/>
                      <a:pt x="65" y="41"/>
                    </a:cubicBezTo>
                    <a:cubicBezTo>
                      <a:pt x="70" y="45"/>
                      <a:pt x="74" y="51"/>
                      <a:pt x="78" y="56"/>
                    </a:cubicBezTo>
                    <a:cubicBezTo>
                      <a:pt x="87" y="69"/>
                      <a:pt x="85" y="78"/>
                      <a:pt x="73" y="87"/>
                    </a:cubicBezTo>
                    <a:cubicBezTo>
                      <a:pt x="64" y="95"/>
                      <a:pt x="50" y="100"/>
                      <a:pt x="38"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9" name="Freeform 36">
                <a:extLst>
                  <a:ext uri="{FF2B5EF4-FFF2-40B4-BE49-F238E27FC236}">
                    <a16:creationId xmlns:a16="http://schemas.microsoft.com/office/drawing/2014/main" id="{F6CDB00C-7145-4426-A859-8B3F49920A82}"/>
                  </a:ext>
                </a:extLst>
              </p:cNvPr>
              <p:cNvSpPr>
                <a:spLocks/>
              </p:cNvSpPr>
              <p:nvPr/>
            </p:nvSpPr>
            <p:spPr bwMode="auto">
              <a:xfrm>
                <a:off x="9207298" y="2724992"/>
                <a:ext cx="128152" cy="246693"/>
              </a:xfrm>
              <a:custGeom>
                <a:avLst/>
                <a:gdLst>
                  <a:gd name="T0" fmla="*/ 6 w 44"/>
                  <a:gd name="T1" fmla="*/ 57 h 87"/>
                  <a:gd name="T2" fmla="*/ 2 w 44"/>
                  <a:gd name="T3" fmla="*/ 8 h 87"/>
                  <a:gd name="T4" fmla="*/ 3 w 44"/>
                  <a:gd name="T5" fmla="*/ 2 h 87"/>
                  <a:gd name="T6" fmla="*/ 10 w 44"/>
                  <a:gd name="T7" fmla="*/ 2 h 87"/>
                  <a:gd name="T8" fmla="*/ 15 w 44"/>
                  <a:gd name="T9" fmla="*/ 6 h 87"/>
                  <a:gd name="T10" fmla="*/ 29 w 44"/>
                  <a:gd name="T11" fmla="*/ 22 h 87"/>
                  <a:gd name="T12" fmla="*/ 39 w 44"/>
                  <a:gd name="T13" fmla="*/ 36 h 87"/>
                  <a:gd name="T14" fmla="*/ 43 w 44"/>
                  <a:gd name="T15" fmla="*/ 52 h 87"/>
                  <a:gd name="T16" fmla="*/ 38 w 44"/>
                  <a:gd name="T17" fmla="*/ 74 h 87"/>
                  <a:gd name="T18" fmla="*/ 16 w 44"/>
                  <a:gd name="T19" fmla="*/ 87 h 87"/>
                  <a:gd name="T20" fmla="*/ 8 w 44"/>
                  <a:gd name="T21" fmla="*/ 81 h 87"/>
                  <a:gd name="T22" fmla="*/ 6 w 44"/>
                  <a:gd name="T23" fmla="*/ 65 h 87"/>
                  <a:gd name="T24" fmla="*/ 6 w 44"/>
                  <a:gd name="T2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7">
                    <a:moveTo>
                      <a:pt x="6" y="57"/>
                    </a:moveTo>
                    <a:cubicBezTo>
                      <a:pt x="7" y="39"/>
                      <a:pt x="5" y="23"/>
                      <a:pt x="2" y="8"/>
                    </a:cubicBezTo>
                    <a:cubicBezTo>
                      <a:pt x="1" y="6"/>
                      <a:pt x="0" y="3"/>
                      <a:pt x="3" y="2"/>
                    </a:cubicBezTo>
                    <a:cubicBezTo>
                      <a:pt x="5" y="0"/>
                      <a:pt x="7" y="0"/>
                      <a:pt x="10" y="2"/>
                    </a:cubicBezTo>
                    <a:cubicBezTo>
                      <a:pt x="12" y="3"/>
                      <a:pt x="14" y="4"/>
                      <a:pt x="15" y="6"/>
                    </a:cubicBezTo>
                    <a:cubicBezTo>
                      <a:pt x="20" y="11"/>
                      <a:pt x="25" y="17"/>
                      <a:pt x="29" y="22"/>
                    </a:cubicBezTo>
                    <a:cubicBezTo>
                      <a:pt x="33" y="27"/>
                      <a:pt x="36" y="32"/>
                      <a:pt x="39" y="36"/>
                    </a:cubicBezTo>
                    <a:cubicBezTo>
                      <a:pt x="42" y="41"/>
                      <a:pt x="44" y="46"/>
                      <a:pt x="43" y="52"/>
                    </a:cubicBezTo>
                    <a:cubicBezTo>
                      <a:pt x="42" y="59"/>
                      <a:pt x="41" y="67"/>
                      <a:pt x="38" y="74"/>
                    </a:cubicBezTo>
                    <a:cubicBezTo>
                      <a:pt x="33" y="83"/>
                      <a:pt x="27" y="87"/>
                      <a:pt x="16" y="87"/>
                    </a:cubicBezTo>
                    <a:cubicBezTo>
                      <a:pt x="12" y="87"/>
                      <a:pt x="10" y="85"/>
                      <a:pt x="8" y="81"/>
                    </a:cubicBezTo>
                    <a:cubicBezTo>
                      <a:pt x="6" y="76"/>
                      <a:pt x="6" y="71"/>
                      <a:pt x="6" y="65"/>
                    </a:cubicBezTo>
                    <a:cubicBezTo>
                      <a:pt x="6" y="62"/>
                      <a:pt x="6" y="59"/>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4" name="组合 123">
              <a:extLst>
                <a:ext uri="{FF2B5EF4-FFF2-40B4-BE49-F238E27FC236}">
                  <a16:creationId xmlns:a16="http://schemas.microsoft.com/office/drawing/2014/main" id="{E14EA76D-2E8A-4D79-AD0E-2D65074F86B6}"/>
                </a:ext>
              </a:extLst>
            </p:cNvPr>
            <p:cNvGrpSpPr/>
            <p:nvPr userDrawn="1"/>
          </p:nvGrpSpPr>
          <p:grpSpPr>
            <a:xfrm>
              <a:off x="9556201" y="498129"/>
              <a:ext cx="588050" cy="586680"/>
              <a:chOff x="2105799" y="20055838"/>
              <a:chExt cx="6748090" cy="6732363"/>
            </a:xfrm>
            <a:solidFill>
              <a:schemeClr val="accent1">
                <a:alpha val="80000"/>
              </a:schemeClr>
            </a:solidFill>
          </p:grpSpPr>
          <p:sp>
            <p:nvSpPr>
              <p:cNvPr id="125" name="Freeform 8">
                <a:extLst>
                  <a:ext uri="{FF2B5EF4-FFF2-40B4-BE49-F238E27FC236}">
                    <a16:creationId xmlns:a16="http://schemas.microsoft.com/office/drawing/2014/main" id="{FC735164-8305-4898-8587-92D4181A886B}"/>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6" name="Freeform 42">
                <a:extLst>
                  <a:ext uri="{FF2B5EF4-FFF2-40B4-BE49-F238E27FC236}">
                    <a16:creationId xmlns:a16="http://schemas.microsoft.com/office/drawing/2014/main" id="{23AA2149-2C7A-434E-8E58-7FF8833789C6}"/>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7" name="Freeform 43">
                <a:extLst>
                  <a:ext uri="{FF2B5EF4-FFF2-40B4-BE49-F238E27FC236}">
                    <a16:creationId xmlns:a16="http://schemas.microsoft.com/office/drawing/2014/main" id="{DADC64E0-1756-4B00-B739-1AE2D64609EB}"/>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8" name="Freeform 44">
                <a:extLst>
                  <a:ext uri="{FF2B5EF4-FFF2-40B4-BE49-F238E27FC236}">
                    <a16:creationId xmlns:a16="http://schemas.microsoft.com/office/drawing/2014/main" id="{02AD4B8E-9C4D-4F37-AAC6-126B7F819AAC}"/>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9" name="Freeform 45">
                <a:extLst>
                  <a:ext uri="{FF2B5EF4-FFF2-40B4-BE49-F238E27FC236}">
                    <a16:creationId xmlns:a16="http://schemas.microsoft.com/office/drawing/2014/main" id="{F2C56637-AD32-41CD-B904-7FDE5C590999}"/>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0" name="Freeform 46">
                <a:extLst>
                  <a:ext uri="{FF2B5EF4-FFF2-40B4-BE49-F238E27FC236}">
                    <a16:creationId xmlns:a16="http://schemas.microsoft.com/office/drawing/2014/main" id="{F032975D-CF69-4B09-BA05-72D320787553}"/>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1" name="Freeform 47">
                <a:extLst>
                  <a:ext uri="{FF2B5EF4-FFF2-40B4-BE49-F238E27FC236}">
                    <a16:creationId xmlns:a16="http://schemas.microsoft.com/office/drawing/2014/main" id="{6B6AC068-0EBD-48BD-AE1C-D7481884A830}"/>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2" name="Freeform 48">
                <a:extLst>
                  <a:ext uri="{FF2B5EF4-FFF2-40B4-BE49-F238E27FC236}">
                    <a16:creationId xmlns:a16="http://schemas.microsoft.com/office/drawing/2014/main" id="{ACE3F796-5431-4E6C-AC15-7A788620661A}"/>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3" name="Freeform 49">
                <a:extLst>
                  <a:ext uri="{FF2B5EF4-FFF2-40B4-BE49-F238E27FC236}">
                    <a16:creationId xmlns:a16="http://schemas.microsoft.com/office/drawing/2014/main" id="{74BEA9AB-D681-42C2-B138-90AE983F451A}"/>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4" name="Freeform 50">
                <a:extLst>
                  <a:ext uri="{FF2B5EF4-FFF2-40B4-BE49-F238E27FC236}">
                    <a16:creationId xmlns:a16="http://schemas.microsoft.com/office/drawing/2014/main" id="{B4841AFA-06F6-4DE5-A44B-C6843FC702AD}"/>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5" name="Freeform 51">
                <a:extLst>
                  <a:ext uri="{FF2B5EF4-FFF2-40B4-BE49-F238E27FC236}">
                    <a16:creationId xmlns:a16="http://schemas.microsoft.com/office/drawing/2014/main" id="{5C773B7E-DC0A-4C6F-81E7-947211B53E3A}"/>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6" name="Freeform 52">
                <a:extLst>
                  <a:ext uri="{FF2B5EF4-FFF2-40B4-BE49-F238E27FC236}">
                    <a16:creationId xmlns:a16="http://schemas.microsoft.com/office/drawing/2014/main" id="{B85BE9AC-6F60-4FB5-8137-FF34C3DC57D8}"/>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7" name="Freeform 53">
                <a:extLst>
                  <a:ext uri="{FF2B5EF4-FFF2-40B4-BE49-F238E27FC236}">
                    <a16:creationId xmlns:a16="http://schemas.microsoft.com/office/drawing/2014/main" id="{8F1A2BEF-DE60-43BE-9443-E64E95C8AB6F}"/>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8" name="Freeform 54">
                <a:extLst>
                  <a:ext uri="{FF2B5EF4-FFF2-40B4-BE49-F238E27FC236}">
                    <a16:creationId xmlns:a16="http://schemas.microsoft.com/office/drawing/2014/main" id="{854BFC4C-273E-4CD3-AA7A-F6841F6A1E71}"/>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9" name="Freeform 55">
                <a:extLst>
                  <a:ext uri="{FF2B5EF4-FFF2-40B4-BE49-F238E27FC236}">
                    <a16:creationId xmlns:a16="http://schemas.microsoft.com/office/drawing/2014/main" id="{539B124B-7DF4-4150-9E44-C8FF73B41E51}"/>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0" name="Freeform 56">
                <a:extLst>
                  <a:ext uri="{FF2B5EF4-FFF2-40B4-BE49-F238E27FC236}">
                    <a16:creationId xmlns:a16="http://schemas.microsoft.com/office/drawing/2014/main" id="{67B36885-76BA-4B87-9989-58BAB32207E3}"/>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1" name="Freeform 57">
                <a:extLst>
                  <a:ext uri="{FF2B5EF4-FFF2-40B4-BE49-F238E27FC236}">
                    <a16:creationId xmlns:a16="http://schemas.microsoft.com/office/drawing/2014/main" id="{4018EAC7-7004-4BD9-9402-D3B0CA3BFADB}"/>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2" name="Freeform 58">
                <a:extLst>
                  <a:ext uri="{FF2B5EF4-FFF2-40B4-BE49-F238E27FC236}">
                    <a16:creationId xmlns:a16="http://schemas.microsoft.com/office/drawing/2014/main" id="{35BAD759-B240-4EB7-9681-EBBBFAC24096}"/>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3" name="Freeform 59">
                <a:extLst>
                  <a:ext uri="{FF2B5EF4-FFF2-40B4-BE49-F238E27FC236}">
                    <a16:creationId xmlns:a16="http://schemas.microsoft.com/office/drawing/2014/main" id="{8E8CE081-A623-4054-907F-BB84B3247BC2}"/>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4" name="Freeform 60">
                <a:extLst>
                  <a:ext uri="{FF2B5EF4-FFF2-40B4-BE49-F238E27FC236}">
                    <a16:creationId xmlns:a16="http://schemas.microsoft.com/office/drawing/2014/main" id="{404E5F0E-9B1C-4DFA-8827-BB06ABFB6B59}"/>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5" name="Freeform 61">
                <a:extLst>
                  <a:ext uri="{FF2B5EF4-FFF2-40B4-BE49-F238E27FC236}">
                    <a16:creationId xmlns:a16="http://schemas.microsoft.com/office/drawing/2014/main" id="{203E702D-7AE6-4B01-B868-0C7BE3CB52D1}"/>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6" name="Freeform 62">
                <a:extLst>
                  <a:ext uri="{FF2B5EF4-FFF2-40B4-BE49-F238E27FC236}">
                    <a16:creationId xmlns:a16="http://schemas.microsoft.com/office/drawing/2014/main" id="{00A3E78C-A2CF-4F84-BD83-F8BEF41AD07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7" name="Freeform 71">
                <a:extLst>
                  <a:ext uri="{FF2B5EF4-FFF2-40B4-BE49-F238E27FC236}">
                    <a16:creationId xmlns:a16="http://schemas.microsoft.com/office/drawing/2014/main" id="{0265EC9A-215C-4451-94F2-BA2294AE20B1}"/>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grpSp>
      </p:grpSp>
      <p:sp>
        <p:nvSpPr>
          <p:cNvPr id="176" name="标题 1">
            <a:extLst>
              <a:ext uri="{FF2B5EF4-FFF2-40B4-BE49-F238E27FC236}">
                <a16:creationId xmlns:a16="http://schemas.microsoft.com/office/drawing/2014/main" id="{A029B501-2847-412D-8A34-C4C9BFB8FA29}"/>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grpSp>
        <p:nvGrpSpPr>
          <p:cNvPr id="177" name="组合 176">
            <a:extLst>
              <a:ext uri="{FF2B5EF4-FFF2-40B4-BE49-F238E27FC236}">
                <a16:creationId xmlns:a16="http://schemas.microsoft.com/office/drawing/2014/main" id="{6C8FB0F2-E609-4DAC-AB11-F95107BFE505}"/>
              </a:ext>
            </a:extLst>
          </p:cNvPr>
          <p:cNvGrpSpPr/>
          <p:nvPr userDrawn="1"/>
        </p:nvGrpSpPr>
        <p:grpSpPr>
          <a:xfrm>
            <a:off x="528706" y="867990"/>
            <a:ext cx="2433027" cy="0"/>
            <a:chOff x="7460343" y="1311756"/>
            <a:chExt cx="2433027" cy="0"/>
          </a:xfrm>
        </p:grpSpPr>
        <p:cxnSp>
          <p:nvCxnSpPr>
            <p:cNvPr id="178" name="直接连接符 177">
              <a:extLst>
                <a:ext uri="{FF2B5EF4-FFF2-40B4-BE49-F238E27FC236}">
                  <a16:creationId xmlns:a16="http://schemas.microsoft.com/office/drawing/2014/main" id="{0B974DCA-43CD-4CCE-AA3A-6B26A93AA425}"/>
                </a:ext>
              </a:extLst>
            </p:cNvPr>
            <p:cNvCxnSpPr>
              <a:cxnSpLocks/>
            </p:cNvCxnSpPr>
            <p:nvPr/>
          </p:nvCxnSpPr>
          <p:spPr>
            <a:xfrm>
              <a:off x="7460343" y="1311756"/>
              <a:ext cx="24330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41D435DD-C47F-4708-B422-342FDD1F8EB1}"/>
                </a:ext>
              </a:extLst>
            </p:cNvPr>
            <p:cNvCxnSpPr>
              <a:cxnSpLocks/>
            </p:cNvCxnSpPr>
            <p:nvPr/>
          </p:nvCxnSpPr>
          <p:spPr>
            <a:xfrm>
              <a:off x="7460343" y="1311756"/>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1" name="灯片编号占位符 8">
            <a:extLst>
              <a:ext uri="{FF2B5EF4-FFF2-40B4-BE49-F238E27FC236}">
                <a16:creationId xmlns:a16="http://schemas.microsoft.com/office/drawing/2014/main" id="{553F13DD-45BC-4F3B-9DF1-AE612D3E2637}"/>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a:t>&lt; </a:t>
            </a:r>
            <a:fld id="{A548B57D-AE10-4CF7-A9DF-59FEFA91B28E}" type="slidenum">
              <a:rPr lang="zh-CN" altLang="en-US" smtClean="0"/>
              <a:pPr/>
              <a:t>‹#›</a:t>
            </a:fld>
            <a:r>
              <a:rPr lang="zh-CN" altLang="en-US"/>
              <a:t> </a:t>
            </a:r>
            <a:r>
              <a:rPr lang="en-US" altLang="zh-CN"/>
              <a:t>&gt;</a:t>
            </a:r>
            <a:endParaRPr lang="zh-CN" altLang="en-US" dirty="0"/>
          </a:p>
        </p:txBody>
      </p:sp>
      <p:sp>
        <p:nvSpPr>
          <p:cNvPr id="63" name="文本框 62">
            <a:extLst>
              <a:ext uri="{FF2B5EF4-FFF2-40B4-BE49-F238E27FC236}">
                <a16:creationId xmlns:a16="http://schemas.microsoft.com/office/drawing/2014/main" id="{E1F02CE6-DCDF-458C-8C9E-36CAA35D4B77}"/>
              </a:ext>
            </a:extLst>
          </p:cNvPr>
          <p:cNvSpPr txBox="1"/>
          <p:nvPr userDrawn="1"/>
        </p:nvSpPr>
        <p:spPr>
          <a:xfrm>
            <a:off x="442913" y="6394353"/>
            <a:ext cx="1545907" cy="276999"/>
          </a:xfrm>
          <a:prstGeom prst="rect">
            <a:avLst/>
          </a:prstGeom>
          <a:noFill/>
        </p:spPr>
        <p:txBody>
          <a:bodyPr wrap="square" rtlCol="0">
            <a:spAutoFit/>
          </a:bodyPr>
          <a:lstStyle/>
          <a:p>
            <a:r>
              <a:rPr lang="zh-CN" altLang="en-US" sz="1200" dirty="0">
                <a:solidFill>
                  <a:schemeClr val="tx1">
                    <a:lumMod val="50000"/>
                    <a:lumOff val="50000"/>
                  </a:schemeClr>
                </a:solidFill>
                <a:cs typeface="+mn-ea"/>
                <a:sym typeface="+mn-lt"/>
              </a:rPr>
              <a:t>思想自由 兼容并包</a:t>
            </a:r>
          </a:p>
        </p:txBody>
      </p:sp>
      <p:sp>
        <p:nvSpPr>
          <p:cNvPr id="2" name="图片占位符 1">
            <a:extLst>
              <a:ext uri="{FF2B5EF4-FFF2-40B4-BE49-F238E27FC236}">
                <a16:creationId xmlns:a16="http://schemas.microsoft.com/office/drawing/2014/main" id="{E936D758-58FF-4E8C-86BD-EB1FD279A69D}"/>
              </a:ext>
            </a:extLst>
          </p:cNvPr>
          <p:cNvSpPr>
            <a:spLocks noGrp="1"/>
          </p:cNvSpPr>
          <p:nvPr>
            <p:ph type="pic" idx="10"/>
          </p:nvPr>
        </p:nvSpPr>
        <p:spPr>
          <a:xfrm>
            <a:off x="2546350" y="1186670"/>
            <a:ext cx="6170930" cy="2242330"/>
          </a:xfrm>
        </p:spPr>
        <p:txBody>
          <a:bodyPr/>
          <a:lstStyle/>
          <a:p>
            <a:endParaRPr lang="zh-CN" altLang="en-US"/>
          </a:p>
        </p:txBody>
      </p:sp>
      <p:sp>
        <p:nvSpPr>
          <p:cNvPr id="3" name="图片占位符 2">
            <a:extLst>
              <a:ext uri="{FF2B5EF4-FFF2-40B4-BE49-F238E27FC236}">
                <a16:creationId xmlns:a16="http://schemas.microsoft.com/office/drawing/2014/main" id="{E5320648-7829-4F87-AE28-FE15F9A53BCF}"/>
              </a:ext>
            </a:extLst>
          </p:cNvPr>
          <p:cNvSpPr>
            <a:spLocks noGrp="1"/>
          </p:cNvSpPr>
          <p:nvPr>
            <p:ph type="pic" sz="quarter" idx="11"/>
          </p:nvPr>
        </p:nvSpPr>
        <p:spPr>
          <a:xfrm>
            <a:off x="2546350" y="3551651"/>
            <a:ext cx="3022600" cy="2401016"/>
          </a:xfrm>
          <a:prstGeom prst="rect">
            <a:avLst/>
          </a:prstGeom>
        </p:spPr>
        <p:txBody>
          <a:bodyPr/>
          <a:lstStyle/>
          <a:p>
            <a:endParaRPr lang="zh-CN" altLang="en-US"/>
          </a:p>
        </p:txBody>
      </p:sp>
      <p:sp>
        <p:nvSpPr>
          <p:cNvPr id="4" name="图片占位符 3">
            <a:extLst>
              <a:ext uri="{FF2B5EF4-FFF2-40B4-BE49-F238E27FC236}">
                <a16:creationId xmlns:a16="http://schemas.microsoft.com/office/drawing/2014/main" id="{A979AC8D-DFBA-44CD-BCB5-C9CCA905B1FD}"/>
              </a:ext>
            </a:extLst>
          </p:cNvPr>
          <p:cNvSpPr>
            <a:spLocks noGrp="1"/>
          </p:cNvSpPr>
          <p:nvPr>
            <p:ph type="pic" sz="quarter" idx="12"/>
          </p:nvPr>
        </p:nvSpPr>
        <p:spPr>
          <a:xfrm>
            <a:off x="5693412" y="3550560"/>
            <a:ext cx="3023869" cy="2403201"/>
          </a:xfrm>
          <a:prstGeom prst="rect">
            <a:avLst/>
          </a:prstGeom>
        </p:spPr>
        <p:txBody>
          <a:bodyPr/>
          <a:lstStyle/>
          <a:p>
            <a:endParaRPr lang="zh-CN" altLang="en-US"/>
          </a:p>
        </p:txBody>
      </p:sp>
      <p:sp>
        <p:nvSpPr>
          <p:cNvPr id="5" name="图片占位符 4">
            <a:extLst>
              <a:ext uri="{FF2B5EF4-FFF2-40B4-BE49-F238E27FC236}">
                <a16:creationId xmlns:a16="http://schemas.microsoft.com/office/drawing/2014/main" id="{B9DFBE81-F4AD-4D53-B8CE-49E335DF6821}"/>
              </a:ext>
            </a:extLst>
          </p:cNvPr>
          <p:cNvSpPr>
            <a:spLocks noGrp="1"/>
          </p:cNvSpPr>
          <p:nvPr>
            <p:ph type="pic" sz="quarter" idx="13"/>
          </p:nvPr>
        </p:nvSpPr>
        <p:spPr>
          <a:xfrm>
            <a:off x="8839200" y="1186670"/>
            <a:ext cx="2499360" cy="4767090"/>
          </a:xfrm>
          <a:prstGeom prst="rect">
            <a:avLst/>
          </a:prstGeom>
        </p:spPr>
        <p:txBody>
          <a:bodyPr/>
          <a:lstStyle/>
          <a:p>
            <a:endParaRPr lang="zh-CN" altLang="en-US"/>
          </a:p>
        </p:txBody>
      </p:sp>
    </p:spTree>
    <p:extLst>
      <p:ext uri="{BB962C8B-B14F-4D97-AF65-F5344CB8AC3E}">
        <p14:creationId xmlns:p14="http://schemas.microsoft.com/office/powerpoint/2010/main" val="3757660173"/>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5部分">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07DDBCB7-E991-46B4-8485-8E5161A9C4C0}"/>
              </a:ext>
            </a:extLst>
          </p:cNvPr>
          <p:cNvSpPr/>
          <p:nvPr userDrawn="1"/>
        </p:nvSpPr>
        <p:spPr>
          <a:xfrm>
            <a:off x="-1" y="0"/>
            <a:ext cx="609600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71" name="矩形 70">
            <a:extLst>
              <a:ext uri="{FF2B5EF4-FFF2-40B4-BE49-F238E27FC236}">
                <a16:creationId xmlns:a16="http://schemas.microsoft.com/office/drawing/2014/main" id="{1DEB25A3-6BFF-4215-894B-71D6E2DD833C}"/>
              </a:ext>
            </a:extLst>
          </p:cNvPr>
          <p:cNvSpPr/>
          <p:nvPr userDrawn="1"/>
        </p:nvSpPr>
        <p:spPr>
          <a:xfrm>
            <a:off x="589281" y="476251"/>
            <a:ext cx="11013440" cy="5905500"/>
          </a:xfrm>
          <a:prstGeom prst="rect">
            <a:avLst/>
          </a:prstGeom>
          <a:solidFill>
            <a:schemeClr val="bg1"/>
          </a:solidFill>
          <a:ln>
            <a:noFill/>
          </a:ln>
          <a:effectLst>
            <a:glow rad="101600">
              <a:schemeClr val="tx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pic>
        <p:nvPicPr>
          <p:cNvPr id="35" name="图形 34">
            <a:extLst>
              <a:ext uri="{FF2B5EF4-FFF2-40B4-BE49-F238E27FC236}">
                <a16:creationId xmlns:a16="http://schemas.microsoft.com/office/drawing/2014/main" id="{3A501E88-F75F-4CDF-AE88-C91E47187A1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601832" y="3365787"/>
            <a:ext cx="6665290" cy="4818286"/>
          </a:xfrm>
          <a:prstGeom prst="rect">
            <a:avLst/>
          </a:prstGeom>
        </p:spPr>
      </p:pic>
      <p:grpSp>
        <p:nvGrpSpPr>
          <p:cNvPr id="8" name="组合 7">
            <a:extLst>
              <a:ext uri="{FF2B5EF4-FFF2-40B4-BE49-F238E27FC236}">
                <a16:creationId xmlns:a16="http://schemas.microsoft.com/office/drawing/2014/main" id="{ED8836D6-4104-415F-A6DA-0E694613F791}"/>
              </a:ext>
            </a:extLst>
          </p:cNvPr>
          <p:cNvGrpSpPr/>
          <p:nvPr userDrawn="1"/>
        </p:nvGrpSpPr>
        <p:grpSpPr>
          <a:xfrm>
            <a:off x="2296213" y="1033221"/>
            <a:ext cx="2354895" cy="1876405"/>
            <a:chOff x="2202591" y="1033221"/>
            <a:chExt cx="2354895" cy="1876405"/>
          </a:xfrm>
        </p:grpSpPr>
        <p:sp>
          <p:nvSpPr>
            <p:cNvPr id="9" name="标题 1">
              <a:extLst>
                <a:ext uri="{FF2B5EF4-FFF2-40B4-BE49-F238E27FC236}">
                  <a16:creationId xmlns:a16="http://schemas.microsoft.com/office/drawing/2014/main" id="{1E5B2D9B-48E4-45CC-A328-3F68B6E6DD69}"/>
                </a:ext>
              </a:extLst>
            </p:cNvPr>
            <p:cNvSpPr txBox="1">
              <a:spLocks/>
            </p:cNvSpPr>
            <p:nvPr/>
          </p:nvSpPr>
          <p:spPr>
            <a:xfrm>
              <a:off x="2202591" y="1033221"/>
              <a:ext cx="2165279" cy="1500655"/>
            </a:xfrm>
            <a:prstGeom prst="rect">
              <a:avLst/>
            </a:prstGeom>
          </p:spPr>
          <p:txBody>
            <a:bodyPr anchor="ctr">
              <a:normAutofit/>
            </a:bodyPr>
            <a:lstStyle>
              <a:lvl1pPr algn="l" defTabSz="914400" rtl="0" eaLnBrk="1" latinLnBrk="0" hangingPunct="1">
                <a:lnSpc>
                  <a:spcPct val="90000"/>
                </a:lnSpc>
                <a:spcBef>
                  <a:spcPct val="0"/>
                </a:spcBef>
                <a:buNone/>
                <a:defRPr sz="2800" b="1" kern="1200">
                  <a:solidFill>
                    <a:srgbClr val="0070C0"/>
                  </a:solidFill>
                  <a:latin typeface="+mj-lt"/>
                  <a:ea typeface="微软雅黑" panose="020B0503020204020204" pitchFamily="34" charset="-122"/>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zh-CN" altLang="en-US" sz="5400" b="1" i="0" u="none" strike="noStrike" kern="2200" cap="none" spc="0" normalizeH="0" baseline="0" noProof="0" dirty="0">
                  <a:ln>
                    <a:noFill/>
                  </a:ln>
                  <a:solidFill>
                    <a:schemeClr val="accent1"/>
                  </a:solidFill>
                  <a:effectLst/>
                  <a:uLnTx/>
                  <a:uFillTx/>
                  <a:latin typeface="Arial" panose="020F0502020204030204"/>
                  <a:ea typeface="Microsoft YaHei"/>
                  <a:cs typeface="+mn-ea"/>
                  <a:sym typeface="+mn-lt"/>
                </a:rPr>
                <a:t>目  录</a:t>
              </a:r>
              <a:endParaRPr kumimoji="0" lang="en-US" altLang="zh-CN" sz="5400" b="1" i="0" u="none" strike="noStrike" kern="2200" cap="none" spc="0" normalizeH="0" baseline="0" noProof="0" dirty="0">
                <a:ln>
                  <a:noFill/>
                </a:ln>
                <a:solidFill>
                  <a:schemeClr val="accent1"/>
                </a:solidFill>
                <a:effectLst/>
                <a:uLnTx/>
                <a:uFillTx/>
                <a:latin typeface="Arial" panose="020F0502020204030204"/>
                <a:ea typeface="Microsoft YaHei"/>
                <a:cs typeface="+mn-ea"/>
                <a:sym typeface="+mn-lt"/>
              </a:endParaRPr>
            </a:p>
          </p:txBody>
        </p:sp>
        <p:sp>
          <p:nvSpPr>
            <p:cNvPr id="10" name="文本框 9">
              <a:extLst>
                <a:ext uri="{FF2B5EF4-FFF2-40B4-BE49-F238E27FC236}">
                  <a16:creationId xmlns:a16="http://schemas.microsoft.com/office/drawing/2014/main" id="{BE44CE6C-A329-4948-8A82-1DEFBD1A051B}"/>
                </a:ext>
              </a:extLst>
            </p:cNvPr>
            <p:cNvSpPr txBox="1"/>
            <p:nvPr/>
          </p:nvSpPr>
          <p:spPr>
            <a:xfrm>
              <a:off x="2389402" y="2078629"/>
              <a:ext cx="2168084"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2200" cap="none" spc="-20" normalizeH="0" baseline="0" noProof="0" dirty="0">
                  <a:ln>
                    <a:noFill/>
                  </a:ln>
                  <a:solidFill>
                    <a:schemeClr val="accent1"/>
                  </a:solidFill>
                  <a:effectLst/>
                  <a:uLnTx/>
                  <a:uFillTx/>
                  <a:latin typeface="Arial" panose="020F0502020204030204"/>
                  <a:ea typeface="Microsoft YaHei"/>
                  <a:cs typeface="+mn-ea"/>
                  <a:sym typeface="+mn-lt"/>
                </a:rPr>
                <a:t>CONTENTS</a:t>
              </a:r>
              <a:endParaRPr kumimoji="0" lang="zh-CN" altLang="en-US" sz="2400" b="0" i="0" u="none" strike="noStrike" kern="2200" cap="none" spc="-20" normalizeH="0" baseline="0" noProof="0" dirty="0">
                <a:ln>
                  <a:noFill/>
                </a:ln>
                <a:solidFill>
                  <a:schemeClr val="accent1"/>
                </a:solidFill>
                <a:effectLst/>
                <a:uLnTx/>
                <a:uFillTx/>
                <a:latin typeface="Arial" panose="020F0502020204030204"/>
                <a:ea typeface="Microsoft YaHei"/>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20" normalizeH="0" baseline="0" noProof="0" dirty="0">
                <a:ln>
                  <a:noFill/>
                </a:ln>
                <a:solidFill>
                  <a:schemeClr val="accent1"/>
                </a:solidFill>
                <a:effectLst/>
                <a:uLnTx/>
                <a:uFillTx/>
                <a:latin typeface="Arial" panose="020F0502020204030204"/>
                <a:ea typeface="Microsoft YaHei"/>
                <a:cs typeface="+mn-ea"/>
                <a:sym typeface="+mn-lt"/>
              </a:endParaRPr>
            </a:p>
          </p:txBody>
        </p:sp>
      </p:grpSp>
      <p:sp>
        <p:nvSpPr>
          <p:cNvPr id="41" name="文本占位符 40">
            <a:extLst>
              <a:ext uri="{FF2B5EF4-FFF2-40B4-BE49-F238E27FC236}">
                <a16:creationId xmlns:a16="http://schemas.microsoft.com/office/drawing/2014/main" id="{1DDB07A2-0BEC-42D8-BCBF-4274AF207FC0}"/>
              </a:ext>
            </a:extLst>
          </p:cNvPr>
          <p:cNvSpPr>
            <a:spLocks noGrp="1"/>
          </p:cNvSpPr>
          <p:nvPr>
            <p:ph type="body" sz="quarter" idx="10" hasCustomPrompt="1"/>
          </p:nvPr>
        </p:nvSpPr>
        <p:spPr>
          <a:xfrm>
            <a:off x="7819905" y="1408752"/>
            <a:ext cx="307161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42" name="文本占位符 40">
            <a:extLst>
              <a:ext uri="{FF2B5EF4-FFF2-40B4-BE49-F238E27FC236}">
                <a16:creationId xmlns:a16="http://schemas.microsoft.com/office/drawing/2014/main" id="{3EE8ADE6-8EEE-4661-B83E-89A22DA1686F}"/>
              </a:ext>
            </a:extLst>
          </p:cNvPr>
          <p:cNvSpPr>
            <a:spLocks noGrp="1"/>
          </p:cNvSpPr>
          <p:nvPr>
            <p:ph type="body" sz="quarter" idx="11" hasCustomPrompt="1"/>
          </p:nvPr>
        </p:nvSpPr>
        <p:spPr>
          <a:xfrm>
            <a:off x="7819905" y="2302202"/>
            <a:ext cx="307161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43" name="文本占位符 40">
            <a:extLst>
              <a:ext uri="{FF2B5EF4-FFF2-40B4-BE49-F238E27FC236}">
                <a16:creationId xmlns:a16="http://schemas.microsoft.com/office/drawing/2014/main" id="{B8DAAE4E-CF42-40B4-8C0C-8AA671368AD5}"/>
              </a:ext>
            </a:extLst>
          </p:cNvPr>
          <p:cNvSpPr>
            <a:spLocks noGrp="1"/>
          </p:cNvSpPr>
          <p:nvPr>
            <p:ph type="body" sz="quarter" idx="12" hasCustomPrompt="1"/>
          </p:nvPr>
        </p:nvSpPr>
        <p:spPr>
          <a:xfrm>
            <a:off x="7819905" y="3195652"/>
            <a:ext cx="307161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44" name="文本占位符 40">
            <a:extLst>
              <a:ext uri="{FF2B5EF4-FFF2-40B4-BE49-F238E27FC236}">
                <a16:creationId xmlns:a16="http://schemas.microsoft.com/office/drawing/2014/main" id="{B3C1ED7C-5023-48FE-A05C-E9687671B32A}"/>
              </a:ext>
            </a:extLst>
          </p:cNvPr>
          <p:cNvSpPr>
            <a:spLocks noGrp="1"/>
          </p:cNvSpPr>
          <p:nvPr>
            <p:ph type="body" sz="quarter" idx="13" hasCustomPrompt="1"/>
          </p:nvPr>
        </p:nvSpPr>
        <p:spPr>
          <a:xfrm>
            <a:off x="7819905" y="4982551"/>
            <a:ext cx="307161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36" name="文本占位符 40">
            <a:extLst>
              <a:ext uri="{FF2B5EF4-FFF2-40B4-BE49-F238E27FC236}">
                <a16:creationId xmlns:a16="http://schemas.microsoft.com/office/drawing/2014/main" id="{043E6D5F-05DE-429A-8D64-78A20E1D046B}"/>
              </a:ext>
            </a:extLst>
          </p:cNvPr>
          <p:cNvSpPr>
            <a:spLocks noGrp="1"/>
          </p:cNvSpPr>
          <p:nvPr>
            <p:ph type="body" sz="quarter" idx="14" hasCustomPrompt="1"/>
          </p:nvPr>
        </p:nvSpPr>
        <p:spPr>
          <a:xfrm>
            <a:off x="7819905" y="4089102"/>
            <a:ext cx="307161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2" name="文本框 1">
            <a:extLst>
              <a:ext uri="{FF2B5EF4-FFF2-40B4-BE49-F238E27FC236}">
                <a16:creationId xmlns:a16="http://schemas.microsoft.com/office/drawing/2014/main" id="{E701414C-90A5-4AF7-93FE-51CC5323E071}"/>
              </a:ext>
            </a:extLst>
          </p:cNvPr>
          <p:cNvSpPr txBox="1"/>
          <p:nvPr userDrawn="1"/>
        </p:nvSpPr>
        <p:spPr>
          <a:xfrm>
            <a:off x="6809256" y="1360204"/>
            <a:ext cx="675822" cy="584775"/>
          </a:xfrm>
          <a:prstGeom prst="rect">
            <a:avLst/>
          </a:prstGeom>
          <a:noFill/>
        </p:spPr>
        <p:txBody>
          <a:bodyPr wrap="square" rtlCol="0">
            <a:spAutoFit/>
          </a:bodyPr>
          <a:lstStyle/>
          <a:p>
            <a:r>
              <a:rPr lang="en-US" altLang="zh-CN" sz="3200" b="1" dirty="0">
                <a:solidFill>
                  <a:srgbClr val="9A0001"/>
                </a:solidFill>
              </a:rPr>
              <a:t>01.</a:t>
            </a:r>
            <a:endParaRPr lang="zh-CN" altLang="en-US" sz="3200" b="1" dirty="0">
              <a:solidFill>
                <a:srgbClr val="9A0001"/>
              </a:solidFill>
            </a:endParaRPr>
          </a:p>
        </p:txBody>
      </p:sp>
      <p:sp>
        <p:nvSpPr>
          <p:cNvPr id="39" name="文本框 38">
            <a:extLst>
              <a:ext uri="{FF2B5EF4-FFF2-40B4-BE49-F238E27FC236}">
                <a16:creationId xmlns:a16="http://schemas.microsoft.com/office/drawing/2014/main" id="{08D10D4D-0807-49B3-87E5-6308A249C47B}"/>
              </a:ext>
            </a:extLst>
          </p:cNvPr>
          <p:cNvSpPr txBox="1"/>
          <p:nvPr userDrawn="1"/>
        </p:nvSpPr>
        <p:spPr>
          <a:xfrm>
            <a:off x="6809256" y="2253654"/>
            <a:ext cx="675822" cy="584775"/>
          </a:xfrm>
          <a:prstGeom prst="rect">
            <a:avLst/>
          </a:prstGeom>
          <a:noFill/>
        </p:spPr>
        <p:txBody>
          <a:bodyPr wrap="square" rtlCol="0">
            <a:spAutoFit/>
          </a:bodyPr>
          <a:lstStyle/>
          <a:p>
            <a:r>
              <a:rPr lang="en-US" altLang="zh-CN" sz="3200" b="1" dirty="0">
                <a:solidFill>
                  <a:srgbClr val="9A0001"/>
                </a:solidFill>
              </a:rPr>
              <a:t>02.</a:t>
            </a:r>
            <a:endParaRPr lang="zh-CN" altLang="en-US" sz="3200" b="1" dirty="0">
              <a:solidFill>
                <a:srgbClr val="9A0001"/>
              </a:solidFill>
            </a:endParaRPr>
          </a:p>
        </p:txBody>
      </p:sp>
      <p:sp>
        <p:nvSpPr>
          <p:cNvPr id="40" name="文本框 39">
            <a:extLst>
              <a:ext uri="{FF2B5EF4-FFF2-40B4-BE49-F238E27FC236}">
                <a16:creationId xmlns:a16="http://schemas.microsoft.com/office/drawing/2014/main" id="{20A25C77-BB9D-4A78-AE04-B2060C1854F0}"/>
              </a:ext>
            </a:extLst>
          </p:cNvPr>
          <p:cNvSpPr txBox="1"/>
          <p:nvPr userDrawn="1"/>
        </p:nvSpPr>
        <p:spPr>
          <a:xfrm>
            <a:off x="6809256" y="3148379"/>
            <a:ext cx="675822" cy="584775"/>
          </a:xfrm>
          <a:prstGeom prst="rect">
            <a:avLst/>
          </a:prstGeom>
          <a:noFill/>
        </p:spPr>
        <p:txBody>
          <a:bodyPr wrap="square" rtlCol="0">
            <a:spAutoFit/>
          </a:bodyPr>
          <a:lstStyle/>
          <a:p>
            <a:r>
              <a:rPr lang="en-US" altLang="zh-CN" sz="3200" b="1" dirty="0">
                <a:solidFill>
                  <a:srgbClr val="9A0001"/>
                </a:solidFill>
              </a:rPr>
              <a:t>03.</a:t>
            </a:r>
            <a:endParaRPr lang="zh-CN" altLang="en-US" sz="3200" b="1" dirty="0">
              <a:solidFill>
                <a:srgbClr val="9A0001"/>
              </a:solidFill>
            </a:endParaRPr>
          </a:p>
        </p:txBody>
      </p:sp>
      <p:sp>
        <p:nvSpPr>
          <p:cNvPr id="45" name="文本框 44">
            <a:extLst>
              <a:ext uri="{FF2B5EF4-FFF2-40B4-BE49-F238E27FC236}">
                <a16:creationId xmlns:a16="http://schemas.microsoft.com/office/drawing/2014/main" id="{7F7858D3-EB29-4574-9887-04007DDF5A0B}"/>
              </a:ext>
            </a:extLst>
          </p:cNvPr>
          <p:cNvSpPr txBox="1"/>
          <p:nvPr userDrawn="1"/>
        </p:nvSpPr>
        <p:spPr>
          <a:xfrm>
            <a:off x="6809256" y="4021629"/>
            <a:ext cx="675822" cy="584775"/>
          </a:xfrm>
          <a:prstGeom prst="rect">
            <a:avLst/>
          </a:prstGeom>
          <a:noFill/>
        </p:spPr>
        <p:txBody>
          <a:bodyPr wrap="square" rtlCol="0">
            <a:spAutoFit/>
          </a:bodyPr>
          <a:lstStyle/>
          <a:p>
            <a:r>
              <a:rPr lang="en-US" altLang="zh-CN" sz="3200" b="1" dirty="0">
                <a:solidFill>
                  <a:srgbClr val="9A0001"/>
                </a:solidFill>
              </a:rPr>
              <a:t>04.</a:t>
            </a:r>
            <a:endParaRPr lang="zh-CN" altLang="en-US" sz="3200" b="1" dirty="0">
              <a:solidFill>
                <a:srgbClr val="9A0001"/>
              </a:solidFill>
            </a:endParaRPr>
          </a:p>
        </p:txBody>
      </p:sp>
      <p:sp>
        <p:nvSpPr>
          <p:cNvPr id="46" name="文本框 45">
            <a:extLst>
              <a:ext uri="{FF2B5EF4-FFF2-40B4-BE49-F238E27FC236}">
                <a16:creationId xmlns:a16="http://schemas.microsoft.com/office/drawing/2014/main" id="{9E5C5056-284F-4DF8-8EBF-ED594C24CE32}"/>
              </a:ext>
            </a:extLst>
          </p:cNvPr>
          <p:cNvSpPr txBox="1"/>
          <p:nvPr userDrawn="1"/>
        </p:nvSpPr>
        <p:spPr>
          <a:xfrm>
            <a:off x="6809256" y="4921514"/>
            <a:ext cx="675822" cy="584775"/>
          </a:xfrm>
          <a:prstGeom prst="rect">
            <a:avLst/>
          </a:prstGeom>
          <a:noFill/>
        </p:spPr>
        <p:txBody>
          <a:bodyPr wrap="square" rtlCol="0">
            <a:spAutoFit/>
          </a:bodyPr>
          <a:lstStyle/>
          <a:p>
            <a:r>
              <a:rPr lang="en-US" altLang="zh-CN" sz="3200" b="1" dirty="0">
                <a:solidFill>
                  <a:srgbClr val="9A0001"/>
                </a:solidFill>
              </a:rPr>
              <a:t>05.</a:t>
            </a:r>
            <a:endParaRPr lang="zh-CN" altLang="en-US" sz="3200" b="1" dirty="0">
              <a:solidFill>
                <a:srgbClr val="9A0001"/>
              </a:solidFill>
            </a:endParaRPr>
          </a:p>
        </p:txBody>
      </p:sp>
      <p:grpSp>
        <p:nvGrpSpPr>
          <p:cNvPr id="47" name="组合 46">
            <a:extLst>
              <a:ext uri="{FF2B5EF4-FFF2-40B4-BE49-F238E27FC236}">
                <a16:creationId xmlns:a16="http://schemas.microsoft.com/office/drawing/2014/main" id="{E8917928-9484-40B9-8C50-C1CA090DFE44}"/>
              </a:ext>
            </a:extLst>
          </p:cNvPr>
          <p:cNvGrpSpPr/>
          <p:nvPr userDrawn="1"/>
        </p:nvGrpSpPr>
        <p:grpSpPr>
          <a:xfrm>
            <a:off x="2425132" y="3183822"/>
            <a:ext cx="1945700" cy="1941162"/>
            <a:chOff x="2105799" y="20055838"/>
            <a:chExt cx="6748090" cy="6732363"/>
          </a:xfrm>
          <a:solidFill>
            <a:schemeClr val="accent1"/>
          </a:solidFill>
        </p:grpSpPr>
        <p:sp>
          <p:nvSpPr>
            <p:cNvPr id="48" name="Freeform 8">
              <a:extLst>
                <a:ext uri="{FF2B5EF4-FFF2-40B4-BE49-F238E27FC236}">
                  <a16:creationId xmlns:a16="http://schemas.microsoft.com/office/drawing/2014/main" id="{59086FAE-7BCE-4F42-BEAF-83E039527D5D}"/>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49" name="Freeform 42">
              <a:extLst>
                <a:ext uri="{FF2B5EF4-FFF2-40B4-BE49-F238E27FC236}">
                  <a16:creationId xmlns:a16="http://schemas.microsoft.com/office/drawing/2014/main" id="{10B13E90-F439-48CA-AD95-7138BB9F29B5}"/>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0" name="Freeform 43">
              <a:extLst>
                <a:ext uri="{FF2B5EF4-FFF2-40B4-BE49-F238E27FC236}">
                  <a16:creationId xmlns:a16="http://schemas.microsoft.com/office/drawing/2014/main" id="{5F0B2961-18DD-4861-8D52-0A383ECCB085}"/>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1" name="Freeform 44">
              <a:extLst>
                <a:ext uri="{FF2B5EF4-FFF2-40B4-BE49-F238E27FC236}">
                  <a16:creationId xmlns:a16="http://schemas.microsoft.com/office/drawing/2014/main" id="{AB5B5CF7-72A5-4E9E-BD84-D5722080E3AD}"/>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2" name="Freeform 45">
              <a:extLst>
                <a:ext uri="{FF2B5EF4-FFF2-40B4-BE49-F238E27FC236}">
                  <a16:creationId xmlns:a16="http://schemas.microsoft.com/office/drawing/2014/main" id="{B40B6773-5AF3-4B78-A875-0F1C89DBCBD4}"/>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3" name="Freeform 46">
              <a:extLst>
                <a:ext uri="{FF2B5EF4-FFF2-40B4-BE49-F238E27FC236}">
                  <a16:creationId xmlns:a16="http://schemas.microsoft.com/office/drawing/2014/main" id="{211E77CF-A371-4394-80EE-A23B8E761CF0}"/>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4" name="Freeform 47">
              <a:extLst>
                <a:ext uri="{FF2B5EF4-FFF2-40B4-BE49-F238E27FC236}">
                  <a16:creationId xmlns:a16="http://schemas.microsoft.com/office/drawing/2014/main" id="{24C2E5AA-B456-402D-AACB-CF50F586373D}"/>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5" name="Freeform 48">
              <a:extLst>
                <a:ext uri="{FF2B5EF4-FFF2-40B4-BE49-F238E27FC236}">
                  <a16:creationId xmlns:a16="http://schemas.microsoft.com/office/drawing/2014/main" id="{5CEFFC85-E9B5-40DB-A773-6AA641A5EA96}"/>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6" name="Freeform 49">
              <a:extLst>
                <a:ext uri="{FF2B5EF4-FFF2-40B4-BE49-F238E27FC236}">
                  <a16:creationId xmlns:a16="http://schemas.microsoft.com/office/drawing/2014/main" id="{DF550AC9-9345-4B32-A0CD-DA983D3011C1}"/>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7" name="Freeform 50">
              <a:extLst>
                <a:ext uri="{FF2B5EF4-FFF2-40B4-BE49-F238E27FC236}">
                  <a16:creationId xmlns:a16="http://schemas.microsoft.com/office/drawing/2014/main" id="{29471116-16CF-4D64-B565-49C15F226E2A}"/>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8" name="Freeform 51">
              <a:extLst>
                <a:ext uri="{FF2B5EF4-FFF2-40B4-BE49-F238E27FC236}">
                  <a16:creationId xmlns:a16="http://schemas.microsoft.com/office/drawing/2014/main" id="{9E60588D-9746-4C96-BB9F-CD0875FA3CF5}"/>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59" name="Freeform 52">
              <a:extLst>
                <a:ext uri="{FF2B5EF4-FFF2-40B4-BE49-F238E27FC236}">
                  <a16:creationId xmlns:a16="http://schemas.microsoft.com/office/drawing/2014/main" id="{8D2145FF-BFA9-4FEA-9430-C2F6CFF9B9AB}"/>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0" name="Freeform 53">
              <a:extLst>
                <a:ext uri="{FF2B5EF4-FFF2-40B4-BE49-F238E27FC236}">
                  <a16:creationId xmlns:a16="http://schemas.microsoft.com/office/drawing/2014/main" id="{31731D7D-B614-4B40-BD98-92032FFEDC84}"/>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1" name="Freeform 54">
              <a:extLst>
                <a:ext uri="{FF2B5EF4-FFF2-40B4-BE49-F238E27FC236}">
                  <a16:creationId xmlns:a16="http://schemas.microsoft.com/office/drawing/2014/main" id="{85133ADC-E731-46F5-90AB-E151D742530F}"/>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2" name="Freeform 55">
              <a:extLst>
                <a:ext uri="{FF2B5EF4-FFF2-40B4-BE49-F238E27FC236}">
                  <a16:creationId xmlns:a16="http://schemas.microsoft.com/office/drawing/2014/main" id="{8A62A99D-E0DB-4111-9FEB-3E4F6344232D}"/>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3" name="Freeform 56">
              <a:extLst>
                <a:ext uri="{FF2B5EF4-FFF2-40B4-BE49-F238E27FC236}">
                  <a16:creationId xmlns:a16="http://schemas.microsoft.com/office/drawing/2014/main" id="{F80FCAD7-78A2-4243-97E5-91414F895B41}"/>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4" name="Freeform 57">
              <a:extLst>
                <a:ext uri="{FF2B5EF4-FFF2-40B4-BE49-F238E27FC236}">
                  <a16:creationId xmlns:a16="http://schemas.microsoft.com/office/drawing/2014/main" id="{BCEB97F9-5E6D-4143-A326-123BB40920E4}"/>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5" name="Freeform 58">
              <a:extLst>
                <a:ext uri="{FF2B5EF4-FFF2-40B4-BE49-F238E27FC236}">
                  <a16:creationId xmlns:a16="http://schemas.microsoft.com/office/drawing/2014/main" id="{A0EC93B7-5F9E-4596-A0B4-56E551810B41}"/>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6" name="Freeform 59">
              <a:extLst>
                <a:ext uri="{FF2B5EF4-FFF2-40B4-BE49-F238E27FC236}">
                  <a16:creationId xmlns:a16="http://schemas.microsoft.com/office/drawing/2014/main" id="{9CB41E21-FEE3-4D2D-9551-B88C07BC03E5}"/>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7" name="Freeform 60">
              <a:extLst>
                <a:ext uri="{FF2B5EF4-FFF2-40B4-BE49-F238E27FC236}">
                  <a16:creationId xmlns:a16="http://schemas.microsoft.com/office/drawing/2014/main" id="{55D43798-13B8-4DAF-98D6-284AD8D22E66}"/>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8" name="Freeform 61">
              <a:extLst>
                <a:ext uri="{FF2B5EF4-FFF2-40B4-BE49-F238E27FC236}">
                  <a16:creationId xmlns:a16="http://schemas.microsoft.com/office/drawing/2014/main" id="{8CA5B0FD-C8F6-426F-AC2B-522A58FE00FD}"/>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69" name="Freeform 62">
              <a:extLst>
                <a:ext uri="{FF2B5EF4-FFF2-40B4-BE49-F238E27FC236}">
                  <a16:creationId xmlns:a16="http://schemas.microsoft.com/office/drawing/2014/main" id="{F7A64D83-8794-4383-B608-9C794C6FA37F}"/>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70" name="Freeform 71">
              <a:extLst>
                <a:ext uri="{FF2B5EF4-FFF2-40B4-BE49-F238E27FC236}">
                  <a16:creationId xmlns:a16="http://schemas.microsoft.com/office/drawing/2014/main" id="{98DEF15F-7ADA-4CD6-AE2B-F2091812707E}"/>
                </a:ext>
              </a:extLst>
            </p:cNvPr>
            <p:cNvSpPr>
              <a:spLocks noEditPoints="1"/>
            </p:cNvSpPr>
            <p:nvPr/>
          </p:nvSpPr>
          <p:spPr bwMode="auto">
            <a:xfrm>
              <a:off x="3199024" y="21141193"/>
              <a:ext cx="4561647" cy="4553785"/>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Arial" panose="020F0502020204030204"/>
                <a:ea typeface="Microsoft YaHei"/>
                <a:cs typeface="+mn-ea"/>
                <a:sym typeface="+mn-lt"/>
              </a:endParaRPr>
            </a:p>
          </p:txBody>
        </p:sp>
      </p:grpSp>
    </p:spTree>
    <p:extLst>
      <p:ext uri="{BB962C8B-B14F-4D97-AF65-F5344CB8AC3E}">
        <p14:creationId xmlns:p14="http://schemas.microsoft.com/office/powerpoint/2010/main" val="303866553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图片占位8">
    <p:spTree>
      <p:nvGrpSpPr>
        <p:cNvPr id="1" name=""/>
        <p:cNvGrpSpPr/>
        <p:nvPr/>
      </p:nvGrpSpPr>
      <p:grpSpPr>
        <a:xfrm>
          <a:off x="0" y="0"/>
          <a:ext cx="0" cy="0"/>
          <a:chOff x="0" y="0"/>
          <a:chExt cx="0" cy="0"/>
        </a:xfrm>
      </p:grpSpPr>
      <p:grpSp>
        <p:nvGrpSpPr>
          <p:cNvPr id="121" name="组合 120">
            <a:extLst>
              <a:ext uri="{FF2B5EF4-FFF2-40B4-BE49-F238E27FC236}">
                <a16:creationId xmlns:a16="http://schemas.microsoft.com/office/drawing/2014/main" id="{752A13C3-8076-4A3B-9E60-2D71D978B1DC}"/>
              </a:ext>
            </a:extLst>
          </p:cNvPr>
          <p:cNvGrpSpPr/>
          <p:nvPr userDrawn="1"/>
        </p:nvGrpSpPr>
        <p:grpSpPr>
          <a:xfrm>
            <a:off x="10177780" y="329882"/>
            <a:ext cx="1512002" cy="444892"/>
            <a:chOff x="9556201" y="498129"/>
            <a:chExt cx="1993881" cy="586680"/>
          </a:xfrm>
        </p:grpSpPr>
        <p:grpSp>
          <p:nvGrpSpPr>
            <p:cNvPr id="122" name="组合 121">
              <a:extLst>
                <a:ext uri="{FF2B5EF4-FFF2-40B4-BE49-F238E27FC236}">
                  <a16:creationId xmlns:a16="http://schemas.microsoft.com/office/drawing/2014/main" id="{E27C398B-69FE-4C31-9C38-8ADE52CE9B05}"/>
                </a:ext>
              </a:extLst>
            </p:cNvPr>
            <p:cNvGrpSpPr/>
            <p:nvPr userDrawn="1"/>
          </p:nvGrpSpPr>
          <p:grpSpPr>
            <a:xfrm>
              <a:off x="10239376" y="968937"/>
              <a:ext cx="1307697" cy="96254"/>
              <a:chOff x="4616246" y="3878362"/>
              <a:chExt cx="5571416" cy="410087"/>
            </a:xfrm>
            <a:solidFill>
              <a:schemeClr val="tx1">
                <a:alpha val="80000"/>
              </a:schemeClr>
            </a:solidFill>
          </p:grpSpPr>
          <p:sp>
            <p:nvSpPr>
              <p:cNvPr id="160" name="Freeform 17">
                <a:extLst>
                  <a:ext uri="{FF2B5EF4-FFF2-40B4-BE49-F238E27FC236}">
                    <a16:creationId xmlns:a16="http://schemas.microsoft.com/office/drawing/2014/main" id="{E5B0E9AD-0A05-4036-8DA1-C7E6733E9DF1}"/>
                  </a:ext>
                </a:extLst>
              </p:cNvPr>
              <p:cNvSpPr>
                <a:spLocks noEditPoints="1"/>
              </p:cNvSpPr>
              <p:nvPr/>
            </p:nvSpPr>
            <p:spPr bwMode="auto">
              <a:xfrm>
                <a:off x="8617798" y="3887973"/>
                <a:ext cx="362030" cy="387660"/>
              </a:xfrm>
              <a:custGeom>
                <a:avLst/>
                <a:gdLst>
                  <a:gd name="T0" fmla="*/ 34 w 127"/>
                  <a:gd name="T1" fmla="*/ 71 h 136"/>
                  <a:gd name="T2" fmla="*/ 34 w 127"/>
                  <a:gd name="T3" fmla="*/ 81 h 136"/>
                  <a:gd name="T4" fmla="*/ 34 w 127"/>
                  <a:gd name="T5" fmla="*/ 114 h 136"/>
                  <a:gd name="T6" fmla="*/ 35 w 127"/>
                  <a:gd name="T7" fmla="*/ 122 h 136"/>
                  <a:gd name="T8" fmla="*/ 40 w 127"/>
                  <a:gd name="T9" fmla="*/ 127 h 136"/>
                  <a:gd name="T10" fmla="*/ 49 w 127"/>
                  <a:gd name="T11" fmla="*/ 128 h 136"/>
                  <a:gd name="T12" fmla="*/ 49 w 127"/>
                  <a:gd name="T13" fmla="*/ 135 h 136"/>
                  <a:gd name="T14" fmla="*/ 1 w 127"/>
                  <a:gd name="T15" fmla="*/ 135 h 136"/>
                  <a:gd name="T16" fmla="*/ 0 w 127"/>
                  <a:gd name="T17" fmla="*/ 132 h 136"/>
                  <a:gd name="T18" fmla="*/ 0 w 127"/>
                  <a:gd name="T19" fmla="*/ 128 h 136"/>
                  <a:gd name="T20" fmla="*/ 9 w 127"/>
                  <a:gd name="T21" fmla="*/ 127 h 136"/>
                  <a:gd name="T22" fmla="*/ 16 w 127"/>
                  <a:gd name="T23" fmla="*/ 120 h 136"/>
                  <a:gd name="T24" fmla="*/ 17 w 127"/>
                  <a:gd name="T25" fmla="*/ 111 h 136"/>
                  <a:gd name="T26" fmla="*/ 17 w 127"/>
                  <a:gd name="T27" fmla="*/ 22 h 136"/>
                  <a:gd name="T28" fmla="*/ 16 w 127"/>
                  <a:gd name="T29" fmla="*/ 15 h 136"/>
                  <a:gd name="T30" fmla="*/ 9 w 127"/>
                  <a:gd name="T31" fmla="*/ 9 h 136"/>
                  <a:gd name="T32" fmla="*/ 0 w 127"/>
                  <a:gd name="T33" fmla="*/ 8 h 136"/>
                  <a:gd name="T34" fmla="*/ 0 w 127"/>
                  <a:gd name="T35" fmla="*/ 1 h 136"/>
                  <a:gd name="T36" fmla="*/ 4 w 127"/>
                  <a:gd name="T37" fmla="*/ 0 h 136"/>
                  <a:gd name="T38" fmla="*/ 71 w 127"/>
                  <a:gd name="T39" fmla="*/ 0 h 136"/>
                  <a:gd name="T40" fmla="*/ 94 w 127"/>
                  <a:gd name="T41" fmla="*/ 4 h 136"/>
                  <a:gd name="T42" fmla="*/ 116 w 127"/>
                  <a:gd name="T43" fmla="*/ 32 h 136"/>
                  <a:gd name="T44" fmla="*/ 97 w 127"/>
                  <a:gd name="T45" fmla="*/ 66 h 136"/>
                  <a:gd name="T46" fmla="*/ 80 w 127"/>
                  <a:gd name="T47" fmla="*/ 70 h 136"/>
                  <a:gd name="T48" fmla="*/ 71 w 127"/>
                  <a:gd name="T49" fmla="*/ 71 h 136"/>
                  <a:gd name="T50" fmla="*/ 73 w 127"/>
                  <a:gd name="T51" fmla="*/ 75 h 136"/>
                  <a:gd name="T52" fmla="*/ 104 w 127"/>
                  <a:gd name="T53" fmla="*/ 114 h 136"/>
                  <a:gd name="T54" fmla="*/ 105 w 127"/>
                  <a:gd name="T55" fmla="*/ 116 h 136"/>
                  <a:gd name="T56" fmla="*/ 127 w 127"/>
                  <a:gd name="T57" fmla="*/ 128 h 136"/>
                  <a:gd name="T58" fmla="*/ 127 w 127"/>
                  <a:gd name="T59" fmla="*/ 135 h 136"/>
                  <a:gd name="T60" fmla="*/ 116 w 127"/>
                  <a:gd name="T61" fmla="*/ 135 h 136"/>
                  <a:gd name="T62" fmla="*/ 102 w 127"/>
                  <a:gd name="T63" fmla="*/ 136 h 136"/>
                  <a:gd name="T64" fmla="*/ 96 w 127"/>
                  <a:gd name="T65" fmla="*/ 132 h 136"/>
                  <a:gd name="T66" fmla="*/ 59 w 127"/>
                  <a:gd name="T67" fmla="*/ 82 h 136"/>
                  <a:gd name="T68" fmla="*/ 52 w 127"/>
                  <a:gd name="T69" fmla="*/ 73 h 136"/>
                  <a:gd name="T70" fmla="*/ 49 w 127"/>
                  <a:gd name="T71" fmla="*/ 71 h 136"/>
                  <a:gd name="T72" fmla="*/ 34 w 127"/>
                  <a:gd name="T73" fmla="*/ 71 h 136"/>
                  <a:gd name="T74" fmla="*/ 34 w 127"/>
                  <a:gd name="T75" fmla="*/ 61 h 136"/>
                  <a:gd name="T76" fmla="*/ 36 w 127"/>
                  <a:gd name="T77" fmla="*/ 62 h 136"/>
                  <a:gd name="T78" fmla="*/ 66 w 127"/>
                  <a:gd name="T79" fmla="*/ 62 h 136"/>
                  <a:gd name="T80" fmla="*/ 82 w 127"/>
                  <a:gd name="T81" fmla="*/ 59 h 136"/>
                  <a:gd name="T82" fmla="*/ 96 w 127"/>
                  <a:gd name="T83" fmla="*/ 44 h 136"/>
                  <a:gd name="T84" fmla="*/ 96 w 127"/>
                  <a:gd name="T85" fmla="*/ 29 h 136"/>
                  <a:gd name="T86" fmla="*/ 81 w 127"/>
                  <a:gd name="T87" fmla="*/ 12 h 136"/>
                  <a:gd name="T88" fmla="*/ 70 w 127"/>
                  <a:gd name="T89" fmla="*/ 11 h 136"/>
                  <a:gd name="T90" fmla="*/ 37 w 127"/>
                  <a:gd name="T91" fmla="*/ 11 h 136"/>
                  <a:gd name="T92" fmla="*/ 34 w 127"/>
                  <a:gd name="T93" fmla="*/ 11 h 136"/>
                  <a:gd name="T94" fmla="*/ 34 w 127"/>
                  <a:gd name="T95"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36">
                    <a:moveTo>
                      <a:pt x="34" y="71"/>
                    </a:moveTo>
                    <a:cubicBezTo>
                      <a:pt x="34" y="75"/>
                      <a:pt x="34" y="78"/>
                      <a:pt x="34" y="81"/>
                    </a:cubicBezTo>
                    <a:cubicBezTo>
                      <a:pt x="34" y="92"/>
                      <a:pt x="34" y="103"/>
                      <a:pt x="34" y="114"/>
                    </a:cubicBezTo>
                    <a:cubicBezTo>
                      <a:pt x="34" y="117"/>
                      <a:pt x="34" y="119"/>
                      <a:pt x="35" y="122"/>
                    </a:cubicBezTo>
                    <a:cubicBezTo>
                      <a:pt x="35" y="125"/>
                      <a:pt x="37" y="127"/>
                      <a:pt x="40" y="127"/>
                    </a:cubicBezTo>
                    <a:cubicBezTo>
                      <a:pt x="43" y="127"/>
                      <a:pt x="46" y="128"/>
                      <a:pt x="49" y="128"/>
                    </a:cubicBezTo>
                    <a:cubicBezTo>
                      <a:pt x="49" y="130"/>
                      <a:pt x="49" y="133"/>
                      <a:pt x="49" y="135"/>
                    </a:cubicBezTo>
                    <a:cubicBezTo>
                      <a:pt x="33" y="135"/>
                      <a:pt x="17" y="135"/>
                      <a:pt x="1" y="135"/>
                    </a:cubicBezTo>
                    <a:cubicBezTo>
                      <a:pt x="0" y="134"/>
                      <a:pt x="0" y="133"/>
                      <a:pt x="0" y="132"/>
                    </a:cubicBezTo>
                    <a:cubicBezTo>
                      <a:pt x="0" y="131"/>
                      <a:pt x="0" y="130"/>
                      <a:pt x="0" y="128"/>
                    </a:cubicBezTo>
                    <a:cubicBezTo>
                      <a:pt x="3" y="128"/>
                      <a:pt x="6" y="128"/>
                      <a:pt x="9" y="127"/>
                    </a:cubicBezTo>
                    <a:cubicBezTo>
                      <a:pt x="14" y="126"/>
                      <a:pt x="15" y="125"/>
                      <a:pt x="16" y="120"/>
                    </a:cubicBezTo>
                    <a:cubicBezTo>
                      <a:pt x="16" y="117"/>
                      <a:pt x="17" y="114"/>
                      <a:pt x="17" y="111"/>
                    </a:cubicBezTo>
                    <a:cubicBezTo>
                      <a:pt x="17" y="81"/>
                      <a:pt x="17" y="52"/>
                      <a:pt x="17" y="22"/>
                    </a:cubicBezTo>
                    <a:cubicBezTo>
                      <a:pt x="17" y="20"/>
                      <a:pt x="16" y="17"/>
                      <a:pt x="16" y="15"/>
                    </a:cubicBezTo>
                    <a:cubicBezTo>
                      <a:pt x="15" y="11"/>
                      <a:pt x="13" y="9"/>
                      <a:pt x="9" y="9"/>
                    </a:cubicBezTo>
                    <a:cubicBezTo>
                      <a:pt x="6" y="8"/>
                      <a:pt x="3" y="8"/>
                      <a:pt x="0" y="8"/>
                    </a:cubicBezTo>
                    <a:cubicBezTo>
                      <a:pt x="0" y="5"/>
                      <a:pt x="0" y="3"/>
                      <a:pt x="0" y="1"/>
                    </a:cubicBezTo>
                    <a:cubicBezTo>
                      <a:pt x="2" y="1"/>
                      <a:pt x="3" y="0"/>
                      <a:pt x="4" y="0"/>
                    </a:cubicBezTo>
                    <a:cubicBezTo>
                      <a:pt x="26" y="0"/>
                      <a:pt x="49" y="0"/>
                      <a:pt x="71" y="0"/>
                    </a:cubicBezTo>
                    <a:cubicBezTo>
                      <a:pt x="79" y="0"/>
                      <a:pt x="86" y="1"/>
                      <a:pt x="94" y="4"/>
                    </a:cubicBezTo>
                    <a:cubicBezTo>
                      <a:pt x="108" y="9"/>
                      <a:pt x="115" y="18"/>
                      <a:pt x="116" y="32"/>
                    </a:cubicBezTo>
                    <a:cubicBezTo>
                      <a:pt x="117" y="48"/>
                      <a:pt x="110" y="60"/>
                      <a:pt x="97" y="66"/>
                    </a:cubicBezTo>
                    <a:cubicBezTo>
                      <a:pt x="91" y="68"/>
                      <a:pt x="86" y="70"/>
                      <a:pt x="80" y="70"/>
                    </a:cubicBezTo>
                    <a:cubicBezTo>
                      <a:pt x="77" y="70"/>
                      <a:pt x="74" y="71"/>
                      <a:pt x="71" y="71"/>
                    </a:cubicBezTo>
                    <a:cubicBezTo>
                      <a:pt x="72" y="73"/>
                      <a:pt x="73" y="74"/>
                      <a:pt x="73" y="75"/>
                    </a:cubicBezTo>
                    <a:cubicBezTo>
                      <a:pt x="84" y="88"/>
                      <a:pt x="94" y="101"/>
                      <a:pt x="104" y="114"/>
                    </a:cubicBezTo>
                    <a:cubicBezTo>
                      <a:pt x="105" y="115"/>
                      <a:pt x="105" y="115"/>
                      <a:pt x="105" y="116"/>
                    </a:cubicBezTo>
                    <a:cubicBezTo>
                      <a:pt x="111" y="122"/>
                      <a:pt x="117" y="128"/>
                      <a:pt x="127" y="128"/>
                    </a:cubicBezTo>
                    <a:cubicBezTo>
                      <a:pt x="127" y="130"/>
                      <a:pt x="127" y="133"/>
                      <a:pt x="127" y="135"/>
                    </a:cubicBezTo>
                    <a:cubicBezTo>
                      <a:pt x="124" y="135"/>
                      <a:pt x="120" y="135"/>
                      <a:pt x="116" y="135"/>
                    </a:cubicBezTo>
                    <a:cubicBezTo>
                      <a:pt x="111" y="135"/>
                      <a:pt x="107" y="135"/>
                      <a:pt x="102" y="136"/>
                    </a:cubicBezTo>
                    <a:cubicBezTo>
                      <a:pt x="99" y="136"/>
                      <a:pt x="97" y="134"/>
                      <a:pt x="96" y="132"/>
                    </a:cubicBezTo>
                    <a:cubicBezTo>
                      <a:pt x="83" y="115"/>
                      <a:pt x="71" y="99"/>
                      <a:pt x="59" y="82"/>
                    </a:cubicBezTo>
                    <a:cubicBezTo>
                      <a:pt x="57" y="79"/>
                      <a:pt x="54" y="76"/>
                      <a:pt x="52" y="73"/>
                    </a:cubicBezTo>
                    <a:cubicBezTo>
                      <a:pt x="51" y="72"/>
                      <a:pt x="50" y="71"/>
                      <a:pt x="49" y="71"/>
                    </a:cubicBezTo>
                    <a:cubicBezTo>
                      <a:pt x="44" y="71"/>
                      <a:pt x="39" y="71"/>
                      <a:pt x="34" y="71"/>
                    </a:cubicBezTo>
                    <a:close/>
                    <a:moveTo>
                      <a:pt x="34" y="61"/>
                    </a:moveTo>
                    <a:cubicBezTo>
                      <a:pt x="35" y="62"/>
                      <a:pt x="36" y="62"/>
                      <a:pt x="36" y="62"/>
                    </a:cubicBezTo>
                    <a:cubicBezTo>
                      <a:pt x="46" y="62"/>
                      <a:pt x="56" y="62"/>
                      <a:pt x="66" y="62"/>
                    </a:cubicBezTo>
                    <a:cubicBezTo>
                      <a:pt x="72" y="61"/>
                      <a:pt x="77" y="60"/>
                      <a:pt x="82" y="59"/>
                    </a:cubicBezTo>
                    <a:cubicBezTo>
                      <a:pt x="90" y="56"/>
                      <a:pt x="94" y="51"/>
                      <a:pt x="96" y="44"/>
                    </a:cubicBezTo>
                    <a:cubicBezTo>
                      <a:pt x="96" y="39"/>
                      <a:pt x="97" y="34"/>
                      <a:pt x="96" y="29"/>
                    </a:cubicBezTo>
                    <a:cubicBezTo>
                      <a:pt x="95" y="20"/>
                      <a:pt x="90" y="15"/>
                      <a:pt x="81" y="12"/>
                    </a:cubicBezTo>
                    <a:cubicBezTo>
                      <a:pt x="77" y="11"/>
                      <a:pt x="74" y="11"/>
                      <a:pt x="70" y="11"/>
                    </a:cubicBezTo>
                    <a:cubicBezTo>
                      <a:pt x="59" y="10"/>
                      <a:pt x="48" y="11"/>
                      <a:pt x="37" y="11"/>
                    </a:cubicBezTo>
                    <a:cubicBezTo>
                      <a:pt x="36" y="11"/>
                      <a:pt x="35" y="11"/>
                      <a:pt x="34" y="11"/>
                    </a:cubicBezTo>
                    <a:cubicBezTo>
                      <a:pt x="34" y="28"/>
                      <a:pt x="34" y="44"/>
                      <a:pt x="34"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1" name="Freeform 18">
                <a:extLst>
                  <a:ext uri="{FF2B5EF4-FFF2-40B4-BE49-F238E27FC236}">
                    <a16:creationId xmlns:a16="http://schemas.microsoft.com/office/drawing/2014/main" id="{029271E6-BD5F-4E7D-809E-C4511BA4F756}"/>
                  </a:ext>
                </a:extLst>
              </p:cNvPr>
              <p:cNvSpPr>
                <a:spLocks/>
              </p:cNvSpPr>
              <p:nvPr/>
            </p:nvSpPr>
            <p:spPr bwMode="auto">
              <a:xfrm>
                <a:off x="5333898" y="3887973"/>
                <a:ext cx="362030" cy="384457"/>
              </a:xfrm>
              <a:custGeom>
                <a:avLst/>
                <a:gdLst>
                  <a:gd name="T0" fmla="*/ 50 w 127"/>
                  <a:gd name="T1" fmla="*/ 70 h 135"/>
                  <a:gd name="T2" fmla="*/ 34 w 127"/>
                  <a:gd name="T3" fmla="*/ 87 h 135"/>
                  <a:gd name="T4" fmla="*/ 33 w 127"/>
                  <a:gd name="T5" fmla="*/ 90 h 135"/>
                  <a:gd name="T6" fmla="*/ 33 w 127"/>
                  <a:gd name="T7" fmla="*/ 116 h 135"/>
                  <a:gd name="T8" fmla="*/ 34 w 127"/>
                  <a:gd name="T9" fmla="*/ 120 h 135"/>
                  <a:gd name="T10" fmla="*/ 41 w 127"/>
                  <a:gd name="T11" fmla="*/ 127 h 135"/>
                  <a:gd name="T12" fmla="*/ 49 w 127"/>
                  <a:gd name="T13" fmla="*/ 128 h 135"/>
                  <a:gd name="T14" fmla="*/ 49 w 127"/>
                  <a:gd name="T15" fmla="*/ 135 h 135"/>
                  <a:gd name="T16" fmla="*/ 0 w 127"/>
                  <a:gd name="T17" fmla="*/ 135 h 135"/>
                  <a:gd name="T18" fmla="*/ 0 w 127"/>
                  <a:gd name="T19" fmla="*/ 128 h 135"/>
                  <a:gd name="T20" fmla="*/ 7 w 127"/>
                  <a:gd name="T21" fmla="*/ 128 h 135"/>
                  <a:gd name="T22" fmla="*/ 16 w 127"/>
                  <a:gd name="T23" fmla="*/ 118 h 135"/>
                  <a:gd name="T24" fmla="*/ 16 w 127"/>
                  <a:gd name="T25" fmla="*/ 111 h 135"/>
                  <a:gd name="T26" fmla="*/ 16 w 127"/>
                  <a:gd name="T27" fmla="*/ 24 h 135"/>
                  <a:gd name="T28" fmla="*/ 16 w 127"/>
                  <a:gd name="T29" fmla="*/ 16 h 135"/>
                  <a:gd name="T30" fmla="*/ 8 w 127"/>
                  <a:gd name="T31" fmla="*/ 9 h 135"/>
                  <a:gd name="T32" fmla="*/ 0 w 127"/>
                  <a:gd name="T33" fmla="*/ 8 h 135"/>
                  <a:gd name="T34" fmla="*/ 0 w 127"/>
                  <a:gd name="T35" fmla="*/ 1 h 135"/>
                  <a:gd name="T36" fmla="*/ 49 w 127"/>
                  <a:gd name="T37" fmla="*/ 1 h 135"/>
                  <a:gd name="T38" fmla="*/ 50 w 127"/>
                  <a:gd name="T39" fmla="*/ 8 h 135"/>
                  <a:gd name="T40" fmla="*/ 41 w 127"/>
                  <a:gd name="T41" fmla="*/ 9 h 135"/>
                  <a:gd name="T42" fmla="*/ 34 w 127"/>
                  <a:gd name="T43" fmla="*/ 16 h 135"/>
                  <a:gd name="T44" fmla="*/ 33 w 127"/>
                  <a:gd name="T45" fmla="*/ 23 h 135"/>
                  <a:gd name="T46" fmla="*/ 33 w 127"/>
                  <a:gd name="T47" fmla="*/ 70 h 135"/>
                  <a:gd name="T48" fmla="*/ 33 w 127"/>
                  <a:gd name="T49" fmla="*/ 73 h 135"/>
                  <a:gd name="T50" fmla="*/ 36 w 127"/>
                  <a:gd name="T51" fmla="*/ 71 h 135"/>
                  <a:gd name="T52" fmla="*/ 83 w 127"/>
                  <a:gd name="T53" fmla="*/ 19 h 135"/>
                  <a:gd name="T54" fmla="*/ 86 w 127"/>
                  <a:gd name="T55" fmla="*/ 14 h 135"/>
                  <a:gd name="T56" fmla="*/ 84 w 127"/>
                  <a:gd name="T57" fmla="*/ 9 h 135"/>
                  <a:gd name="T58" fmla="*/ 76 w 127"/>
                  <a:gd name="T59" fmla="*/ 8 h 135"/>
                  <a:gd name="T60" fmla="*/ 76 w 127"/>
                  <a:gd name="T61" fmla="*/ 1 h 135"/>
                  <a:gd name="T62" fmla="*/ 122 w 127"/>
                  <a:gd name="T63" fmla="*/ 1 h 135"/>
                  <a:gd name="T64" fmla="*/ 122 w 127"/>
                  <a:gd name="T65" fmla="*/ 8 h 135"/>
                  <a:gd name="T66" fmla="*/ 118 w 127"/>
                  <a:gd name="T67" fmla="*/ 8 h 135"/>
                  <a:gd name="T68" fmla="*/ 99 w 127"/>
                  <a:gd name="T69" fmla="*/ 18 h 135"/>
                  <a:gd name="T70" fmla="*/ 77 w 127"/>
                  <a:gd name="T71" fmla="*/ 41 h 135"/>
                  <a:gd name="T72" fmla="*/ 62 w 127"/>
                  <a:gd name="T73" fmla="*/ 57 h 135"/>
                  <a:gd name="T74" fmla="*/ 64 w 127"/>
                  <a:gd name="T75" fmla="*/ 61 h 135"/>
                  <a:gd name="T76" fmla="*/ 102 w 127"/>
                  <a:gd name="T77" fmla="*/ 113 h 135"/>
                  <a:gd name="T78" fmla="*/ 108 w 127"/>
                  <a:gd name="T79" fmla="*/ 120 h 135"/>
                  <a:gd name="T80" fmla="*/ 123 w 127"/>
                  <a:gd name="T81" fmla="*/ 127 h 135"/>
                  <a:gd name="T82" fmla="*/ 127 w 127"/>
                  <a:gd name="T83" fmla="*/ 128 h 135"/>
                  <a:gd name="T84" fmla="*/ 127 w 127"/>
                  <a:gd name="T85" fmla="*/ 135 h 135"/>
                  <a:gd name="T86" fmla="*/ 73 w 127"/>
                  <a:gd name="T87" fmla="*/ 135 h 135"/>
                  <a:gd name="T88" fmla="*/ 73 w 127"/>
                  <a:gd name="T89" fmla="*/ 128 h 135"/>
                  <a:gd name="T90" fmla="*/ 80 w 127"/>
                  <a:gd name="T91" fmla="*/ 127 h 135"/>
                  <a:gd name="T92" fmla="*/ 84 w 127"/>
                  <a:gd name="T93" fmla="*/ 120 h 135"/>
                  <a:gd name="T94" fmla="*/ 82 w 127"/>
                  <a:gd name="T95" fmla="*/ 115 h 135"/>
                  <a:gd name="T96" fmla="*/ 51 w 127"/>
                  <a:gd name="T97" fmla="*/ 72 h 135"/>
                  <a:gd name="T98" fmla="*/ 50 w 127"/>
                  <a:gd name="T99"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5">
                    <a:moveTo>
                      <a:pt x="50" y="70"/>
                    </a:moveTo>
                    <a:cubicBezTo>
                      <a:pt x="44" y="76"/>
                      <a:pt x="39" y="81"/>
                      <a:pt x="34" y="87"/>
                    </a:cubicBezTo>
                    <a:cubicBezTo>
                      <a:pt x="33" y="88"/>
                      <a:pt x="33" y="89"/>
                      <a:pt x="33" y="90"/>
                    </a:cubicBezTo>
                    <a:cubicBezTo>
                      <a:pt x="33" y="99"/>
                      <a:pt x="33" y="107"/>
                      <a:pt x="33" y="116"/>
                    </a:cubicBezTo>
                    <a:cubicBezTo>
                      <a:pt x="33" y="117"/>
                      <a:pt x="33" y="118"/>
                      <a:pt x="34" y="120"/>
                    </a:cubicBezTo>
                    <a:cubicBezTo>
                      <a:pt x="35" y="125"/>
                      <a:pt x="36" y="126"/>
                      <a:pt x="41" y="127"/>
                    </a:cubicBezTo>
                    <a:cubicBezTo>
                      <a:pt x="44" y="127"/>
                      <a:pt x="46" y="128"/>
                      <a:pt x="49" y="128"/>
                    </a:cubicBezTo>
                    <a:cubicBezTo>
                      <a:pt x="49" y="130"/>
                      <a:pt x="49" y="133"/>
                      <a:pt x="49" y="135"/>
                    </a:cubicBezTo>
                    <a:cubicBezTo>
                      <a:pt x="33" y="135"/>
                      <a:pt x="17" y="135"/>
                      <a:pt x="0" y="135"/>
                    </a:cubicBezTo>
                    <a:cubicBezTo>
                      <a:pt x="0" y="133"/>
                      <a:pt x="0" y="131"/>
                      <a:pt x="0" y="128"/>
                    </a:cubicBezTo>
                    <a:cubicBezTo>
                      <a:pt x="2" y="128"/>
                      <a:pt x="5" y="128"/>
                      <a:pt x="7" y="128"/>
                    </a:cubicBezTo>
                    <a:cubicBezTo>
                      <a:pt x="14" y="127"/>
                      <a:pt x="16" y="125"/>
                      <a:pt x="16" y="118"/>
                    </a:cubicBezTo>
                    <a:cubicBezTo>
                      <a:pt x="16" y="115"/>
                      <a:pt x="16" y="113"/>
                      <a:pt x="16" y="111"/>
                    </a:cubicBezTo>
                    <a:cubicBezTo>
                      <a:pt x="16" y="82"/>
                      <a:pt x="16" y="53"/>
                      <a:pt x="16" y="24"/>
                    </a:cubicBezTo>
                    <a:cubicBezTo>
                      <a:pt x="16" y="21"/>
                      <a:pt x="16" y="18"/>
                      <a:pt x="16" y="16"/>
                    </a:cubicBezTo>
                    <a:cubicBezTo>
                      <a:pt x="15" y="11"/>
                      <a:pt x="13" y="9"/>
                      <a:pt x="8" y="9"/>
                    </a:cubicBezTo>
                    <a:cubicBezTo>
                      <a:pt x="5" y="8"/>
                      <a:pt x="3" y="8"/>
                      <a:pt x="0" y="8"/>
                    </a:cubicBezTo>
                    <a:cubicBezTo>
                      <a:pt x="0" y="5"/>
                      <a:pt x="0" y="3"/>
                      <a:pt x="0" y="1"/>
                    </a:cubicBezTo>
                    <a:cubicBezTo>
                      <a:pt x="4" y="0"/>
                      <a:pt x="40" y="0"/>
                      <a:pt x="49" y="1"/>
                    </a:cubicBezTo>
                    <a:cubicBezTo>
                      <a:pt x="49" y="3"/>
                      <a:pt x="50" y="5"/>
                      <a:pt x="50" y="8"/>
                    </a:cubicBezTo>
                    <a:cubicBezTo>
                      <a:pt x="47" y="8"/>
                      <a:pt x="44" y="8"/>
                      <a:pt x="41" y="9"/>
                    </a:cubicBezTo>
                    <a:cubicBezTo>
                      <a:pt x="37" y="9"/>
                      <a:pt x="34" y="11"/>
                      <a:pt x="34" y="16"/>
                    </a:cubicBezTo>
                    <a:cubicBezTo>
                      <a:pt x="33" y="18"/>
                      <a:pt x="33" y="20"/>
                      <a:pt x="33" y="23"/>
                    </a:cubicBezTo>
                    <a:cubicBezTo>
                      <a:pt x="33" y="39"/>
                      <a:pt x="33" y="54"/>
                      <a:pt x="33" y="70"/>
                    </a:cubicBezTo>
                    <a:cubicBezTo>
                      <a:pt x="33" y="71"/>
                      <a:pt x="33" y="72"/>
                      <a:pt x="33" y="73"/>
                    </a:cubicBezTo>
                    <a:cubicBezTo>
                      <a:pt x="35" y="72"/>
                      <a:pt x="36" y="72"/>
                      <a:pt x="36" y="71"/>
                    </a:cubicBezTo>
                    <a:cubicBezTo>
                      <a:pt x="52" y="54"/>
                      <a:pt x="67" y="37"/>
                      <a:pt x="83" y="19"/>
                    </a:cubicBezTo>
                    <a:cubicBezTo>
                      <a:pt x="84" y="18"/>
                      <a:pt x="85" y="16"/>
                      <a:pt x="86" y="14"/>
                    </a:cubicBezTo>
                    <a:cubicBezTo>
                      <a:pt x="88" y="12"/>
                      <a:pt x="87" y="10"/>
                      <a:pt x="84" y="9"/>
                    </a:cubicBezTo>
                    <a:cubicBezTo>
                      <a:pt x="81" y="8"/>
                      <a:pt x="79" y="8"/>
                      <a:pt x="76" y="8"/>
                    </a:cubicBezTo>
                    <a:cubicBezTo>
                      <a:pt x="76" y="5"/>
                      <a:pt x="76" y="3"/>
                      <a:pt x="76" y="1"/>
                    </a:cubicBezTo>
                    <a:cubicBezTo>
                      <a:pt x="79" y="0"/>
                      <a:pt x="114" y="0"/>
                      <a:pt x="122" y="1"/>
                    </a:cubicBezTo>
                    <a:cubicBezTo>
                      <a:pt x="122" y="3"/>
                      <a:pt x="122" y="5"/>
                      <a:pt x="122" y="8"/>
                    </a:cubicBezTo>
                    <a:cubicBezTo>
                      <a:pt x="121" y="8"/>
                      <a:pt x="120" y="8"/>
                      <a:pt x="118" y="8"/>
                    </a:cubicBezTo>
                    <a:cubicBezTo>
                      <a:pt x="111" y="9"/>
                      <a:pt x="104" y="12"/>
                      <a:pt x="99" y="18"/>
                    </a:cubicBezTo>
                    <a:cubicBezTo>
                      <a:pt x="92" y="25"/>
                      <a:pt x="85" y="33"/>
                      <a:pt x="77" y="41"/>
                    </a:cubicBezTo>
                    <a:cubicBezTo>
                      <a:pt x="72" y="46"/>
                      <a:pt x="67" y="52"/>
                      <a:pt x="62" y="57"/>
                    </a:cubicBezTo>
                    <a:cubicBezTo>
                      <a:pt x="63" y="58"/>
                      <a:pt x="64" y="59"/>
                      <a:pt x="64" y="61"/>
                    </a:cubicBezTo>
                    <a:cubicBezTo>
                      <a:pt x="77" y="78"/>
                      <a:pt x="90" y="95"/>
                      <a:pt x="102" y="113"/>
                    </a:cubicBezTo>
                    <a:cubicBezTo>
                      <a:pt x="104" y="115"/>
                      <a:pt x="106" y="118"/>
                      <a:pt x="108" y="120"/>
                    </a:cubicBezTo>
                    <a:cubicBezTo>
                      <a:pt x="112" y="124"/>
                      <a:pt x="117" y="127"/>
                      <a:pt x="123" y="127"/>
                    </a:cubicBezTo>
                    <a:cubicBezTo>
                      <a:pt x="124" y="128"/>
                      <a:pt x="125" y="128"/>
                      <a:pt x="127" y="128"/>
                    </a:cubicBezTo>
                    <a:cubicBezTo>
                      <a:pt x="127" y="130"/>
                      <a:pt x="127" y="133"/>
                      <a:pt x="127" y="135"/>
                    </a:cubicBezTo>
                    <a:cubicBezTo>
                      <a:pt x="109" y="135"/>
                      <a:pt x="91" y="135"/>
                      <a:pt x="73" y="135"/>
                    </a:cubicBezTo>
                    <a:cubicBezTo>
                      <a:pt x="73" y="133"/>
                      <a:pt x="73" y="131"/>
                      <a:pt x="73" y="128"/>
                    </a:cubicBezTo>
                    <a:cubicBezTo>
                      <a:pt x="75" y="128"/>
                      <a:pt x="78" y="128"/>
                      <a:pt x="80" y="127"/>
                    </a:cubicBezTo>
                    <a:cubicBezTo>
                      <a:pt x="85" y="127"/>
                      <a:pt x="86" y="125"/>
                      <a:pt x="84" y="120"/>
                    </a:cubicBezTo>
                    <a:cubicBezTo>
                      <a:pt x="84" y="118"/>
                      <a:pt x="83" y="117"/>
                      <a:pt x="82" y="115"/>
                    </a:cubicBezTo>
                    <a:cubicBezTo>
                      <a:pt x="72" y="101"/>
                      <a:pt x="61" y="86"/>
                      <a:pt x="51" y="72"/>
                    </a:cubicBezTo>
                    <a:cubicBezTo>
                      <a:pt x="51" y="71"/>
                      <a:pt x="50" y="71"/>
                      <a:pt x="50" y="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2" name="Freeform 19">
                <a:extLst>
                  <a:ext uri="{FF2B5EF4-FFF2-40B4-BE49-F238E27FC236}">
                    <a16:creationId xmlns:a16="http://schemas.microsoft.com/office/drawing/2014/main" id="{F0E374B4-1D8A-4254-9BF8-9478B61B7867}"/>
                  </a:ext>
                </a:extLst>
              </p:cNvPr>
              <p:cNvSpPr>
                <a:spLocks/>
              </p:cNvSpPr>
              <p:nvPr/>
            </p:nvSpPr>
            <p:spPr bwMode="auto">
              <a:xfrm>
                <a:off x="7278607" y="3887973"/>
                <a:ext cx="358826" cy="384457"/>
              </a:xfrm>
              <a:custGeom>
                <a:avLst/>
                <a:gdLst>
                  <a:gd name="T0" fmla="*/ 28 w 126"/>
                  <a:gd name="T1" fmla="*/ 16 h 135"/>
                  <a:gd name="T2" fmla="*/ 28 w 126"/>
                  <a:gd name="T3" fmla="*/ 20 h 135"/>
                  <a:gd name="T4" fmla="*/ 28 w 126"/>
                  <a:gd name="T5" fmla="*/ 109 h 135"/>
                  <a:gd name="T6" fmla="*/ 28 w 126"/>
                  <a:gd name="T7" fmla="*/ 119 h 135"/>
                  <a:gd name="T8" fmla="*/ 37 w 126"/>
                  <a:gd name="T9" fmla="*/ 127 h 135"/>
                  <a:gd name="T10" fmla="*/ 44 w 126"/>
                  <a:gd name="T11" fmla="*/ 128 h 135"/>
                  <a:gd name="T12" fmla="*/ 44 w 126"/>
                  <a:gd name="T13" fmla="*/ 135 h 135"/>
                  <a:gd name="T14" fmla="*/ 0 w 126"/>
                  <a:gd name="T15" fmla="*/ 135 h 135"/>
                  <a:gd name="T16" fmla="*/ 0 w 126"/>
                  <a:gd name="T17" fmla="*/ 128 h 135"/>
                  <a:gd name="T18" fmla="*/ 8 w 126"/>
                  <a:gd name="T19" fmla="*/ 127 h 135"/>
                  <a:gd name="T20" fmla="*/ 16 w 126"/>
                  <a:gd name="T21" fmla="*/ 120 h 135"/>
                  <a:gd name="T22" fmla="*/ 16 w 126"/>
                  <a:gd name="T23" fmla="*/ 113 h 135"/>
                  <a:gd name="T24" fmla="*/ 16 w 126"/>
                  <a:gd name="T25" fmla="*/ 19 h 135"/>
                  <a:gd name="T26" fmla="*/ 16 w 126"/>
                  <a:gd name="T27" fmla="*/ 15 h 135"/>
                  <a:gd name="T28" fmla="*/ 9 w 126"/>
                  <a:gd name="T29" fmla="*/ 9 h 135"/>
                  <a:gd name="T30" fmla="*/ 5 w 126"/>
                  <a:gd name="T31" fmla="*/ 8 h 135"/>
                  <a:gd name="T32" fmla="*/ 1 w 126"/>
                  <a:gd name="T33" fmla="*/ 8 h 135"/>
                  <a:gd name="T34" fmla="*/ 1 w 126"/>
                  <a:gd name="T35" fmla="*/ 1 h 135"/>
                  <a:gd name="T36" fmla="*/ 40 w 126"/>
                  <a:gd name="T37" fmla="*/ 1 h 135"/>
                  <a:gd name="T38" fmla="*/ 98 w 126"/>
                  <a:gd name="T39" fmla="*/ 100 h 135"/>
                  <a:gd name="T40" fmla="*/ 99 w 126"/>
                  <a:gd name="T41" fmla="*/ 100 h 135"/>
                  <a:gd name="T42" fmla="*/ 99 w 126"/>
                  <a:gd name="T43" fmla="*/ 96 h 135"/>
                  <a:gd name="T44" fmla="*/ 99 w 126"/>
                  <a:gd name="T45" fmla="*/ 24 h 135"/>
                  <a:gd name="T46" fmla="*/ 98 w 126"/>
                  <a:gd name="T47" fmla="*/ 16 h 135"/>
                  <a:gd name="T48" fmla="*/ 90 w 126"/>
                  <a:gd name="T49" fmla="*/ 9 h 135"/>
                  <a:gd name="T50" fmla="*/ 83 w 126"/>
                  <a:gd name="T51" fmla="*/ 8 h 135"/>
                  <a:gd name="T52" fmla="*/ 83 w 126"/>
                  <a:gd name="T53" fmla="*/ 1 h 135"/>
                  <a:gd name="T54" fmla="*/ 126 w 126"/>
                  <a:gd name="T55" fmla="*/ 1 h 135"/>
                  <a:gd name="T56" fmla="*/ 126 w 126"/>
                  <a:gd name="T57" fmla="*/ 8 h 135"/>
                  <a:gd name="T58" fmla="*/ 119 w 126"/>
                  <a:gd name="T59" fmla="*/ 9 h 135"/>
                  <a:gd name="T60" fmla="*/ 111 w 126"/>
                  <a:gd name="T61" fmla="*/ 16 h 135"/>
                  <a:gd name="T62" fmla="*/ 110 w 126"/>
                  <a:gd name="T63" fmla="*/ 27 h 135"/>
                  <a:gd name="T64" fmla="*/ 110 w 126"/>
                  <a:gd name="T65" fmla="*/ 129 h 135"/>
                  <a:gd name="T66" fmla="*/ 110 w 126"/>
                  <a:gd name="T67" fmla="*/ 135 h 135"/>
                  <a:gd name="T68" fmla="*/ 99 w 126"/>
                  <a:gd name="T69" fmla="*/ 135 h 135"/>
                  <a:gd name="T70" fmla="*/ 29 w 126"/>
                  <a:gd name="T71" fmla="*/ 15 h 135"/>
                  <a:gd name="T72" fmla="*/ 28 w 126"/>
                  <a:gd name="T73" fmla="*/ 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35">
                    <a:moveTo>
                      <a:pt x="28" y="16"/>
                    </a:moveTo>
                    <a:cubicBezTo>
                      <a:pt x="28" y="17"/>
                      <a:pt x="28" y="19"/>
                      <a:pt x="28" y="20"/>
                    </a:cubicBezTo>
                    <a:cubicBezTo>
                      <a:pt x="28" y="50"/>
                      <a:pt x="28" y="79"/>
                      <a:pt x="28" y="109"/>
                    </a:cubicBezTo>
                    <a:cubicBezTo>
                      <a:pt x="28" y="112"/>
                      <a:pt x="28" y="115"/>
                      <a:pt x="28" y="119"/>
                    </a:cubicBezTo>
                    <a:cubicBezTo>
                      <a:pt x="29" y="124"/>
                      <a:pt x="31" y="126"/>
                      <a:pt x="37" y="127"/>
                    </a:cubicBezTo>
                    <a:cubicBezTo>
                      <a:pt x="39" y="127"/>
                      <a:pt x="41" y="128"/>
                      <a:pt x="44" y="128"/>
                    </a:cubicBezTo>
                    <a:cubicBezTo>
                      <a:pt x="44" y="130"/>
                      <a:pt x="44" y="133"/>
                      <a:pt x="44" y="135"/>
                    </a:cubicBezTo>
                    <a:cubicBezTo>
                      <a:pt x="29" y="135"/>
                      <a:pt x="15" y="135"/>
                      <a:pt x="0" y="135"/>
                    </a:cubicBezTo>
                    <a:cubicBezTo>
                      <a:pt x="0" y="133"/>
                      <a:pt x="0" y="131"/>
                      <a:pt x="0" y="128"/>
                    </a:cubicBezTo>
                    <a:cubicBezTo>
                      <a:pt x="3" y="128"/>
                      <a:pt x="5" y="127"/>
                      <a:pt x="8" y="127"/>
                    </a:cubicBezTo>
                    <a:cubicBezTo>
                      <a:pt x="12" y="127"/>
                      <a:pt x="15" y="124"/>
                      <a:pt x="16" y="120"/>
                    </a:cubicBezTo>
                    <a:cubicBezTo>
                      <a:pt x="16" y="118"/>
                      <a:pt x="16" y="115"/>
                      <a:pt x="16" y="113"/>
                    </a:cubicBezTo>
                    <a:cubicBezTo>
                      <a:pt x="16" y="82"/>
                      <a:pt x="16" y="50"/>
                      <a:pt x="16" y="19"/>
                    </a:cubicBezTo>
                    <a:cubicBezTo>
                      <a:pt x="16" y="18"/>
                      <a:pt x="16" y="17"/>
                      <a:pt x="16" y="15"/>
                    </a:cubicBezTo>
                    <a:cubicBezTo>
                      <a:pt x="16" y="11"/>
                      <a:pt x="14" y="9"/>
                      <a:pt x="9" y="9"/>
                    </a:cubicBezTo>
                    <a:cubicBezTo>
                      <a:pt x="8" y="8"/>
                      <a:pt x="7" y="8"/>
                      <a:pt x="5" y="8"/>
                    </a:cubicBezTo>
                    <a:cubicBezTo>
                      <a:pt x="4" y="8"/>
                      <a:pt x="2" y="8"/>
                      <a:pt x="1" y="8"/>
                    </a:cubicBezTo>
                    <a:cubicBezTo>
                      <a:pt x="1" y="5"/>
                      <a:pt x="1" y="3"/>
                      <a:pt x="1" y="1"/>
                    </a:cubicBezTo>
                    <a:cubicBezTo>
                      <a:pt x="14" y="1"/>
                      <a:pt x="27" y="1"/>
                      <a:pt x="40" y="1"/>
                    </a:cubicBezTo>
                    <a:cubicBezTo>
                      <a:pt x="59" y="34"/>
                      <a:pt x="79" y="67"/>
                      <a:pt x="98" y="100"/>
                    </a:cubicBezTo>
                    <a:cubicBezTo>
                      <a:pt x="98" y="100"/>
                      <a:pt x="99" y="100"/>
                      <a:pt x="99" y="100"/>
                    </a:cubicBezTo>
                    <a:cubicBezTo>
                      <a:pt x="99" y="99"/>
                      <a:pt x="99" y="97"/>
                      <a:pt x="99" y="96"/>
                    </a:cubicBezTo>
                    <a:cubicBezTo>
                      <a:pt x="99" y="72"/>
                      <a:pt x="99" y="48"/>
                      <a:pt x="99" y="24"/>
                    </a:cubicBezTo>
                    <a:cubicBezTo>
                      <a:pt x="99" y="21"/>
                      <a:pt x="99" y="19"/>
                      <a:pt x="98" y="16"/>
                    </a:cubicBezTo>
                    <a:cubicBezTo>
                      <a:pt x="97" y="12"/>
                      <a:pt x="94" y="9"/>
                      <a:pt x="90" y="9"/>
                    </a:cubicBezTo>
                    <a:cubicBezTo>
                      <a:pt x="88" y="8"/>
                      <a:pt x="86" y="8"/>
                      <a:pt x="83" y="8"/>
                    </a:cubicBezTo>
                    <a:cubicBezTo>
                      <a:pt x="83" y="5"/>
                      <a:pt x="83" y="3"/>
                      <a:pt x="83" y="1"/>
                    </a:cubicBezTo>
                    <a:cubicBezTo>
                      <a:pt x="87" y="0"/>
                      <a:pt x="115" y="0"/>
                      <a:pt x="126" y="1"/>
                    </a:cubicBezTo>
                    <a:cubicBezTo>
                      <a:pt x="126" y="3"/>
                      <a:pt x="126" y="5"/>
                      <a:pt x="126" y="8"/>
                    </a:cubicBezTo>
                    <a:cubicBezTo>
                      <a:pt x="124" y="8"/>
                      <a:pt x="122" y="8"/>
                      <a:pt x="119" y="9"/>
                    </a:cubicBezTo>
                    <a:cubicBezTo>
                      <a:pt x="115" y="9"/>
                      <a:pt x="112" y="12"/>
                      <a:pt x="111" y="16"/>
                    </a:cubicBezTo>
                    <a:cubicBezTo>
                      <a:pt x="111" y="20"/>
                      <a:pt x="110" y="23"/>
                      <a:pt x="110" y="27"/>
                    </a:cubicBezTo>
                    <a:cubicBezTo>
                      <a:pt x="110" y="61"/>
                      <a:pt x="110" y="95"/>
                      <a:pt x="110" y="129"/>
                    </a:cubicBezTo>
                    <a:cubicBezTo>
                      <a:pt x="110" y="131"/>
                      <a:pt x="110" y="133"/>
                      <a:pt x="110" y="135"/>
                    </a:cubicBezTo>
                    <a:cubicBezTo>
                      <a:pt x="106" y="135"/>
                      <a:pt x="103" y="135"/>
                      <a:pt x="99" y="135"/>
                    </a:cubicBezTo>
                    <a:cubicBezTo>
                      <a:pt x="76" y="95"/>
                      <a:pt x="52" y="55"/>
                      <a:pt x="29" y="15"/>
                    </a:cubicBezTo>
                    <a:cubicBezTo>
                      <a:pt x="28" y="15"/>
                      <a:pt x="28" y="15"/>
                      <a:pt x="28"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3" name="Freeform 20">
                <a:extLst>
                  <a:ext uri="{FF2B5EF4-FFF2-40B4-BE49-F238E27FC236}">
                    <a16:creationId xmlns:a16="http://schemas.microsoft.com/office/drawing/2014/main" id="{AFBC22B1-E0E5-491D-8D3A-0CADD301B3F1}"/>
                  </a:ext>
                </a:extLst>
              </p:cNvPr>
              <p:cNvSpPr>
                <a:spLocks/>
              </p:cNvSpPr>
              <p:nvPr/>
            </p:nvSpPr>
            <p:spPr bwMode="auto">
              <a:xfrm>
                <a:off x="8233341" y="3887973"/>
                <a:ext cx="352419" cy="384457"/>
              </a:xfrm>
              <a:custGeom>
                <a:avLst/>
                <a:gdLst>
                  <a:gd name="T0" fmla="*/ 0 w 124"/>
                  <a:gd name="T1" fmla="*/ 8 h 135"/>
                  <a:gd name="T2" fmla="*/ 0 w 124"/>
                  <a:gd name="T3" fmla="*/ 1 h 135"/>
                  <a:gd name="T4" fmla="*/ 105 w 124"/>
                  <a:gd name="T5" fmla="*/ 1 h 135"/>
                  <a:gd name="T6" fmla="*/ 117 w 124"/>
                  <a:gd name="T7" fmla="*/ 35 h 135"/>
                  <a:gd name="T8" fmla="*/ 110 w 124"/>
                  <a:gd name="T9" fmla="*/ 39 h 135"/>
                  <a:gd name="T10" fmla="*/ 107 w 124"/>
                  <a:gd name="T11" fmla="*/ 33 h 135"/>
                  <a:gd name="T12" fmla="*/ 78 w 124"/>
                  <a:gd name="T13" fmla="*/ 11 h 135"/>
                  <a:gd name="T14" fmla="*/ 34 w 124"/>
                  <a:gd name="T15" fmla="*/ 11 h 135"/>
                  <a:gd name="T16" fmla="*/ 34 w 124"/>
                  <a:gd name="T17" fmla="*/ 61 h 135"/>
                  <a:gd name="T18" fmla="*/ 55 w 124"/>
                  <a:gd name="T19" fmla="*/ 60 h 135"/>
                  <a:gd name="T20" fmla="*/ 69 w 124"/>
                  <a:gd name="T21" fmla="*/ 45 h 135"/>
                  <a:gd name="T22" fmla="*/ 70 w 124"/>
                  <a:gd name="T23" fmla="*/ 36 h 135"/>
                  <a:gd name="T24" fmla="*/ 78 w 124"/>
                  <a:gd name="T25" fmla="*/ 36 h 135"/>
                  <a:gd name="T26" fmla="*/ 78 w 124"/>
                  <a:gd name="T27" fmla="*/ 95 h 135"/>
                  <a:gd name="T28" fmla="*/ 74 w 124"/>
                  <a:gd name="T29" fmla="*/ 95 h 135"/>
                  <a:gd name="T30" fmla="*/ 70 w 124"/>
                  <a:gd name="T31" fmla="*/ 95 h 135"/>
                  <a:gd name="T32" fmla="*/ 70 w 124"/>
                  <a:gd name="T33" fmla="*/ 88 h 135"/>
                  <a:gd name="T34" fmla="*/ 68 w 124"/>
                  <a:gd name="T35" fmla="*/ 81 h 135"/>
                  <a:gd name="T36" fmla="*/ 58 w 124"/>
                  <a:gd name="T37" fmla="*/ 71 h 135"/>
                  <a:gd name="T38" fmla="*/ 34 w 124"/>
                  <a:gd name="T39" fmla="*/ 70 h 135"/>
                  <a:gd name="T40" fmla="*/ 33 w 124"/>
                  <a:gd name="T41" fmla="*/ 74 h 135"/>
                  <a:gd name="T42" fmla="*/ 33 w 124"/>
                  <a:gd name="T43" fmla="*/ 115 h 135"/>
                  <a:gd name="T44" fmla="*/ 43 w 124"/>
                  <a:gd name="T45" fmla="*/ 125 h 135"/>
                  <a:gd name="T46" fmla="*/ 69 w 124"/>
                  <a:gd name="T47" fmla="*/ 125 h 135"/>
                  <a:gd name="T48" fmla="*/ 112 w 124"/>
                  <a:gd name="T49" fmla="*/ 97 h 135"/>
                  <a:gd name="T50" fmla="*/ 115 w 124"/>
                  <a:gd name="T51" fmla="*/ 90 h 135"/>
                  <a:gd name="T52" fmla="*/ 124 w 124"/>
                  <a:gd name="T53" fmla="*/ 93 h 135"/>
                  <a:gd name="T54" fmla="*/ 109 w 124"/>
                  <a:gd name="T55" fmla="*/ 135 h 135"/>
                  <a:gd name="T56" fmla="*/ 0 w 124"/>
                  <a:gd name="T57" fmla="*/ 135 h 135"/>
                  <a:gd name="T58" fmla="*/ 0 w 124"/>
                  <a:gd name="T59" fmla="*/ 128 h 135"/>
                  <a:gd name="T60" fmla="*/ 8 w 124"/>
                  <a:gd name="T61" fmla="*/ 127 h 135"/>
                  <a:gd name="T62" fmla="*/ 15 w 124"/>
                  <a:gd name="T63" fmla="*/ 120 h 135"/>
                  <a:gd name="T64" fmla="*/ 16 w 124"/>
                  <a:gd name="T65" fmla="*/ 113 h 135"/>
                  <a:gd name="T66" fmla="*/ 16 w 124"/>
                  <a:gd name="T67" fmla="*/ 21 h 135"/>
                  <a:gd name="T68" fmla="*/ 16 w 124"/>
                  <a:gd name="T69" fmla="*/ 16 h 135"/>
                  <a:gd name="T70" fmla="*/ 8 w 124"/>
                  <a:gd name="T71" fmla="*/ 9 h 135"/>
                  <a:gd name="T72" fmla="*/ 4 w 124"/>
                  <a:gd name="T73" fmla="*/ 8 h 135"/>
                  <a:gd name="T74" fmla="*/ 0 w 124"/>
                  <a:gd name="T75"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35">
                    <a:moveTo>
                      <a:pt x="0" y="8"/>
                    </a:moveTo>
                    <a:cubicBezTo>
                      <a:pt x="0" y="5"/>
                      <a:pt x="0" y="3"/>
                      <a:pt x="0" y="1"/>
                    </a:cubicBezTo>
                    <a:cubicBezTo>
                      <a:pt x="3" y="0"/>
                      <a:pt x="98" y="0"/>
                      <a:pt x="105" y="1"/>
                    </a:cubicBezTo>
                    <a:cubicBezTo>
                      <a:pt x="109" y="12"/>
                      <a:pt x="113" y="24"/>
                      <a:pt x="117" y="35"/>
                    </a:cubicBezTo>
                    <a:cubicBezTo>
                      <a:pt x="115" y="37"/>
                      <a:pt x="112" y="38"/>
                      <a:pt x="110" y="39"/>
                    </a:cubicBezTo>
                    <a:cubicBezTo>
                      <a:pt x="109" y="36"/>
                      <a:pt x="108" y="35"/>
                      <a:pt x="107" y="33"/>
                    </a:cubicBezTo>
                    <a:cubicBezTo>
                      <a:pt x="101" y="20"/>
                      <a:pt x="92" y="13"/>
                      <a:pt x="78" y="11"/>
                    </a:cubicBezTo>
                    <a:cubicBezTo>
                      <a:pt x="63" y="10"/>
                      <a:pt x="48" y="11"/>
                      <a:pt x="34" y="11"/>
                    </a:cubicBezTo>
                    <a:cubicBezTo>
                      <a:pt x="33" y="15"/>
                      <a:pt x="33" y="55"/>
                      <a:pt x="34" y="61"/>
                    </a:cubicBezTo>
                    <a:cubicBezTo>
                      <a:pt x="41" y="61"/>
                      <a:pt x="48" y="61"/>
                      <a:pt x="55" y="60"/>
                    </a:cubicBezTo>
                    <a:cubicBezTo>
                      <a:pt x="64" y="59"/>
                      <a:pt x="68" y="54"/>
                      <a:pt x="69" y="45"/>
                    </a:cubicBezTo>
                    <a:cubicBezTo>
                      <a:pt x="70" y="42"/>
                      <a:pt x="70" y="39"/>
                      <a:pt x="70" y="36"/>
                    </a:cubicBezTo>
                    <a:cubicBezTo>
                      <a:pt x="73" y="36"/>
                      <a:pt x="75" y="36"/>
                      <a:pt x="78" y="36"/>
                    </a:cubicBezTo>
                    <a:cubicBezTo>
                      <a:pt x="78" y="56"/>
                      <a:pt x="78" y="75"/>
                      <a:pt x="78" y="95"/>
                    </a:cubicBezTo>
                    <a:cubicBezTo>
                      <a:pt x="77" y="95"/>
                      <a:pt x="76" y="95"/>
                      <a:pt x="74" y="95"/>
                    </a:cubicBezTo>
                    <a:cubicBezTo>
                      <a:pt x="73" y="95"/>
                      <a:pt x="72" y="95"/>
                      <a:pt x="70" y="95"/>
                    </a:cubicBezTo>
                    <a:cubicBezTo>
                      <a:pt x="70" y="93"/>
                      <a:pt x="70" y="90"/>
                      <a:pt x="70" y="88"/>
                    </a:cubicBezTo>
                    <a:cubicBezTo>
                      <a:pt x="69" y="86"/>
                      <a:pt x="69" y="83"/>
                      <a:pt x="68" y="81"/>
                    </a:cubicBezTo>
                    <a:cubicBezTo>
                      <a:pt x="67" y="75"/>
                      <a:pt x="64" y="72"/>
                      <a:pt x="58" y="71"/>
                    </a:cubicBezTo>
                    <a:cubicBezTo>
                      <a:pt x="50" y="69"/>
                      <a:pt x="42" y="70"/>
                      <a:pt x="34" y="70"/>
                    </a:cubicBezTo>
                    <a:cubicBezTo>
                      <a:pt x="33" y="72"/>
                      <a:pt x="33" y="73"/>
                      <a:pt x="33" y="74"/>
                    </a:cubicBezTo>
                    <a:cubicBezTo>
                      <a:pt x="33" y="88"/>
                      <a:pt x="33" y="102"/>
                      <a:pt x="33" y="115"/>
                    </a:cubicBezTo>
                    <a:cubicBezTo>
                      <a:pt x="33" y="124"/>
                      <a:pt x="34" y="125"/>
                      <a:pt x="43" y="125"/>
                    </a:cubicBezTo>
                    <a:cubicBezTo>
                      <a:pt x="52" y="125"/>
                      <a:pt x="60" y="125"/>
                      <a:pt x="69" y="125"/>
                    </a:cubicBezTo>
                    <a:cubicBezTo>
                      <a:pt x="89" y="125"/>
                      <a:pt x="104" y="115"/>
                      <a:pt x="112" y="97"/>
                    </a:cubicBezTo>
                    <a:cubicBezTo>
                      <a:pt x="113" y="95"/>
                      <a:pt x="114" y="93"/>
                      <a:pt x="115" y="90"/>
                    </a:cubicBezTo>
                    <a:cubicBezTo>
                      <a:pt x="118" y="91"/>
                      <a:pt x="121" y="92"/>
                      <a:pt x="124" y="93"/>
                    </a:cubicBezTo>
                    <a:cubicBezTo>
                      <a:pt x="119" y="108"/>
                      <a:pt x="114" y="121"/>
                      <a:pt x="109" y="135"/>
                    </a:cubicBezTo>
                    <a:cubicBezTo>
                      <a:pt x="73" y="135"/>
                      <a:pt x="37" y="135"/>
                      <a:pt x="0" y="135"/>
                    </a:cubicBezTo>
                    <a:cubicBezTo>
                      <a:pt x="0" y="133"/>
                      <a:pt x="0" y="131"/>
                      <a:pt x="0" y="128"/>
                    </a:cubicBezTo>
                    <a:cubicBezTo>
                      <a:pt x="3" y="128"/>
                      <a:pt x="6" y="128"/>
                      <a:pt x="8" y="127"/>
                    </a:cubicBezTo>
                    <a:cubicBezTo>
                      <a:pt x="13" y="126"/>
                      <a:pt x="15" y="125"/>
                      <a:pt x="15" y="120"/>
                    </a:cubicBezTo>
                    <a:cubicBezTo>
                      <a:pt x="16" y="118"/>
                      <a:pt x="16" y="115"/>
                      <a:pt x="16" y="113"/>
                    </a:cubicBezTo>
                    <a:cubicBezTo>
                      <a:pt x="16" y="82"/>
                      <a:pt x="16" y="52"/>
                      <a:pt x="16" y="21"/>
                    </a:cubicBezTo>
                    <a:cubicBezTo>
                      <a:pt x="16" y="20"/>
                      <a:pt x="16" y="18"/>
                      <a:pt x="16" y="16"/>
                    </a:cubicBezTo>
                    <a:cubicBezTo>
                      <a:pt x="15" y="11"/>
                      <a:pt x="13" y="9"/>
                      <a:pt x="8" y="9"/>
                    </a:cubicBezTo>
                    <a:cubicBezTo>
                      <a:pt x="7" y="9"/>
                      <a:pt x="6" y="8"/>
                      <a:pt x="4" y="8"/>
                    </a:cubicBezTo>
                    <a:cubicBezTo>
                      <a:pt x="3" y="8"/>
                      <a:pt x="2" y="8"/>
                      <a:pt x="0"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4" name="Freeform 21">
                <a:extLst>
                  <a:ext uri="{FF2B5EF4-FFF2-40B4-BE49-F238E27FC236}">
                    <a16:creationId xmlns:a16="http://schemas.microsoft.com/office/drawing/2014/main" id="{52A94EBF-BEA5-40C1-BA72-F097DF0149EB}"/>
                  </a:ext>
                </a:extLst>
              </p:cNvPr>
              <p:cNvSpPr>
                <a:spLocks/>
              </p:cNvSpPr>
              <p:nvPr/>
            </p:nvSpPr>
            <p:spPr bwMode="auto">
              <a:xfrm>
                <a:off x="4949441" y="3891177"/>
                <a:ext cx="352419" cy="381253"/>
              </a:xfrm>
              <a:custGeom>
                <a:avLst/>
                <a:gdLst>
                  <a:gd name="T0" fmla="*/ 33 w 123"/>
                  <a:gd name="T1" fmla="*/ 60 h 134"/>
                  <a:gd name="T2" fmla="*/ 55 w 123"/>
                  <a:gd name="T3" fmla="*/ 59 h 134"/>
                  <a:gd name="T4" fmla="*/ 68 w 123"/>
                  <a:gd name="T5" fmla="*/ 45 h 134"/>
                  <a:gd name="T6" fmla="*/ 70 w 123"/>
                  <a:gd name="T7" fmla="*/ 35 h 134"/>
                  <a:gd name="T8" fmla="*/ 77 w 123"/>
                  <a:gd name="T9" fmla="*/ 35 h 134"/>
                  <a:gd name="T10" fmla="*/ 77 w 123"/>
                  <a:gd name="T11" fmla="*/ 94 h 134"/>
                  <a:gd name="T12" fmla="*/ 75 w 123"/>
                  <a:gd name="T13" fmla="*/ 94 h 134"/>
                  <a:gd name="T14" fmla="*/ 70 w 123"/>
                  <a:gd name="T15" fmla="*/ 94 h 134"/>
                  <a:gd name="T16" fmla="*/ 69 w 123"/>
                  <a:gd name="T17" fmla="*/ 83 h 134"/>
                  <a:gd name="T18" fmla="*/ 54 w 123"/>
                  <a:gd name="T19" fmla="*/ 69 h 134"/>
                  <a:gd name="T20" fmla="*/ 33 w 123"/>
                  <a:gd name="T21" fmla="*/ 69 h 134"/>
                  <a:gd name="T22" fmla="*/ 33 w 123"/>
                  <a:gd name="T23" fmla="*/ 73 h 134"/>
                  <a:gd name="T24" fmla="*/ 33 w 123"/>
                  <a:gd name="T25" fmla="*/ 114 h 134"/>
                  <a:gd name="T26" fmla="*/ 43 w 123"/>
                  <a:gd name="T27" fmla="*/ 124 h 134"/>
                  <a:gd name="T28" fmla="*/ 68 w 123"/>
                  <a:gd name="T29" fmla="*/ 124 h 134"/>
                  <a:gd name="T30" fmla="*/ 112 w 123"/>
                  <a:gd name="T31" fmla="*/ 96 h 134"/>
                  <a:gd name="T32" fmla="*/ 115 w 123"/>
                  <a:gd name="T33" fmla="*/ 90 h 134"/>
                  <a:gd name="T34" fmla="*/ 115 w 123"/>
                  <a:gd name="T35" fmla="*/ 90 h 134"/>
                  <a:gd name="T36" fmla="*/ 123 w 123"/>
                  <a:gd name="T37" fmla="*/ 92 h 134"/>
                  <a:gd name="T38" fmla="*/ 109 w 123"/>
                  <a:gd name="T39" fmla="*/ 134 h 134"/>
                  <a:gd name="T40" fmla="*/ 0 w 123"/>
                  <a:gd name="T41" fmla="*/ 134 h 134"/>
                  <a:gd name="T42" fmla="*/ 0 w 123"/>
                  <a:gd name="T43" fmla="*/ 127 h 134"/>
                  <a:gd name="T44" fmla="*/ 8 w 123"/>
                  <a:gd name="T45" fmla="*/ 126 h 134"/>
                  <a:gd name="T46" fmla="*/ 15 w 123"/>
                  <a:gd name="T47" fmla="*/ 120 h 134"/>
                  <a:gd name="T48" fmla="*/ 16 w 123"/>
                  <a:gd name="T49" fmla="*/ 113 h 134"/>
                  <a:gd name="T50" fmla="*/ 16 w 123"/>
                  <a:gd name="T51" fmla="*/ 20 h 134"/>
                  <a:gd name="T52" fmla="*/ 5 w 123"/>
                  <a:gd name="T53" fmla="*/ 7 h 134"/>
                  <a:gd name="T54" fmla="*/ 0 w 123"/>
                  <a:gd name="T55" fmla="*/ 7 h 134"/>
                  <a:gd name="T56" fmla="*/ 0 w 123"/>
                  <a:gd name="T57" fmla="*/ 0 h 134"/>
                  <a:gd name="T58" fmla="*/ 105 w 123"/>
                  <a:gd name="T59" fmla="*/ 0 h 134"/>
                  <a:gd name="T60" fmla="*/ 117 w 123"/>
                  <a:gd name="T61" fmla="*/ 35 h 134"/>
                  <a:gd name="T62" fmla="*/ 109 w 123"/>
                  <a:gd name="T63" fmla="*/ 38 h 134"/>
                  <a:gd name="T64" fmla="*/ 107 w 123"/>
                  <a:gd name="T65" fmla="*/ 34 h 134"/>
                  <a:gd name="T66" fmla="*/ 105 w 123"/>
                  <a:gd name="T67" fmla="*/ 29 h 134"/>
                  <a:gd name="T68" fmla="*/ 78 w 123"/>
                  <a:gd name="T69" fmla="*/ 11 h 134"/>
                  <a:gd name="T70" fmla="*/ 42 w 123"/>
                  <a:gd name="T71" fmla="*/ 10 h 134"/>
                  <a:gd name="T72" fmla="*/ 33 w 123"/>
                  <a:gd name="T73" fmla="*/ 10 h 134"/>
                  <a:gd name="T74" fmla="*/ 33 w 123"/>
                  <a:gd name="T75" fmla="*/ 6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4">
                    <a:moveTo>
                      <a:pt x="33" y="60"/>
                    </a:moveTo>
                    <a:cubicBezTo>
                      <a:pt x="41" y="60"/>
                      <a:pt x="48" y="61"/>
                      <a:pt x="55" y="59"/>
                    </a:cubicBezTo>
                    <a:cubicBezTo>
                      <a:pt x="63" y="57"/>
                      <a:pt x="67" y="53"/>
                      <a:pt x="68" y="45"/>
                    </a:cubicBezTo>
                    <a:cubicBezTo>
                      <a:pt x="69" y="42"/>
                      <a:pt x="69" y="39"/>
                      <a:pt x="70" y="35"/>
                    </a:cubicBezTo>
                    <a:cubicBezTo>
                      <a:pt x="72" y="35"/>
                      <a:pt x="75" y="35"/>
                      <a:pt x="77" y="35"/>
                    </a:cubicBezTo>
                    <a:cubicBezTo>
                      <a:pt x="77" y="55"/>
                      <a:pt x="77" y="74"/>
                      <a:pt x="77" y="94"/>
                    </a:cubicBezTo>
                    <a:cubicBezTo>
                      <a:pt x="76" y="94"/>
                      <a:pt x="75" y="94"/>
                      <a:pt x="75" y="94"/>
                    </a:cubicBezTo>
                    <a:cubicBezTo>
                      <a:pt x="73" y="94"/>
                      <a:pt x="71" y="94"/>
                      <a:pt x="70" y="94"/>
                    </a:cubicBezTo>
                    <a:cubicBezTo>
                      <a:pt x="69" y="90"/>
                      <a:pt x="69" y="86"/>
                      <a:pt x="69" y="83"/>
                    </a:cubicBezTo>
                    <a:cubicBezTo>
                      <a:pt x="67" y="74"/>
                      <a:pt x="63" y="70"/>
                      <a:pt x="54" y="69"/>
                    </a:cubicBezTo>
                    <a:cubicBezTo>
                      <a:pt x="47" y="69"/>
                      <a:pt x="40" y="69"/>
                      <a:pt x="33" y="69"/>
                    </a:cubicBezTo>
                    <a:cubicBezTo>
                      <a:pt x="33" y="71"/>
                      <a:pt x="33" y="72"/>
                      <a:pt x="33" y="73"/>
                    </a:cubicBezTo>
                    <a:cubicBezTo>
                      <a:pt x="33" y="87"/>
                      <a:pt x="33" y="101"/>
                      <a:pt x="33" y="114"/>
                    </a:cubicBezTo>
                    <a:cubicBezTo>
                      <a:pt x="33" y="123"/>
                      <a:pt x="34" y="124"/>
                      <a:pt x="43" y="124"/>
                    </a:cubicBezTo>
                    <a:cubicBezTo>
                      <a:pt x="51" y="124"/>
                      <a:pt x="60" y="124"/>
                      <a:pt x="68" y="124"/>
                    </a:cubicBezTo>
                    <a:cubicBezTo>
                      <a:pt x="89" y="124"/>
                      <a:pt x="103" y="114"/>
                      <a:pt x="112" y="96"/>
                    </a:cubicBezTo>
                    <a:cubicBezTo>
                      <a:pt x="113" y="94"/>
                      <a:pt x="114" y="92"/>
                      <a:pt x="115" y="90"/>
                    </a:cubicBezTo>
                    <a:cubicBezTo>
                      <a:pt x="115" y="90"/>
                      <a:pt x="115" y="90"/>
                      <a:pt x="115" y="90"/>
                    </a:cubicBezTo>
                    <a:cubicBezTo>
                      <a:pt x="118" y="90"/>
                      <a:pt x="120" y="91"/>
                      <a:pt x="123" y="92"/>
                    </a:cubicBezTo>
                    <a:cubicBezTo>
                      <a:pt x="118" y="107"/>
                      <a:pt x="113" y="120"/>
                      <a:pt x="109" y="134"/>
                    </a:cubicBezTo>
                    <a:cubicBezTo>
                      <a:pt x="72" y="134"/>
                      <a:pt x="36" y="134"/>
                      <a:pt x="0" y="134"/>
                    </a:cubicBezTo>
                    <a:cubicBezTo>
                      <a:pt x="0" y="132"/>
                      <a:pt x="0" y="130"/>
                      <a:pt x="0" y="127"/>
                    </a:cubicBezTo>
                    <a:cubicBezTo>
                      <a:pt x="2" y="127"/>
                      <a:pt x="5" y="126"/>
                      <a:pt x="8" y="126"/>
                    </a:cubicBezTo>
                    <a:cubicBezTo>
                      <a:pt x="12" y="126"/>
                      <a:pt x="14" y="124"/>
                      <a:pt x="15" y="120"/>
                    </a:cubicBezTo>
                    <a:cubicBezTo>
                      <a:pt x="15" y="118"/>
                      <a:pt x="16" y="115"/>
                      <a:pt x="16" y="113"/>
                    </a:cubicBezTo>
                    <a:cubicBezTo>
                      <a:pt x="16" y="82"/>
                      <a:pt x="16" y="51"/>
                      <a:pt x="16" y="20"/>
                    </a:cubicBezTo>
                    <a:cubicBezTo>
                      <a:pt x="16" y="10"/>
                      <a:pt x="14" y="8"/>
                      <a:pt x="5" y="7"/>
                    </a:cubicBezTo>
                    <a:cubicBezTo>
                      <a:pt x="3" y="7"/>
                      <a:pt x="1" y="7"/>
                      <a:pt x="0" y="7"/>
                    </a:cubicBezTo>
                    <a:cubicBezTo>
                      <a:pt x="0" y="4"/>
                      <a:pt x="0" y="2"/>
                      <a:pt x="0" y="0"/>
                    </a:cubicBezTo>
                    <a:cubicBezTo>
                      <a:pt x="34" y="0"/>
                      <a:pt x="69" y="0"/>
                      <a:pt x="105" y="0"/>
                    </a:cubicBezTo>
                    <a:cubicBezTo>
                      <a:pt x="109" y="11"/>
                      <a:pt x="112" y="22"/>
                      <a:pt x="117" y="35"/>
                    </a:cubicBezTo>
                    <a:cubicBezTo>
                      <a:pt x="114" y="36"/>
                      <a:pt x="112" y="37"/>
                      <a:pt x="109" y="38"/>
                    </a:cubicBezTo>
                    <a:cubicBezTo>
                      <a:pt x="108" y="36"/>
                      <a:pt x="108" y="35"/>
                      <a:pt x="107" y="34"/>
                    </a:cubicBezTo>
                    <a:cubicBezTo>
                      <a:pt x="107" y="32"/>
                      <a:pt x="106" y="31"/>
                      <a:pt x="105" y="29"/>
                    </a:cubicBezTo>
                    <a:cubicBezTo>
                      <a:pt x="100" y="18"/>
                      <a:pt x="90" y="11"/>
                      <a:pt x="78" y="11"/>
                    </a:cubicBezTo>
                    <a:cubicBezTo>
                      <a:pt x="66" y="10"/>
                      <a:pt x="54" y="10"/>
                      <a:pt x="42" y="10"/>
                    </a:cubicBezTo>
                    <a:cubicBezTo>
                      <a:pt x="39" y="10"/>
                      <a:pt x="36" y="10"/>
                      <a:pt x="33" y="10"/>
                    </a:cubicBezTo>
                    <a:cubicBezTo>
                      <a:pt x="33" y="26"/>
                      <a:pt x="33" y="43"/>
                      <a:pt x="33" y="6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5" name="Freeform 22">
                <a:extLst>
                  <a:ext uri="{FF2B5EF4-FFF2-40B4-BE49-F238E27FC236}">
                    <a16:creationId xmlns:a16="http://schemas.microsoft.com/office/drawing/2014/main" id="{13446D84-1439-4CA9-B653-7FB33B0DC865}"/>
                  </a:ext>
                </a:extLst>
              </p:cNvPr>
              <p:cNvSpPr>
                <a:spLocks/>
              </p:cNvSpPr>
              <p:nvPr/>
            </p:nvSpPr>
            <p:spPr bwMode="auto">
              <a:xfrm>
                <a:off x="5897767" y="3891177"/>
                <a:ext cx="358826" cy="381253"/>
              </a:xfrm>
              <a:custGeom>
                <a:avLst/>
                <a:gdLst>
                  <a:gd name="T0" fmla="*/ 43 w 126"/>
                  <a:gd name="T1" fmla="*/ 134 h 134"/>
                  <a:gd name="T2" fmla="*/ 0 w 126"/>
                  <a:gd name="T3" fmla="*/ 134 h 134"/>
                  <a:gd name="T4" fmla="*/ 0 w 126"/>
                  <a:gd name="T5" fmla="*/ 127 h 134"/>
                  <a:gd name="T6" fmla="*/ 7 w 126"/>
                  <a:gd name="T7" fmla="*/ 126 h 134"/>
                  <a:gd name="T8" fmla="*/ 16 w 126"/>
                  <a:gd name="T9" fmla="*/ 118 h 134"/>
                  <a:gd name="T10" fmla="*/ 16 w 126"/>
                  <a:gd name="T11" fmla="*/ 110 h 134"/>
                  <a:gd name="T12" fmla="*/ 16 w 126"/>
                  <a:gd name="T13" fmla="*/ 18 h 134"/>
                  <a:gd name="T14" fmla="*/ 5 w 126"/>
                  <a:gd name="T15" fmla="*/ 7 h 134"/>
                  <a:gd name="T16" fmla="*/ 0 w 126"/>
                  <a:gd name="T17" fmla="*/ 7 h 134"/>
                  <a:gd name="T18" fmla="*/ 0 w 126"/>
                  <a:gd name="T19" fmla="*/ 0 h 134"/>
                  <a:gd name="T20" fmla="*/ 40 w 126"/>
                  <a:gd name="T21" fmla="*/ 0 h 134"/>
                  <a:gd name="T22" fmla="*/ 98 w 126"/>
                  <a:gd name="T23" fmla="*/ 100 h 134"/>
                  <a:gd name="T24" fmla="*/ 99 w 126"/>
                  <a:gd name="T25" fmla="*/ 96 h 134"/>
                  <a:gd name="T26" fmla="*/ 99 w 126"/>
                  <a:gd name="T27" fmla="*/ 24 h 134"/>
                  <a:gd name="T28" fmla="*/ 98 w 126"/>
                  <a:gd name="T29" fmla="*/ 17 h 134"/>
                  <a:gd name="T30" fmla="*/ 89 w 126"/>
                  <a:gd name="T31" fmla="*/ 7 h 134"/>
                  <a:gd name="T32" fmla="*/ 83 w 126"/>
                  <a:gd name="T33" fmla="*/ 7 h 134"/>
                  <a:gd name="T34" fmla="*/ 83 w 126"/>
                  <a:gd name="T35" fmla="*/ 4 h 134"/>
                  <a:gd name="T36" fmla="*/ 83 w 126"/>
                  <a:gd name="T37" fmla="*/ 0 h 134"/>
                  <a:gd name="T38" fmla="*/ 125 w 126"/>
                  <a:gd name="T39" fmla="*/ 0 h 134"/>
                  <a:gd name="T40" fmla="*/ 126 w 126"/>
                  <a:gd name="T41" fmla="*/ 3 h 134"/>
                  <a:gd name="T42" fmla="*/ 126 w 126"/>
                  <a:gd name="T43" fmla="*/ 7 h 134"/>
                  <a:gd name="T44" fmla="*/ 120 w 126"/>
                  <a:gd name="T45" fmla="*/ 7 h 134"/>
                  <a:gd name="T46" fmla="*/ 110 w 126"/>
                  <a:gd name="T47" fmla="*/ 16 h 134"/>
                  <a:gd name="T48" fmla="*/ 110 w 126"/>
                  <a:gd name="T49" fmla="*/ 26 h 134"/>
                  <a:gd name="T50" fmla="*/ 110 w 126"/>
                  <a:gd name="T51" fmla="*/ 128 h 134"/>
                  <a:gd name="T52" fmla="*/ 110 w 126"/>
                  <a:gd name="T53" fmla="*/ 134 h 134"/>
                  <a:gd name="T54" fmla="*/ 98 w 126"/>
                  <a:gd name="T55" fmla="*/ 134 h 134"/>
                  <a:gd name="T56" fmla="*/ 28 w 126"/>
                  <a:gd name="T57" fmla="*/ 14 h 134"/>
                  <a:gd name="T58" fmla="*/ 28 w 126"/>
                  <a:gd name="T59" fmla="*/ 14 h 134"/>
                  <a:gd name="T60" fmla="*/ 27 w 126"/>
                  <a:gd name="T61" fmla="*/ 17 h 134"/>
                  <a:gd name="T62" fmla="*/ 27 w 126"/>
                  <a:gd name="T63" fmla="*/ 110 h 134"/>
                  <a:gd name="T64" fmla="*/ 28 w 126"/>
                  <a:gd name="T65" fmla="*/ 118 h 134"/>
                  <a:gd name="T66" fmla="*/ 36 w 126"/>
                  <a:gd name="T67" fmla="*/ 126 h 134"/>
                  <a:gd name="T68" fmla="*/ 43 w 126"/>
                  <a:gd name="T69" fmla="*/ 127 h 134"/>
                  <a:gd name="T70" fmla="*/ 43 w 126"/>
                  <a:gd name="T7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 h="134">
                    <a:moveTo>
                      <a:pt x="43" y="134"/>
                    </a:moveTo>
                    <a:cubicBezTo>
                      <a:pt x="29" y="134"/>
                      <a:pt x="14" y="134"/>
                      <a:pt x="0" y="134"/>
                    </a:cubicBezTo>
                    <a:cubicBezTo>
                      <a:pt x="0" y="132"/>
                      <a:pt x="0" y="130"/>
                      <a:pt x="0" y="127"/>
                    </a:cubicBezTo>
                    <a:cubicBezTo>
                      <a:pt x="2" y="127"/>
                      <a:pt x="5" y="127"/>
                      <a:pt x="7" y="126"/>
                    </a:cubicBezTo>
                    <a:cubicBezTo>
                      <a:pt x="13" y="125"/>
                      <a:pt x="15" y="123"/>
                      <a:pt x="16" y="118"/>
                    </a:cubicBezTo>
                    <a:cubicBezTo>
                      <a:pt x="16" y="115"/>
                      <a:pt x="16" y="113"/>
                      <a:pt x="16" y="110"/>
                    </a:cubicBezTo>
                    <a:cubicBezTo>
                      <a:pt x="16" y="80"/>
                      <a:pt x="16" y="49"/>
                      <a:pt x="16" y="18"/>
                    </a:cubicBezTo>
                    <a:cubicBezTo>
                      <a:pt x="16" y="9"/>
                      <a:pt x="14" y="8"/>
                      <a:pt x="5" y="7"/>
                    </a:cubicBezTo>
                    <a:cubicBezTo>
                      <a:pt x="4" y="7"/>
                      <a:pt x="2" y="7"/>
                      <a:pt x="0" y="7"/>
                    </a:cubicBezTo>
                    <a:cubicBezTo>
                      <a:pt x="0" y="4"/>
                      <a:pt x="0" y="2"/>
                      <a:pt x="0" y="0"/>
                    </a:cubicBezTo>
                    <a:cubicBezTo>
                      <a:pt x="13" y="0"/>
                      <a:pt x="26" y="0"/>
                      <a:pt x="40" y="0"/>
                    </a:cubicBezTo>
                    <a:cubicBezTo>
                      <a:pt x="59" y="33"/>
                      <a:pt x="78" y="66"/>
                      <a:pt x="98" y="100"/>
                    </a:cubicBezTo>
                    <a:cubicBezTo>
                      <a:pt x="98" y="98"/>
                      <a:pt x="99" y="97"/>
                      <a:pt x="99" y="96"/>
                    </a:cubicBezTo>
                    <a:cubicBezTo>
                      <a:pt x="99" y="72"/>
                      <a:pt x="99" y="48"/>
                      <a:pt x="99" y="24"/>
                    </a:cubicBezTo>
                    <a:cubicBezTo>
                      <a:pt x="99" y="22"/>
                      <a:pt x="99" y="19"/>
                      <a:pt x="98" y="17"/>
                    </a:cubicBezTo>
                    <a:cubicBezTo>
                      <a:pt x="97" y="11"/>
                      <a:pt x="95" y="8"/>
                      <a:pt x="89" y="7"/>
                    </a:cubicBezTo>
                    <a:cubicBezTo>
                      <a:pt x="87" y="7"/>
                      <a:pt x="85" y="7"/>
                      <a:pt x="83" y="7"/>
                    </a:cubicBezTo>
                    <a:cubicBezTo>
                      <a:pt x="83" y="6"/>
                      <a:pt x="83" y="5"/>
                      <a:pt x="83" y="4"/>
                    </a:cubicBezTo>
                    <a:cubicBezTo>
                      <a:pt x="83" y="2"/>
                      <a:pt x="83" y="1"/>
                      <a:pt x="83" y="0"/>
                    </a:cubicBezTo>
                    <a:cubicBezTo>
                      <a:pt x="97" y="0"/>
                      <a:pt x="111" y="0"/>
                      <a:pt x="125" y="0"/>
                    </a:cubicBezTo>
                    <a:cubicBezTo>
                      <a:pt x="125" y="1"/>
                      <a:pt x="126" y="2"/>
                      <a:pt x="126" y="3"/>
                    </a:cubicBezTo>
                    <a:cubicBezTo>
                      <a:pt x="126" y="4"/>
                      <a:pt x="126" y="5"/>
                      <a:pt x="126" y="7"/>
                    </a:cubicBezTo>
                    <a:cubicBezTo>
                      <a:pt x="124" y="7"/>
                      <a:pt x="122" y="7"/>
                      <a:pt x="120" y="7"/>
                    </a:cubicBezTo>
                    <a:cubicBezTo>
                      <a:pt x="114" y="8"/>
                      <a:pt x="111" y="11"/>
                      <a:pt x="110" y="16"/>
                    </a:cubicBezTo>
                    <a:cubicBezTo>
                      <a:pt x="110" y="20"/>
                      <a:pt x="110" y="23"/>
                      <a:pt x="110" y="26"/>
                    </a:cubicBezTo>
                    <a:cubicBezTo>
                      <a:pt x="110" y="60"/>
                      <a:pt x="110" y="94"/>
                      <a:pt x="110" y="128"/>
                    </a:cubicBezTo>
                    <a:cubicBezTo>
                      <a:pt x="110" y="130"/>
                      <a:pt x="110" y="132"/>
                      <a:pt x="110" y="134"/>
                    </a:cubicBezTo>
                    <a:cubicBezTo>
                      <a:pt x="106" y="134"/>
                      <a:pt x="102" y="134"/>
                      <a:pt x="98" y="134"/>
                    </a:cubicBezTo>
                    <a:cubicBezTo>
                      <a:pt x="75" y="94"/>
                      <a:pt x="52" y="54"/>
                      <a:pt x="28" y="14"/>
                    </a:cubicBezTo>
                    <a:cubicBezTo>
                      <a:pt x="28" y="14"/>
                      <a:pt x="28" y="14"/>
                      <a:pt x="28" y="14"/>
                    </a:cubicBezTo>
                    <a:cubicBezTo>
                      <a:pt x="27" y="15"/>
                      <a:pt x="27" y="16"/>
                      <a:pt x="27" y="17"/>
                    </a:cubicBezTo>
                    <a:cubicBezTo>
                      <a:pt x="27" y="48"/>
                      <a:pt x="27" y="79"/>
                      <a:pt x="27" y="110"/>
                    </a:cubicBezTo>
                    <a:cubicBezTo>
                      <a:pt x="27" y="113"/>
                      <a:pt x="27" y="116"/>
                      <a:pt x="28" y="118"/>
                    </a:cubicBezTo>
                    <a:cubicBezTo>
                      <a:pt x="29" y="123"/>
                      <a:pt x="31" y="125"/>
                      <a:pt x="36" y="126"/>
                    </a:cubicBezTo>
                    <a:cubicBezTo>
                      <a:pt x="38" y="126"/>
                      <a:pt x="41" y="127"/>
                      <a:pt x="43" y="127"/>
                    </a:cubicBezTo>
                    <a:cubicBezTo>
                      <a:pt x="43" y="129"/>
                      <a:pt x="43" y="132"/>
                      <a:pt x="43"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6" name="Freeform 23">
                <a:extLst>
                  <a:ext uri="{FF2B5EF4-FFF2-40B4-BE49-F238E27FC236}">
                    <a16:creationId xmlns:a16="http://schemas.microsoft.com/office/drawing/2014/main" id="{E2D267E0-CB35-4383-8A83-2AE643C7ECFF}"/>
                  </a:ext>
                </a:extLst>
              </p:cNvPr>
              <p:cNvSpPr>
                <a:spLocks/>
              </p:cNvSpPr>
              <p:nvPr/>
            </p:nvSpPr>
            <p:spPr bwMode="auto">
              <a:xfrm>
                <a:off x="6285428" y="3878362"/>
                <a:ext cx="397272" cy="410087"/>
              </a:xfrm>
              <a:custGeom>
                <a:avLst/>
                <a:gdLst>
                  <a:gd name="T0" fmla="*/ 87 w 139"/>
                  <a:gd name="T1" fmla="*/ 79 h 144"/>
                  <a:gd name="T2" fmla="*/ 87 w 139"/>
                  <a:gd name="T3" fmla="*/ 71 h 144"/>
                  <a:gd name="T4" fmla="*/ 139 w 139"/>
                  <a:gd name="T5" fmla="*/ 71 h 144"/>
                  <a:gd name="T6" fmla="*/ 139 w 139"/>
                  <a:gd name="T7" fmla="*/ 79 h 144"/>
                  <a:gd name="T8" fmla="*/ 133 w 139"/>
                  <a:gd name="T9" fmla="*/ 79 h 144"/>
                  <a:gd name="T10" fmla="*/ 124 w 139"/>
                  <a:gd name="T11" fmla="*/ 88 h 144"/>
                  <a:gd name="T12" fmla="*/ 124 w 139"/>
                  <a:gd name="T13" fmla="*/ 95 h 144"/>
                  <a:gd name="T14" fmla="*/ 124 w 139"/>
                  <a:gd name="T15" fmla="*/ 134 h 144"/>
                  <a:gd name="T16" fmla="*/ 124 w 139"/>
                  <a:gd name="T17" fmla="*/ 139 h 144"/>
                  <a:gd name="T18" fmla="*/ 115 w 139"/>
                  <a:gd name="T19" fmla="*/ 139 h 144"/>
                  <a:gd name="T20" fmla="*/ 110 w 139"/>
                  <a:gd name="T21" fmla="*/ 128 h 144"/>
                  <a:gd name="T22" fmla="*/ 105 w 139"/>
                  <a:gd name="T23" fmla="*/ 131 h 144"/>
                  <a:gd name="T24" fmla="*/ 56 w 139"/>
                  <a:gd name="T25" fmla="*/ 141 h 144"/>
                  <a:gd name="T26" fmla="*/ 10 w 139"/>
                  <a:gd name="T27" fmla="*/ 103 h 144"/>
                  <a:gd name="T28" fmla="*/ 15 w 139"/>
                  <a:gd name="T29" fmla="*/ 33 h 144"/>
                  <a:gd name="T30" fmla="*/ 56 w 139"/>
                  <a:gd name="T31" fmla="*/ 3 h 144"/>
                  <a:gd name="T32" fmla="*/ 99 w 139"/>
                  <a:gd name="T33" fmla="*/ 11 h 144"/>
                  <a:gd name="T34" fmla="*/ 102 w 139"/>
                  <a:gd name="T35" fmla="*/ 13 h 144"/>
                  <a:gd name="T36" fmla="*/ 105 w 139"/>
                  <a:gd name="T37" fmla="*/ 5 h 144"/>
                  <a:gd name="T38" fmla="*/ 112 w 139"/>
                  <a:gd name="T39" fmla="*/ 5 h 144"/>
                  <a:gd name="T40" fmla="*/ 122 w 139"/>
                  <a:gd name="T41" fmla="*/ 46 h 144"/>
                  <a:gd name="T42" fmla="*/ 114 w 139"/>
                  <a:gd name="T43" fmla="*/ 49 h 144"/>
                  <a:gd name="T44" fmla="*/ 112 w 139"/>
                  <a:gd name="T45" fmla="*/ 44 h 144"/>
                  <a:gd name="T46" fmla="*/ 100 w 139"/>
                  <a:gd name="T47" fmla="*/ 25 h 144"/>
                  <a:gd name="T48" fmla="*/ 42 w 139"/>
                  <a:gd name="T49" fmla="*/ 23 h 144"/>
                  <a:gd name="T50" fmla="*/ 24 w 139"/>
                  <a:gd name="T51" fmla="*/ 62 h 144"/>
                  <a:gd name="T52" fmla="*/ 34 w 139"/>
                  <a:gd name="T53" fmla="*/ 109 h 144"/>
                  <a:gd name="T54" fmla="*/ 77 w 139"/>
                  <a:gd name="T55" fmla="*/ 131 h 144"/>
                  <a:gd name="T56" fmla="*/ 101 w 139"/>
                  <a:gd name="T57" fmla="*/ 120 h 144"/>
                  <a:gd name="T58" fmla="*/ 106 w 139"/>
                  <a:gd name="T59" fmla="*/ 109 h 144"/>
                  <a:gd name="T60" fmla="*/ 106 w 139"/>
                  <a:gd name="T61" fmla="*/ 90 h 144"/>
                  <a:gd name="T62" fmla="*/ 96 w 139"/>
                  <a:gd name="T63" fmla="*/ 79 h 144"/>
                  <a:gd name="T64" fmla="*/ 87 w 139"/>
                  <a:gd name="T65"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144">
                    <a:moveTo>
                      <a:pt x="87" y="79"/>
                    </a:moveTo>
                    <a:cubicBezTo>
                      <a:pt x="87" y="76"/>
                      <a:pt x="87" y="74"/>
                      <a:pt x="87" y="71"/>
                    </a:cubicBezTo>
                    <a:cubicBezTo>
                      <a:pt x="105" y="71"/>
                      <a:pt x="122" y="71"/>
                      <a:pt x="139" y="71"/>
                    </a:cubicBezTo>
                    <a:cubicBezTo>
                      <a:pt x="139" y="74"/>
                      <a:pt x="139" y="76"/>
                      <a:pt x="139" y="79"/>
                    </a:cubicBezTo>
                    <a:cubicBezTo>
                      <a:pt x="137" y="79"/>
                      <a:pt x="135" y="79"/>
                      <a:pt x="133" y="79"/>
                    </a:cubicBezTo>
                    <a:cubicBezTo>
                      <a:pt x="127" y="79"/>
                      <a:pt x="125" y="81"/>
                      <a:pt x="124" y="88"/>
                    </a:cubicBezTo>
                    <a:cubicBezTo>
                      <a:pt x="124" y="90"/>
                      <a:pt x="124" y="93"/>
                      <a:pt x="124" y="95"/>
                    </a:cubicBezTo>
                    <a:cubicBezTo>
                      <a:pt x="124" y="108"/>
                      <a:pt x="124" y="121"/>
                      <a:pt x="124" y="134"/>
                    </a:cubicBezTo>
                    <a:cubicBezTo>
                      <a:pt x="124" y="135"/>
                      <a:pt x="124" y="137"/>
                      <a:pt x="124" y="139"/>
                    </a:cubicBezTo>
                    <a:cubicBezTo>
                      <a:pt x="121" y="139"/>
                      <a:pt x="118" y="139"/>
                      <a:pt x="115" y="139"/>
                    </a:cubicBezTo>
                    <a:cubicBezTo>
                      <a:pt x="113" y="136"/>
                      <a:pt x="112" y="132"/>
                      <a:pt x="110" y="128"/>
                    </a:cubicBezTo>
                    <a:cubicBezTo>
                      <a:pt x="108" y="129"/>
                      <a:pt x="107" y="130"/>
                      <a:pt x="105" y="131"/>
                    </a:cubicBezTo>
                    <a:cubicBezTo>
                      <a:pt x="90" y="140"/>
                      <a:pt x="74" y="144"/>
                      <a:pt x="56" y="141"/>
                    </a:cubicBezTo>
                    <a:cubicBezTo>
                      <a:pt x="34" y="137"/>
                      <a:pt x="18" y="124"/>
                      <a:pt x="10" y="103"/>
                    </a:cubicBezTo>
                    <a:cubicBezTo>
                      <a:pt x="0" y="79"/>
                      <a:pt x="1" y="55"/>
                      <a:pt x="15" y="33"/>
                    </a:cubicBezTo>
                    <a:cubicBezTo>
                      <a:pt x="24" y="17"/>
                      <a:pt x="38" y="6"/>
                      <a:pt x="56" y="3"/>
                    </a:cubicBezTo>
                    <a:cubicBezTo>
                      <a:pt x="71" y="0"/>
                      <a:pt x="86" y="2"/>
                      <a:pt x="99" y="11"/>
                    </a:cubicBezTo>
                    <a:cubicBezTo>
                      <a:pt x="100" y="12"/>
                      <a:pt x="101" y="12"/>
                      <a:pt x="102" y="13"/>
                    </a:cubicBezTo>
                    <a:cubicBezTo>
                      <a:pt x="103" y="10"/>
                      <a:pt x="104" y="7"/>
                      <a:pt x="105" y="5"/>
                    </a:cubicBezTo>
                    <a:cubicBezTo>
                      <a:pt x="107" y="5"/>
                      <a:pt x="109" y="5"/>
                      <a:pt x="112" y="5"/>
                    </a:cubicBezTo>
                    <a:cubicBezTo>
                      <a:pt x="115" y="18"/>
                      <a:pt x="119" y="32"/>
                      <a:pt x="122" y="46"/>
                    </a:cubicBezTo>
                    <a:cubicBezTo>
                      <a:pt x="120" y="47"/>
                      <a:pt x="117" y="48"/>
                      <a:pt x="114" y="49"/>
                    </a:cubicBezTo>
                    <a:cubicBezTo>
                      <a:pt x="114" y="47"/>
                      <a:pt x="113" y="45"/>
                      <a:pt x="112" y="44"/>
                    </a:cubicBezTo>
                    <a:cubicBezTo>
                      <a:pt x="109" y="37"/>
                      <a:pt x="105" y="30"/>
                      <a:pt x="100" y="25"/>
                    </a:cubicBezTo>
                    <a:cubicBezTo>
                      <a:pt x="84" y="8"/>
                      <a:pt x="59" y="7"/>
                      <a:pt x="42" y="23"/>
                    </a:cubicBezTo>
                    <a:cubicBezTo>
                      <a:pt x="31" y="34"/>
                      <a:pt x="25" y="47"/>
                      <a:pt x="24" y="62"/>
                    </a:cubicBezTo>
                    <a:cubicBezTo>
                      <a:pt x="22" y="79"/>
                      <a:pt x="25" y="95"/>
                      <a:pt x="34" y="109"/>
                    </a:cubicBezTo>
                    <a:cubicBezTo>
                      <a:pt x="44" y="125"/>
                      <a:pt x="59" y="132"/>
                      <a:pt x="77" y="131"/>
                    </a:cubicBezTo>
                    <a:cubicBezTo>
                      <a:pt x="86" y="130"/>
                      <a:pt x="94" y="127"/>
                      <a:pt x="101" y="120"/>
                    </a:cubicBezTo>
                    <a:cubicBezTo>
                      <a:pt x="104" y="117"/>
                      <a:pt x="106" y="114"/>
                      <a:pt x="106" y="109"/>
                    </a:cubicBezTo>
                    <a:cubicBezTo>
                      <a:pt x="106" y="103"/>
                      <a:pt x="107" y="96"/>
                      <a:pt x="106" y="90"/>
                    </a:cubicBezTo>
                    <a:cubicBezTo>
                      <a:pt x="106" y="82"/>
                      <a:pt x="104" y="81"/>
                      <a:pt x="96" y="79"/>
                    </a:cubicBezTo>
                    <a:cubicBezTo>
                      <a:pt x="94" y="79"/>
                      <a:pt x="91" y="79"/>
                      <a:pt x="87"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7" name="Freeform 25">
                <a:extLst>
                  <a:ext uri="{FF2B5EF4-FFF2-40B4-BE49-F238E27FC236}">
                    <a16:creationId xmlns:a16="http://schemas.microsoft.com/office/drawing/2014/main" id="{42C70476-1D30-4F1C-8855-748E43ECBF5C}"/>
                  </a:ext>
                </a:extLst>
              </p:cNvPr>
              <p:cNvSpPr>
                <a:spLocks/>
              </p:cNvSpPr>
              <p:nvPr/>
            </p:nvSpPr>
            <p:spPr bwMode="auto">
              <a:xfrm>
                <a:off x="9005458" y="3884769"/>
                <a:ext cx="323584" cy="397272"/>
              </a:xfrm>
              <a:custGeom>
                <a:avLst/>
                <a:gdLst>
                  <a:gd name="T0" fmla="*/ 103 w 113"/>
                  <a:gd name="T1" fmla="*/ 44 h 140"/>
                  <a:gd name="T2" fmla="*/ 95 w 113"/>
                  <a:gd name="T3" fmla="*/ 46 h 140"/>
                  <a:gd name="T4" fmla="*/ 92 w 113"/>
                  <a:gd name="T5" fmla="*/ 41 h 140"/>
                  <a:gd name="T6" fmla="*/ 72 w 113"/>
                  <a:gd name="T7" fmla="*/ 18 h 140"/>
                  <a:gd name="T8" fmla="*/ 38 w 113"/>
                  <a:gd name="T9" fmla="*/ 12 h 140"/>
                  <a:gd name="T10" fmla="*/ 25 w 113"/>
                  <a:gd name="T11" fmla="*/ 19 h 140"/>
                  <a:gd name="T12" fmla="*/ 26 w 113"/>
                  <a:gd name="T13" fmla="*/ 44 h 140"/>
                  <a:gd name="T14" fmla="*/ 42 w 113"/>
                  <a:gd name="T15" fmla="*/ 53 h 140"/>
                  <a:gd name="T16" fmla="*/ 70 w 113"/>
                  <a:gd name="T17" fmla="*/ 62 h 140"/>
                  <a:gd name="T18" fmla="*/ 90 w 113"/>
                  <a:gd name="T19" fmla="*/ 70 h 140"/>
                  <a:gd name="T20" fmla="*/ 97 w 113"/>
                  <a:gd name="T21" fmla="*/ 125 h 140"/>
                  <a:gd name="T22" fmla="*/ 56 w 113"/>
                  <a:gd name="T23" fmla="*/ 140 h 140"/>
                  <a:gd name="T24" fmla="*/ 25 w 113"/>
                  <a:gd name="T25" fmla="*/ 128 h 140"/>
                  <a:gd name="T26" fmla="*/ 21 w 113"/>
                  <a:gd name="T27" fmla="*/ 125 h 140"/>
                  <a:gd name="T28" fmla="*/ 16 w 113"/>
                  <a:gd name="T29" fmla="*/ 137 h 140"/>
                  <a:gd name="T30" fmla="*/ 10 w 113"/>
                  <a:gd name="T31" fmla="*/ 137 h 140"/>
                  <a:gd name="T32" fmla="*/ 1 w 113"/>
                  <a:gd name="T33" fmla="*/ 89 h 140"/>
                  <a:gd name="T34" fmla="*/ 10 w 113"/>
                  <a:gd name="T35" fmla="*/ 87 h 140"/>
                  <a:gd name="T36" fmla="*/ 13 w 113"/>
                  <a:gd name="T37" fmla="*/ 95 h 140"/>
                  <a:gd name="T38" fmla="*/ 36 w 113"/>
                  <a:gd name="T39" fmla="*/ 122 h 140"/>
                  <a:gd name="T40" fmla="*/ 69 w 113"/>
                  <a:gd name="T41" fmla="*/ 128 h 140"/>
                  <a:gd name="T42" fmla="*/ 85 w 113"/>
                  <a:gd name="T43" fmla="*/ 119 h 140"/>
                  <a:gd name="T44" fmla="*/ 81 w 113"/>
                  <a:gd name="T45" fmla="*/ 86 h 140"/>
                  <a:gd name="T46" fmla="*/ 63 w 113"/>
                  <a:gd name="T47" fmla="*/ 79 h 140"/>
                  <a:gd name="T48" fmla="*/ 38 w 113"/>
                  <a:gd name="T49" fmla="*/ 71 h 140"/>
                  <a:gd name="T50" fmla="*/ 19 w 113"/>
                  <a:gd name="T51" fmla="*/ 62 h 140"/>
                  <a:gd name="T52" fmla="*/ 15 w 113"/>
                  <a:gd name="T53" fmla="*/ 13 h 140"/>
                  <a:gd name="T54" fmla="*/ 51 w 113"/>
                  <a:gd name="T55" fmla="*/ 0 h 140"/>
                  <a:gd name="T56" fmla="*/ 81 w 113"/>
                  <a:gd name="T57" fmla="*/ 10 h 140"/>
                  <a:gd name="T58" fmla="*/ 82 w 113"/>
                  <a:gd name="T59" fmla="*/ 11 h 140"/>
                  <a:gd name="T60" fmla="*/ 83 w 113"/>
                  <a:gd name="T61" fmla="*/ 11 h 140"/>
                  <a:gd name="T62" fmla="*/ 87 w 113"/>
                  <a:gd name="T63" fmla="*/ 2 h 140"/>
                  <a:gd name="T64" fmla="*/ 93 w 113"/>
                  <a:gd name="T65" fmla="*/ 2 h 140"/>
                  <a:gd name="T66" fmla="*/ 103 w 113"/>
                  <a:gd name="T67"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 h="140">
                    <a:moveTo>
                      <a:pt x="103" y="44"/>
                    </a:moveTo>
                    <a:cubicBezTo>
                      <a:pt x="100" y="45"/>
                      <a:pt x="98" y="45"/>
                      <a:pt x="95" y="46"/>
                    </a:cubicBezTo>
                    <a:cubicBezTo>
                      <a:pt x="94" y="44"/>
                      <a:pt x="93" y="43"/>
                      <a:pt x="92" y="41"/>
                    </a:cubicBezTo>
                    <a:cubicBezTo>
                      <a:pt x="87" y="32"/>
                      <a:pt x="81" y="24"/>
                      <a:pt x="72" y="18"/>
                    </a:cubicBezTo>
                    <a:cubicBezTo>
                      <a:pt x="61" y="11"/>
                      <a:pt x="50" y="9"/>
                      <a:pt x="38" y="12"/>
                    </a:cubicBezTo>
                    <a:cubicBezTo>
                      <a:pt x="33" y="13"/>
                      <a:pt x="28" y="16"/>
                      <a:pt x="25" y="19"/>
                    </a:cubicBezTo>
                    <a:cubicBezTo>
                      <a:pt x="18" y="27"/>
                      <a:pt x="19" y="38"/>
                      <a:pt x="26" y="44"/>
                    </a:cubicBezTo>
                    <a:cubicBezTo>
                      <a:pt x="31" y="49"/>
                      <a:pt x="36" y="51"/>
                      <a:pt x="42" y="53"/>
                    </a:cubicBezTo>
                    <a:cubicBezTo>
                      <a:pt x="51" y="56"/>
                      <a:pt x="61" y="59"/>
                      <a:pt x="70" y="62"/>
                    </a:cubicBezTo>
                    <a:cubicBezTo>
                      <a:pt x="77" y="64"/>
                      <a:pt x="84" y="67"/>
                      <a:pt x="90" y="70"/>
                    </a:cubicBezTo>
                    <a:cubicBezTo>
                      <a:pt x="113" y="83"/>
                      <a:pt x="112" y="111"/>
                      <a:pt x="97" y="125"/>
                    </a:cubicBezTo>
                    <a:cubicBezTo>
                      <a:pt x="85" y="137"/>
                      <a:pt x="71" y="140"/>
                      <a:pt x="56" y="140"/>
                    </a:cubicBezTo>
                    <a:cubicBezTo>
                      <a:pt x="44" y="139"/>
                      <a:pt x="34" y="135"/>
                      <a:pt x="25" y="128"/>
                    </a:cubicBezTo>
                    <a:cubicBezTo>
                      <a:pt x="24" y="127"/>
                      <a:pt x="23" y="126"/>
                      <a:pt x="21" y="125"/>
                    </a:cubicBezTo>
                    <a:cubicBezTo>
                      <a:pt x="19" y="129"/>
                      <a:pt x="18" y="133"/>
                      <a:pt x="16" y="137"/>
                    </a:cubicBezTo>
                    <a:cubicBezTo>
                      <a:pt x="14" y="137"/>
                      <a:pt x="12" y="137"/>
                      <a:pt x="10" y="137"/>
                    </a:cubicBezTo>
                    <a:cubicBezTo>
                      <a:pt x="7" y="121"/>
                      <a:pt x="4" y="105"/>
                      <a:pt x="1" y="89"/>
                    </a:cubicBezTo>
                    <a:cubicBezTo>
                      <a:pt x="4" y="88"/>
                      <a:pt x="7" y="88"/>
                      <a:pt x="10" y="87"/>
                    </a:cubicBezTo>
                    <a:cubicBezTo>
                      <a:pt x="11" y="90"/>
                      <a:pt x="12" y="93"/>
                      <a:pt x="13" y="95"/>
                    </a:cubicBezTo>
                    <a:cubicBezTo>
                      <a:pt x="18" y="106"/>
                      <a:pt x="26" y="116"/>
                      <a:pt x="36" y="122"/>
                    </a:cubicBezTo>
                    <a:cubicBezTo>
                      <a:pt x="46" y="129"/>
                      <a:pt x="57" y="131"/>
                      <a:pt x="69" y="128"/>
                    </a:cubicBezTo>
                    <a:cubicBezTo>
                      <a:pt x="75" y="127"/>
                      <a:pt x="80" y="123"/>
                      <a:pt x="85" y="119"/>
                    </a:cubicBezTo>
                    <a:cubicBezTo>
                      <a:pt x="94" y="110"/>
                      <a:pt x="94" y="93"/>
                      <a:pt x="81" y="86"/>
                    </a:cubicBezTo>
                    <a:cubicBezTo>
                      <a:pt x="75" y="83"/>
                      <a:pt x="69" y="81"/>
                      <a:pt x="63" y="79"/>
                    </a:cubicBezTo>
                    <a:cubicBezTo>
                      <a:pt x="55" y="76"/>
                      <a:pt x="46" y="74"/>
                      <a:pt x="38" y="71"/>
                    </a:cubicBezTo>
                    <a:cubicBezTo>
                      <a:pt x="31" y="69"/>
                      <a:pt x="25" y="66"/>
                      <a:pt x="19" y="62"/>
                    </a:cubicBezTo>
                    <a:cubicBezTo>
                      <a:pt x="1" y="51"/>
                      <a:pt x="0" y="27"/>
                      <a:pt x="15" y="13"/>
                    </a:cubicBezTo>
                    <a:cubicBezTo>
                      <a:pt x="25" y="3"/>
                      <a:pt x="37" y="0"/>
                      <a:pt x="51" y="0"/>
                    </a:cubicBezTo>
                    <a:cubicBezTo>
                      <a:pt x="62" y="0"/>
                      <a:pt x="72" y="3"/>
                      <a:pt x="81" y="10"/>
                    </a:cubicBezTo>
                    <a:cubicBezTo>
                      <a:pt x="81" y="10"/>
                      <a:pt x="81" y="11"/>
                      <a:pt x="82" y="11"/>
                    </a:cubicBezTo>
                    <a:cubicBezTo>
                      <a:pt x="82" y="11"/>
                      <a:pt x="82" y="11"/>
                      <a:pt x="83" y="11"/>
                    </a:cubicBezTo>
                    <a:cubicBezTo>
                      <a:pt x="84" y="8"/>
                      <a:pt x="85" y="5"/>
                      <a:pt x="87" y="2"/>
                    </a:cubicBezTo>
                    <a:cubicBezTo>
                      <a:pt x="89" y="2"/>
                      <a:pt x="91" y="2"/>
                      <a:pt x="93" y="2"/>
                    </a:cubicBezTo>
                    <a:cubicBezTo>
                      <a:pt x="96" y="16"/>
                      <a:pt x="100" y="30"/>
                      <a:pt x="103"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8" name="Freeform 27">
                <a:extLst>
                  <a:ext uri="{FF2B5EF4-FFF2-40B4-BE49-F238E27FC236}">
                    <a16:creationId xmlns:a16="http://schemas.microsoft.com/office/drawing/2014/main" id="{4136D2AD-C6EE-4398-B384-19DEE0F1B390}"/>
                  </a:ext>
                </a:extLst>
              </p:cNvPr>
              <p:cNvSpPr>
                <a:spLocks noEditPoints="1"/>
              </p:cNvSpPr>
              <p:nvPr/>
            </p:nvSpPr>
            <p:spPr bwMode="auto">
              <a:xfrm>
                <a:off x="4616246" y="3887973"/>
                <a:ext cx="323584" cy="384457"/>
              </a:xfrm>
              <a:custGeom>
                <a:avLst/>
                <a:gdLst>
                  <a:gd name="T0" fmla="*/ 33 w 113"/>
                  <a:gd name="T1" fmla="*/ 78 h 135"/>
                  <a:gd name="T2" fmla="*/ 33 w 113"/>
                  <a:gd name="T3" fmla="*/ 82 h 135"/>
                  <a:gd name="T4" fmla="*/ 33 w 113"/>
                  <a:gd name="T5" fmla="*/ 114 h 135"/>
                  <a:gd name="T6" fmla="*/ 33 w 113"/>
                  <a:gd name="T7" fmla="*/ 118 h 135"/>
                  <a:gd name="T8" fmla="*/ 43 w 113"/>
                  <a:gd name="T9" fmla="*/ 128 h 135"/>
                  <a:gd name="T10" fmla="*/ 49 w 113"/>
                  <a:gd name="T11" fmla="*/ 128 h 135"/>
                  <a:gd name="T12" fmla="*/ 49 w 113"/>
                  <a:gd name="T13" fmla="*/ 135 h 135"/>
                  <a:gd name="T14" fmla="*/ 0 w 113"/>
                  <a:gd name="T15" fmla="*/ 135 h 135"/>
                  <a:gd name="T16" fmla="*/ 0 w 113"/>
                  <a:gd name="T17" fmla="*/ 128 h 135"/>
                  <a:gd name="T18" fmla="*/ 8 w 113"/>
                  <a:gd name="T19" fmla="*/ 127 h 135"/>
                  <a:gd name="T20" fmla="*/ 15 w 113"/>
                  <a:gd name="T21" fmla="*/ 120 h 135"/>
                  <a:gd name="T22" fmla="*/ 15 w 113"/>
                  <a:gd name="T23" fmla="*/ 114 h 135"/>
                  <a:gd name="T24" fmla="*/ 15 w 113"/>
                  <a:gd name="T25" fmla="*/ 21 h 135"/>
                  <a:gd name="T26" fmla="*/ 15 w 113"/>
                  <a:gd name="T27" fmla="*/ 14 h 135"/>
                  <a:gd name="T28" fmla="*/ 9 w 113"/>
                  <a:gd name="T29" fmla="*/ 9 h 135"/>
                  <a:gd name="T30" fmla="*/ 0 w 113"/>
                  <a:gd name="T31" fmla="*/ 8 h 135"/>
                  <a:gd name="T32" fmla="*/ 0 w 113"/>
                  <a:gd name="T33" fmla="*/ 1 h 135"/>
                  <a:gd name="T34" fmla="*/ 4 w 113"/>
                  <a:gd name="T35" fmla="*/ 0 h 135"/>
                  <a:gd name="T36" fmla="*/ 56 w 113"/>
                  <a:gd name="T37" fmla="*/ 0 h 135"/>
                  <a:gd name="T38" fmla="*/ 73 w 113"/>
                  <a:gd name="T39" fmla="*/ 1 h 135"/>
                  <a:gd name="T40" fmla="*/ 106 w 113"/>
                  <a:gd name="T41" fmla="*/ 50 h 135"/>
                  <a:gd name="T42" fmla="*/ 78 w 113"/>
                  <a:gd name="T43" fmla="*/ 76 h 135"/>
                  <a:gd name="T44" fmla="*/ 55 w 113"/>
                  <a:gd name="T45" fmla="*/ 78 h 135"/>
                  <a:gd name="T46" fmla="*/ 33 w 113"/>
                  <a:gd name="T47" fmla="*/ 78 h 135"/>
                  <a:gd name="T48" fmla="*/ 33 w 113"/>
                  <a:gd name="T49" fmla="*/ 68 h 135"/>
                  <a:gd name="T50" fmla="*/ 67 w 113"/>
                  <a:gd name="T51" fmla="*/ 67 h 135"/>
                  <a:gd name="T52" fmla="*/ 85 w 113"/>
                  <a:gd name="T53" fmla="*/ 52 h 135"/>
                  <a:gd name="T54" fmla="*/ 87 w 113"/>
                  <a:gd name="T55" fmla="*/ 29 h 135"/>
                  <a:gd name="T56" fmla="*/ 66 w 113"/>
                  <a:gd name="T57" fmla="*/ 11 h 135"/>
                  <a:gd name="T58" fmla="*/ 34 w 113"/>
                  <a:gd name="T59" fmla="*/ 11 h 135"/>
                  <a:gd name="T60" fmla="*/ 33 w 113"/>
                  <a:gd name="T61" fmla="*/ 11 h 135"/>
                  <a:gd name="T62" fmla="*/ 33 w 113"/>
                  <a:gd name="T63"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35">
                    <a:moveTo>
                      <a:pt x="33" y="78"/>
                    </a:moveTo>
                    <a:cubicBezTo>
                      <a:pt x="33" y="80"/>
                      <a:pt x="33" y="81"/>
                      <a:pt x="33" y="82"/>
                    </a:cubicBezTo>
                    <a:cubicBezTo>
                      <a:pt x="33" y="93"/>
                      <a:pt x="33" y="103"/>
                      <a:pt x="33" y="114"/>
                    </a:cubicBezTo>
                    <a:cubicBezTo>
                      <a:pt x="33" y="115"/>
                      <a:pt x="33" y="117"/>
                      <a:pt x="33" y="118"/>
                    </a:cubicBezTo>
                    <a:cubicBezTo>
                      <a:pt x="34" y="125"/>
                      <a:pt x="35" y="127"/>
                      <a:pt x="43" y="128"/>
                    </a:cubicBezTo>
                    <a:cubicBezTo>
                      <a:pt x="45" y="128"/>
                      <a:pt x="47" y="128"/>
                      <a:pt x="49" y="128"/>
                    </a:cubicBezTo>
                    <a:cubicBezTo>
                      <a:pt x="49" y="130"/>
                      <a:pt x="49" y="133"/>
                      <a:pt x="49" y="135"/>
                    </a:cubicBezTo>
                    <a:cubicBezTo>
                      <a:pt x="33" y="135"/>
                      <a:pt x="16" y="135"/>
                      <a:pt x="0" y="135"/>
                    </a:cubicBezTo>
                    <a:cubicBezTo>
                      <a:pt x="0" y="133"/>
                      <a:pt x="0" y="131"/>
                      <a:pt x="0" y="128"/>
                    </a:cubicBezTo>
                    <a:cubicBezTo>
                      <a:pt x="2" y="128"/>
                      <a:pt x="5" y="128"/>
                      <a:pt x="8" y="127"/>
                    </a:cubicBezTo>
                    <a:cubicBezTo>
                      <a:pt x="13" y="126"/>
                      <a:pt x="14" y="125"/>
                      <a:pt x="15" y="120"/>
                    </a:cubicBezTo>
                    <a:cubicBezTo>
                      <a:pt x="15" y="118"/>
                      <a:pt x="15" y="116"/>
                      <a:pt x="15" y="114"/>
                    </a:cubicBezTo>
                    <a:cubicBezTo>
                      <a:pt x="16" y="83"/>
                      <a:pt x="16" y="52"/>
                      <a:pt x="15" y="21"/>
                    </a:cubicBezTo>
                    <a:cubicBezTo>
                      <a:pt x="15" y="19"/>
                      <a:pt x="15" y="16"/>
                      <a:pt x="15" y="14"/>
                    </a:cubicBezTo>
                    <a:cubicBezTo>
                      <a:pt x="14" y="11"/>
                      <a:pt x="12" y="9"/>
                      <a:pt x="9" y="9"/>
                    </a:cubicBezTo>
                    <a:cubicBezTo>
                      <a:pt x="6" y="8"/>
                      <a:pt x="3" y="8"/>
                      <a:pt x="0" y="8"/>
                    </a:cubicBezTo>
                    <a:cubicBezTo>
                      <a:pt x="0" y="5"/>
                      <a:pt x="0" y="3"/>
                      <a:pt x="0" y="1"/>
                    </a:cubicBezTo>
                    <a:cubicBezTo>
                      <a:pt x="1" y="0"/>
                      <a:pt x="3" y="0"/>
                      <a:pt x="4" y="0"/>
                    </a:cubicBezTo>
                    <a:cubicBezTo>
                      <a:pt x="21" y="0"/>
                      <a:pt x="39" y="0"/>
                      <a:pt x="56" y="0"/>
                    </a:cubicBezTo>
                    <a:cubicBezTo>
                      <a:pt x="62" y="0"/>
                      <a:pt x="68" y="1"/>
                      <a:pt x="73" y="1"/>
                    </a:cubicBezTo>
                    <a:cubicBezTo>
                      <a:pt x="98" y="4"/>
                      <a:pt x="113" y="26"/>
                      <a:pt x="106" y="50"/>
                    </a:cubicBezTo>
                    <a:cubicBezTo>
                      <a:pt x="102" y="64"/>
                      <a:pt x="93" y="73"/>
                      <a:pt x="78" y="76"/>
                    </a:cubicBezTo>
                    <a:cubicBezTo>
                      <a:pt x="70" y="77"/>
                      <a:pt x="63" y="77"/>
                      <a:pt x="55" y="78"/>
                    </a:cubicBezTo>
                    <a:cubicBezTo>
                      <a:pt x="48" y="78"/>
                      <a:pt x="41" y="78"/>
                      <a:pt x="33" y="78"/>
                    </a:cubicBezTo>
                    <a:close/>
                    <a:moveTo>
                      <a:pt x="33" y="68"/>
                    </a:moveTo>
                    <a:cubicBezTo>
                      <a:pt x="45" y="67"/>
                      <a:pt x="56" y="68"/>
                      <a:pt x="67" y="67"/>
                    </a:cubicBezTo>
                    <a:cubicBezTo>
                      <a:pt x="76" y="66"/>
                      <a:pt x="82" y="60"/>
                      <a:pt x="85" y="52"/>
                    </a:cubicBezTo>
                    <a:cubicBezTo>
                      <a:pt x="89" y="45"/>
                      <a:pt x="89" y="37"/>
                      <a:pt x="87" y="29"/>
                    </a:cubicBezTo>
                    <a:cubicBezTo>
                      <a:pt x="84" y="19"/>
                      <a:pt x="78" y="12"/>
                      <a:pt x="66" y="11"/>
                    </a:cubicBezTo>
                    <a:cubicBezTo>
                      <a:pt x="56" y="11"/>
                      <a:pt x="45" y="11"/>
                      <a:pt x="34" y="11"/>
                    </a:cubicBezTo>
                    <a:cubicBezTo>
                      <a:pt x="34" y="11"/>
                      <a:pt x="34" y="11"/>
                      <a:pt x="33" y="11"/>
                    </a:cubicBezTo>
                    <a:cubicBezTo>
                      <a:pt x="33" y="30"/>
                      <a:pt x="33" y="48"/>
                      <a:pt x="3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9" name="Freeform 29">
                <a:extLst>
                  <a:ext uri="{FF2B5EF4-FFF2-40B4-BE49-F238E27FC236}">
                    <a16:creationId xmlns:a16="http://schemas.microsoft.com/office/drawing/2014/main" id="{26056B2E-6223-4FEE-8248-F2EA17DBAF5B}"/>
                  </a:ext>
                </a:extLst>
              </p:cNvPr>
              <p:cNvSpPr>
                <a:spLocks/>
              </p:cNvSpPr>
              <p:nvPr/>
            </p:nvSpPr>
            <p:spPr bwMode="auto">
              <a:xfrm>
                <a:off x="6858909" y="3891177"/>
                <a:ext cx="381253" cy="394068"/>
              </a:xfrm>
              <a:custGeom>
                <a:avLst/>
                <a:gdLst>
                  <a:gd name="T0" fmla="*/ 49 w 133"/>
                  <a:gd name="T1" fmla="*/ 0 h 138"/>
                  <a:gd name="T2" fmla="*/ 49 w 133"/>
                  <a:gd name="T3" fmla="*/ 7 h 138"/>
                  <a:gd name="T4" fmla="*/ 41 w 133"/>
                  <a:gd name="T5" fmla="*/ 8 h 138"/>
                  <a:gd name="T6" fmla="*/ 34 w 133"/>
                  <a:gd name="T7" fmla="*/ 15 h 138"/>
                  <a:gd name="T8" fmla="*/ 33 w 133"/>
                  <a:gd name="T9" fmla="*/ 23 h 138"/>
                  <a:gd name="T10" fmla="*/ 33 w 133"/>
                  <a:gd name="T11" fmla="*/ 83 h 138"/>
                  <a:gd name="T12" fmla="*/ 34 w 133"/>
                  <a:gd name="T13" fmla="*/ 96 h 138"/>
                  <a:gd name="T14" fmla="*/ 60 w 133"/>
                  <a:gd name="T15" fmla="*/ 124 h 138"/>
                  <a:gd name="T16" fmla="*/ 100 w 133"/>
                  <a:gd name="T17" fmla="*/ 110 h 138"/>
                  <a:gd name="T18" fmla="*/ 106 w 133"/>
                  <a:gd name="T19" fmla="*/ 94 h 138"/>
                  <a:gd name="T20" fmla="*/ 107 w 133"/>
                  <a:gd name="T21" fmla="*/ 80 h 138"/>
                  <a:gd name="T22" fmla="*/ 107 w 133"/>
                  <a:gd name="T23" fmla="*/ 24 h 138"/>
                  <a:gd name="T24" fmla="*/ 106 w 133"/>
                  <a:gd name="T25" fmla="*/ 15 h 138"/>
                  <a:gd name="T26" fmla="*/ 97 w 133"/>
                  <a:gd name="T27" fmla="*/ 8 h 138"/>
                  <a:gd name="T28" fmla="*/ 91 w 133"/>
                  <a:gd name="T29" fmla="*/ 7 h 138"/>
                  <a:gd name="T30" fmla="*/ 91 w 133"/>
                  <a:gd name="T31" fmla="*/ 0 h 138"/>
                  <a:gd name="T32" fmla="*/ 133 w 133"/>
                  <a:gd name="T33" fmla="*/ 0 h 138"/>
                  <a:gd name="T34" fmla="*/ 133 w 133"/>
                  <a:gd name="T35" fmla="*/ 7 h 138"/>
                  <a:gd name="T36" fmla="*/ 126 w 133"/>
                  <a:gd name="T37" fmla="*/ 8 h 138"/>
                  <a:gd name="T38" fmla="*/ 118 w 133"/>
                  <a:gd name="T39" fmla="*/ 15 h 138"/>
                  <a:gd name="T40" fmla="*/ 118 w 133"/>
                  <a:gd name="T41" fmla="*/ 25 h 138"/>
                  <a:gd name="T42" fmla="*/ 117 w 133"/>
                  <a:gd name="T43" fmla="*/ 88 h 138"/>
                  <a:gd name="T44" fmla="*/ 114 w 133"/>
                  <a:gd name="T45" fmla="*/ 105 h 138"/>
                  <a:gd name="T46" fmla="*/ 74 w 133"/>
                  <a:gd name="T47" fmla="*/ 136 h 138"/>
                  <a:gd name="T48" fmla="*/ 35 w 133"/>
                  <a:gd name="T49" fmla="*/ 127 h 138"/>
                  <a:gd name="T50" fmla="*/ 17 w 133"/>
                  <a:gd name="T51" fmla="*/ 96 h 138"/>
                  <a:gd name="T52" fmla="*/ 16 w 133"/>
                  <a:gd name="T53" fmla="*/ 83 h 138"/>
                  <a:gd name="T54" fmla="*/ 16 w 133"/>
                  <a:gd name="T55" fmla="*/ 25 h 138"/>
                  <a:gd name="T56" fmla="*/ 16 w 133"/>
                  <a:gd name="T57" fmla="*/ 15 h 138"/>
                  <a:gd name="T58" fmla="*/ 8 w 133"/>
                  <a:gd name="T59" fmla="*/ 8 h 138"/>
                  <a:gd name="T60" fmla="*/ 0 w 133"/>
                  <a:gd name="T61" fmla="*/ 7 h 138"/>
                  <a:gd name="T62" fmla="*/ 0 w 133"/>
                  <a:gd name="T63" fmla="*/ 0 h 138"/>
                  <a:gd name="T64" fmla="*/ 49 w 133"/>
                  <a:gd name="T6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8">
                    <a:moveTo>
                      <a:pt x="49" y="0"/>
                    </a:moveTo>
                    <a:cubicBezTo>
                      <a:pt x="49" y="2"/>
                      <a:pt x="49" y="4"/>
                      <a:pt x="49" y="7"/>
                    </a:cubicBezTo>
                    <a:cubicBezTo>
                      <a:pt x="46" y="7"/>
                      <a:pt x="44" y="7"/>
                      <a:pt x="41" y="8"/>
                    </a:cubicBezTo>
                    <a:cubicBezTo>
                      <a:pt x="36" y="8"/>
                      <a:pt x="34" y="10"/>
                      <a:pt x="34" y="15"/>
                    </a:cubicBezTo>
                    <a:cubicBezTo>
                      <a:pt x="33" y="17"/>
                      <a:pt x="33" y="20"/>
                      <a:pt x="33" y="23"/>
                    </a:cubicBezTo>
                    <a:cubicBezTo>
                      <a:pt x="33" y="43"/>
                      <a:pt x="33" y="63"/>
                      <a:pt x="33" y="83"/>
                    </a:cubicBezTo>
                    <a:cubicBezTo>
                      <a:pt x="33" y="87"/>
                      <a:pt x="33" y="92"/>
                      <a:pt x="34" y="96"/>
                    </a:cubicBezTo>
                    <a:cubicBezTo>
                      <a:pt x="36" y="112"/>
                      <a:pt x="46" y="120"/>
                      <a:pt x="60" y="124"/>
                    </a:cubicBezTo>
                    <a:cubicBezTo>
                      <a:pt x="76" y="128"/>
                      <a:pt x="89" y="123"/>
                      <a:pt x="100" y="110"/>
                    </a:cubicBezTo>
                    <a:cubicBezTo>
                      <a:pt x="104" y="106"/>
                      <a:pt x="105" y="100"/>
                      <a:pt x="106" y="94"/>
                    </a:cubicBezTo>
                    <a:cubicBezTo>
                      <a:pt x="106" y="90"/>
                      <a:pt x="106" y="85"/>
                      <a:pt x="107" y="80"/>
                    </a:cubicBezTo>
                    <a:cubicBezTo>
                      <a:pt x="107" y="62"/>
                      <a:pt x="107" y="43"/>
                      <a:pt x="107" y="24"/>
                    </a:cubicBezTo>
                    <a:cubicBezTo>
                      <a:pt x="107" y="21"/>
                      <a:pt x="106" y="18"/>
                      <a:pt x="106" y="15"/>
                    </a:cubicBezTo>
                    <a:cubicBezTo>
                      <a:pt x="105" y="10"/>
                      <a:pt x="103" y="8"/>
                      <a:pt x="97" y="8"/>
                    </a:cubicBezTo>
                    <a:cubicBezTo>
                      <a:pt x="95" y="7"/>
                      <a:pt x="93" y="7"/>
                      <a:pt x="91" y="7"/>
                    </a:cubicBezTo>
                    <a:cubicBezTo>
                      <a:pt x="91" y="4"/>
                      <a:pt x="91" y="2"/>
                      <a:pt x="91" y="0"/>
                    </a:cubicBezTo>
                    <a:cubicBezTo>
                      <a:pt x="105" y="0"/>
                      <a:pt x="119" y="0"/>
                      <a:pt x="133" y="0"/>
                    </a:cubicBezTo>
                    <a:cubicBezTo>
                      <a:pt x="133" y="2"/>
                      <a:pt x="133" y="4"/>
                      <a:pt x="133" y="7"/>
                    </a:cubicBezTo>
                    <a:cubicBezTo>
                      <a:pt x="131" y="7"/>
                      <a:pt x="128" y="7"/>
                      <a:pt x="126" y="8"/>
                    </a:cubicBezTo>
                    <a:cubicBezTo>
                      <a:pt x="121" y="8"/>
                      <a:pt x="119" y="11"/>
                      <a:pt x="118" y="15"/>
                    </a:cubicBezTo>
                    <a:cubicBezTo>
                      <a:pt x="118" y="18"/>
                      <a:pt x="118" y="22"/>
                      <a:pt x="118" y="25"/>
                    </a:cubicBezTo>
                    <a:cubicBezTo>
                      <a:pt x="117" y="46"/>
                      <a:pt x="118" y="67"/>
                      <a:pt x="117" y="88"/>
                    </a:cubicBezTo>
                    <a:cubicBezTo>
                      <a:pt x="117" y="94"/>
                      <a:pt x="116" y="99"/>
                      <a:pt x="114" y="105"/>
                    </a:cubicBezTo>
                    <a:cubicBezTo>
                      <a:pt x="108" y="124"/>
                      <a:pt x="94" y="134"/>
                      <a:pt x="74" y="136"/>
                    </a:cubicBezTo>
                    <a:cubicBezTo>
                      <a:pt x="60" y="138"/>
                      <a:pt x="47" y="135"/>
                      <a:pt x="35" y="127"/>
                    </a:cubicBezTo>
                    <a:cubicBezTo>
                      <a:pt x="24" y="120"/>
                      <a:pt x="18" y="109"/>
                      <a:pt x="17" y="96"/>
                    </a:cubicBezTo>
                    <a:cubicBezTo>
                      <a:pt x="16" y="92"/>
                      <a:pt x="16" y="87"/>
                      <a:pt x="16" y="83"/>
                    </a:cubicBezTo>
                    <a:cubicBezTo>
                      <a:pt x="16" y="64"/>
                      <a:pt x="16" y="45"/>
                      <a:pt x="16" y="25"/>
                    </a:cubicBezTo>
                    <a:cubicBezTo>
                      <a:pt x="16" y="22"/>
                      <a:pt x="16" y="18"/>
                      <a:pt x="16" y="15"/>
                    </a:cubicBezTo>
                    <a:cubicBezTo>
                      <a:pt x="15" y="10"/>
                      <a:pt x="13" y="8"/>
                      <a:pt x="8" y="8"/>
                    </a:cubicBezTo>
                    <a:cubicBezTo>
                      <a:pt x="5" y="7"/>
                      <a:pt x="3" y="7"/>
                      <a:pt x="0" y="7"/>
                    </a:cubicBezTo>
                    <a:cubicBezTo>
                      <a:pt x="0" y="4"/>
                      <a:pt x="0" y="2"/>
                      <a:pt x="0" y="0"/>
                    </a:cubicBezTo>
                    <a:cubicBezTo>
                      <a:pt x="16" y="0"/>
                      <a:pt x="32" y="0"/>
                      <a:pt x="49"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0" name="Freeform 30">
                <a:extLst>
                  <a:ext uri="{FF2B5EF4-FFF2-40B4-BE49-F238E27FC236}">
                    <a16:creationId xmlns:a16="http://schemas.microsoft.com/office/drawing/2014/main" id="{006B390B-42C2-4B79-90D3-881CC2CFDCE9}"/>
                  </a:ext>
                </a:extLst>
              </p:cNvPr>
              <p:cNvSpPr>
                <a:spLocks/>
              </p:cNvSpPr>
              <p:nvPr/>
            </p:nvSpPr>
            <p:spPr bwMode="auto">
              <a:xfrm>
                <a:off x="7832866" y="3891177"/>
                <a:ext cx="378049" cy="390864"/>
              </a:xfrm>
              <a:custGeom>
                <a:avLst/>
                <a:gdLst>
                  <a:gd name="T0" fmla="*/ 73 w 133"/>
                  <a:gd name="T1" fmla="*/ 137 h 137"/>
                  <a:gd name="T2" fmla="*/ 64 w 133"/>
                  <a:gd name="T3" fmla="*/ 137 h 137"/>
                  <a:gd name="T4" fmla="*/ 58 w 133"/>
                  <a:gd name="T5" fmla="*/ 133 h 137"/>
                  <a:gd name="T6" fmla="*/ 39 w 133"/>
                  <a:gd name="T7" fmla="*/ 80 h 137"/>
                  <a:gd name="T8" fmla="*/ 17 w 133"/>
                  <a:gd name="T9" fmla="*/ 23 h 137"/>
                  <a:gd name="T10" fmla="*/ 13 w 133"/>
                  <a:gd name="T11" fmla="*/ 14 h 137"/>
                  <a:gd name="T12" fmla="*/ 4 w 133"/>
                  <a:gd name="T13" fmla="*/ 7 h 137"/>
                  <a:gd name="T14" fmla="*/ 0 w 133"/>
                  <a:gd name="T15" fmla="*/ 7 h 137"/>
                  <a:gd name="T16" fmla="*/ 0 w 133"/>
                  <a:gd name="T17" fmla="*/ 0 h 137"/>
                  <a:gd name="T18" fmla="*/ 47 w 133"/>
                  <a:gd name="T19" fmla="*/ 0 h 137"/>
                  <a:gd name="T20" fmla="*/ 47 w 133"/>
                  <a:gd name="T21" fmla="*/ 7 h 137"/>
                  <a:gd name="T22" fmla="*/ 39 w 133"/>
                  <a:gd name="T23" fmla="*/ 8 h 137"/>
                  <a:gd name="T24" fmla="*/ 34 w 133"/>
                  <a:gd name="T25" fmla="*/ 15 h 137"/>
                  <a:gd name="T26" fmla="*/ 35 w 133"/>
                  <a:gd name="T27" fmla="*/ 20 h 137"/>
                  <a:gd name="T28" fmla="*/ 68 w 133"/>
                  <a:gd name="T29" fmla="*/ 112 h 137"/>
                  <a:gd name="T30" fmla="*/ 70 w 133"/>
                  <a:gd name="T31" fmla="*/ 116 h 137"/>
                  <a:gd name="T32" fmla="*/ 72 w 133"/>
                  <a:gd name="T33" fmla="*/ 113 h 137"/>
                  <a:gd name="T34" fmla="*/ 106 w 133"/>
                  <a:gd name="T35" fmla="*/ 18 h 137"/>
                  <a:gd name="T36" fmla="*/ 106 w 133"/>
                  <a:gd name="T37" fmla="*/ 16 h 137"/>
                  <a:gd name="T38" fmla="*/ 101 w 133"/>
                  <a:gd name="T39" fmla="*/ 7 h 137"/>
                  <a:gd name="T40" fmla="*/ 94 w 133"/>
                  <a:gd name="T41" fmla="*/ 7 h 137"/>
                  <a:gd name="T42" fmla="*/ 94 w 133"/>
                  <a:gd name="T43" fmla="*/ 0 h 137"/>
                  <a:gd name="T44" fmla="*/ 133 w 133"/>
                  <a:gd name="T45" fmla="*/ 0 h 137"/>
                  <a:gd name="T46" fmla="*/ 133 w 133"/>
                  <a:gd name="T47" fmla="*/ 7 h 137"/>
                  <a:gd name="T48" fmla="*/ 130 w 133"/>
                  <a:gd name="T49" fmla="*/ 7 h 137"/>
                  <a:gd name="T50" fmla="*/ 119 w 133"/>
                  <a:gd name="T51" fmla="*/ 16 h 137"/>
                  <a:gd name="T52" fmla="*/ 110 w 133"/>
                  <a:gd name="T53" fmla="*/ 38 h 137"/>
                  <a:gd name="T54" fmla="*/ 74 w 133"/>
                  <a:gd name="T55" fmla="*/ 133 h 137"/>
                  <a:gd name="T56" fmla="*/ 73 w 133"/>
                  <a:gd name="T5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7">
                    <a:moveTo>
                      <a:pt x="73" y="137"/>
                    </a:moveTo>
                    <a:cubicBezTo>
                      <a:pt x="69" y="137"/>
                      <a:pt x="66" y="137"/>
                      <a:pt x="64" y="137"/>
                    </a:cubicBezTo>
                    <a:cubicBezTo>
                      <a:pt x="61" y="137"/>
                      <a:pt x="59" y="136"/>
                      <a:pt x="58" y="133"/>
                    </a:cubicBezTo>
                    <a:cubicBezTo>
                      <a:pt x="52" y="115"/>
                      <a:pt x="45" y="98"/>
                      <a:pt x="39" y="80"/>
                    </a:cubicBezTo>
                    <a:cubicBezTo>
                      <a:pt x="31" y="61"/>
                      <a:pt x="24" y="42"/>
                      <a:pt x="17" y="23"/>
                    </a:cubicBezTo>
                    <a:cubicBezTo>
                      <a:pt x="16" y="20"/>
                      <a:pt x="15" y="17"/>
                      <a:pt x="13" y="14"/>
                    </a:cubicBezTo>
                    <a:cubicBezTo>
                      <a:pt x="11" y="10"/>
                      <a:pt x="8" y="8"/>
                      <a:pt x="4" y="7"/>
                    </a:cubicBezTo>
                    <a:cubicBezTo>
                      <a:pt x="3" y="7"/>
                      <a:pt x="2" y="7"/>
                      <a:pt x="0" y="7"/>
                    </a:cubicBezTo>
                    <a:cubicBezTo>
                      <a:pt x="0" y="4"/>
                      <a:pt x="0" y="2"/>
                      <a:pt x="0" y="0"/>
                    </a:cubicBezTo>
                    <a:cubicBezTo>
                      <a:pt x="16" y="0"/>
                      <a:pt x="31" y="0"/>
                      <a:pt x="47" y="0"/>
                    </a:cubicBezTo>
                    <a:cubicBezTo>
                      <a:pt x="47" y="2"/>
                      <a:pt x="47" y="4"/>
                      <a:pt x="47" y="7"/>
                    </a:cubicBezTo>
                    <a:cubicBezTo>
                      <a:pt x="44" y="7"/>
                      <a:pt x="42" y="7"/>
                      <a:pt x="39" y="8"/>
                    </a:cubicBezTo>
                    <a:cubicBezTo>
                      <a:pt x="34" y="8"/>
                      <a:pt x="33" y="10"/>
                      <a:pt x="34" y="15"/>
                    </a:cubicBezTo>
                    <a:cubicBezTo>
                      <a:pt x="34" y="17"/>
                      <a:pt x="35" y="19"/>
                      <a:pt x="35" y="20"/>
                    </a:cubicBezTo>
                    <a:cubicBezTo>
                      <a:pt x="46" y="51"/>
                      <a:pt x="57" y="81"/>
                      <a:pt x="68" y="112"/>
                    </a:cubicBezTo>
                    <a:cubicBezTo>
                      <a:pt x="69" y="113"/>
                      <a:pt x="69" y="114"/>
                      <a:pt x="70" y="116"/>
                    </a:cubicBezTo>
                    <a:cubicBezTo>
                      <a:pt x="71" y="114"/>
                      <a:pt x="71" y="113"/>
                      <a:pt x="72" y="113"/>
                    </a:cubicBezTo>
                    <a:cubicBezTo>
                      <a:pt x="83" y="81"/>
                      <a:pt x="94" y="50"/>
                      <a:pt x="106" y="18"/>
                    </a:cubicBezTo>
                    <a:cubicBezTo>
                      <a:pt x="106" y="17"/>
                      <a:pt x="106" y="17"/>
                      <a:pt x="106" y="16"/>
                    </a:cubicBezTo>
                    <a:cubicBezTo>
                      <a:pt x="107" y="10"/>
                      <a:pt x="106" y="8"/>
                      <a:pt x="101" y="7"/>
                    </a:cubicBezTo>
                    <a:cubicBezTo>
                      <a:pt x="98" y="7"/>
                      <a:pt x="96" y="7"/>
                      <a:pt x="94" y="7"/>
                    </a:cubicBezTo>
                    <a:cubicBezTo>
                      <a:pt x="94" y="4"/>
                      <a:pt x="94" y="2"/>
                      <a:pt x="94" y="0"/>
                    </a:cubicBezTo>
                    <a:cubicBezTo>
                      <a:pt x="106" y="0"/>
                      <a:pt x="119" y="0"/>
                      <a:pt x="133" y="0"/>
                    </a:cubicBezTo>
                    <a:cubicBezTo>
                      <a:pt x="133" y="2"/>
                      <a:pt x="133" y="4"/>
                      <a:pt x="133" y="7"/>
                    </a:cubicBezTo>
                    <a:cubicBezTo>
                      <a:pt x="132" y="7"/>
                      <a:pt x="131" y="7"/>
                      <a:pt x="130" y="7"/>
                    </a:cubicBezTo>
                    <a:cubicBezTo>
                      <a:pt x="124" y="8"/>
                      <a:pt x="121" y="11"/>
                      <a:pt x="119" y="16"/>
                    </a:cubicBezTo>
                    <a:cubicBezTo>
                      <a:pt x="116" y="24"/>
                      <a:pt x="113" y="31"/>
                      <a:pt x="110" y="38"/>
                    </a:cubicBezTo>
                    <a:cubicBezTo>
                      <a:pt x="98" y="70"/>
                      <a:pt x="86" y="101"/>
                      <a:pt x="74" y="133"/>
                    </a:cubicBezTo>
                    <a:cubicBezTo>
                      <a:pt x="74" y="134"/>
                      <a:pt x="73" y="135"/>
                      <a:pt x="73" y="1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1" name="Freeform 31">
                <a:extLst>
                  <a:ext uri="{FF2B5EF4-FFF2-40B4-BE49-F238E27FC236}">
                    <a16:creationId xmlns:a16="http://schemas.microsoft.com/office/drawing/2014/main" id="{50061FAB-489C-4780-AFC9-07435CFCBEA5}"/>
                  </a:ext>
                </a:extLst>
              </p:cNvPr>
              <p:cNvSpPr>
                <a:spLocks/>
              </p:cNvSpPr>
              <p:nvPr/>
            </p:nvSpPr>
            <p:spPr bwMode="auto">
              <a:xfrm>
                <a:off x="9844855" y="3891177"/>
                <a:ext cx="342807" cy="384457"/>
              </a:xfrm>
              <a:custGeom>
                <a:avLst/>
                <a:gdLst>
                  <a:gd name="T0" fmla="*/ 85 w 120"/>
                  <a:gd name="T1" fmla="*/ 127 h 135"/>
                  <a:gd name="T2" fmla="*/ 85 w 120"/>
                  <a:gd name="T3" fmla="*/ 134 h 135"/>
                  <a:gd name="T4" fmla="*/ 35 w 120"/>
                  <a:gd name="T5" fmla="*/ 134 h 135"/>
                  <a:gd name="T6" fmla="*/ 35 w 120"/>
                  <a:gd name="T7" fmla="*/ 127 h 135"/>
                  <a:gd name="T8" fmla="*/ 44 w 120"/>
                  <a:gd name="T9" fmla="*/ 126 h 135"/>
                  <a:gd name="T10" fmla="*/ 50 w 120"/>
                  <a:gd name="T11" fmla="*/ 120 h 135"/>
                  <a:gd name="T12" fmla="*/ 51 w 120"/>
                  <a:gd name="T13" fmla="*/ 113 h 135"/>
                  <a:gd name="T14" fmla="*/ 51 w 120"/>
                  <a:gd name="T15" fmla="*/ 85 h 135"/>
                  <a:gd name="T16" fmla="*/ 50 w 120"/>
                  <a:gd name="T17" fmla="*/ 79 h 135"/>
                  <a:gd name="T18" fmla="*/ 17 w 120"/>
                  <a:gd name="T19" fmla="*/ 19 h 135"/>
                  <a:gd name="T20" fmla="*/ 15 w 120"/>
                  <a:gd name="T21" fmla="*/ 15 h 135"/>
                  <a:gd name="T22" fmla="*/ 3 w 120"/>
                  <a:gd name="T23" fmla="*/ 7 h 135"/>
                  <a:gd name="T24" fmla="*/ 0 w 120"/>
                  <a:gd name="T25" fmla="*/ 7 h 135"/>
                  <a:gd name="T26" fmla="*/ 0 w 120"/>
                  <a:gd name="T27" fmla="*/ 0 h 135"/>
                  <a:gd name="T28" fmla="*/ 48 w 120"/>
                  <a:gd name="T29" fmla="*/ 0 h 135"/>
                  <a:gd name="T30" fmla="*/ 48 w 120"/>
                  <a:gd name="T31" fmla="*/ 7 h 135"/>
                  <a:gd name="T32" fmla="*/ 40 w 120"/>
                  <a:gd name="T33" fmla="*/ 7 h 135"/>
                  <a:gd name="T34" fmla="*/ 36 w 120"/>
                  <a:gd name="T35" fmla="*/ 14 h 135"/>
                  <a:gd name="T36" fmla="*/ 37 w 120"/>
                  <a:gd name="T37" fmla="*/ 18 h 135"/>
                  <a:gd name="T38" fmla="*/ 61 w 120"/>
                  <a:gd name="T39" fmla="*/ 64 h 135"/>
                  <a:gd name="T40" fmla="*/ 63 w 120"/>
                  <a:gd name="T41" fmla="*/ 68 h 135"/>
                  <a:gd name="T42" fmla="*/ 66 w 120"/>
                  <a:gd name="T43" fmla="*/ 64 h 135"/>
                  <a:gd name="T44" fmla="*/ 91 w 120"/>
                  <a:gd name="T45" fmla="*/ 18 h 135"/>
                  <a:gd name="T46" fmla="*/ 93 w 120"/>
                  <a:gd name="T47" fmla="*/ 12 h 135"/>
                  <a:gd name="T48" fmla="*/ 90 w 120"/>
                  <a:gd name="T49" fmla="*/ 8 h 135"/>
                  <a:gd name="T50" fmla="*/ 81 w 120"/>
                  <a:gd name="T51" fmla="*/ 7 h 135"/>
                  <a:gd name="T52" fmla="*/ 81 w 120"/>
                  <a:gd name="T53" fmla="*/ 0 h 135"/>
                  <a:gd name="T54" fmla="*/ 120 w 120"/>
                  <a:gd name="T55" fmla="*/ 0 h 135"/>
                  <a:gd name="T56" fmla="*/ 120 w 120"/>
                  <a:gd name="T57" fmla="*/ 7 h 135"/>
                  <a:gd name="T58" fmla="*/ 115 w 120"/>
                  <a:gd name="T59" fmla="*/ 8 h 135"/>
                  <a:gd name="T60" fmla="*/ 108 w 120"/>
                  <a:gd name="T61" fmla="*/ 12 h 135"/>
                  <a:gd name="T62" fmla="*/ 103 w 120"/>
                  <a:gd name="T63" fmla="*/ 19 h 135"/>
                  <a:gd name="T64" fmla="*/ 71 w 120"/>
                  <a:gd name="T65" fmla="*/ 75 h 135"/>
                  <a:gd name="T66" fmla="*/ 69 w 120"/>
                  <a:gd name="T67" fmla="*/ 82 h 135"/>
                  <a:gd name="T68" fmla="*/ 69 w 120"/>
                  <a:gd name="T69" fmla="*/ 111 h 135"/>
                  <a:gd name="T70" fmla="*/ 69 w 120"/>
                  <a:gd name="T71" fmla="*/ 118 h 135"/>
                  <a:gd name="T72" fmla="*/ 77 w 120"/>
                  <a:gd name="T73" fmla="*/ 126 h 135"/>
                  <a:gd name="T74" fmla="*/ 85 w 120"/>
                  <a:gd name="T75"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35">
                    <a:moveTo>
                      <a:pt x="85" y="127"/>
                    </a:moveTo>
                    <a:cubicBezTo>
                      <a:pt x="85" y="130"/>
                      <a:pt x="85" y="132"/>
                      <a:pt x="85" y="134"/>
                    </a:cubicBezTo>
                    <a:cubicBezTo>
                      <a:pt x="81" y="135"/>
                      <a:pt x="44" y="135"/>
                      <a:pt x="35" y="134"/>
                    </a:cubicBezTo>
                    <a:cubicBezTo>
                      <a:pt x="35" y="132"/>
                      <a:pt x="35" y="130"/>
                      <a:pt x="35" y="127"/>
                    </a:cubicBezTo>
                    <a:cubicBezTo>
                      <a:pt x="38" y="127"/>
                      <a:pt x="41" y="126"/>
                      <a:pt x="44" y="126"/>
                    </a:cubicBezTo>
                    <a:cubicBezTo>
                      <a:pt x="48" y="126"/>
                      <a:pt x="50" y="124"/>
                      <a:pt x="50" y="120"/>
                    </a:cubicBezTo>
                    <a:cubicBezTo>
                      <a:pt x="51" y="118"/>
                      <a:pt x="51" y="115"/>
                      <a:pt x="51" y="113"/>
                    </a:cubicBezTo>
                    <a:cubicBezTo>
                      <a:pt x="51" y="104"/>
                      <a:pt x="51" y="95"/>
                      <a:pt x="51" y="85"/>
                    </a:cubicBezTo>
                    <a:cubicBezTo>
                      <a:pt x="51" y="83"/>
                      <a:pt x="51" y="81"/>
                      <a:pt x="50" y="79"/>
                    </a:cubicBezTo>
                    <a:cubicBezTo>
                      <a:pt x="39" y="59"/>
                      <a:pt x="28" y="39"/>
                      <a:pt x="17" y="19"/>
                    </a:cubicBezTo>
                    <a:cubicBezTo>
                      <a:pt x="16" y="17"/>
                      <a:pt x="15" y="16"/>
                      <a:pt x="15" y="15"/>
                    </a:cubicBezTo>
                    <a:cubicBezTo>
                      <a:pt x="12" y="10"/>
                      <a:pt x="9" y="7"/>
                      <a:pt x="3" y="7"/>
                    </a:cubicBezTo>
                    <a:cubicBezTo>
                      <a:pt x="2" y="7"/>
                      <a:pt x="1" y="7"/>
                      <a:pt x="0" y="7"/>
                    </a:cubicBezTo>
                    <a:cubicBezTo>
                      <a:pt x="0" y="4"/>
                      <a:pt x="0" y="2"/>
                      <a:pt x="0" y="0"/>
                    </a:cubicBezTo>
                    <a:cubicBezTo>
                      <a:pt x="16" y="0"/>
                      <a:pt x="31" y="0"/>
                      <a:pt x="48" y="0"/>
                    </a:cubicBezTo>
                    <a:cubicBezTo>
                      <a:pt x="48" y="2"/>
                      <a:pt x="48" y="4"/>
                      <a:pt x="48" y="7"/>
                    </a:cubicBezTo>
                    <a:cubicBezTo>
                      <a:pt x="45" y="7"/>
                      <a:pt x="42" y="7"/>
                      <a:pt x="40" y="7"/>
                    </a:cubicBezTo>
                    <a:cubicBezTo>
                      <a:pt x="35" y="8"/>
                      <a:pt x="34" y="10"/>
                      <a:pt x="36" y="14"/>
                    </a:cubicBezTo>
                    <a:cubicBezTo>
                      <a:pt x="36" y="15"/>
                      <a:pt x="37" y="17"/>
                      <a:pt x="37" y="18"/>
                    </a:cubicBezTo>
                    <a:cubicBezTo>
                      <a:pt x="45" y="33"/>
                      <a:pt x="53" y="49"/>
                      <a:pt x="61" y="64"/>
                    </a:cubicBezTo>
                    <a:cubicBezTo>
                      <a:pt x="61" y="65"/>
                      <a:pt x="62" y="66"/>
                      <a:pt x="63" y="68"/>
                    </a:cubicBezTo>
                    <a:cubicBezTo>
                      <a:pt x="64" y="66"/>
                      <a:pt x="65" y="65"/>
                      <a:pt x="66" y="64"/>
                    </a:cubicBezTo>
                    <a:cubicBezTo>
                      <a:pt x="74" y="49"/>
                      <a:pt x="82" y="34"/>
                      <a:pt x="91" y="18"/>
                    </a:cubicBezTo>
                    <a:cubicBezTo>
                      <a:pt x="92" y="16"/>
                      <a:pt x="93" y="14"/>
                      <a:pt x="93" y="12"/>
                    </a:cubicBezTo>
                    <a:cubicBezTo>
                      <a:pt x="94" y="9"/>
                      <a:pt x="93" y="8"/>
                      <a:pt x="90" y="8"/>
                    </a:cubicBezTo>
                    <a:cubicBezTo>
                      <a:pt x="87" y="7"/>
                      <a:pt x="85" y="7"/>
                      <a:pt x="81" y="7"/>
                    </a:cubicBezTo>
                    <a:cubicBezTo>
                      <a:pt x="81" y="4"/>
                      <a:pt x="81" y="2"/>
                      <a:pt x="81" y="0"/>
                    </a:cubicBezTo>
                    <a:cubicBezTo>
                      <a:pt x="94" y="0"/>
                      <a:pt x="107" y="0"/>
                      <a:pt x="120" y="0"/>
                    </a:cubicBezTo>
                    <a:cubicBezTo>
                      <a:pt x="120" y="2"/>
                      <a:pt x="120" y="4"/>
                      <a:pt x="120" y="7"/>
                    </a:cubicBezTo>
                    <a:cubicBezTo>
                      <a:pt x="119" y="7"/>
                      <a:pt x="117" y="7"/>
                      <a:pt x="115" y="8"/>
                    </a:cubicBezTo>
                    <a:cubicBezTo>
                      <a:pt x="112" y="8"/>
                      <a:pt x="109" y="9"/>
                      <a:pt x="108" y="12"/>
                    </a:cubicBezTo>
                    <a:cubicBezTo>
                      <a:pt x="106" y="14"/>
                      <a:pt x="104" y="17"/>
                      <a:pt x="103" y="19"/>
                    </a:cubicBezTo>
                    <a:cubicBezTo>
                      <a:pt x="92" y="38"/>
                      <a:pt x="81" y="56"/>
                      <a:pt x="71" y="75"/>
                    </a:cubicBezTo>
                    <a:cubicBezTo>
                      <a:pt x="69" y="77"/>
                      <a:pt x="68" y="80"/>
                      <a:pt x="69" y="82"/>
                    </a:cubicBezTo>
                    <a:cubicBezTo>
                      <a:pt x="69" y="92"/>
                      <a:pt x="69" y="102"/>
                      <a:pt x="69" y="111"/>
                    </a:cubicBezTo>
                    <a:cubicBezTo>
                      <a:pt x="69" y="114"/>
                      <a:pt x="69" y="116"/>
                      <a:pt x="69" y="118"/>
                    </a:cubicBezTo>
                    <a:cubicBezTo>
                      <a:pt x="70" y="124"/>
                      <a:pt x="71" y="125"/>
                      <a:pt x="77" y="126"/>
                    </a:cubicBezTo>
                    <a:cubicBezTo>
                      <a:pt x="80" y="126"/>
                      <a:pt x="82" y="127"/>
                      <a:pt x="85"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2" name="Freeform 32">
                <a:extLst>
                  <a:ext uri="{FF2B5EF4-FFF2-40B4-BE49-F238E27FC236}">
                    <a16:creationId xmlns:a16="http://schemas.microsoft.com/office/drawing/2014/main" id="{D30E14B5-5B2E-42F0-B3FB-A799A167FB3B}"/>
                  </a:ext>
                </a:extLst>
              </p:cNvPr>
              <p:cNvSpPr>
                <a:spLocks/>
              </p:cNvSpPr>
              <p:nvPr/>
            </p:nvSpPr>
            <p:spPr bwMode="auto">
              <a:xfrm>
                <a:off x="9514863" y="3878362"/>
                <a:ext cx="329992" cy="394068"/>
              </a:xfrm>
              <a:custGeom>
                <a:avLst/>
                <a:gdLst>
                  <a:gd name="T0" fmla="*/ 108 w 116"/>
                  <a:gd name="T1" fmla="*/ 42 h 139"/>
                  <a:gd name="T2" fmla="*/ 102 w 116"/>
                  <a:gd name="T3" fmla="*/ 29 h 139"/>
                  <a:gd name="T4" fmla="*/ 72 w 116"/>
                  <a:gd name="T5" fmla="*/ 14 h 139"/>
                  <a:gd name="T6" fmla="*/ 67 w 116"/>
                  <a:gd name="T7" fmla="*/ 18 h 139"/>
                  <a:gd name="T8" fmla="*/ 66 w 116"/>
                  <a:gd name="T9" fmla="*/ 24 h 139"/>
                  <a:gd name="T10" fmla="*/ 66 w 116"/>
                  <a:gd name="T11" fmla="*/ 115 h 139"/>
                  <a:gd name="T12" fmla="*/ 67 w 116"/>
                  <a:gd name="T13" fmla="*/ 123 h 139"/>
                  <a:gd name="T14" fmla="*/ 75 w 116"/>
                  <a:gd name="T15" fmla="*/ 131 h 139"/>
                  <a:gd name="T16" fmla="*/ 83 w 116"/>
                  <a:gd name="T17" fmla="*/ 132 h 139"/>
                  <a:gd name="T18" fmla="*/ 83 w 116"/>
                  <a:gd name="T19" fmla="*/ 139 h 139"/>
                  <a:gd name="T20" fmla="*/ 33 w 116"/>
                  <a:gd name="T21" fmla="*/ 139 h 139"/>
                  <a:gd name="T22" fmla="*/ 33 w 116"/>
                  <a:gd name="T23" fmla="*/ 132 h 139"/>
                  <a:gd name="T24" fmla="*/ 41 w 116"/>
                  <a:gd name="T25" fmla="*/ 131 h 139"/>
                  <a:gd name="T26" fmla="*/ 49 w 116"/>
                  <a:gd name="T27" fmla="*/ 123 h 139"/>
                  <a:gd name="T28" fmla="*/ 49 w 116"/>
                  <a:gd name="T29" fmla="*/ 118 h 139"/>
                  <a:gd name="T30" fmla="*/ 49 w 116"/>
                  <a:gd name="T31" fmla="*/ 22 h 139"/>
                  <a:gd name="T32" fmla="*/ 41 w 116"/>
                  <a:gd name="T33" fmla="*/ 14 h 139"/>
                  <a:gd name="T34" fmla="*/ 32 w 116"/>
                  <a:gd name="T35" fmla="*/ 15 h 139"/>
                  <a:gd name="T36" fmla="*/ 18 w 116"/>
                  <a:gd name="T37" fmla="*/ 23 h 139"/>
                  <a:gd name="T38" fmla="*/ 11 w 116"/>
                  <a:gd name="T39" fmla="*/ 36 h 139"/>
                  <a:gd name="T40" fmla="*/ 8 w 116"/>
                  <a:gd name="T41" fmla="*/ 42 h 139"/>
                  <a:gd name="T42" fmla="*/ 0 w 116"/>
                  <a:gd name="T43" fmla="*/ 39 h 139"/>
                  <a:gd name="T44" fmla="*/ 13 w 116"/>
                  <a:gd name="T45" fmla="*/ 0 h 139"/>
                  <a:gd name="T46" fmla="*/ 19 w 116"/>
                  <a:gd name="T47" fmla="*/ 0 h 139"/>
                  <a:gd name="T48" fmla="*/ 21 w 116"/>
                  <a:gd name="T49" fmla="*/ 4 h 139"/>
                  <a:gd name="T50" fmla="*/ 95 w 116"/>
                  <a:gd name="T51" fmla="*/ 4 h 139"/>
                  <a:gd name="T52" fmla="*/ 97 w 116"/>
                  <a:gd name="T53" fmla="*/ 0 h 139"/>
                  <a:gd name="T54" fmla="*/ 103 w 116"/>
                  <a:gd name="T55" fmla="*/ 0 h 139"/>
                  <a:gd name="T56" fmla="*/ 116 w 116"/>
                  <a:gd name="T57" fmla="*/ 39 h 139"/>
                  <a:gd name="T58" fmla="*/ 108 w 116"/>
                  <a:gd name="T59"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39">
                    <a:moveTo>
                      <a:pt x="108" y="42"/>
                    </a:moveTo>
                    <a:cubicBezTo>
                      <a:pt x="106" y="37"/>
                      <a:pt x="104" y="33"/>
                      <a:pt x="102" y="29"/>
                    </a:cubicBezTo>
                    <a:cubicBezTo>
                      <a:pt x="96" y="17"/>
                      <a:pt x="85" y="13"/>
                      <a:pt x="72" y="14"/>
                    </a:cubicBezTo>
                    <a:cubicBezTo>
                      <a:pt x="68" y="14"/>
                      <a:pt x="67" y="15"/>
                      <a:pt x="67" y="18"/>
                    </a:cubicBezTo>
                    <a:cubicBezTo>
                      <a:pt x="66" y="20"/>
                      <a:pt x="66" y="22"/>
                      <a:pt x="66" y="24"/>
                    </a:cubicBezTo>
                    <a:cubicBezTo>
                      <a:pt x="66" y="54"/>
                      <a:pt x="66" y="85"/>
                      <a:pt x="66" y="115"/>
                    </a:cubicBezTo>
                    <a:cubicBezTo>
                      <a:pt x="66" y="118"/>
                      <a:pt x="67" y="120"/>
                      <a:pt x="67" y="123"/>
                    </a:cubicBezTo>
                    <a:cubicBezTo>
                      <a:pt x="68" y="128"/>
                      <a:pt x="70" y="130"/>
                      <a:pt x="75" y="131"/>
                    </a:cubicBezTo>
                    <a:cubicBezTo>
                      <a:pt x="78" y="131"/>
                      <a:pt x="80" y="132"/>
                      <a:pt x="83" y="132"/>
                    </a:cubicBezTo>
                    <a:cubicBezTo>
                      <a:pt x="83" y="134"/>
                      <a:pt x="83" y="137"/>
                      <a:pt x="83" y="139"/>
                    </a:cubicBezTo>
                    <a:cubicBezTo>
                      <a:pt x="66" y="139"/>
                      <a:pt x="50" y="139"/>
                      <a:pt x="33" y="139"/>
                    </a:cubicBezTo>
                    <a:cubicBezTo>
                      <a:pt x="33" y="137"/>
                      <a:pt x="33" y="135"/>
                      <a:pt x="33" y="132"/>
                    </a:cubicBezTo>
                    <a:cubicBezTo>
                      <a:pt x="36" y="132"/>
                      <a:pt x="39" y="131"/>
                      <a:pt x="41" y="131"/>
                    </a:cubicBezTo>
                    <a:cubicBezTo>
                      <a:pt x="47" y="130"/>
                      <a:pt x="49" y="128"/>
                      <a:pt x="49" y="123"/>
                    </a:cubicBezTo>
                    <a:cubicBezTo>
                      <a:pt x="49" y="121"/>
                      <a:pt x="49" y="120"/>
                      <a:pt x="49" y="118"/>
                    </a:cubicBezTo>
                    <a:cubicBezTo>
                      <a:pt x="49" y="86"/>
                      <a:pt x="49" y="54"/>
                      <a:pt x="49" y="22"/>
                    </a:cubicBezTo>
                    <a:cubicBezTo>
                      <a:pt x="49" y="14"/>
                      <a:pt x="49" y="13"/>
                      <a:pt x="41" y="14"/>
                    </a:cubicBezTo>
                    <a:cubicBezTo>
                      <a:pt x="38" y="14"/>
                      <a:pt x="35" y="14"/>
                      <a:pt x="32" y="15"/>
                    </a:cubicBezTo>
                    <a:cubicBezTo>
                      <a:pt x="26" y="16"/>
                      <a:pt x="21" y="18"/>
                      <a:pt x="18" y="23"/>
                    </a:cubicBezTo>
                    <a:cubicBezTo>
                      <a:pt x="15" y="27"/>
                      <a:pt x="13" y="32"/>
                      <a:pt x="11" y="36"/>
                    </a:cubicBezTo>
                    <a:cubicBezTo>
                      <a:pt x="10" y="38"/>
                      <a:pt x="9" y="40"/>
                      <a:pt x="8" y="42"/>
                    </a:cubicBezTo>
                    <a:cubicBezTo>
                      <a:pt x="5" y="41"/>
                      <a:pt x="3" y="40"/>
                      <a:pt x="0" y="39"/>
                    </a:cubicBezTo>
                    <a:cubicBezTo>
                      <a:pt x="5" y="26"/>
                      <a:pt x="9" y="13"/>
                      <a:pt x="13" y="0"/>
                    </a:cubicBezTo>
                    <a:cubicBezTo>
                      <a:pt x="15" y="0"/>
                      <a:pt x="17" y="0"/>
                      <a:pt x="19" y="0"/>
                    </a:cubicBezTo>
                    <a:cubicBezTo>
                      <a:pt x="20" y="1"/>
                      <a:pt x="20" y="3"/>
                      <a:pt x="21" y="4"/>
                    </a:cubicBezTo>
                    <a:cubicBezTo>
                      <a:pt x="46" y="4"/>
                      <a:pt x="70" y="4"/>
                      <a:pt x="95" y="4"/>
                    </a:cubicBezTo>
                    <a:cubicBezTo>
                      <a:pt x="95" y="3"/>
                      <a:pt x="96" y="1"/>
                      <a:pt x="97" y="0"/>
                    </a:cubicBezTo>
                    <a:cubicBezTo>
                      <a:pt x="98" y="0"/>
                      <a:pt x="100" y="0"/>
                      <a:pt x="103" y="0"/>
                    </a:cubicBezTo>
                    <a:cubicBezTo>
                      <a:pt x="107" y="13"/>
                      <a:pt x="112" y="26"/>
                      <a:pt x="116" y="39"/>
                    </a:cubicBezTo>
                    <a:cubicBezTo>
                      <a:pt x="113" y="40"/>
                      <a:pt x="111" y="41"/>
                      <a:pt x="108" y="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3" name="Freeform 33">
                <a:extLst>
                  <a:ext uri="{FF2B5EF4-FFF2-40B4-BE49-F238E27FC236}">
                    <a16:creationId xmlns:a16="http://schemas.microsoft.com/office/drawing/2014/main" id="{80557463-D295-47EE-83FE-4E7C2CFE5CA8}"/>
                  </a:ext>
                </a:extLst>
              </p:cNvPr>
              <p:cNvSpPr>
                <a:spLocks/>
              </p:cNvSpPr>
              <p:nvPr/>
            </p:nvSpPr>
            <p:spPr bwMode="auto">
              <a:xfrm>
                <a:off x="5715150" y="3891177"/>
                <a:ext cx="140967" cy="381253"/>
              </a:xfrm>
              <a:custGeom>
                <a:avLst/>
                <a:gdLst>
                  <a:gd name="T0" fmla="*/ 0 w 50"/>
                  <a:gd name="T1" fmla="*/ 134 h 134"/>
                  <a:gd name="T2" fmla="*/ 0 w 50"/>
                  <a:gd name="T3" fmla="*/ 127 h 134"/>
                  <a:gd name="T4" fmla="*/ 9 w 50"/>
                  <a:gd name="T5" fmla="*/ 126 h 134"/>
                  <a:gd name="T6" fmla="*/ 16 w 50"/>
                  <a:gd name="T7" fmla="*/ 119 h 134"/>
                  <a:gd name="T8" fmla="*/ 16 w 50"/>
                  <a:gd name="T9" fmla="*/ 113 h 134"/>
                  <a:gd name="T10" fmla="*/ 16 w 50"/>
                  <a:gd name="T11" fmla="*/ 21 h 134"/>
                  <a:gd name="T12" fmla="*/ 16 w 50"/>
                  <a:gd name="T13" fmla="*/ 13 h 134"/>
                  <a:gd name="T14" fmla="*/ 9 w 50"/>
                  <a:gd name="T15" fmla="*/ 8 h 134"/>
                  <a:gd name="T16" fmla="*/ 1 w 50"/>
                  <a:gd name="T17" fmla="*/ 7 h 134"/>
                  <a:gd name="T18" fmla="*/ 1 w 50"/>
                  <a:gd name="T19" fmla="*/ 0 h 134"/>
                  <a:gd name="T20" fmla="*/ 49 w 50"/>
                  <a:gd name="T21" fmla="*/ 0 h 134"/>
                  <a:gd name="T22" fmla="*/ 49 w 50"/>
                  <a:gd name="T23" fmla="*/ 7 h 134"/>
                  <a:gd name="T24" fmla="*/ 42 w 50"/>
                  <a:gd name="T25" fmla="*/ 8 h 134"/>
                  <a:gd name="T26" fmla="*/ 34 w 50"/>
                  <a:gd name="T27" fmla="*/ 15 h 134"/>
                  <a:gd name="T28" fmla="*/ 33 w 50"/>
                  <a:gd name="T29" fmla="*/ 23 h 134"/>
                  <a:gd name="T30" fmla="*/ 33 w 50"/>
                  <a:gd name="T31" fmla="*/ 113 h 134"/>
                  <a:gd name="T32" fmla="*/ 46 w 50"/>
                  <a:gd name="T33" fmla="*/ 127 h 134"/>
                  <a:gd name="T34" fmla="*/ 49 w 50"/>
                  <a:gd name="T35" fmla="*/ 127 h 134"/>
                  <a:gd name="T36" fmla="*/ 50 w 50"/>
                  <a:gd name="T37" fmla="*/ 131 h 134"/>
                  <a:gd name="T38" fmla="*/ 49 w 50"/>
                  <a:gd name="T39" fmla="*/ 134 h 134"/>
                  <a:gd name="T40" fmla="*/ 0 w 50"/>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4">
                    <a:moveTo>
                      <a:pt x="0" y="134"/>
                    </a:moveTo>
                    <a:cubicBezTo>
                      <a:pt x="0" y="132"/>
                      <a:pt x="0" y="130"/>
                      <a:pt x="0" y="127"/>
                    </a:cubicBezTo>
                    <a:cubicBezTo>
                      <a:pt x="3" y="127"/>
                      <a:pt x="6" y="127"/>
                      <a:pt x="9" y="126"/>
                    </a:cubicBezTo>
                    <a:cubicBezTo>
                      <a:pt x="13" y="125"/>
                      <a:pt x="15" y="124"/>
                      <a:pt x="16" y="119"/>
                    </a:cubicBezTo>
                    <a:cubicBezTo>
                      <a:pt x="16" y="117"/>
                      <a:pt x="16" y="115"/>
                      <a:pt x="16" y="113"/>
                    </a:cubicBezTo>
                    <a:cubicBezTo>
                      <a:pt x="16" y="82"/>
                      <a:pt x="16" y="52"/>
                      <a:pt x="16" y="21"/>
                    </a:cubicBezTo>
                    <a:cubicBezTo>
                      <a:pt x="16" y="18"/>
                      <a:pt x="16" y="16"/>
                      <a:pt x="16" y="13"/>
                    </a:cubicBezTo>
                    <a:cubicBezTo>
                      <a:pt x="15" y="10"/>
                      <a:pt x="13" y="8"/>
                      <a:pt x="9" y="8"/>
                    </a:cubicBezTo>
                    <a:cubicBezTo>
                      <a:pt x="6" y="7"/>
                      <a:pt x="4" y="7"/>
                      <a:pt x="1" y="7"/>
                    </a:cubicBezTo>
                    <a:cubicBezTo>
                      <a:pt x="1" y="4"/>
                      <a:pt x="1" y="2"/>
                      <a:pt x="1" y="0"/>
                    </a:cubicBezTo>
                    <a:cubicBezTo>
                      <a:pt x="17" y="0"/>
                      <a:pt x="33" y="0"/>
                      <a:pt x="49" y="0"/>
                    </a:cubicBezTo>
                    <a:cubicBezTo>
                      <a:pt x="49" y="2"/>
                      <a:pt x="49" y="4"/>
                      <a:pt x="49" y="7"/>
                    </a:cubicBezTo>
                    <a:cubicBezTo>
                      <a:pt x="47" y="7"/>
                      <a:pt x="44" y="7"/>
                      <a:pt x="42" y="8"/>
                    </a:cubicBezTo>
                    <a:cubicBezTo>
                      <a:pt x="38" y="8"/>
                      <a:pt x="35" y="10"/>
                      <a:pt x="34" y="15"/>
                    </a:cubicBezTo>
                    <a:cubicBezTo>
                      <a:pt x="34" y="17"/>
                      <a:pt x="33" y="20"/>
                      <a:pt x="33" y="23"/>
                    </a:cubicBezTo>
                    <a:cubicBezTo>
                      <a:pt x="33" y="53"/>
                      <a:pt x="33" y="83"/>
                      <a:pt x="33" y="113"/>
                    </a:cubicBezTo>
                    <a:cubicBezTo>
                      <a:pt x="33" y="124"/>
                      <a:pt x="36" y="126"/>
                      <a:pt x="46" y="127"/>
                    </a:cubicBezTo>
                    <a:cubicBezTo>
                      <a:pt x="47" y="127"/>
                      <a:pt x="48" y="127"/>
                      <a:pt x="49" y="127"/>
                    </a:cubicBezTo>
                    <a:cubicBezTo>
                      <a:pt x="49" y="128"/>
                      <a:pt x="50" y="129"/>
                      <a:pt x="50" y="131"/>
                    </a:cubicBezTo>
                    <a:cubicBezTo>
                      <a:pt x="50" y="132"/>
                      <a:pt x="49" y="133"/>
                      <a:pt x="49" y="134"/>
                    </a:cubicBezTo>
                    <a:cubicBezTo>
                      <a:pt x="33" y="134"/>
                      <a:pt x="17" y="134"/>
                      <a:pt x="0"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4" name="Freeform 34">
                <a:extLst>
                  <a:ext uri="{FF2B5EF4-FFF2-40B4-BE49-F238E27FC236}">
                    <a16:creationId xmlns:a16="http://schemas.microsoft.com/office/drawing/2014/main" id="{59C332FA-9D18-4C13-8F66-7832ED72F4F6}"/>
                  </a:ext>
                </a:extLst>
              </p:cNvPr>
              <p:cNvSpPr>
                <a:spLocks/>
              </p:cNvSpPr>
              <p:nvPr/>
            </p:nvSpPr>
            <p:spPr bwMode="auto">
              <a:xfrm>
                <a:off x="9354673" y="3891177"/>
                <a:ext cx="137764" cy="384457"/>
              </a:xfrm>
              <a:custGeom>
                <a:avLst/>
                <a:gdLst>
                  <a:gd name="T0" fmla="*/ 0 w 49"/>
                  <a:gd name="T1" fmla="*/ 7 h 135"/>
                  <a:gd name="T2" fmla="*/ 0 w 49"/>
                  <a:gd name="T3" fmla="*/ 0 h 135"/>
                  <a:gd name="T4" fmla="*/ 49 w 49"/>
                  <a:gd name="T5" fmla="*/ 0 h 135"/>
                  <a:gd name="T6" fmla="*/ 49 w 49"/>
                  <a:gd name="T7" fmla="*/ 7 h 135"/>
                  <a:gd name="T8" fmla="*/ 42 w 49"/>
                  <a:gd name="T9" fmla="*/ 8 h 135"/>
                  <a:gd name="T10" fmla="*/ 34 w 49"/>
                  <a:gd name="T11" fmla="*/ 15 h 135"/>
                  <a:gd name="T12" fmla="*/ 33 w 49"/>
                  <a:gd name="T13" fmla="*/ 23 h 135"/>
                  <a:gd name="T14" fmla="*/ 33 w 49"/>
                  <a:gd name="T15" fmla="*/ 113 h 135"/>
                  <a:gd name="T16" fmla="*/ 46 w 49"/>
                  <a:gd name="T17" fmla="*/ 127 h 135"/>
                  <a:gd name="T18" fmla="*/ 49 w 49"/>
                  <a:gd name="T19" fmla="*/ 127 h 135"/>
                  <a:gd name="T20" fmla="*/ 49 w 49"/>
                  <a:gd name="T21" fmla="*/ 134 h 135"/>
                  <a:gd name="T22" fmla="*/ 0 w 49"/>
                  <a:gd name="T23" fmla="*/ 134 h 135"/>
                  <a:gd name="T24" fmla="*/ 0 w 49"/>
                  <a:gd name="T25" fmla="*/ 127 h 135"/>
                  <a:gd name="T26" fmla="*/ 7 w 49"/>
                  <a:gd name="T27" fmla="*/ 126 h 135"/>
                  <a:gd name="T28" fmla="*/ 16 w 49"/>
                  <a:gd name="T29" fmla="*/ 118 h 135"/>
                  <a:gd name="T30" fmla="*/ 16 w 49"/>
                  <a:gd name="T31" fmla="*/ 113 h 135"/>
                  <a:gd name="T32" fmla="*/ 16 w 49"/>
                  <a:gd name="T33" fmla="*/ 20 h 135"/>
                  <a:gd name="T34" fmla="*/ 15 w 49"/>
                  <a:gd name="T35" fmla="*/ 13 h 135"/>
                  <a:gd name="T36" fmla="*/ 9 w 49"/>
                  <a:gd name="T37" fmla="*/ 8 h 135"/>
                  <a:gd name="T38" fmla="*/ 0 w 49"/>
                  <a:gd name="T39"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35">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5" y="10"/>
                      <a:pt x="34" y="15"/>
                    </a:cubicBezTo>
                    <a:cubicBezTo>
                      <a:pt x="33" y="18"/>
                      <a:pt x="33" y="20"/>
                      <a:pt x="33" y="23"/>
                    </a:cubicBezTo>
                    <a:cubicBezTo>
                      <a:pt x="33" y="53"/>
                      <a:pt x="33" y="83"/>
                      <a:pt x="33" y="113"/>
                    </a:cubicBezTo>
                    <a:cubicBezTo>
                      <a:pt x="33" y="124"/>
                      <a:pt x="35" y="126"/>
                      <a:pt x="46" y="127"/>
                    </a:cubicBezTo>
                    <a:cubicBezTo>
                      <a:pt x="47" y="127"/>
                      <a:pt x="48" y="127"/>
                      <a:pt x="49" y="127"/>
                    </a:cubicBezTo>
                    <a:cubicBezTo>
                      <a:pt x="49" y="129"/>
                      <a:pt x="49" y="132"/>
                      <a:pt x="49" y="134"/>
                    </a:cubicBezTo>
                    <a:cubicBezTo>
                      <a:pt x="45" y="135"/>
                      <a:pt x="9" y="135"/>
                      <a:pt x="0" y="134"/>
                    </a:cubicBezTo>
                    <a:cubicBezTo>
                      <a:pt x="0" y="132"/>
                      <a:pt x="0" y="130"/>
                      <a:pt x="0" y="127"/>
                    </a:cubicBezTo>
                    <a:cubicBezTo>
                      <a:pt x="3" y="127"/>
                      <a:pt x="5" y="127"/>
                      <a:pt x="7" y="126"/>
                    </a:cubicBezTo>
                    <a:cubicBezTo>
                      <a:pt x="13" y="126"/>
                      <a:pt x="15" y="124"/>
                      <a:pt x="16" y="118"/>
                    </a:cubicBezTo>
                    <a:cubicBezTo>
                      <a:pt x="16" y="117"/>
                      <a:pt x="16" y="115"/>
                      <a:pt x="16" y="113"/>
                    </a:cubicBezTo>
                    <a:cubicBezTo>
                      <a:pt x="16" y="82"/>
                      <a:pt x="16" y="51"/>
                      <a:pt x="16" y="20"/>
                    </a:cubicBezTo>
                    <a:cubicBezTo>
                      <a:pt x="16" y="18"/>
                      <a:pt x="15" y="16"/>
                      <a:pt x="15" y="13"/>
                    </a:cubicBezTo>
                    <a:cubicBezTo>
                      <a:pt x="14" y="10"/>
                      <a:pt x="12" y="8"/>
                      <a:pt x="9" y="8"/>
                    </a:cubicBezTo>
                    <a:cubicBezTo>
                      <a:pt x="6"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5" name="Freeform 35">
                <a:extLst>
                  <a:ext uri="{FF2B5EF4-FFF2-40B4-BE49-F238E27FC236}">
                    <a16:creationId xmlns:a16="http://schemas.microsoft.com/office/drawing/2014/main" id="{65E12940-8A45-4E0C-84AF-6AA4577F53A2}"/>
                  </a:ext>
                </a:extLst>
              </p:cNvPr>
              <p:cNvSpPr>
                <a:spLocks/>
              </p:cNvSpPr>
              <p:nvPr/>
            </p:nvSpPr>
            <p:spPr bwMode="auto">
              <a:xfrm>
                <a:off x="7675879" y="3891177"/>
                <a:ext cx="137764" cy="381253"/>
              </a:xfrm>
              <a:custGeom>
                <a:avLst/>
                <a:gdLst>
                  <a:gd name="T0" fmla="*/ 0 w 49"/>
                  <a:gd name="T1" fmla="*/ 7 h 134"/>
                  <a:gd name="T2" fmla="*/ 0 w 49"/>
                  <a:gd name="T3" fmla="*/ 0 h 134"/>
                  <a:gd name="T4" fmla="*/ 49 w 49"/>
                  <a:gd name="T5" fmla="*/ 0 h 134"/>
                  <a:gd name="T6" fmla="*/ 49 w 49"/>
                  <a:gd name="T7" fmla="*/ 7 h 134"/>
                  <a:gd name="T8" fmla="*/ 42 w 49"/>
                  <a:gd name="T9" fmla="*/ 8 h 134"/>
                  <a:gd name="T10" fmla="*/ 34 w 49"/>
                  <a:gd name="T11" fmla="*/ 15 h 134"/>
                  <a:gd name="T12" fmla="*/ 33 w 49"/>
                  <a:gd name="T13" fmla="*/ 23 h 134"/>
                  <a:gd name="T14" fmla="*/ 33 w 49"/>
                  <a:gd name="T15" fmla="*/ 112 h 134"/>
                  <a:gd name="T16" fmla="*/ 34 w 49"/>
                  <a:gd name="T17" fmla="*/ 120 h 134"/>
                  <a:gd name="T18" fmla="*/ 40 w 49"/>
                  <a:gd name="T19" fmla="*/ 126 h 134"/>
                  <a:gd name="T20" fmla="*/ 49 w 49"/>
                  <a:gd name="T21" fmla="*/ 127 h 134"/>
                  <a:gd name="T22" fmla="*/ 49 w 49"/>
                  <a:gd name="T23" fmla="*/ 134 h 134"/>
                  <a:gd name="T24" fmla="*/ 0 w 49"/>
                  <a:gd name="T25" fmla="*/ 134 h 134"/>
                  <a:gd name="T26" fmla="*/ 0 w 49"/>
                  <a:gd name="T27" fmla="*/ 127 h 134"/>
                  <a:gd name="T28" fmla="*/ 8 w 49"/>
                  <a:gd name="T29" fmla="*/ 126 h 134"/>
                  <a:gd name="T30" fmla="*/ 15 w 49"/>
                  <a:gd name="T31" fmla="*/ 119 h 134"/>
                  <a:gd name="T32" fmla="*/ 16 w 49"/>
                  <a:gd name="T33" fmla="*/ 110 h 134"/>
                  <a:gd name="T34" fmla="*/ 16 w 49"/>
                  <a:gd name="T35" fmla="*/ 25 h 134"/>
                  <a:gd name="T36" fmla="*/ 15 w 49"/>
                  <a:gd name="T37" fmla="*/ 15 h 134"/>
                  <a:gd name="T38" fmla="*/ 8 w 49"/>
                  <a:gd name="T39" fmla="*/ 8 h 134"/>
                  <a:gd name="T40" fmla="*/ 0 w 49"/>
                  <a:gd name="T41"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4">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4" y="10"/>
                      <a:pt x="34" y="15"/>
                    </a:cubicBezTo>
                    <a:cubicBezTo>
                      <a:pt x="33" y="18"/>
                      <a:pt x="33" y="21"/>
                      <a:pt x="33" y="23"/>
                    </a:cubicBezTo>
                    <a:cubicBezTo>
                      <a:pt x="33" y="53"/>
                      <a:pt x="33" y="83"/>
                      <a:pt x="33" y="112"/>
                    </a:cubicBezTo>
                    <a:cubicBezTo>
                      <a:pt x="33" y="115"/>
                      <a:pt x="33" y="118"/>
                      <a:pt x="34" y="120"/>
                    </a:cubicBezTo>
                    <a:cubicBezTo>
                      <a:pt x="34" y="124"/>
                      <a:pt x="36" y="126"/>
                      <a:pt x="40" y="126"/>
                    </a:cubicBezTo>
                    <a:cubicBezTo>
                      <a:pt x="43" y="126"/>
                      <a:pt x="45" y="127"/>
                      <a:pt x="49" y="127"/>
                    </a:cubicBezTo>
                    <a:cubicBezTo>
                      <a:pt x="49" y="129"/>
                      <a:pt x="49" y="132"/>
                      <a:pt x="49" y="134"/>
                    </a:cubicBezTo>
                    <a:cubicBezTo>
                      <a:pt x="33" y="134"/>
                      <a:pt x="16" y="134"/>
                      <a:pt x="0" y="134"/>
                    </a:cubicBezTo>
                    <a:cubicBezTo>
                      <a:pt x="0" y="132"/>
                      <a:pt x="0" y="130"/>
                      <a:pt x="0" y="127"/>
                    </a:cubicBezTo>
                    <a:cubicBezTo>
                      <a:pt x="3" y="127"/>
                      <a:pt x="6" y="127"/>
                      <a:pt x="8" y="126"/>
                    </a:cubicBezTo>
                    <a:cubicBezTo>
                      <a:pt x="13" y="125"/>
                      <a:pt x="15" y="123"/>
                      <a:pt x="15" y="119"/>
                    </a:cubicBezTo>
                    <a:cubicBezTo>
                      <a:pt x="16" y="116"/>
                      <a:pt x="16" y="113"/>
                      <a:pt x="16" y="110"/>
                    </a:cubicBezTo>
                    <a:cubicBezTo>
                      <a:pt x="16" y="81"/>
                      <a:pt x="16" y="53"/>
                      <a:pt x="16" y="25"/>
                    </a:cubicBezTo>
                    <a:cubicBezTo>
                      <a:pt x="16" y="21"/>
                      <a:pt x="16" y="18"/>
                      <a:pt x="15" y="15"/>
                    </a:cubicBezTo>
                    <a:cubicBezTo>
                      <a:pt x="15" y="10"/>
                      <a:pt x="13" y="8"/>
                      <a:pt x="8" y="8"/>
                    </a:cubicBezTo>
                    <a:cubicBezTo>
                      <a:pt x="5"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3" name="组合 122">
              <a:extLst>
                <a:ext uri="{FF2B5EF4-FFF2-40B4-BE49-F238E27FC236}">
                  <a16:creationId xmlns:a16="http://schemas.microsoft.com/office/drawing/2014/main" id="{F4DC8654-6333-43BF-BBD2-8CC0F92462C8}"/>
                </a:ext>
              </a:extLst>
            </p:cNvPr>
            <p:cNvGrpSpPr/>
            <p:nvPr userDrawn="1"/>
          </p:nvGrpSpPr>
          <p:grpSpPr>
            <a:xfrm>
              <a:off x="10237120" y="539555"/>
              <a:ext cx="1312962" cy="375239"/>
              <a:chOff x="4606634" y="2048989"/>
              <a:chExt cx="5593843" cy="1598699"/>
            </a:xfrm>
            <a:solidFill>
              <a:schemeClr val="accent1">
                <a:alpha val="80000"/>
              </a:schemeClr>
            </a:solidFill>
          </p:grpSpPr>
          <p:sp>
            <p:nvSpPr>
              <p:cNvPr id="148" name="Freeform 9">
                <a:extLst>
                  <a:ext uri="{FF2B5EF4-FFF2-40B4-BE49-F238E27FC236}">
                    <a16:creationId xmlns:a16="http://schemas.microsoft.com/office/drawing/2014/main" id="{1BD02196-28F9-45E0-99D4-C63C486392BF}"/>
                  </a:ext>
                </a:extLst>
              </p:cNvPr>
              <p:cNvSpPr>
                <a:spLocks noEditPoints="1"/>
              </p:cNvSpPr>
              <p:nvPr/>
            </p:nvSpPr>
            <p:spPr bwMode="auto">
              <a:xfrm>
                <a:off x="9274578" y="2071415"/>
                <a:ext cx="925899" cy="1034829"/>
              </a:xfrm>
              <a:custGeom>
                <a:avLst/>
                <a:gdLst>
                  <a:gd name="T0" fmla="*/ 324 w 325"/>
                  <a:gd name="T1" fmla="*/ 106 h 363"/>
                  <a:gd name="T2" fmla="*/ 283 w 325"/>
                  <a:gd name="T3" fmla="*/ 179 h 363"/>
                  <a:gd name="T4" fmla="*/ 247 w 325"/>
                  <a:gd name="T5" fmla="*/ 214 h 363"/>
                  <a:gd name="T6" fmla="*/ 241 w 325"/>
                  <a:gd name="T7" fmla="*/ 228 h 363"/>
                  <a:gd name="T8" fmla="*/ 271 w 325"/>
                  <a:gd name="T9" fmla="*/ 230 h 363"/>
                  <a:gd name="T10" fmla="*/ 282 w 325"/>
                  <a:gd name="T11" fmla="*/ 240 h 363"/>
                  <a:gd name="T12" fmla="*/ 269 w 325"/>
                  <a:gd name="T13" fmla="*/ 277 h 363"/>
                  <a:gd name="T14" fmla="*/ 223 w 325"/>
                  <a:gd name="T15" fmla="*/ 316 h 363"/>
                  <a:gd name="T16" fmla="*/ 176 w 325"/>
                  <a:gd name="T17" fmla="*/ 340 h 363"/>
                  <a:gd name="T18" fmla="*/ 160 w 325"/>
                  <a:gd name="T19" fmla="*/ 339 h 363"/>
                  <a:gd name="T20" fmla="*/ 165 w 325"/>
                  <a:gd name="T21" fmla="*/ 329 h 363"/>
                  <a:gd name="T22" fmla="*/ 195 w 325"/>
                  <a:gd name="T23" fmla="*/ 302 h 363"/>
                  <a:gd name="T24" fmla="*/ 214 w 325"/>
                  <a:gd name="T25" fmla="*/ 282 h 363"/>
                  <a:gd name="T26" fmla="*/ 223 w 325"/>
                  <a:gd name="T27" fmla="*/ 265 h 363"/>
                  <a:gd name="T28" fmla="*/ 220 w 325"/>
                  <a:gd name="T29" fmla="*/ 257 h 363"/>
                  <a:gd name="T30" fmla="*/ 179 w 325"/>
                  <a:gd name="T31" fmla="*/ 289 h 363"/>
                  <a:gd name="T32" fmla="*/ 106 w 325"/>
                  <a:gd name="T33" fmla="*/ 335 h 363"/>
                  <a:gd name="T34" fmla="*/ 20 w 325"/>
                  <a:gd name="T35" fmla="*/ 363 h 363"/>
                  <a:gd name="T36" fmla="*/ 4 w 325"/>
                  <a:gd name="T37" fmla="*/ 360 h 363"/>
                  <a:gd name="T38" fmla="*/ 78 w 325"/>
                  <a:gd name="T39" fmla="*/ 306 h 363"/>
                  <a:gd name="T40" fmla="*/ 102 w 325"/>
                  <a:gd name="T41" fmla="*/ 295 h 363"/>
                  <a:gd name="T42" fmla="*/ 208 w 325"/>
                  <a:gd name="T43" fmla="*/ 238 h 363"/>
                  <a:gd name="T44" fmla="*/ 207 w 325"/>
                  <a:gd name="T45" fmla="*/ 232 h 363"/>
                  <a:gd name="T46" fmla="*/ 171 w 325"/>
                  <a:gd name="T47" fmla="*/ 243 h 363"/>
                  <a:gd name="T48" fmla="*/ 163 w 325"/>
                  <a:gd name="T49" fmla="*/ 239 h 363"/>
                  <a:gd name="T50" fmla="*/ 170 w 325"/>
                  <a:gd name="T51" fmla="*/ 226 h 363"/>
                  <a:gd name="T52" fmla="*/ 154 w 325"/>
                  <a:gd name="T53" fmla="*/ 206 h 363"/>
                  <a:gd name="T54" fmla="*/ 122 w 325"/>
                  <a:gd name="T55" fmla="*/ 224 h 363"/>
                  <a:gd name="T56" fmla="*/ 99 w 325"/>
                  <a:gd name="T57" fmla="*/ 236 h 363"/>
                  <a:gd name="T58" fmla="*/ 100 w 325"/>
                  <a:gd name="T59" fmla="*/ 222 h 363"/>
                  <a:gd name="T60" fmla="*/ 116 w 325"/>
                  <a:gd name="T61" fmla="*/ 204 h 363"/>
                  <a:gd name="T62" fmla="*/ 118 w 325"/>
                  <a:gd name="T63" fmla="*/ 183 h 363"/>
                  <a:gd name="T64" fmla="*/ 116 w 325"/>
                  <a:gd name="T65" fmla="*/ 174 h 363"/>
                  <a:gd name="T66" fmla="*/ 143 w 325"/>
                  <a:gd name="T67" fmla="*/ 167 h 363"/>
                  <a:gd name="T68" fmla="*/ 158 w 325"/>
                  <a:gd name="T69" fmla="*/ 145 h 363"/>
                  <a:gd name="T70" fmla="*/ 147 w 325"/>
                  <a:gd name="T71" fmla="*/ 144 h 363"/>
                  <a:gd name="T72" fmla="*/ 132 w 325"/>
                  <a:gd name="T73" fmla="*/ 141 h 363"/>
                  <a:gd name="T74" fmla="*/ 141 w 325"/>
                  <a:gd name="T75" fmla="*/ 129 h 363"/>
                  <a:gd name="T76" fmla="*/ 140 w 325"/>
                  <a:gd name="T77" fmla="*/ 115 h 363"/>
                  <a:gd name="T78" fmla="*/ 112 w 325"/>
                  <a:gd name="T79" fmla="*/ 96 h 363"/>
                  <a:gd name="T80" fmla="*/ 127 w 325"/>
                  <a:gd name="T81" fmla="*/ 92 h 363"/>
                  <a:gd name="T82" fmla="*/ 167 w 325"/>
                  <a:gd name="T83" fmla="*/ 81 h 363"/>
                  <a:gd name="T84" fmla="*/ 203 w 325"/>
                  <a:gd name="T85" fmla="*/ 36 h 363"/>
                  <a:gd name="T86" fmla="*/ 204 w 325"/>
                  <a:gd name="T87" fmla="*/ 10 h 363"/>
                  <a:gd name="T88" fmla="*/ 216 w 325"/>
                  <a:gd name="T89" fmla="*/ 3 h 363"/>
                  <a:gd name="T90" fmla="*/ 224 w 325"/>
                  <a:gd name="T91" fmla="*/ 56 h 363"/>
                  <a:gd name="T92" fmla="*/ 205 w 325"/>
                  <a:gd name="T93" fmla="*/ 91 h 363"/>
                  <a:gd name="T94" fmla="*/ 208 w 325"/>
                  <a:gd name="T95" fmla="*/ 105 h 363"/>
                  <a:gd name="T96" fmla="*/ 267 w 325"/>
                  <a:gd name="T97" fmla="*/ 87 h 363"/>
                  <a:gd name="T98" fmla="*/ 297 w 325"/>
                  <a:gd name="T99" fmla="*/ 85 h 363"/>
                  <a:gd name="T100" fmla="*/ 309 w 325"/>
                  <a:gd name="T101" fmla="*/ 86 h 363"/>
                  <a:gd name="T102" fmla="*/ 325 w 325"/>
                  <a:gd name="T103" fmla="*/ 104 h 363"/>
                  <a:gd name="T104" fmla="*/ 198 w 325"/>
                  <a:gd name="T105" fmla="*/ 126 h 363"/>
                  <a:gd name="T106" fmla="*/ 164 w 325"/>
                  <a:gd name="T107" fmla="*/ 175 h 363"/>
                  <a:gd name="T108" fmla="*/ 181 w 325"/>
                  <a:gd name="T109" fmla="*/ 191 h 363"/>
                  <a:gd name="T110" fmla="*/ 186 w 325"/>
                  <a:gd name="T111" fmla="*/ 173 h 363"/>
                  <a:gd name="T112" fmla="*/ 199 w 325"/>
                  <a:gd name="T113" fmla="*/ 170 h 363"/>
                  <a:gd name="T114" fmla="*/ 206 w 325"/>
                  <a:gd name="T115" fmla="*/ 204 h 363"/>
                  <a:gd name="T116" fmla="*/ 217 w 325"/>
                  <a:gd name="T117" fmla="*/ 206 h 363"/>
                  <a:gd name="T118" fmla="*/ 229 w 325"/>
                  <a:gd name="T119" fmla="*/ 188 h 363"/>
                  <a:gd name="T120" fmla="*/ 261 w 325"/>
                  <a:gd name="T121" fmla="*/ 141 h 363"/>
                  <a:gd name="T122" fmla="*/ 250 w 325"/>
                  <a:gd name="T123" fmla="*/ 134 h 363"/>
                  <a:gd name="T124" fmla="*/ 206 w 325"/>
                  <a:gd name="T125" fmla="*/ 12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 h="363">
                    <a:moveTo>
                      <a:pt x="325" y="104"/>
                    </a:moveTo>
                    <a:cubicBezTo>
                      <a:pt x="325" y="104"/>
                      <a:pt x="324" y="105"/>
                      <a:pt x="324" y="106"/>
                    </a:cubicBezTo>
                    <a:cubicBezTo>
                      <a:pt x="323" y="108"/>
                      <a:pt x="323" y="111"/>
                      <a:pt x="322" y="114"/>
                    </a:cubicBezTo>
                    <a:cubicBezTo>
                      <a:pt x="312" y="138"/>
                      <a:pt x="300" y="160"/>
                      <a:pt x="283" y="179"/>
                    </a:cubicBezTo>
                    <a:cubicBezTo>
                      <a:pt x="275" y="188"/>
                      <a:pt x="267" y="197"/>
                      <a:pt x="259" y="205"/>
                    </a:cubicBezTo>
                    <a:cubicBezTo>
                      <a:pt x="255" y="209"/>
                      <a:pt x="251" y="211"/>
                      <a:pt x="247" y="214"/>
                    </a:cubicBezTo>
                    <a:cubicBezTo>
                      <a:pt x="244" y="217"/>
                      <a:pt x="241" y="219"/>
                      <a:pt x="239" y="223"/>
                    </a:cubicBezTo>
                    <a:cubicBezTo>
                      <a:pt x="237" y="226"/>
                      <a:pt x="238" y="227"/>
                      <a:pt x="241" y="228"/>
                    </a:cubicBezTo>
                    <a:cubicBezTo>
                      <a:pt x="243" y="228"/>
                      <a:pt x="245" y="228"/>
                      <a:pt x="246" y="228"/>
                    </a:cubicBezTo>
                    <a:cubicBezTo>
                      <a:pt x="255" y="229"/>
                      <a:pt x="263" y="230"/>
                      <a:pt x="271" y="230"/>
                    </a:cubicBezTo>
                    <a:cubicBezTo>
                      <a:pt x="272" y="230"/>
                      <a:pt x="274" y="231"/>
                      <a:pt x="275" y="231"/>
                    </a:cubicBezTo>
                    <a:cubicBezTo>
                      <a:pt x="280" y="233"/>
                      <a:pt x="282" y="235"/>
                      <a:pt x="282" y="240"/>
                    </a:cubicBezTo>
                    <a:cubicBezTo>
                      <a:pt x="283" y="247"/>
                      <a:pt x="282" y="253"/>
                      <a:pt x="279" y="259"/>
                    </a:cubicBezTo>
                    <a:cubicBezTo>
                      <a:pt x="277" y="265"/>
                      <a:pt x="273" y="271"/>
                      <a:pt x="269" y="277"/>
                    </a:cubicBezTo>
                    <a:cubicBezTo>
                      <a:pt x="260" y="289"/>
                      <a:pt x="248" y="298"/>
                      <a:pt x="237" y="307"/>
                    </a:cubicBezTo>
                    <a:cubicBezTo>
                      <a:pt x="233" y="311"/>
                      <a:pt x="228" y="314"/>
                      <a:pt x="223" y="316"/>
                    </a:cubicBezTo>
                    <a:cubicBezTo>
                      <a:pt x="213" y="321"/>
                      <a:pt x="203" y="327"/>
                      <a:pt x="193" y="332"/>
                    </a:cubicBezTo>
                    <a:cubicBezTo>
                      <a:pt x="187" y="334"/>
                      <a:pt x="182" y="337"/>
                      <a:pt x="176" y="340"/>
                    </a:cubicBezTo>
                    <a:cubicBezTo>
                      <a:pt x="173" y="341"/>
                      <a:pt x="169" y="341"/>
                      <a:pt x="166" y="342"/>
                    </a:cubicBezTo>
                    <a:cubicBezTo>
                      <a:pt x="164" y="342"/>
                      <a:pt x="161" y="341"/>
                      <a:pt x="160" y="339"/>
                    </a:cubicBezTo>
                    <a:cubicBezTo>
                      <a:pt x="159" y="337"/>
                      <a:pt x="160" y="335"/>
                      <a:pt x="162" y="333"/>
                    </a:cubicBezTo>
                    <a:cubicBezTo>
                      <a:pt x="163" y="332"/>
                      <a:pt x="164" y="330"/>
                      <a:pt x="165" y="329"/>
                    </a:cubicBezTo>
                    <a:cubicBezTo>
                      <a:pt x="173" y="323"/>
                      <a:pt x="181" y="316"/>
                      <a:pt x="189" y="310"/>
                    </a:cubicBezTo>
                    <a:cubicBezTo>
                      <a:pt x="192" y="307"/>
                      <a:pt x="194" y="305"/>
                      <a:pt x="195" y="302"/>
                    </a:cubicBezTo>
                    <a:cubicBezTo>
                      <a:pt x="196" y="300"/>
                      <a:pt x="198" y="297"/>
                      <a:pt x="200" y="295"/>
                    </a:cubicBezTo>
                    <a:cubicBezTo>
                      <a:pt x="205" y="291"/>
                      <a:pt x="210" y="287"/>
                      <a:pt x="214" y="282"/>
                    </a:cubicBezTo>
                    <a:cubicBezTo>
                      <a:pt x="217" y="280"/>
                      <a:pt x="218" y="278"/>
                      <a:pt x="219" y="275"/>
                    </a:cubicBezTo>
                    <a:cubicBezTo>
                      <a:pt x="219" y="271"/>
                      <a:pt x="221" y="268"/>
                      <a:pt x="223" y="265"/>
                    </a:cubicBezTo>
                    <a:cubicBezTo>
                      <a:pt x="225" y="263"/>
                      <a:pt x="227" y="261"/>
                      <a:pt x="229" y="259"/>
                    </a:cubicBezTo>
                    <a:cubicBezTo>
                      <a:pt x="227" y="256"/>
                      <a:pt x="224" y="256"/>
                      <a:pt x="220" y="257"/>
                    </a:cubicBezTo>
                    <a:cubicBezTo>
                      <a:pt x="212" y="260"/>
                      <a:pt x="205" y="264"/>
                      <a:pt x="199" y="270"/>
                    </a:cubicBezTo>
                    <a:cubicBezTo>
                      <a:pt x="192" y="276"/>
                      <a:pt x="186" y="282"/>
                      <a:pt x="179" y="289"/>
                    </a:cubicBezTo>
                    <a:cubicBezTo>
                      <a:pt x="169" y="299"/>
                      <a:pt x="157" y="307"/>
                      <a:pt x="144" y="314"/>
                    </a:cubicBezTo>
                    <a:cubicBezTo>
                      <a:pt x="131" y="320"/>
                      <a:pt x="119" y="328"/>
                      <a:pt x="106" y="335"/>
                    </a:cubicBezTo>
                    <a:cubicBezTo>
                      <a:pt x="89" y="344"/>
                      <a:pt x="72" y="352"/>
                      <a:pt x="53" y="357"/>
                    </a:cubicBezTo>
                    <a:cubicBezTo>
                      <a:pt x="43" y="361"/>
                      <a:pt x="32" y="363"/>
                      <a:pt x="20" y="363"/>
                    </a:cubicBezTo>
                    <a:cubicBezTo>
                      <a:pt x="16" y="362"/>
                      <a:pt x="12" y="361"/>
                      <a:pt x="7" y="361"/>
                    </a:cubicBezTo>
                    <a:cubicBezTo>
                      <a:pt x="6" y="361"/>
                      <a:pt x="5" y="360"/>
                      <a:pt x="4" y="360"/>
                    </a:cubicBezTo>
                    <a:cubicBezTo>
                      <a:pt x="0" y="358"/>
                      <a:pt x="0" y="355"/>
                      <a:pt x="4" y="352"/>
                    </a:cubicBezTo>
                    <a:cubicBezTo>
                      <a:pt x="28" y="337"/>
                      <a:pt x="53" y="321"/>
                      <a:pt x="78" y="306"/>
                    </a:cubicBezTo>
                    <a:cubicBezTo>
                      <a:pt x="84" y="302"/>
                      <a:pt x="91" y="298"/>
                      <a:pt x="98" y="297"/>
                    </a:cubicBezTo>
                    <a:cubicBezTo>
                      <a:pt x="100" y="296"/>
                      <a:pt x="101" y="295"/>
                      <a:pt x="102" y="295"/>
                    </a:cubicBezTo>
                    <a:cubicBezTo>
                      <a:pt x="135" y="275"/>
                      <a:pt x="169" y="257"/>
                      <a:pt x="204" y="241"/>
                    </a:cubicBezTo>
                    <a:cubicBezTo>
                      <a:pt x="205" y="240"/>
                      <a:pt x="207" y="239"/>
                      <a:pt x="208" y="238"/>
                    </a:cubicBezTo>
                    <a:cubicBezTo>
                      <a:pt x="209" y="237"/>
                      <a:pt x="210" y="235"/>
                      <a:pt x="210" y="234"/>
                    </a:cubicBezTo>
                    <a:cubicBezTo>
                      <a:pt x="210" y="233"/>
                      <a:pt x="208" y="232"/>
                      <a:pt x="207" y="232"/>
                    </a:cubicBezTo>
                    <a:cubicBezTo>
                      <a:pt x="201" y="231"/>
                      <a:pt x="196" y="233"/>
                      <a:pt x="190" y="235"/>
                    </a:cubicBezTo>
                    <a:cubicBezTo>
                      <a:pt x="184" y="238"/>
                      <a:pt x="178" y="240"/>
                      <a:pt x="171" y="243"/>
                    </a:cubicBezTo>
                    <a:cubicBezTo>
                      <a:pt x="170" y="243"/>
                      <a:pt x="169" y="244"/>
                      <a:pt x="168" y="244"/>
                    </a:cubicBezTo>
                    <a:cubicBezTo>
                      <a:pt x="164" y="244"/>
                      <a:pt x="163" y="244"/>
                      <a:pt x="163" y="239"/>
                    </a:cubicBezTo>
                    <a:cubicBezTo>
                      <a:pt x="163" y="236"/>
                      <a:pt x="164" y="233"/>
                      <a:pt x="166" y="231"/>
                    </a:cubicBezTo>
                    <a:cubicBezTo>
                      <a:pt x="167" y="229"/>
                      <a:pt x="169" y="228"/>
                      <a:pt x="170" y="226"/>
                    </a:cubicBezTo>
                    <a:cubicBezTo>
                      <a:pt x="172" y="222"/>
                      <a:pt x="172" y="218"/>
                      <a:pt x="168" y="215"/>
                    </a:cubicBezTo>
                    <a:cubicBezTo>
                      <a:pt x="164" y="212"/>
                      <a:pt x="159" y="209"/>
                      <a:pt x="154" y="206"/>
                    </a:cubicBezTo>
                    <a:cubicBezTo>
                      <a:pt x="148" y="203"/>
                      <a:pt x="143" y="205"/>
                      <a:pt x="138" y="210"/>
                    </a:cubicBezTo>
                    <a:cubicBezTo>
                      <a:pt x="133" y="215"/>
                      <a:pt x="128" y="219"/>
                      <a:pt x="122" y="224"/>
                    </a:cubicBezTo>
                    <a:cubicBezTo>
                      <a:pt x="118" y="228"/>
                      <a:pt x="112" y="231"/>
                      <a:pt x="107" y="235"/>
                    </a:cubicBezTo>
                    <a:cubicBezTo>
                      <a:pt x="105" y="236"/>
                      <a:pt x="102" y="238"/>
                      <a:pt x="99" y="236"/>
                    </a:cubicBezTo>
                    <a:cubicBezTo>
                      <a:pt x="97" y="234"/>
                      <a:pt x="97" y="231"/>
                      <a:pt x="98" y="229"/>
                    </a:cubicBezTo>
                    <a:cubicBezTo>
                      <a:pt x="98" y="226"/>
                      <a:pt x="99" y="224"/>
                      <a:pt x="100" y="222"/>
                    </a:cubicBezTo>
                    <a:cubicBezTo>
                      <a:pt x="102" y="219"/>
                      <a:pt x="105" y="217"/>
                      <a:pt x="107" y="214"/>
                    </a:cubicBezTo>
                    <a:cubicBezTo>
                      <a:pt x="110" y="211"/>
                      <a:pt x="113" y="208"/>
                      <a:pt x="116" y="204"/>
                    </a:cubicBezTo>
                    <a:cubicBezTo>
                      <a:pt x="118" y="202"/>
                      <a:pt x="119" y="198"/>
                      <a:pt x="120" y="195"/>
                    </a:cubicBezTo>
                    <a:cubicBezTo>
                      <a:pt x="122" y="191"/>
                      <a:pt x="122" y="187"/>
                      <a:pt x="118" y="183"/>
                    </a:cubicBezTo>
                    <a:cubicBezTo>
                      <a:pt x="116" y="182"/>
                      <a:pt x="115" y="181"/>
                      <a:pt x="115" y="179"/>
                    </a:cubicBezTo>
                    <a:cubicBezTo>
                      <a:pt x="113" y="177"/>
                      <a:pt x="113" y="175"/>
                      <a:pt x="116" y="174"/>
                    </a:cubicBezTo>
                    <a:cubicBezTo>
                      <a:pt x="123" y="173"/>
                      <a:pt x="130" y="171"/>
                      <a:pt x="137" y="170"/>
                    </a:cubicBezTo>
                    <a:cubicBezTo>
                      <a:pt x="140" y="170"/>
                      <a:pt x="141" y="169"/>
                      <a:pt x="143" y="167"/>
                    </a:cubicBezTo>
                    <a:cubicBezTo>
                      <a:pt x="146" y="163"/>
                      <a:pt x="150" y="159"/>
                      <a:pt x="153" y="155"/>
                    </a:cubicBezTo>
                    <a:cubicBezTo>
                      <a:pt x="155" y="152"/>
                      <a:pt x="157" y="149"/>
                      <a:pt x="158" y="145"/>
                    </a:cubicBezTo>
                    <a:cubicBezTo>
                      <a:pt x="159" y="141"/>
                      <a:pt x="157" y="140"/>
                      <a:pt x="154" y="141"/>
                    </a:cubicBezTo>
                    <a:cubicBezTo>
                      <a:pt x="151" y="141"/>
                      <a:pt x="149" y="142"/>
                      <a:pt x="147" y="144"/>
                    </a:cubicBezTo>
                    <a:cubicBezTo>
                      <a:pt x="144" y="146"/>
                      <a:pt x="140" y="146"/>
                      <a:pt x="137" y="145"/>
                    </a:cubicBezTo>
                    <a:cubicBezTo>
                      <a:pt x="134" y="145"/>
                      <a:pt x="133" y="144"/>
                      <a:pt x="132" y="141"/>
                    </a:cubicBezTo>
                    <a:cubicBezTo>
                      <a:pt x="132" y="139"/>
                      <a:pt x="132" y="137"/>
                      <a:pt x="134" y="135"/>
                    </a:cubicBezTo>
                    <a:cubicBezTo>
                      <a:pt x="137" y="133"/>
                      <a:pt x="139" y="131"/>
                      <a:pt x="141" y="129"/>
                    </a:cubicBezTo>
                    <a:cubicBezTo>
                      <a:pt x="143" y="126"/>
                      <a:pt x="144" y="123"/>
                      <a:pt x="144" y="119"/>
                    </a:cubicBezTo>
                    <a:cubicBezTo>
                      <a:pt x="144" y="116"/>
                      <a:pt x="143" y="115"/>
                      <a:pt x="140" y="115"/>
                    </a:cubicBezTo>
                    <a:cubicBezTo>
                      <a:pt x="136" y="115"/>
                      <a:pt x="132" y="115"/>
                      <a:pt x="129" y="114"/>
                    </a:cubicBezTo>
                    <a:cubicBezTo>
                      <a:pt x="119" y="112"/>
                      <a:pt x="114" y="106"/>
                      <a:pt x="112" y="96"/>
                    </a:cubicBezTo>
                    <a:cubicBezTo>
                      <a:pt x="112" y="91"/>
                      <a:pt x="113" y="90"/>
                      <a:pt x="118" y="91"/>
                    </a:cubicBezTo>
                    <a:cubicBezTo>
                      <a:pt x="121" y="91"/>
                      <a:pt x="124" y="91"/>
                      <a:pt x="127" y="92"/>
                    </a:cubicBezTo>
                    <a:cubicBezTo>
                      <a:pt x="137" y="93"/>
                      <a:pt x="146" y="92"/>
                      <a:pt x="155" y="86"/>
                    </a:cubicBezTo>
                    <a:cubicBezTo>
                      <a:pt x="158" y="83"/>
                      <a:pt x="163" y="82"/>
                      <a:pt x="167" y="81"/>
                    </a:cubicBezTo>
                    <a:cubicBezTo>
                      <a:pt x="174" y="79"/>
                      <a:pt x="180" y="76"/>
                      <a:pt x="184" y="70"/>
                    </a:cubicBezTo>
                    <a:cubicBezTo>
                      <a:pt x="193" y="60"/>
                      <a:pt x="200" y="49"/>
                      <a:pt x="203" y="36"/>
                    </a:cubicBezTo>
                    <a:cubicBezTo>
                      <a:pt x="204" y="30"/>
                      <a:pt x="205" y="23"/>
                      <a:pt x="205" y="17"/>
                    </a:cubicBezTo>
                    <a:cubicBezTo>
                      <a:pt x="204" y="15"/>
                      <a:pt x="204" y="13"/>
                      <a:pt x="204" y="10"/>
                    </a:cubicBezTo>
                    <a:cubicBezTo>
                      <a:pt x="204" y="7"/>
                      <a:pt x="204" y="4"/>
                      <a:pt x="207" y="2"/>
                    </a:cubicBezTo>
                    <a:cubicBezTo>
                      <a:pt x="211" y="0"/>
                      <a:pt x="213" y="2"/>
                      <a:pt x="216" y="3"/>
                    </a:cubicBezTo>
                    <a:cubicBezTo>
                      <a:pt x="230" y="11"/>
                      <a:pt x="236" y="28"/>
                      <a:pt x="230" y="43"/>
                    </a:cubicBezTo>
                    <a:cubicBezTo>
                      <a:pt x="229" y="48"/>
                      <a:pt x="226" y="52"/>
                      <a:pt x="224" y="56"/>
                    </a:cubicBezTo>
                    <a:cubicBezTo>
                      <a:pt x="219" y="64"/>
                      <a:pt x="214" y="72"/>
                      <a:pt x="209" y="80"/>
                    </a:cubicBezTo>
                    <a:cubicBezTo>
                      <a:pt x="207" y="83"/>
                      <a:pt x="206" y="87"/>
                      <a:pt x="205" y="91"/>
                    </a:cubicBezTo>
                    <a:cubicBezTo>
                      <a:pt x="204" y="93"/>
                      <a:pt x="203" y="95"/>
                      <a:pt x="203" y="98"/>
                    </a:cubicBezTo>
                    <a:cubicBezTo>
                      <a:pt x="203" y="102"/>
                      <a:pt x="205" y="104"/>
                      <a:pt x="208" y="105"/>
                    </a:cubicBezTo>
                    <a:cubicBezTo>
                      <a:pt x="213" y="106"/>
                      <a:pt x="217" y="105"/>
                      <a:pt x="221" y="104"/>
                    </a:cubicBezTo>
                    <a:cubicBezTo>
                      <a:pt x="236" y="97"/>
                      <a:pt x="251" y="91"/>
                      <a:pt x="267" y="87"/>
                    </a:cubicBezTo>
                    <a:cubicBezTo>
                      <a:pt x="274" y="85"/>
                      <a:pt x="280" y="84"/>
                      <a:pt x="287" y="82"/>
                    </a:cubicBezTo>
                    <a:cubicBezTo>
                      <a:pt x="290" y="82"/>
                      <a:pt x="294" y="82"/>
                      <a:pt x="297" y="85"/>
                    </a:cubicBezTo>
                    <a:cubicBezTo>
                      <a:pt x="299" y="86"/>
                      <a:pt x="301" y="86"/>
                      <a:pt x="304" y="86"/>
                    </a:cubicBezTo>
                    <a:cubicBezTo>
                      <a:pt x="305" y="87"/>
                      <a:pt x="307" y="86"/>
                      <a:pt x="309" y="86"/>
                    </a:cubicBezTo>
                    <a:cubicBezTo>
                      <a:pt x="317" y="86"/>
                      <a:pt x="323" y="89"/>
                      <a:pt x="325" y="97"/>
                    </a:cubicBezTo>
                    <a:cubicBezTo>
                      <a:pt x="325" y="99"/>
                      <a:pt x="325" y="101"/>
                      <a:pt x="325" y="104"/>
                    </a:cubicBezTo>
                    <a:close/>
                    <a:moveTo>
                      <a:pt x="206" y="122"/>
                    </a:moveTo>
                    <a:cubicBezTo>
                      <a:pt x="203" y="122"/>
                      <a:pt x="200" y="123"/>
                      <a:pt x="198" y="126"/>
                    </a:cubicBezTo>
                    <a:cubicBezTo>
                      <a:pt x="189" y="138"/>
                      <a:pt x="179" y="150"/>
                      <a:pt x="169" y="162"/>
                    </a:cubicBezTo>
                    <a:cubicBezTo>
                      <a:pt x="166" y="166"/>
                      <a:pt x="164" y="170"/>
                      <a:pt x="164" y="175"/>
                    </a:cubicBezTo>
                    <a:cubicBezTo>
                      <a:pt x="162" y="184"/>
                      <a:pt x="165" y="188"/>
                      <a:pt x="173" y="193"/>
                    </a:cubicBezTo>
                    <a:cubicBezTo>
                      <a:pt x="176" y="195"/>
                      <a:pt x="179" y="194"/>
                      <a:pt x="181" y="191"/>
                    </a:cubicBezTo>
                    <a:cubicBezTo>
                      <a:pt x="183" y="188"/>
                      <a:pt x="183" y="186"/>
                      <a:pt x="184" y="183"/>
                    </a:cubicBezTo>
                    <a:cubicBezTo>
                      <a:pt x="185" y="180"/>
                      <a:pt x="185" y="176"/>
                      <a:pt x="186" y="173"/>
                    </a:cubicBezTo>
                    <a:cubicBezTo>
                      <a:pt x="187" y="171"/>
                      <a:pt x="188" y="168"/>
                      <a:pt x="190" y="167"/>
                    </a:cubicBezTo>
                    <a:cubicBezTo>
                      <a:pt x="194" y="164"/>
                      <a:pt x="197" y="165"/>
                      <a:pt x="199" y="170"/>
                    </a:cubicBezTo>
                    <a:cubicBezTo>
                      <a:pt x="199" y="171"/>
                      <a:pt x="199" y="171"/>
                      <a:pt x="199" y="172"/>
                    </a:cubicBezTo>
                    <a:cubicBezTo>
                      <a:pt x="202" y="183"/>
                      <a:pt x="205" y="193"/>
                      <a:pt x="206" y="204"/>
                    </a:cubicBezTo>
                    <a:cubicBezTo>
                      <a:pt x="206" y="206"/>
                      <a:pt x="207" y="209"/>
                      <a:pt x="210" y="210"/>
                    </a:cubicBezTo>
                    <a:cubicBezTo>
                      <a:pt x="214" y="210"/>
                      <a:pt x="215" y="208"/>
                      <a:pt x="217" y="206"/>
                    </a:cubicBezTo>
                    <a:cubicBezTo>
                      <a:pt x="217" y="205"/>
                      <a:pt x="217" y="205"/>
                      <a:pt x="218" y="204"/>
                    </a:cubicBezTo>
                    <a:cubicBezTo>
                      <a:pt x="221" y="199"/>
                      <a:pt x="225" y="193"/>
                      <a:pt x="229" y="188"/>
                    </a:cubicBezTo>
                    <a:cubicBezTo>
                      <a:pt x="237" y="177"/>
                      <a:pt x="246" y="167"/>
                      <a:pt x="255" y="157"/>
                    </a:cubicBezTo>
                    <a:cubicBezTo>
                      <a:pt x="259" y="152"/>
                      <a:pt x="261" y="147"/>
                      <a:pt x="261" y="141"/>
                    </a:cubicBezTo>
                    <a:cubicBezTo>
                      <a:pt x="261" y="137"/>
                      <a:pt x="259" y="135"/>
                      <a:pt x="255" y="134"/>
                    </a:cubicBezTo>
                    <a:cubicBezTo>
                      <a:pt x="253" y="134"/>
                      <a:pt x="251" y="134"/>
                      <a:pt x="250" y="134"/>
                    </a:cubicBezTo>
                    <a:cubicBezTo>
                      <a:pt x="240" y="131"/>
                      <a:pt x="231" y="129"/>
                      <a:pt x="221" y="126"/>
                    </a:cubicBezTo>
                    <a:cubicBezTo>
                      <a:pt x="216" y="125"/>
                      <a:pt x="211" y="123"/>
                      <a:pt x="206"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9" name="Freeform 10">
                <a:extLst>
                  <a:ext uri="{FF2B5EF4-FFF2-40B4-BE49-F238E27FC236}">
                    <a16:creationId xmlns:a16="http://schemas.microsoft.com/office/drawing/2014/main" id="{F635BA25-F85D-4FD0-B0FF-9852A3FB35CC}"/>
                  </a:ext>
                </a:extLst>
              </p:cNvPr>
              <p:cNvSpPr>
                <a:spLocks/>
              </p:cNvSpPr>
              <p:nvPr/>
            </p:nvSpPr>
            <p:spPr bwMode="auto">
              <a:xfrm>
                <a:off x="7550931" y="2257236"/>
                <a:ext cx="1089293" cy="1169389"/>
              </a:xfrm>
              <a:custGeom>
                <a:avLst/>
                <a:gdLst>
                  <a:gd name="T0" fmla="*/ 83 w 383"/>
                  <a:gd name="T1" fmla="*/ 410 h 411"/>
                  <a:gd name="T2" fmla="*/ 111 w 383"/>
                  <a:gd name="T3" fmla="*/ 380 h 411"/>
                  <a:gd name="T4" fmla="*/ 136 w 383"/>
                  <a:gd name="T5" fmla="*/ 371 h 411"/>
                  <a:gd name="T6" fmla="*/ 198 w 383"/>
                  <a:gd name="T7" fmla="*/ 294 h 411"/>
                  <a:gd name="T8" fmla="*/ 201 w 383"/>
                  <a:gd name="T9" fmla="*/ 280 h 411"/>
                  <a:gd name="T10" fmla="*/ 197 w 383"/>
                  <a:gd name="T11" fmla="*/ 274 h 411"/>
                  <a:gd name="T12" fmla="*/ 166 w 383"/>
                  <a:gd name="T13" fmla="*/ 283 h 411"/>
                  <a:gd name="T14" fmla="*/ 144 w 383"/>
                  <a:gd name="T15" fmla="*/ 291 h 411"/>
                  <a:gd name="T16" fmla="*/ 123 w 383"/>
                  <a:gd name="T17" fmla="*/ 305 h 411"/>
                  <a:gd name="T18" fmla="*/ 62 w 383"/>
                  <a:gd name="T19" fmla="*/ 344 h 411"/>
                  <a:gd name="T20" fmla="*/ 34 w 383"/>
                  <a:gd name="T21" fmla="*/ 353 h 411"/>
                  <a:gd name="T22" fmla="*/ 9 w 383"/>
                  <a:gd name="T23" fmla="*/ 344 h 411"/>
                  <a:gd name="T24" fmla="*/ 1 w 383"/>
                  <a:gd name="T25" fmla="*/ 322 h 411"/>
                  <a:gd name="T26" fmla="*/ 0 w 383"/>
                  <a:gd name="T27" fmla="*/ 288 h 411"/>
                  <a:gd name="T28" fmla="*/ 1 w 383"/>
                  <a:gd name="T29" fmla="*/ 283 h 411"/>
                  <a:gd name="T30" fmla="*/ 6 w 383"/>
                  <a:gd name="T31" fmla="*/ 282 h 411"/>
                  <a:gd name="T32" fmla="*/ 8 w 383"/>
                  <a:gd name="T33" fmla="*/ 285 h 411"/>
                  <a:gd name="T34" fmla="*/ 10 w 383"/>
                  <a:gd name="T35" fmla="*/ 290 h 411"/>
                  <a:gd name="T36" fmla="*/ 32 w 383"/>
                  <a:gd name="T37" fmla="*/ 298 h 411"/>
                  <a:gd name="T38" fmla="*/ 46 w 383"/>
                  <a:gd name="T39" fmla="*/ 293 h 411"/>
                  <a:gd name="T40" fmla="*/ 53 w 383"/>
                  <a:gd name="T41" fmla="*/ 291 h 411"/>
                  <a:gd name="T42" fmla="*/ 65 w 383"/>
                  <a:gd name="T43" fmla="*/ 288 h 411"/>
                  <a:gd name="T44" fmla="*/ 100 w 383"/>
                  <a:gd name="T45" fmla="*/ 268 h 411"/>
                  <a:gd name="T46" fmla="*/ 156 w 383"/>
                  <a:gd name="T47" fmla="*/ 244 h 411"/>
                  <a:gd name="T48" fmla="*/ 197 w 383"/>
                  <a:gd name="T49" fmla="*/ 229 h 411"/>
                  <a:gd name="T50" fmla="*/ 203 w 383"/>
                  <a:gd name="T51" fmla="*/ 226 h 411"/>
                  <a:gd name="T52" fmla="*/ 219 w 383"/>
                  <a:gd name="T53" fmla="*/ 204 h 411"/>
                  <a:gd name="T54" fmla="*/ 222 w 383"/>
                  <a:gd name="T55" fmla="*/ 124 h 411"/>
                  <a:gd name="T56" fmla="*/ 210 w 383"/>
                  <a:gd name="T57" fmla="*/ 69 h 411"/>
                  <a:gd name="T58" fmla="*/ 197 w 383"/>
                  <a:gd name="T59" fmla="*/ 36 h 411"/>
                  <a:gd name="T60" fmla="*/ 194 w 383"/>
                  <a:gd name="T61" fmla="*/ 10 h 411"/>
                  <a:gd name="T62" fmla="*/ 205 w 383"/>
                  <a:gd name="T63" fmla="*/ 2 h 411"/>
                  <a:gd name="T64" fmla="*/ 230 w 383"/>
                  <a:gd name="T65" fmla="*/ 7 h 411"/>
                  <a:gd name="T66" fmla="*/ 237 w 383"/>
                  <a:gd name="T67" fmla="*/ 10 h 411"/>
                  <a:gd name="T68" fmla="*/ 248 w 383"/>
                  <a:gd name="T69" fmla="*/ 19 h 411"/>
                  <a:gd name="T70" fmla="*/ 265 w 383"/>
                  <a:gd name="T71" fmla="*/ 29 h 411"/>
                  <a:gd name="T72" fmla="*/ 280 w 383"/>
                  <a:gd name="T73" fmla="*/ 49 h 411"/>
                  <a:gd name="T74" fmla="*/ 278 w 383"/>
                  <a:gd name="T75" fmla="*/ 66 h 411"/>
                  <a:gd name="T76" fmla="*/ 273 w 383"/>
                  <a:gd name="T77" fmla="*/ 72 h 411"/>
                  <a:gd name="T78" fmla="*/ 270 w 383"/>
                  <a:gd name="T79" fmla="*/ 77 h 411"/>
                  <a:gd name="T80" fmla="*/ 271 w 383"/>
                  <a:gd name="T81" fmla="*/ 158 h 411"/>
                  <a:gd name="T82" fmla="*/ 273 w 383"/>
                  <a:gd name="T83" fmla="*/ 179 h 411"/>
                  <a:gd name="T84" fmla="*/ 278 w 383"/>
                  <a:gd name="T85" fmla="*/ 182 h 411"/>
                  <a:gd name="T86" fmla="*/ 313 w 383"/>
                  <a:gd name="T87" fmla="*/ 160 h 411"/>
                  <a:gd name="T88" fmla="*/ 325 w 383"/>
                  <a:gd name="T89" fmla="*/ 144 h 411"/>
                  <a:gd name="T90" fmla="*/ 341 w 383"/>
                  <a:gd name="T91" fmla="*/ 128 h 411"/>
                  <a:gd name="T92" fmla="*/ 369 w 383"/>
                  <a:gd name="T93" fmla="*/ 122 h 411"/>
                  <a:gd name="T94" fmla="*/ 380 w 383"/>
                  <a:gd name="T95" fmla="*/ 141 h 411"/>
                  <a:gd name="T96" fmla="*/ 372 w 383"/>
                  <a:gd name="T97" fmla="*/ 154 h 411"/>
                  <a:gd name="T98" fmla="*/ 355 w 383"/>
                  <a:gd name="T99" fmla="*/ 169 h 411"/>
                  <a:gd name="T100" fmla="*/ 314 w 383"/>
                  <a:gd name="T101" fmla="*/ 199 h 411"/>
                  <a:gd name="T102" fmla="*/ 275 w 383"/>
                  <a:gd name="T103" fmla="*/ 229 h 411"/>
                  <a:gd name="T104" fmla="*/ 271 w 383"/>
                  <a:gd name="T105" fmla="*/ 238 h 411"/>
                  <a:gd name="T106" fmla="*/ 254 w 383"/>
                  <a:gd name="T107" fmla="*/ 310 h 411"/>
                  <a:gd name="T108" fmla="*/ 250 w 383"/>
                  <a:gd name="T109" fmla="*/ 320 h 411"/>
                  <a:gd name="T110" fmla="*/ 247 w 383"/>
                  <a:gd name="T111" fmla="*/ 325 h 411"/>
                  <a:gd name="T112" fmla="*/ 173 w 383"/>
                  <a:gd name="T113" fmla="*/ 386 h 411"/>
                  <a:gd name="T114" fmla="*/ 95 w 383"/>
                  <a:gd name="T115" fmla="*/ 410 h 411"/>
                  <a:gd name="T116" fmla="*/ 88 w 383"/>
                  <a:gd name="T117" fmla="*/ 411 h 411"/>
                  <a:gd name="T118" fmla="*/ 83 w 383"/>
                  <a:gd name="T119" fmla="*/ 4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3" h="411">
                    <a:moveTo>
                      <a:pt x="83" y="410"/>
                    </a:moveTo>
                    <a:cubicBezTo>
                      <a:pt x="89" y="396"/>
                      <a:pt x="96" y="385"/>
                      <a:pt x="111" y="380"/>
                    </a:cubicBezTo>
                    <a:cubicBezTo>
                      <a:pt x="120" y="378"/>
                      <a:pt x="128" y="375"/>
                      <a:pt x="136" y="371"/>
                    </a:cubicBezTo>
                    <a:cubicBezTo>
                      <a:pt x="168" y="355"/>
                      <a:pt x="188" y="328"/>
                      <a:pt x="198" y="294"/>
                    </a:cubicBezTo>
                    <a:cubicBezTo>
                      <a:pt x="199" y="289"/>
                      <a:pt x="200" y="284"/>
                      <a:pt x="201" y="280"/>
                    </a:cubicBezTo>
                    <a:cubicBezTo>
                      <a:pt x="202" y="275"/>
                      <a:pt x="201" y="274"/>
                      <a:pt x="197" y="274"/>
                    </a:cubicBezTo>
                    <a:cubicBezTo>
                      <a:pt x="186" y="275"/>
                      <a:pt x="176" y="278"/>
                      <a:pt x="166" y="283"/>
                    </a:cubicBezTo>
                    <a:cubicBezTo>
                      <a:pt x="159" y="286"/>
                      <a:pt x="152" y="289"/>
                      <a:pt x="144" y="291"/>
                    </a:cubicBezTo>
                    <a:cubicBezTo>
                      <a:pt x="136" y="294"/>
                      <a:pt x="130" y="300"/>
                      <a:pt x="123" y="305"/>
                    </a:cubicBezTo>
                    <a:cubicBezTo>
                      <a:pt x="105" y="321"/>
                      <a:pt x="84" y="334"/>
                      <a:pt x="62" y="344"/>
                    </a:cubicBezTo>
                    <a:cubicBezTo>
                      <a:pt x="53" y="348"/>
                      <a:pt x="43" y="351"/>
                      <a:pt x="34" y="353"/>
                    </a:cubicBezTo>
                    <a:cubicBezTo>
                      <a:pt x="24" y="356"/>
                      <a:pt x="15" y="352"/>
                      <a:pt x="9" y="344"/>
                    </a:cubicBezTo>
                    <a:cubicBezTo>
                      <a:pt x="4" y="338"/>
                      <a:pt x="1" y="330"/>
                      <a:pt x="1" y="322"/>
                    </a:cubicBezTo>
                    <a:cubicBezTo>
                      <a:pt x="1" y="310"/>
                      <a:pt x="0" y="299"/>
                      <a:pt x="0" y="288"/>
                    </a:cubicBezTo>
                    <a:cubicBezTo>
                      <a:pt x="0" y="286"/>
                      <a:pt x="0" y="284"/>
                      <a:pt x="1" y="283"/>
                    </a:cubicBezTo>
                    <a:cubicBezTo>
                      <a:pt x="1" y="280"/>
                      <a:pt x="4" y="279"/>
                      <a:pt x="6" y="282"/>
                    </a:cubicBezTo>
                    <a:cubicBezTo>
                      <a:pt x="7" y="283"/>
                      <a:pt x="7" y="284"/>
                      <a:pt x="8" y="285"/>
                    </a:cubicBezTo>
                    <a:cubicBezTo>
                      <a:pt x="9" y="286"/>
                      <a:pt x="9" y="288"/>
                      <a:pt x="10" y="290"/>
                    </a:cubicBezTo>
                    <a:cubicBezTo>
                      <a:pt x="16" y="297"/>
                      <a:pt x="23" y="301"/>
                      <a:pt x="32" y="298"/>
                    </a:cubicBezTo>
                    <a:cubicBezTo>
                      <a:pt x="37" y="297"/>
                      <a:pt x="41" y="295"/>
                      <a:pt x="46" y="293"/>
                    </a:cubicBezTo>
                    <a:cubicBezTo>
                      <a:pt x="48" y="292"/>
                      <a:pt x="51" y="291"/>
                      <a:pt x="53" y="291"/>
                    </a:cubicBezTo>
                    <a:cubicBezTo>
                      <a:pt x="58" y="292"/>
                      <a:pt x="61" y="290"/>
                      <a:pt x="65" y="288"/>
                    </a:cubicBezTo>
                    <a:cubicBezTo>
                      <a:pt x="77" y="282"/>
                      <a:pt x="89" y="275"/>
                      <a:pt x="100" y="268"/>
                    </a:cubicBezTo>
                    <a:cubicBezTo>
                      <a:pt x="118" y="258"/>
                      <a:pt x="137" y="251"/>
                      <a:pt x="156" y="244"/>
                    </a:cubicBezTo>
                    <a:cubicBezTo>
                      <a:pt x="169" y="239"/>
                      <a:pt x="183" y="234"/>
                      <a:pt x="197" y="229"/>
                    </a:cubicBezTo>
                    <a:cubicBezTo>
                      <a:pt x="199" y="228"/>
                      <a:pt x="201" y="227"/>
                      <a:pt x="203" y="226"/>
                    </a:cubicBezTo>
                    <a:cubicBezTo>
                      <a:pt x="212" y="222"/>
                      <a:pt x="218" y="215"/>
                      <a:pt x="219" y="204"/>
                    </a:cubicBezTo>
                    <a:cubicBezTo>
                      <a:pt x="221" y="178"/>
                      <a:pt x="223" y="151"/>
                      <a:pt x="222" y="124"/>
                    </a:cubicBezTo>
                    <a:cubicBezTo>
                      <a:pt x="221" y="105"/>
                      <a:pt x="218" y="87"/>
                      <a:pt x="210" y="69"/>
                    </a:cubicBezTo>
                    <a:cubicBezTo>
                      <a:pt x="205" y="58"/>
                      <a:pt x="201" y="47"/>
                      <a:pt x="197" y="36"/>
                    </a:cubicBezTo>
                    <a:cubicBezTo>
                      <a:pt x="194" y="28"/>
                      <a:pt x="193" y="19"/>
                      <a:pt x="194" y="10"/>
                    </a:cubicBezTo>
                    <a:cubicBezTo>
                      <a:pt x="194" y="4"/>
                      <a:pt x="199" y="0"/>
                      <a:pt x="205" y="2"/>
                    </a:cubicBezTo>
                    <a:cubicBezTo>
                      <a:pt x="213" y="4"/>
                      <a:pt x="222" y="5"/>
                      <a:pt x="230" y="7"/>
                    </a:cubicBezTo>
                    <a:cubicBezTo>
                      <a:pt x="233" y="7"/>
                      <a:pt x="235" y="9"/>
                      <a:pt x="237" y="10"/>
                    </a:cubicBezTo>
                    <a:cubicBezTo>
                      <a:pt x="241" y="13"/>
                      <a:pt x="244" y="16"/>
                      <a:pt x="248" y="19"/>
                    </a:cubicBezTo>
                    <a:cubicBezTo>
                      <a:pt x="253" y="23"/>
                      <a:pt x="259" y="26"/>
                      <a:pt x="265" y="29"/>
                    </a:cubicBezTo>
                    <a:cubicBezTo>
                      <a:pt x="274" y="33"/>
                      <a:pt x="279" y="40"/>
                      <a:pt x="280" y="49"/>
                    </a:cubicBezTo>
                    <a:cubicBezTo>
                      <a:pt x="280" y="55"/>
                      <a:pt x="280" y="60"/>
                      <a:pt x="278" y="66"/>
                    </a:cubicBezTo>
                    <a:cubicBezTo>
                      <a:pt x="277" y="68"/>
                      <a:pt x="275" y="70"/>
                      <a:pt x="273" y="72"/>
                    </a:cubicBezTo>
                    <a:cubicBezTo>
                      <a:pt x="271" y="74"/>
                      <a:pt x="270" y="75"/>
                      <a:pt x="270" y="77"/>
                    </a:cubicBezTo>
                    <a:cubicBezTo>
                      <a:pt x="271" y="104"/>
                      <a:pt x="271" y="131"/>
                      <a:pt x="271" y="158"/>
                    </a:cubicBezTo>
                    <a:cubicBezTo>
                      <a:pt x="272" y="165"/>
                      <a:pt x="272" y="172"/>
                      <a:pt x="273" y="179"/>
                    </a:cubicBezTo>
                    <a:cubicBezTo>
                      <a:pt x="274" y="183"/>
                      <a:pt x="275" y="184"/>
                      <a:pt x="278" y="182"/>
                    </a:cubicBezTo>
                    <a:cubicBezTo>
                      <a:pt x="291" y="176"/>
                      <a:pt x="303" y="170"/>
                      <a:pt x="313" y="160"/>
                    </a:cubicBezTo>
                    <a:cubicBezTo>
                      <a:pt x="317" y="155"/>
                      <a:pt x="321" y="150"/>
                      <a:pt x="325" y="144"/>
                    </a:cubicBezTo>
                    <a:cubicBezTo>
                      <a:pt x="330" y="138"/>
                      <a:pt x="335" y="132"/>
                      <a:pt x="341" y="128"/>
                    </a:cubicBezTo>
                    <a:cubicBezTo>
                      <a:pt x="350" y="122"/>
                      <a:pt x="359" y="120"/>
                      <a:pt x="369" y="122"/>
                    </a:cubicBezTo>
                    <a:cubicBezTo>
                      <a:pt x="379" y="124"/>
                      <a:pt x="383" y="131"/>
                      <a:pt x="380" y="141"/>
                    </a:cubicBezTo>
                    <a:cubicBezTo>
                      <a:pt x="379" y="146"/>
                      <a:pt x="376" y="151"/>
                      <a:pt x="372" y="154"/>
                    </a:cubicBezTo>
                    <a:cubicBezTo>
                      <a:pt x="367" y="160"/>
                      <a:pt x="361" y="165"/>
                      <a:pt x="355" y="169"/>
                    </a:cubicBezTo>
                    <a:cubicBezTo>
                      <a:pt x="341" y="178"/>
                      <a:pt x="328" y="189"/>
                      <a:pt x="314" y="199"/>
                    </a:cubicBezTo>
                    <a:cubicBezTo>
                      <a:pt x="301" y="209"/>
                      <a:pt x="289" y="219"/>
                      <a:pt x="275" y="229"/>
                    </a:cubicBezTo>
                    <a:cubicBezTo>
                      <a:pt x="272" y="232"/>
                      <a:pt x="271" y="234"/>
                      <a:pt x="271" y="238"/>
                    </a:cubicBezTo>
                    <a:cubicBezTo>
                      <a:pt x="267" y="263"/>
                      <a:pt x="262" y="287"/>
                      <a:pt x="254" y="310"/>
                    </a:cubicBezTo>
                    <a:cubicBezTo>
                      <a:pt x="253" y="314"/>
                      <a:pt x="251" y="317"/>
                      <a:pt x="250" y="320"/>
                    </a:cubicBezTo>
                    <a:cubicBezTo>
                      <a:pt x="249" y="322"/>
                      <a:pt x="249" y="324"/>
                      <a:pt x="247" y="325"/>
                    </a:cubicBezTo>
                    <a:cubicBezTo>
                      <a:pt x="226" y="349"/>
                      <a:pt x="202" y="371"/>
                      <a:pt x="173" y="386"/>
                    </a:cubicBezTo>
                    <a:cubicBezTo>
                      <a:pt x="149" y="400"/>
                      <a:pt x="123" y="408"/>
                      <a:pt x="95" y="410"/>
                    </a:cubicBezTo>
                    <a:cubicBezTo>
                      <a:pt x="93" y="410"/>
                      <a:pt x="90" y="411"/>
                      <a:pt x="88" y="411"/>
                    </a:cubicBezTo>
                    <a:cubicBezTo>
                      <a:pt x="87" y="411"/>
                      <a:pt x="85" y="411"/>
                      <a:pt x="83"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0" name="Freeform 11">
                <a:extLst>
                  <a:ext uri="{FF2B5EF4-FFF2-40B4-BE49-F238E27FC236}">
                    <a16:creationId xmlns:a16="http://schemas.microsoft.com/office/drawing/2014/main" id="{3039E95C-D1CC-46F7-9248-92AECF3DF875}"/>
                  </a:ext>
                </a:extLst>
              </p:cNvPr>
              <p:cNvSpPr>
                <a:spLocks noEditPoints="1"/>
              </p:cNvSpPr>
              <p:nvPr/>
            </p:nvSpPr>
            <p:spPr bwMode="auto">
              <a:xfrm>
                <a:off x="4606634" y="2270052"/>
                <a:ext cx="551054" cy="1278318"/>
              </a:xfrm>
              <a:custGeom>
                <a:avLst/>
                <a:gdLst>
                  <a:gd name="T0" fmla="*/ 127 w 193"/>
                  <a:gd name="T1" fmla="*/ 371 h 449"/>
                  <a:gd name="T2" fmla="*/ 63 w 193"/>
                  <a:gd name="T3" fmla="*/ 417 h 449"/>
                  <a:gd name="T4" fmla="*/ 47 w 193"/>
                  <a:gd name="T5" fmla="*/ 433 h 449"/>
                  <a:gd name="T6" fmla="*/ 7 w 193"/>
                  <a:gd name="T7" fmla="*/ 434 h 449"/>
                  <a:gd name="T8" fmla="*/ 1 w 193"/>
                  <a:gd name="T9" fmla="*/ 383 h 449"/>
                  <a:gd name="T10" fmla="*/ 33 w 193"/>
                  <a:gd name="T11" fmla="*/ 331 h 449"/>
                  <a:gd name="T12" fmla="*/ 49 w 193"/>
                  <a:gd name="T13" fmla="*/ 286 h 449"/>
                  <a:gd name="T14" fmla="*/ 50 w 193"/>
                  <a:gd name="T15" fmla="*/ 233 h 449"/>
                  <a:gd name="T16" fmla="*/ 38 w 193"/>
                  <a:gd name="T17" fmla="*/ 207 h 449"/>
                  <a:gd name="T18" fmla="*/ 54 w 193"/>
                  <a:gd name="T19" fmla="*/ 201 h 449"/>
                  <a:gd name="T20" fmla="*/ 75 w 193"/>
                  <a:gd name="T21" fmla="*/ 209 h 449"/>
                  <a:gd name="T22" fmla="*/ 107 w 193"/>
                  <a:gd name="T23" fmla="*/ 223 h 449"/>
                  <a:gd name="T24" fmla="*/ 126 w 193"/>
                  <a:gd name="T25" fmla="*/ 233 h 449"/>
                  <a:gd name="T26" fmla="*/ 133 w 193"/>
                  <a:gd name="T27" fmla="*/ 231 h 449"/>
                  <a:gd name="T28" fmla="*/ 135 w 193"/>
                  <a:gd name="T29" fmla="*/ 200 h 449"/>
                  <a:gd name="T30" fmla="*/ 133 w 193"/>
                  <a:gd name="T31" fmla="*/ 99 h 449"/>
                  <a:gd name="T32" fmla="*/ 105 w 193"/>
                  <a:gd name="T33" fmla="*/ 55 h 449"/>
                  <a:gd name="T34" fmla="*/ 77 w 193"/>
                  <a:gd name="T35" fmla="*/ 9 h 449"/>
                  <a:gd name="T36" fmla="*/ 95 w 193"/>
                  <a:gd name="T37" fmla="*/ 6 h 449"/>
                  <a:gd name="T38" fmla="*/ 165 w 193"/>
                  <a:gd name="T39" fmla="*/ 52 h 449"/>
                  <a:gd name="T40" fmla="*/ 189 w 193"/>
                  <a:gd name="T41" fmla="*/ 83 h 449"/>
                  <a:gd name="T42" fmla="*/ 189 w 193"/>
                  <a:gd name="T43" fmla="*/ 292 h 449"/>
                  <a:gd name="T44" fmla="*/ 165 w 193"/>
                  <a:gd name="T45" fmla="*/ 409 h 449"/>
                  <a:gd name="T46" fmla="*/ 145 w 193"/>
                  <a:gd name="T47" fmla="*/ 428 h 449"/>
                  <a:gd name="T48" fmla="*/ 134 w 193"/>
                  <a:gd name="T49" fmla="*/ 415 h 449"/>
                  <a:gd name="T50" fmla="*/ 131 w 193"/>
                  <a:gd name="T51" fmla="*/ 367 h 449"/>
                  <a:gd name="T52" fmla="*/ 124 w 193"/>
                  <a:gd name="T53" fmla="*/ 264 h 449"/>
                  <a:gd name="T54" fmla="*/ 102 w 193"/>
                  <a:gd name="T55" fmla="*/ 280 h 449"/>
                  <a:gd name="T56" fmla="*/ 81 w 193"/>
                  <a:gd name="T57" fmla="*/ 296 h 449"/>
                  <a:gd name="T58" fmla="*/ 59 w 193"/>
                  <a:gd name="T59" fmla="*/ 331 h 449"/>
                  <a:gd name="T60" fmla="*/ 31 w 193"/>
                  <a:gd name="T61" fmla="*/ 373 h 449"/>
                  <a:gd name="T62" fmla="*/ 46 w 193"/>
                  <a:gd name="T63" fmla="*/ 382 h 449"/>
                  <a:gd name="T64" fmla="*/ 78 w 193"/>
                  <a:gd name="T65" fmla="*/ 363 h 449"/>
                  <a:gd name="T66" fmla="*/ 114 w 193"/>
                  <a:gd name="T67" fmla="*/ 346 h 449"/>
                  <a:gd name="T68" fmla="*/ 133 w 193"/>
                  <a:gd name="T69" fmla="*/ 325 h 449"/>
                  <a:gd name="T70" fmla="*/ 132 w 193"/>
                  <a:gd name="T71" fmla="*/ 2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 h="449">
                    <a:moveTo>
                      <a:pt x="131" y="367"/>
                    </a:moveTo>
                    <a:cubicBezTo>
                      <a:pt x="129" y="369"/>
                      <a:pt x="128" y="370"/>
                      <a:pt x="127" y="371"/>
                    </a:cubicBezTo>
                    <a:cubicBezTo>
                      <a:pt x="112" y="385"/>
                      <a:pt x="97" y="397"/>
                      <a:pt x="80" y="408"/>
                    </a:cubicBezTo>
                    <a:cubicBezTo>
                      <a:pt x="74" y="411"/>
                      <a:pt x="69" y="414"/>
                      <a:pt x="63" y="417"/>
                    </a:cubicBezTo>
                    <a:cubicBezTo>
                      <a:pt x="61" y="419"/>
                      <a:pt x="59" y="420"/>
                      <a:pt x="57" y="422"/>
                    </a:cubicBezTo>
                    <a:cubicBezTo>
                      <a:pt x="54" y="426"/>
                      <a:pt x="50" y="430"/>
                      <a:pt x="47" y="433"/>
                    </a:cubicBezTo>
                    <a:cubicBezTo>
                      <a:pt x="44" y="436"/>
                      <a:pt x="41" y="439"/>
                      <a:pt x="38" y="441"/>
                    </a:cubicBezTo>
                    <a:cubicBezTo>
                      <a:pt x="27" y="449"/>
                      <a:pt x="13" y="446"/>
                      <a:pt x="7" y="434"/>
                    </a:cubicBezTo>
                    <a:cubicBezTo>
                      <a:pt x="4" y="428"/>
                      <a:pt x="2" y="421"/>
                      <a:pt x="1" y="415"/>
                    </a:cubicBezTo>
                    <a:cubicBezTo>
                      <a:pt x="0" y="404"/>
                      <a:pt x="0" y="394"/>
                      <a:pt x="1" y="383"/>
                    </a:cubicBezTo>
                    <a:cubicBezTo>
                      <a:pt x="2" y="379"/>
                      <a:pt x="3" y="374"/>
                      <a:pt x="7" y="372"/>
                    </a:cubicBezTo>
                    <a:cubicBezTo>
                      <a:pt x="20" y="361"/>
                      <a:pt x="28" y="346"/>
                      <a:pt x="33" y="331"/>
                    </a:cubicBezTo>
                    <a:cubicBezTo>
                      <a:pt x="36" y="325"/>
                      <a:pt x="37" y="319"/>
                      <a:pt x="39" y="313"/>
                    </a:cubicBezTo>
                    <a:cubicBezTo>
                      <a:pt x="42" y="304"/>
                      <a:pt x="45" y="294"/>
                      <a:pt x="49" y="286"/>
                    </a:cubicBezTo>
                    <a:cubicBezTo>
                      <a:pt x="56" y="272"/>
                      <a:pt x="56" y="258"/>
                      <a:pt x="53" y="244"/>
                    </a:cubicBezTo>
                    <a:cubicBezTo>
                      <a:pt x="52" y="240"/>
                      <a:pt x="51" y="237"/>
                      <a:pt x="50" y="233"/>
                    </a:cubicBezTo>
                    <a:cubicBezTo>
                      <a:pt x="49" y="229"/>
                      <a:pt x="47" y="225"/>
                      <a:pt x="44" y="221"/>
                    </a:cubicBezTo>
                    <a:cubicBezTo>
                      <a:pt x="42" y="217"/>
                      <a:pt x="39" y="212"/>
                      <a:pt x="38" y="207"/>
                    </a:cubicBezTo>
                    <a:cubicBezTo>
                      <a:pt x="36" y="202"/>
                      <a:pt x="38" y="199"/>
                      <a:pt x="44" y="199"/>
                    </a:cubicBezTo>
                    <a:cubicBezTo>
                      <a:pt x="48" y="199"/>
                      <a:pt x="51" y="199"/>
                      <a:pt x="54" y="201"/>
                    </a:cubicBezTo>
                    <a:cubicBezTo>
                      <a:pt x="55" y="202"/>
                      <a:pt x="56" y="203"/>
                      <a:pt x="57" y="203"/>
                    </a:cubicBezTo>
                    <a:cubicBezTo>
                      <a:pt x="62" y="208"/>
                      <a:pt x="68" y="209"/>
                      <a:pt x="75" y="209"/>
                    </a:cubicBezTo>
                    <a:cubicBezTo>
                      <a:pt x="83" y="209"/>
                      <a:pt x="90" y="212"/>
                      <a:pt x="96" y="218"/>
                    </a:cubicBezTo>
                    <a:cubicBezTo>
                      <a:pt x="99" y="221"/>
                      <a:pt x="103" y="223"/>
                      <a:pt x="107" y="223"/>
                    </a:cubicBezTo>
                    <a:cubicBezTo>
                      <a:pt x="110" y="223"/>
                      <a:pt x="112" y="224"/>
                      <a:pt x="115" y="225"/>
                    </a:cubicBezTo>
                    <a:cubicBezTo>
                      <a:pt x="120" y="226"/>
                      <a:pt x="124" y="229"/>
                      <a:pt x="126" y="233"/>
                    </a:cubicBezTo>
                    <a:cubicBezTo>
                      <a:pt x="126" y="234"/>
                      <a:pt x="127" y="235"/>
                      <a:pt x="128" y="236"/>
                    </a:cubicBezTo>
                    <a:cubicBezTo>
                      <a:pt x="131" y="236"/>
                      <a:pt x="132" y="234"/>
                      <a:pt x="133" y="231"/>
                    </a:cubicBezTo>
                    <a:cubicBezTo>
                      <a:pt x="134" y="229"/>
                      <a:pt x="134" y="227"/>
                      <a:pt x="134" y="225"/>
                    </a:cubicBezTo>
                    <a:cubicBezTo>
                      <a:pt x="134" y="217"/>
                      <a:pt x="134" y="208"/>
                      <a:pt x="135" y="200"/>
                    </a:cubicBezTo>
                    <a:cubicBezTo>
                      <a:pt x="137" y="176"/>
                      <a:pt x="139" y="151"/>
                      <a:pt x="137" y="127"/>
                    </a:cubicBezTo>
                    <a:cubicBezTo>
                      <a:pt x="137" y="118"/>
                      <a:pt x="135" y="109"/>
                      <a:pt x="133" y="99"/>
                    </a:cubicBezTo>
                    <a:cubicBezTo>
                      <a:pt x="132" y="90"/>
                      <a:pt x="127" y="81"/>
                      <a:pt x="121" y="74"/>
                    </a:cubicBezTo>
                    <a:cubicBezTo>
                      <a:pt x="116" y="67"/>
                      <a:pt x="111" y="61"/>
                      <a:pt x="105" y="55"/>
                    </a:cubicBezTo>
                    <a:cubicBezTo>
                      <a:pt x="98" y="46"/>
                      <a:pt x="90" y="36"/>
                      <a:pt x="83" y="27"/>
                    </a:cubicBezTo>
                    <a:cubicBezTo>
                      <a:pt x="79" y="22"/>
                      <a:pt x="77" y="15"/>
                      <a:pt x="77" y="9"/>
                    </a:cubicBezTo>
                    <a:cubicBezTo>
                      <a:pt x="77" y="3"/>
                      <a:pt x="80" y="0"/>
                      <a:pt x="86" y="2"/>
                    </a:cubicBezTo>
                    <a:cubicBezTo>
                      <a:pt x="89" y="2"/>
                      <a:pt x="92" y="4"/>
                      <a:pt x="95" y="6"/>
                    </a:cubicBezTo>
                    <a:cubicBezTo>
                      <a:pt x="105" y="15"/>
                      <a:pt x="116" y="22"/>
                      <a:pt x="128" y="28"/>
                    </a:cubicBezTo>
                    <a:cubicBezTo>
                      <a:pt x="141" y="35"/>
                      <a:pt x="154" y="43"/>
                      <a:pt x="165" y="52"/>
                    </a:cubicBezTo>
                    <a:cubicBezTo>
                      <a:pt x="172" y="58"/>
                      <a:pt x="179" y="64"/>
                      <a:pt x="184" y="72"/>
                    </a:cubicBezTo>
                    <a:cubicBezTo>
                      <a:pt x="186" y="75"/>
                      <a:pt x="188" y="78"/>
                      <a:pt x="189" y="83"/>
                    </a:cubicBezTo>
                    <a:cubicBezTo>
                      <a:pt x="192" y="122"/>
                      <a:pt x="193" y="162"/>
                      <a:pt x="193" y="202"/>
                    </a:cubicBezTo>
                    <a:cubicBezTo>
                      <a:pt x="193" y="232"/>
                      <a:pt x="192" y="262"/>
                      <a:pt x="189" y="292"/>
                    </a:cubicBezTo>
                    <a:cubicBezTo>
                      <a:pt x="186" y="321"/>
                      <a:pt x="183" y="350"/>
                      <a:pt x="176" y="378"/>
                    </a:cubicBezTo>
                    <a:cubicBezTo>
                      <a:pt x="173" y="388"/>
                      <a:pt x="170" y="399"/>
                      <a:pt x="165" y="409"/>
                    </a:cubicBezTo>
                    <a:cubicBezTo>
                      <a:pt x="162" y="414"/>
                      <a:pt x="159" y="419"/>
                      <a:pt x="155" y="423"/>
                    </a:cubicBezTo>
                    <a:cubicBezTo>
                      <a:pt x="152" y="426"/>
                      <a:pt x="149" y="428"/>
                      <a:pt x="145" y="428"/>
                    </a:cubicBezTo>
                    <a:cubicBezTo>
                      <a:pt x="140" y="429"/>
                      <a:pt x="136" y="427"/>
                      <a:pt x="135" y="422"/>
                    </a:cubicBezTo>
                    <a:cubicBezTo>
                      <a:pt x="135" y="420"/>
                      <a:pt x="135" y="418"/>
                      <a:pt x="134" y="415"/>
                    </a:cubicBezTo>
                    <a:cubicBezTo>
                      <a:pt x="134" y="407"/>
                      <a:pt x="135" y="399"/>
                      <a:pt x="135" y="391"/>
                    </a:cubicBezTo>
                    <a:cubicBezTo>
                      <a:pt x="134" y="383"/>
                      <a:pt x="134" y="375"/>
                      <a:pt x="131" y="367"/>
                    </a:cubicBezTo>
                    <a:close/>
                    <a:moveTo>
                      <a:pt x="132" y="255"/>
                    </a:moveTo>
                    <a:cubicBezTo>
                      <a:pt x="127" y="257"/>
                      <a:pt x="125" y="260"/>
                      <a:pt x="124" y="264"/>
                    </a:cubicBezTo>
                    <a:cubicBezTo>
                      <a:pt x="123" y="267"/>
                      <a:pt x="122" y="271"/>
                      <a:pt x="119" y="273"/>
                    </a:cubicBezTo>
                    <a:cubicBezTo>
                      <a:pt x="114" y="277"/>
                      <a:pt x="108" y="280"/>
                      <a:pt x="102" y="280"/>
                    </a:cubicBezTo>
                    <a:cubicBezTo>
                      <a:pt x="97" y="280"/>
                      <a:pt x="94" y="282"/>
                      <a:pt x="91" y="285"/>
                    </a:cubicBezTo>
                    <a:cubicBezTo>
                      <a:pt x="87" y="289"/>
                      <a:pt x="84" y="292"/>
                      <a:pt x="81" y="296"/>
                    </a:cubicBezTo>
                    <a:cubicBezTo>
                      <a:pt x="78" y="299"/>
                      <a:pt x="76" y="302"/>
                      <a:pt x="75" y="305"/>
                    </a:cubicBezTo>
                    <a:cubicBezTo>
                      <a:pt x="71" y="315"/>
                      <a:pt x="66" y="323"/>
                      <a:pt x="59" y="331"/>
                    </a:cubicBezTo>
                    <a:cubicBezTo>
                      <a:pt x="54" y="337"/>
                      <a:pt x="50" y="343"/>
                      <a:pt x="45" y="349"/>
                    </a:cubicBezTo>
                    <a:cubicBezTo>
                      <a:pt x="39" y="356"/>
                      <a:pt x="34" y="364"/>
                      <a:pt x="31" y="373"/>
                    </a:cubicBezTo>
                    <a:cubicBezTo>
                      <a:pt x="29" y="377"/>
                      <a:pt x="29" y="379"/>
                      <a:pt x="34" y="381"/>
                    </a:cubicBezTo>
                    <a:cubicBezTo>
                      <a:pt x="38" y="382"/>
                      <a:pt x="42" y="383"/>
                      <a:pt x="46" y="382"/>
                    </a:cubicBezTo>
                    <a:cubicBezTo>
                      <a:pt x="53" y="381"/>
                      <a:pt x="59" y="378"/>
                      <a:pt x="64" y="374"/>
                    </a:cubicBezTo>
                    <a:cubicBezTo>
                      <a:pt x="69" y="371"/>
                      <a:pt x="73" y="367"/>
                      <a:pt x="78" y="363"/>
                    </a:cubicBezTo>
                    <a:cubicBezTo>
                      <a:pt x="81" y="361"/>
                      <a:pt x="83" y="359"/>
                      <a:pt x="87" y="358"/>
                    </a:cubicBezTo>
                    <a:cubicBezTo>
                      <a:pt x="97" y="356"/>
                      <a:pt x="106" y="351"/>
                      <a:pt x="114" y="346"/>
                    </a:cubicBezTo>
                    <a:cubicBezTo>
                      <a:pt x="119" y="343"/>
                      <a:pt x="123" y="340"/>
                      <a:pt x="127" y="338"/>
                    </a:cubicBezTo>
                    <a:cubicBezTo>
                      <a:pt x="131" y="335"/>
                      <a:pt x="133" y="331"/>
                      <a:pt x="133" y="325"/>
                    </a:cubicBezTo>
                    <a:cubicBezTo>
                      <a:pt x="132" y="304"/>
                      <a:pt x="132" y="282"/>
                      <a:pt x="132" y="260"/>
                    </a:cubicBezTo>
                    <a:cubicBezTo>
                      <a:pt x="132" y="259"/>
                      <a:pt x="132" y="257"/>
                      <a:pt x="132"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1" name="Freeform 12">
                <a:extLst>
                  <a:ext uri="{FF2B5EF4-FFF2-40B4-BE49-F238E27FC236}">
                    <a16:creationId xmlns:a16="http://schemas.microsoft.com/office/drawing/2014/main" id="{D829A78B-B6EB-4549-B14A-40D05309B0CA}"/>
                  </a:ext>
                </a:extLst>
              </p:cNvPr>
              <p:cNvSpPr>
                <a:spLocks/>
              </p:cNvSpPr>
              <p:nvPr/>
            </p:nvSpPr>
            <p:spPr bwMode="auto">
              <a:xfrm>
                <a:off x="5375547" y="2443057"/>
                <a:ext cx="650372" cy="900269"/>
              </a:xfrm>
              <a:custGeom>
                <a:avLst/>
                <a:gdLst>
                  <a:gd name="T0" fmla="*/ 34 w 229"/>
                  <a:gd name="T1" fmla="*/ 0 h 316"/>
                  <a:gd name="T2" fmla="*/ 37 w 229"/>
                  <a:gd name="T3" fmla="*/ 2 h 316"/>
                  <a:gd name="T4" fmla="*/ 69 w 229"/>
                  <a:gd name="T5" fmla="*/ 32 h 316"/>
                  <a:gd name="T6" fmla="*/ 73 w 229"/>
                  <a:gd name="T7" fmla="*/ 38 h 316"/>
                  <a:gd name="T8" fmla="*/ 99 w 229"/>
                  <a:gd name="T9" fmla="*/ 117 h 316"/>
                  <a:gd name="T10" fmla="*/ 101 w 229"/>
                  <a:gd name="T11" fmla="*/ 128 h 316"/>
                  <a:gd name="T12" fmla="*/ 112 w 229"/>
                  <a:gd name="T13" fmla="*/ 132 h 316"/>
                  <a:gd name="T14" fmla="*/ 120 w 229"/>
                  <a:gd name="T15" fmla="*/ 127 h 316"/>
                  <a:gd name="T16" fmla="*/ 145 w 229"/>
                  <a:gd name="T17" fmla="*/ 109 h 316"/>
                  <a:gd name="T18" fmla="*/ 148 w 229"/>
                  <a:gd name="T19" fmla="*/ 103 h 316"/>
                  <a:gd name="T20" fmla="*/ 148 w 229"/>
                  <a:gd name="T21" fmla="*/ 80 h 316"/>
                  <a:gd name="T22" fmla="*/ 159 w 229"/>
                  <a:gd name="T23" fmla="*/ 69 h 316"/>
                  <a:gd name="T24" fmla="*/ 162 w 229"/>
                  <a:gd name="T25" fmla="*/ 71 h 316"/>
                  <a:gd name="T26" fmla="*/ 164 w 229"/>
                  <a:gd name="T27" fmla="*/ 75 h 316"/>
                  <a:gd name="T28" fmla="*/ 171 w 229"/>
                  <a:gd name="T29" fmla="*/ 86 h 316"/>
                  <a:gd name="T30" fmla="*/ 204 w 229"/>
                  <a:gd name="T31" fmla="*/ 104 h 316"/>
                  <a:gd name="T32" fmla="*/ 209 w 229"/>
                  <a:gd name="T33" fmla="*/ 112 h 316"/>
                  <a:gd name="T34" fmla="*/ 169 w 229"/>
                  <a:gd name="T35" fmla="*/ 170 h 316"/>
                  <a:gd name="T36" fmla="*/ 128 w 229"/>
                  <a:gd name="T37" fmla="*/ 175 h 316"/>
                  <a:gd name="T38" fmla="*/ 114 w 229"/>
                  <a:gd name="T39" fmla="*/ 190 h 316"/>
                  <a:gd name="T40" fmla="*/ 115 w 229"/>
                  <a:gd name="T41" fmla="*/ 196 h 316"/>
                  <a:gd name="T42" fmla="*/ 115 w 229"/>
                  <a:gd name="T43" fmla="*/ 219 h 316"/>
                  <a:gd name="T44" fmla="*/ 109 w 229"/>
                  <a:gd name="T45" fmla="*/ 226 h 316"/>
                  <a:gd name="T46" fmla="*/ 89 w 229"/>
                  <a:gd name="T47" fmla="*/ 246 h 316"/>
                  <a:gd name="T48" fmla="*/ 95 w 229"/>
                  <a:gd name="T49" fmla="*/ 260 h 316"/>
                  <a:gd name="T50" fmla="*/ 113 w 229"/>
                  <a:gd name="T51" fmla="*/ 259 h 316"/>
                  <a:gd name="T52" fmla="*/ 148 w 229"/>
                  <a:gd name="T53" fmla="*/ 248 h 316"/>
                  <a:gd name="T54" fmla="*/ 170 w 229"/>
                  <a:gd name="T55" fmla="*/ 243 h 316"/>
                  <a:gd name="T56" fmla="*/ 187 w 229"/>
                  <a:gd name="T57" fmla="*/ 237 h 316"/>
                  <a:gd name="T58" fmla="*/ 212 w 229"/>
                  <a:gd name="T59" fmla="*/ 229 h 316"/>
                  <a:gd name="T60" fmla="*/ 220 w 229"/>
                  <a:gd name="T61" fmla="*/ 229 h 316"/>
                  <a:gd name="T62" fmla="*/ 227 w 229"/>
                  <a:gd name="T63" fmla="*/ 241 h 316"/>
                  <a:gd name="T64" fmla="*/ 214 w 229"/>
                  <a:gd name="T65" fmla="*/ 267 h 316"/>
                  <a:gd name="T66" fmla="*/ 203 w 229"/>
                  <a:gd name="T67" fmla="*/ 277 h 316"/>
                  <a:gd name="T68" fmla="*/ 174 w 229"/>
                  <a:gd name="T69" fmla="*/ 289 h 316"/>
                  <a:gd name="T70" fmla="*/ 140 w 229"/>
                  <a:gd name="T71" fmla="*/ 298 h 316"/>
                  <a:gd name="T72" fmla="*/ 127 w 229"/>
                  <a:gd name="T73" fmla="*/ 298 h 316"/>
                  <a:gd name="T74" fmla="*/ 116 w 229"/>
                  <a:gd name="T75" fmla="*/ 301 h 316"/>
                  <a:gd name="T76" fmla="*/ 55 w 229"/>
                  <a:gd name="T77" fmla="*/ 304 h 316"/>
                  <a:gd name="T78" fmla="*/ 44 w 229"/>
                  <a:gd name="T79" fmla="*/ 292 h 316"/>
                  <a:gd name="T80" fmla="*/ 27 w 229"/>
                  <a:gd name="T81" fmla="*/ 257 h 316"/>
                  <a:gd name="T82" fmla="*/ 25 w 229"/>
                  <a:gd name="T83" fmla="*/ 252 h 316"/>
                  <a:gd name="T84" fmla="*/ 18 w 229"/>
                  <a:gd name="T85" fmla="*/ 217 h 316"/>
                  <a:gd name="T86" fmla="*/ 18 w 229"/>
                  <a:gd name="T87" fmla="*/ 210 h 316"/>
                  <a:gd name="T88" fmla="*/ 1 w 229"/>
                  <a:gd name="T89" fmla="*/ 140 h 316"/>
                  <a:gd name="T90" fmla="*/ 0 w 229"/>
                  <a:gd name="T91" fmla="*/ 134 h 316"/>
                  <a:gd name="T92" fmla="*/ 18 w 229"/>
                  <a:gd name="T93" fmla="*/ 50 h 316"/>
                  <a:gd name="T94" fmla="*/ 32 w 229"/>
                  <a:gd name="T95" fmla="*/ 4 h 316"/>
                  <a:gd name="T96" fmla="*/ 34 w 229"/>
                  <a:gd name="T9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316">
                    <a:moveTo>
                      <a:pt x="34" y="0"/>
                    </a:moveTo>
                    <a:cubicBezTo>
                      <a:pt x="35" y="1"/>
                      <a:pt x="36" y="2"/>
                      <a:pt x="37" y="2"/>
                    </a:cubicBezTo>
                    <a:cubicBezTo>
                      <a:pt x="48" y="12"/>
                      <a:pt x="58" y="22"/>
                      <a:pt x="69" y="32"/>
                    </a:cubicBezTo>
                    <a:cubicBezTo>
                      <a:pt x="71" y="34"/>
                      <a:pt x="72" y="36"/>
                      <a:pt x="73" y="38"/>
                    </a:cubicBezTo>
                    <a:cubicBezTo>
                      <a:pt x="86" y="63"/>
                      <a:pt x="94" y="89"/>
                      <a:pt x="99" y="117"/>
                    </a:cubicBezTo>
                    <a:cubicBezTo>
                      <a:pt x="99" y="120"/>
                      <a:pt x="100" y="124"/>
                      <a:pt x="101" y="128"/>
                    </a:cubicBezTo>
                    <a:cubicBezTo>
                      <a:pt x="103" y="133"/>
                      <a:pt x="107" y="134"/>
                      <a:pt x="112" y="132"/>
                    </a:cubicBezTo>
                    <a:cubicBezTo>
                      <a:pt x="115" y="130"/>
                      <a:pt x="117" y="129"/>
                      <a:pt x="120" y="127"/>
                    </a:cubicBezTo>
                    <a:cubicBezTo>
                      <a:pt x="128" y="121"/>
                      <a:pt x="136" y="115"/>
                      <a:pt x="145" y="109"/>
                    </a:cubicBezTo>
                    <a:cubicBezTo>
                      <a:pt x="147" y="108"/>
                      <a:pt x="148" y="106"/>
                      <a:pt x="148" y="103"/>
                    </a:cubicBezTo>
                    <a:cubicBezTo>
                      <a:pt x="148" y="95"/>
                      <a:pt x="148" y="88"/>
                      <a:pt x="148" y="80"/>
                    </a:cubicBezTo>
                    <a:cubicBezTo>
                      <a:pt x="148" y="75"/>
                      <a:pt x="153" y="69"/>
                      <a:pt x="159" y="69"/>
                    </a:cubicBezTo>
                    <a:cubicBezTo>
                      <a:pt x="160" y="69"/>
                      <a:pt x="162" y="70"/>
                      <a:pt x="162" y="71"/>
                    </a:cubicBezTo>
                    <a:cubicBezTo>
                      <a:pt x="163" y="72"/>
                      <a:pt x="164" y="73"/>
                      <a:pt x="164" y="75"/>
                    </a:cubicBezTo>
                    <a:cubicBezTo>
                      <a:pt x="164" y="79"/>
                      <a:pt x="167" y="83"/>
                      <a:pt x="171" y="86"/>
                    </a:cubicBezTo>
                    <a:cubicBezTo>
                      <a:pt x="181" y="94"/>
                      <a:pt x="192" y="100"/>
                      <a:pt x="204" y="104"/>
                    </a:cubicBezTo>
                    <a:cubicBezTo>
                      <a:pt x="208" y="106"/>
                      <a:pt x="209" y="108"/>
                      <a:pt x="209" y="112"/>
                    </a:cubicBezTo>
                    <a:cubicBezTo>
                      <a:pt x="210" y="140"/>
                      <a:pt x="196" y="160"/>
                      <a:pt x="169" y="170"/>
                    </a:cubicBezTo>
                    <a:cubicBezTo>
                      <a:pt x="156" y="175"/>
                      <a:pt x="142" y="177"/>
                      <a:pt x="128" y="175"/>
                    </a:cubicBezTo>
                    <a:cubicBezTo>
                      <a:pt x="119" y="173"/>
                      <a:pt x="112" y="182"/>
                      <a:pt x="114" y="190"/>
                    </a:cubicBezTo>
                    <a:cubicBezTo>
                      <a:pt x="114" y="192"/>
                      <a:pt x="115" y="194"/>
                      <a:pt x="115" y="196"/>
                    </a:cubicBezTo>
                    <a:cubicBezTo>
                      <a:pt x="118" y="203"/>
                      <a:pt x="118" y="211"/>
                      <a:pt x="115" y="219"/>
                    </a:cubicBezTo>
                    <a:cubicBezTo>
                      <a:pt x="114" y="222"/>
                      <a:pt x="112" y="224"/>
                      <a:pt x="109" y="226"/>
                    </a:cubicBezTo>
                    <a:cubicBezTo>
                      <a:pt x="101" y="231"/>
                      <a:pt x="95" y="238"/>
                      <a:pt x="89" y="246"/>
                    </a:cubicBezTo>
                    <a:cubicBezTo>
                      <a:pt x="84" y="254"/>
                      <a:pt x="85" y="258"/>
                      <a:pt x="95" y="260"/>
                    </a:cubicBezTo>
                    <a:cubicBezTo>
                      <a:pt x="101" y="261"/>
                      <a:pt x="107" y="261"/>
                      <a:pt x="113" y="259"/>
                    </a:cubicBezTo>
                    <a:cubicBezTo>
                      <a:pt x="125" y="256"/>
                      <a:pt x="137" y="252"/>
                      <a:pt x="148" y="248"/>
                    </a:cubicBezTo>
                    <a:cubicBezTo>
                      <a:pt x="155" y="245"/>
                      <a:pt x="162" y="243"/>
                      <a:pt x="170" y="243"/>
                    </a:cubicBezTo>
                    <a:cubicBezTo>
                      <a:pt x="176" y="242"/>
                      <a:pt x="182" y="240"/>
                      <a:pt x="187" y="237"/>
                    </a:cubicBezTo>
                    <a:cubicBezTo>
                      <a:pt x="195" y="234"/>
                      <a:pt x="203" y="230"/>
                      <a:pt x="212" y="229"/>
                    </a:cubicBezTo>
                    <a:cubicBezTo>
                      <a:pt x="214" y="229"/>
                      <a:pt x="217" y="229"/>
                      <a:pt x="220" y="229"/>
                    </a:cubicBezTo>
                    <a:cubicBezTo>
                      <a:pt x="226" y="230"/>
                      <a:pt x="229" y="236"/>
                      <a:pt x="227" y="241"/>
                    </a:cubicBezTo>
                    <a:cubicBezTo>
                      <a:pt x="223" y="250"/>
                      <a:pt x="218" y="259"/>
                      <a:pt x="214" y="267"/>
                    </a:cubicBezTo>
                    <a:cubicBezTo>
                      <a:pt x="211" y="271"/>
                      <a:pt x="207" y="274"/>
                      <a:pt x="203" y="277"/>
                    </a:cubicBezTo>
                    <a:cubicBezTo>
                      <a:pt x="194" y="282"/>
                      <a:pt x="184" y="286"/>
                      <a:pt x="174" y="289"/>
                    </a:cubicBezTo>
                    <a:cubicBezTo>
                      <a:pt x="163" y="292"/>
                      <a:pt x="151" y="295"/>
                      <a:pt x="140" y="298"/>
                    </a:cubicBezTo>
                    <a:cubicBezTo>
                      <a:pt x="136" y="299"/>
                      <a:pt x="131" y="298"/>
                      <a:pt x="127" y="298"/>
                    </a:cubicBezTo>
                    <a:cubicBezTo>
                      <a:pt x="122" y="298"/>
                      <a:pt x="119" y="299"/>
                      <a:pt x="116" y="301"/>
                    </a:cubicBezTo>
                    <a:cubicBezTo>
                      <a:pt x="97" y="315"/>
                      <a:pt x="74" y="316"/>
                      <a:pt x="55" y="304"/>
                    </a:cubicBezTo>
                    <a:cubicBezTo>
                      <a:pt x="51" y="301"/>
                      <a:pt x="47" y="297"/>
                      <a:pt x="44" y="292"/>
                    </a:cubicBezTo>
                    <a:cubicBezTo>
                      <a:pt x="37" y="281"/>
                      <a:pt x="32" y="269"/>
                      <a:pt x="27" y="257"/>
                    </a:cubicBezTo>
                    <a:cubicBezTo>
                      <a:pt x="26" y="255"/>
                      <a:pt x="26" y="254"/>
                      <a:pt x="25" y="252"/>
                    </a:cubicBezTo>
                    <a:cubicBezTo>
                      <a:pt x="20" y="241"/>
                      <a:pt x="17" y="230"/>
                      <a:pt x="18" y="217"/>
                    </a:cubicBezTo>
                    <a:cubicBezTo>
                      <a:pt x="19" y="215"/>
                      <a:pt x="18" y="213"/>
                      <a:pt x="18" y="210"/>
                    </a:cubicBezTo>
                    <a:cubicBezTo>
                      <a:pt x="12" y="187"/>
                      <a:pt x="6" y="163"/>
                      <a:pt x="1" y="140"/>
                    </a:cubicBezTo>
                    <a:cubicBezTo>
                      <a:pt x="0" y="138"/>
                      <a:pt x="0" y="136"/>
                      <a:pt x="0" y="134"/>
                    </a:cubicBezTo>
                    <a:cubicBezTo>
                      <a:pt x="6" y="106"/>
                      <a:pt x="12" y="78"/>
                      <a:pt x="18" y="50"/>
                    </a:cubicBezTo>
                    <a:cubicBezTo>
                      <a:pt x="22" y="35"/>
                      <a:pt x="26" y="19"/>
                      <a:pt x="32" y="4"/>
                    </a:cubicBezTo>
                    <a:cubicBezTo>
                      <a:pt x="33" y="2"/>
                      <a:pt x="33" y="1"/>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2" name="Freeform 13">
                <a:extLst>
                  <a:ext uri="{FF2B5EF4-FFF2-40B4-BE49-F238E27FC236}">
                    <a16:creationId xmlns:a16="http://schemas.microsoft.com/office/drawing/2014/main" id="{E842F311-7DA4-44B7-A236-43EEB282428F}"/>
                  </a:ext>
                </a:extLst>
              </p:cNvPr>
              <p:cNvSpPr>
                <a:spLocks/>
              </p:cNvSpPr>
              <p:nvPr/>
            </p:nvSpPr>
            <p:spPr bwMode="auto">
              <a:xfrm>
                <a:off x="6355912" y="2792272"/>
                <a:ext cx="772117" cy="855416"/>
              </a:xfrm>
              <a:custGeom>
                <a:avLst/>
                <a:gdLst>
                  <a:gd name="T0" fmla="*/ 194 w 271"/>
                  <a:gd name="T1" fmla="*/ 98 h 300"/>
                  <a:gd name="T2" fmla="*/ 236 w 271"/>
                  <a:gd name="T3" fmla="*/ 96 h 300"/>
                  <a:gd name="T4" fmla="*/ 237 w 271"/>
                  <a:gd name="T5" fmla="*/ 111 h 300"/>
                  <a:gd name="T6" fmla="*/ 175 w 271"/>
                  <a:gd name="T7" fmla="*/ 150 h 300"/>
                  <a:gd name="T8" fmla="*/ 169 w 271"/>
                  <a:gd name="T9" fmla="*/ 195 h 300"/>
                  <a:gd name="T10" fmla="*/ 177 w 271"/>
                  <a:gd name="T11" fmla="*/ 299 h 300"/>
                  <a:gd name="T12" fmla="*/ 159 w 271"/>
                  <a:gd name="T13" fmla="*/ 285 h 300"/>
                  <a:gd name="T14" fmla="*/ 150 w 271"/>
                  <a:gd name="T15" fmla="*/ 266 h 300"/>
                  <a:gd name="T16" fmla="*/ 133 w 271"/>
                  <a:gd name="T17" fmla="*/ 260 h 300"/>
                  <a:gd name="T18" fmla="*/ 132 w 271"/>
                  <a:gd name="T19" fmla="*/ 243 h 300"/>
                  <a:gd name="T20" fmla="*/ 149 w 271"/>
                  <a:gd name="T21" fmla="*/ 232 h 300"/>
                  <a:gd name="T22" fmla="*/ 139 w 271"/>
                  <a:gd name="T23" fmla="*/ 197 h 300"/>
                  <a:gd name="T24" fmla="*/ 117 w 271"/>
                  <a:gd name="T25" fmla="*/ 216 h 300"/>
                  <a:gd name="T26" fmla="*/ 101 w 271"/>
                  <a:gd name="T27" fmla="*/ 235 h 300"/>
                  <a:gd name="T28" fmla="*/ 26 w 271"/>
                  <a:gd name="T29" fmla="*/ 293 h 300"/>
                  <a:gd name="T30" fmla="*/ 0 w 271"/>
                  <a:gd name="T31" fmla="*/ 243 h 300"/>
                  <a:gd name="T32" fmla="*/ 9 w 271"/>
                  <a:gd name="T33" fmla="*/ 237 h 300"/>
                  <a:gd name="T34" fmla="*/ 32 w 271"/>
                  <a:gd name="T35" fmla="*/ 234 h 300"/>
                  <a:gd name="T36" fmla="*/ 59 w 271"/>
                  <a:gd name="T37" fmla="*/ 219 h 300"/>
                  <a:gd name="T38" fmla="*/ 116 w 271"/>
                  <a:gd name="T39" fmla="*/ 185 h 300"/>
                  <a:gd name="T40" fmla="*/ 145 w 271"/>
                  <a:gd name="T41" fmla="*/ 155 h 300"/>
                  <a:gd name="T42" fmla="*/ 133 w 271"/>
                  <a:gd name="T43" fmla="*/ 142 h 300"/>
                  <a:gd name="T44" fmla="*/ 145 w 271"/>
                  <a:gd name="T45" fmla="*/ 112 h 300"/>
                  <a:gd name="T46" fmla="*/ 143 w 271"/>
                  <a:gd name="T47" fmla="*/ 104 h 300"/>
                  <a:gd name="T48" fmla="*/ 124 w 271"/>
                  <a:gd name="T49" fmla="*/ 108 h 300"/>
                  <a:gd name="T50" fmla="*/ 121 w 271"/>
                  <a:gd name="T51" fmla="*/ 140 h 300"/>
                  <a:gd name="T52" fmla="*/ 87 w 271"/>
                  <a:gd name="T53" fmla="*/ 188 h 300"/>
                  <a:gd name="T54" fmla="*/ 73 w 271"/>
                  <a:gd name="T55" fmla="*/ 176 h 300"/>
                  <a:gd name="T56" fmla="*/ 67 w 271"/>
                  <a:gd name="T57" fmla="*/ 159 h 300"/>
                  <a:gd name="T58" fmla="*/ 66 w 271"/>
                  <a:gd name="T59" fmla="*/ 63 h 300"/>
                  <a:gd name="T60" fmla="*/ 72 w 271"/>
                  <a:gd name="T61" fmla="*/ 47 h 300"/>
                  <a:gd name="T62" fmla="*/ 88 w 271"/>
                  <a:gd name="T63" fmla="*/ 55 h 300"/>
                  <a:gd name="T64" fmla="*/ 109 w 271"/>
                  <a:gd name="T65" fmla="*/ 63 h 300"/>
                  <a:gd name="T66" fmla="*/ 160 w 271"/>
                  <a:gd name="T67" fmla="*/ 28 h 300"/>
                  <a:gd name="T68" fmla="*/ 187 w 271"/>
                  <a:gd name="T69" fmla="*/ 16 h 300"/>
                  <a:gd name="T70" fmla="*/ 258 w 271"/>
                  <a:gd name="T71" fmla="*/ 4 h 300"/>
                  <a:gd name="T72" fmla="*/ 271 w 271"/>
                  <a:gd name="T73" fmla="*/ 16 h 300"/>
                  <a:gd name="T74" fmla="*/ 248 w 271"/>
                  <a:gd name="T75" fmla="*/ 37 h 300"/>
                  <a:gd name="T76" fmla="*/ 215 w 271"/>
                  <a:gd name="T77" fmla="*/ 67 h 300"/>
                  <a:gd name="T78" fmla="*/ 186 w 271"/>
                  <a:gd name="T79" fmla="*/ 9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300">
                    <a:moveTo>
                      <a:pt x="185" y="102"/>
                    </a:moveTo>
                    <a:cubicBezTo>
                      <a:pt x="188" y="101"/>
                      <a:pt x="191" y="99"/>
                      <a:pt x="194" y="98"/>
                    </a:cubicBezTo>
                    <a:cubicBezTo>
                      <a:pt x="200" y="94"/>
                      <a:pt x="206" y="91"/>
                      <a:pt x="213" y="90"/>
                    </a:cubicBezTo>
                    <a:cubicBezTo>
                      <a:pt x="221" y="89"/>
                      <a:pt x="229" y="92"/>
                      <a:pt x="236" y="96"/>
                    </a:cubicBezTo>
                    <a:cubicBezTo>
                      <a:pt x="237" y="97"/>
                      <a:pt x="238" y="98"/>
                      <a:pt x="239" y="99"/>
                    </a:cubicBezTo>
                    <a:cubicBezTo>
                      <a:pt x="242" y="103"/>
                      <a:pt x="242" y="108"/>
                      <a:pt x="237" y="111"/>
                    </a:cubicBezTo>
                    <a:cubicBezTo>
                      <a:pt x="220" y="127"/>
                      <a:pt x="200" y="139"/>
                      <a:pt x="179" y="148"/>
                    </a:cubicBezTo>
                    <a:cubicBezTo>
                      <a:pt x="178" y="149"/>
                      <a:pt x="176" y="149"/>
                      <a:pt x="175" y="150"/>
                    </a:cubicBezTo>
                    <a:cubicBezTo>
                      <a:pt x="167" y="153"/>
                      <a:pt x="164" y="159"/>
                      <a:pt x="163" y="168"/>
                    </a:cubicBezTo>
                    <a:cubicBezTo>
                      <a:pt x="163" y="177"/>
                      <a:pt x="165" y="187"/>
                      <a:pt x="169" y="195"/>
                    </a:cubicBezTo>
                    <a:cubicBezTo>
                      <a:pt x="182" y="226"/>
                      <a:pt x="186" y="259"/>
                      <a:pt x="185" y="292"/>
                    </a:cubicBezTo>
                    <a:cubicBezTo>
                      <a:pt x="185" y="298"/>
                      <a:pt x="183" y="300"/>
                      <a:pt x="177" y="299"/>
                    </a:cubicBezTo>
                    <a:cubicBezTo>
                      <a:pt x="171" y="299"/>
                      <a:pt x="165" y="297"/>
                      <a:pt x="161" y="292"/>
                    </a:cubicBezTo>
                    <a:cubicBezTo>
                      <a:pt x="159" y="290"/>
                      <a:pt x="159" y="287"/>
                      <a:pt x="159" y="285"/>
                    </a:cubicBezTo>
                    <a:cubicBezTo>
                      <a:pt x="159" y="284"/>
                      <a:pt x="159" y="282"/>
                      <a:pt x="159" y="281"/>
                    </a:cubicBezTo>
                    <a:cubicBezTo>
                      <a:pt x="159" y="274"/>
                      <a:pt x="156" y="269"/>
                      <a:pt x="150" y="266"/>
                    </a:cubicBezTo>
                    <a:cubicBezTo>
                      <a:pt x="146" y="263"/>
                      <a:pt x="141" y="262"/>
                      <a:pt x="136" y="260"/>
                    </a:cubicBezTo>
                    <a:cubicBezTo>
                      <a:pt x="135" y="260"/>
                      <a:pt x="134" y="260"/>
                      <a:pt x="133" y="260"/>
                    </a:cubicBezTo>
                    <a:cubicBezTo>
                      <a:pt x="129" y="258"/>
                      <a:pt x="126" y="255"/>
                      <a:pt x="126" y="252"/>
                    </a:cubicBezTo>
                    <a:cubicBezTo>
                      <a:pt x="125" y="248"/>
                      <a:pt x="128" y="244"/>
                      <a:pt x="132" y="243"/>
                    </a:cubicBezTo>
                    <a:cubicBezTo>
                      <a:pt x="134" y="242"/>
                      <a:pt x="136" y="242"/>
                      <a:pt x="138" y="242"/>
                    </a:cubicBezTo>
                    <a:cubicBezTo>
                      <a:pt x="144" y="241"/>
                      <a:pt x="147" y="238"/>
                      <a:pt x="149" y="232"/>
                    </a:cubicBezTo>
                    <a:cubicBezTo>
                      <a:pt x="153" y="220"/>
                      <a:pt x="151" y="208"/>
                      <a:pt x="144" y="197"/>
                    </a:cubicBezTo>
                    <a:cubicBezTo>
                      <a:pt x="142" y="195"/>
                      <a:pt x="141" y="195"/>
                      <a:pt x="139" y="197"/>
                    </a:cubicBezTo>
                    <a:cubicBezTo>
                      <a:pt x="138" y="197"/>
                      <a:pt x="137" y="198"/>
                      <a:pt x="136" y="199"/>
                    </a:cubicBezTo>
                    <a:cubicBezTo>
                      <a:pt x="129" y="205"/>
                      <a:pt x="123" y="210"/>
                      <a:pt x="117" y="216"/>
                    </a:cubicBezTo>
                    <a:cubicBezTo>
                      <a:pt x="112" y="220"/>
                      <a:pt x="108" y="225"/>
                      <a:pt x="105" y="231"/>
                    </a:cubicBezTo>
                    <a:cubicBezTo>
                      <a:pt x="104" y="232"/>
                      <a:pt x="103" y="233"/>
                      <a:pt x="101" y="235"/>
                    </a:cubicBezTo>
                    <a:cubicBezTo>
                      <a:pt x="84" y="253"/>
                      <a:pt x="66" y="270"/>
                      <a:pt x="48" y="288"/>
                    </a:cubicBezTo>
                    <a:cubicBezTo>
                      <a:pt x="41" y="296"/>
                      <a:pt x="35" y="297"/>
                      <a:pt x="26" y="293"/>
                    </a:cubicBezTo>
                    <a:cubicBezTo>
                      <a:pt x="20" y="291"/>
                      <a:pt x="16" y="287"/>
                      <a:pt x="13" y="282"/>
                    </a:cubicBezTo>
                    <a:cubicBezTo>
                      <a:pt x="4" y="271"/>
                      <a:pt x="1" y="257"/>
                      <a:pt x="0" y="243"/>
                    </a:cubicBezTo>
                    <a:cubicBezTo>
                      <a:pt x="0" y="240"/>
                      <a:pt x="1" y="239"/>
                      <a:pt x="3" y="239"/>
                    </a:cubicBezTo>
                    <a:cubicBezTo>
                      <a:pt x="5" y="238"/>
                      <a:pt x="7" y="237"/>
                      <a:pt x="9" y="237"/>
                    </a:cubicBezTo>
                    <a:cubicBezTo>
                      <a:pt x="13" y="235"/>
                      <a:pt x="16" y="235"/>
                      <a:pt x="20" y="237"/>
                    </a:cubicBezTo>
                    <a:cubicBezTo>
                      <a:pt x="24" y="239"/>
                      <a:pt x="28" y="238"/>
                      <a:pt x="32" y="234"/>
                    </a:cubicBezTo>
                    <a:cubicBezTo>
                      <a:pt x="34" y="233"/>
                      <a:pt x="37" y="231"/>
                      <a:pt x="39" y="230"/>
                    </a:cubicBezTo>
                    <a:cubicBezTo>
                      <a:pt x="46" y="226"/>
                      <a:pt x="52" y="222"/>
                      <a:pt x="59" y="219"/>
                    </a:cubicBezTo>
                    <a:cubicBezTo>
                      <a:pt x="60" y="218"/>
                      <a:pt x="62" y="217"/>
                      <a:pt x="63" y="216"/>
                    </a:cubicBezTo>
                    <a:cubicBezTo>
                      <a:pt x="81" y="206"/>
                      <a:pt x="98" y="195"/>
                      <a:pt x="116" y="185"/>
                    </a:cubicBezTo>
                    <a:cubicBezTo>
                      <a:pt x="122" y="181"/>
                      <a:pt x="128" y="177"/>
                      <a:pt x="134" y="172"/>
                    </a:cubicBezTo>
                    <a:cubicBezTo>
                      <a:pt x="139" y="168"/>
                      <a:pt x="143" y="163"/>
                      <a:pt x="145" y="155"/>
                    </a:cubicBezTo>
                    <a:cubicBezTo>
                      <a:pt x="143" y="155"/>
                      <a:pt x="142" y="154"/>
                      <a:pt x="140" y="154"/>
                    </a:cubicBezTo>
                    <a:cubicBezTo>
                      <a:pt x="134" y="152"/>
                      <a:pt x="132" y="148"/>
                      <a:pt x="133" y="142"/>
                    </a:cubicBezTo>
                    <a:cubicBezTo>
                      <a:pt x="134" y="140"/>
                      <a:pt x="135" y="137"/>
                      <a:pt x="136" y="135"/>
                    </a:cubicBezTo>
                    <a:cubicBezTo>
                      <a:pt x="139" y="127"/>
                      <a:pt x="142" y="119"/>
                      <a:pt x="145" y="112"/>
                    </a:cubicBezTo>
                    <a:cubicBezTo>
                      <a:pt x="145" y="111"/>
                      <a:pt x="146" y="110"/>
                      <a:pt x="146" y="109"/>
                    </a:cubicBezTo>
                    <a:cubicBezTo>
                      <a:pt x="147" y="105"/>
                      <a:pt x="146" y="104"/>
                      <a:pt x="143" y="104"/>
                    </a:cubicBezTo>
                    <a:cubicBezTo>
                      <a:pt x="140" y="104"/>
                      <a:pt x="138" y="104"/>
                      <a:pt x="135" y="105"/>
                    </a:cubicBezTo>
                    <a:cubicBezTo>
                      <a:pt x="132" y="106"/>
                      <a:pt x="128" y="107"/>
                      <a:pt x="124" y="108"/>
                    </a:cubicBezTo>
                    <a:cubicBezTo>
                      <a:pt x="122" y="109"/>
                      <a:pt x="121" y="111"/>
                      <a:pt x="121" y="113"/>
                    </a:cubicBezTo>
                    <a:cubicBezTo>
                      <a:pt x="121" y="122"/>
                      <a:pt x="121" y="131"/>
                      <a:pt x="121" y="140"/>
                    </a:cubicBezTo>
                    <a:cubicBezTo>
                      <a:pt x="121" y="142"/>
                      <a:pt x="120" y="144"/>
                      <a:pt x="119" y="146"/>
                    </a:cubicBezTo>
                    <a:cubicBezTo>
                      <a:pt x="108" y="160"/>
                      <a:pt x="98" y="174"/>
                      <a:pt x="87" y="188"/>
                    </a:cubicBezTo>
                    <a:cubicBezTo>
                      <a:pt x="87" y="189"/>
                      <a:pt x="86" y="189"/>
                      <a:pt x="86" y="190"/>
                    </a:cubicBezTo>
                    <a:cubicBezTo>
                      <a:pt x="81" y="185"/>
                      <a:pt x="77" y="181"/>
                      <a:pt x="73" y="176"/>
                    </a:cubicBezTo>
                    <a:cubicBezTo>
                      <a:pt x="70" y="173"/>
                      <a:pt x="69" y="170"/>
                      <a:pt x="69" y="166"/>
                    </a:cubicBezTo>
                    <a:cubicBezTo>
                      <a:pt x="68" y="164"/>
                      <a:pt x="68" y="161"/>
                      <a:pt x="67" y="159"/>
                    </a:cubicBezTo>
                    <a:cubicBezTo>
                      <a:pt x="58" y="138"/>
                      <a:pt x="57" y="117"/>
                      <a:pt x="63" y="95"/>
                    </a:cubicBezTo>
                    <a:cubicBezTo>
                      <a:pt x="67" y="84"/>
                      <a:pt x="67" y="74"/>
                      <a:pt x="66" y="63"/>
                    </a:cubicBezTo>
                    <a:cubicBezTo>
                      <a:pt x="66" y="60"/>
                      <a:pt x="66" y="57"/>
                      <a:pt x="66" y="54"/>
                    </a:cubicBezTo>
                    <a:cubicBezTo>
                      <a:pt x="66" y="50"/>
                      <a:pt x="68" y="47"/>
                      <a:pt x="72" y="47"/>
                    </a:cubicBezTo>
                    <a:cubicBezTo>
                      <a:pt x="75" y="46"/>
                      <a:pt x="78" y="47"/>
                      <a:pt x="80" y="48"/>
                    </a:cubicBezTo>
                    <a:cubicBezTo>
                      <a:pt x="83" y="50"/>
                      <a:pt x="85" y="52"/>
                      <a:pt x="88" y="55"/>
                    </a:cubicBezTo>
                    <a:cubicBezTo>
                      <a:pt x="90" y="57"/>
                      <a:pt x="91" y="59"/>
                      <a:pt x="93" y="61"/>
                    </a:cubicBezTo>
                    <a:cubicBezTo>
                      <a:pt x="99" y="66"/>
                      <a:pt x="103" y="67"/>
                      <a:pt x="109" y="63"/>
                    </a:cubicBezTo>
                    <a:cubicBezTo>
                      <a:pt x="117" y="58"/>
                      <a:pt x="125" y="53"/>
                      <a:pt x="133" y="48"/>
                    </a:cubicBezTo>
                    <a:cubicBezTo>
                      <a:pt x="142" y="41"/>
                      <a:pt x="151" y="35"/>
                      <a:pt x="160" y="28"/>
                    </a:cubicBezTo>
                    <a:cubicBezTo>
                      <a:pt x="163" y="25"/>
                      <a:pt x="167" y="24"/>
                      <a:pt x="171" y="23"/>
                    </a:cubicBezTo>
                    <a:cubicBezTo>
                      <a:pt x="177" y="23"/>
                      <a:pt x="182" y="20"/>
                      <a:pt x="187" y="16"/>
                    </a:cubicBezTo>
                    <a:cubicBezTo>
                      <a:pt x="196" y="6"/>
                      <a:pt x="208" y="2"/>
                      <a:pt x="221" y="1"/>
                    </a:cubicBezTo>
                    <a:cubicBezTo>
                      <a:pt x="233" y="0"/>
                      <a:pt x="246" y="0"/>
                      <a:pt x="258" y="4"/>
                    </a:cubicBezTo>
                    <a:cubicBezTo>
                      <a:pt x="261" y="5"/>
                      <a:pt x="264" y="7"/>
                      <a:pt x="267" y="9"/>
                    </a:cubicBezTo>
                    <a:cubicBezTo>
                      <a:pt x="270" y="10"/>
                      <a:pt x="271" y="13"/>
                      <a:pt x="271" y="16"/>
                    </a:cubicBezTo>
                    <a:cubicBezTo>
                      <a:pt x="271" y="18"/>
                      <a:pt x="271" y="19"/>
                      <a:pt x="269" y="21"/>
                    </a:cubicBezTo>
                    <a:cubicBezTo>
                      <a:pt x="262" y="26"/>
                      <a:pt x="255" y="31"/>
                      <a:pt x="248" y="37"/>
                    </a:cubicBezTo>
                    <a:cubicBezTo>
                      <a:pt x="240" y="43"/>
                      <a:pt x="232" y="50"/>
                      <a:pt x="226" y="58"/>
                    </a:cubicBezTo>
                    <a:cubicBezTo>
                      <a:pt x="223" y="62"/>
                      <a:pt x="219" y="65"/>
                      <a:pt x="215" y="67"/>
                    </a:cubicBezTo>
                    <a:cubicBezTo>
                      <a:pt x="213" y="68"/>
                      <a:pt x="212" y="69"/>
                      <a:pt x="211" y="70"/>
                    </a:cubicBezTo>
                    <a:cubicBezTo>
                      <a:pt x="202" y="79"/>
                      <a:pt x="194" y="87"/>
                      <a:pt x="186" y="95"/>
                    </a:cubicBezTo>
                    <a:cubicBezTo>
                      <a:pt x="184" y="97"/>
                      <a:pt x="183" y="99"/>
                      <a:pt x="1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3" name="Freeform 14">
                <a:extLst>
                  <a:ext uri="{FF2B5EF4-FFF2-40B4-BE49-F238E27FC236}">
                    <a16:creationId xmlns:a16="http://schemas.microsoft.com/office/drawing/2014/main" id="{170B97E9-7C5C-402F-9D53-9AA87182C27F}"/>
                  </a:ext>
                </a:extLst>
              </p:cNvPr>
              <p:cNvSpPr>
                <a:spLocks/>
              </p:cNvSpPr>
              <p:nvPr/>
            </p:nvSpPr>
            <p:spPr bwMode="auto">
              <a:xfrm>
                <a:off x="9143222" y="3099837"/>
                <a:ext cx="797747" cy="506201"/>
              </a:xfrm>
              <a:custGeom>
                <a:avLst/>
                <a:gdLst>
                  <a:gd name="T0" fmla="*/ 16 w 280"/>
                  <a:gd name="T1" fmla="*/ 133 h 178"/>
                  <a:gd name="T2" fmla="*/ 14 w 280"/>
                  <a:gd name="T3" fmla="*/ 124 h 178"/>
                  <a:gd name="T4" fmla="*/ 2 w 280"/>
                  <a:gd name="T5" fmla="*/ 103 h 178"/>
                  <a:gd name="T6" fmla="*/ 6 w 280"/>
                  <a:gd name="T7" fmla="*/ 81 h 178"/>
                  <a:gd name="T8" fmla="*/ 16 w 280"/>
                  <a:gd name="T9" fmla="*/ 77 h 178"/>
                  <a:gd name="T10" fmla="*/ 22 w 280"/>
                  <a:gd name="T11" fmla="*/ 77 h 178"/>
                  <a:gd name="T12" fmla="*/ 40 w 280"/>
                  <a:gd name="T13" fmla="*/ 71 h 178"/>
                  <a:gd name="T14" fmla="*/ 54 w 280"/>
                  <a:gd name="T15" fmla="*/ 64 h 178"/>
                  <a:gd name="T16" fmla="*/ 63 w 280"/>
                  <a:gd name="T17" fmla="*/ 61 h 178"/>
                  <a:gd name="T18" fmla="*/ 144 w 280"/>
                  <a:gd name="T19" fmla="*/ 25 h 178"/>
                  <a:gd name="T20" fmla="*/ 169 w 280"/>
                  <a:gd name="T21" fmla="*/ 16 h 178"/>
                  <a:gd name="T22" fmla="*/ 186 w 280"/>
                  <a:gd name="T23" fmla="*/ 13 h 178"/>
                  <a:gd name="T24" fmla="*/ 209 w 280"/>
                  <a:gd name="T25" fmla="*/ 9 h 178"/>
                  <a:gd name="T26" fmla="*/ 224 w 280"/>
                  <a:gd name="T27" fmla="*/ 3 h 178"/>
                  <a:gd name="T28" fmla="*/ 233 w 280"/>
                  <a:gd name="T29" fmla="*/ 0 h 178"/>
                  <a:gd name="T30" fmla="*/ 265 w 280"/>
                  <a:gd name="T31" fmla="*/ 5 h 178"/>
                  <a:gd name="T32" fmla="*/ 274 w 280"/>
                  <a:gd name="T33" fmla="*/ 29 h 178"/>
                  <a:gd name="T34" fmla="*/ 256 w 280"/>
                  <a:gd name="T35" fmla="*/ 50 h 178"/>
                  <a:gd name="T36" fmla="*/ 245 w 280"/>
                  <a:gd name="T37" fmla="*/ 53 h 178"/>
                  <a:gd name="T38" fmla="*/ 220 w 280"/>
                  <a:gd name="T39" fmla="*/ 56 h 178"/>
                  <a:gd name="T40" fmla="*/ 213 w 280"/>
                  <a:gd name="T41" fmla="*/ 58 h 178"/>
                  <a:gd name="T42" fmla="*/ 208 w 280"/>
                  <a:gd name="T43" fmla="*/ 67 h 178"/>
                  <a:gd name="T44" fmla="*/ 210 w 280"/>
                  <a:gd name="T45" fmla="*/ 76 h 178"/>
                  <a:gd name="T46" fmla="*/ 218 w 280"/>
                  <a:gd name="T47" fmla="*/ 92 h 178"/>
                  <a:gd name="T48" fmla="*/ 224 w 280"/>
                  <a:gd name="T49" fmla="*/ 115 h 178"/>
                  <a:gd name="T50" fmla="*/ 220 w 280"/>
                  <a:gd name="T51" fmla="*/ 146 h 178"/>
                  <a:gd name="T52" fmla="*/ 197 w 280"/>
                  <a:gd name="T53" fmla="*/ 163 h 178"/>
                  <a:gd name="T54" fmla="*/ 189 w 280"/>
                  <a:gd name="T55" fmla="*/ 163 h 178"/>
                  <a:gd name="T56" fmla="*/ 181 w 280"/>
                  <a:gd name="T57" fmla="*/ 167 h 178"/>
                  <a:gd name="T58" fmla="*/ 178 w 280"/>
                  <a:gd name="T59" fmla="*/ 170 h 178"/>
                  <a:gd name="T60" fmla="*/ 156 w 280"/>
                  <a:gd name="T61" fmla="*/ 175 h 178"/>
                  <a:gd name="T62" fmla="*/ 140 w 280"/>
                  <a:gd name="T63" fmla="*/ 166 h 178"/>
                  <a:gd name="T64" fmla="*/ 126 w 280"/>
                  <a:gd name="T65" fmla="*/ 162 h 178"/>
                  <a:gd name="T66" fmla="*/ 119 w 280"/>
                  <a:gd name="T67" fmla="*/ 160 h 178"/>
                  <a:gd name="T68" fmla="*/ 113 w 280"/>
                  <a:gd name="T69" fmla="*/ 150 h 178"/>
                  <a:gd name="T70" fmla="*/ 115 w 280"/>
                  <a:gd name="T71" fmla="*/ 147 h 178"/>
                  <a:gd name="T72" fmla="*/ 122 w 280"/>
                  <a:gd name="T73" fmla="*/ 147 h 178"/>
                  <a:gd name="T74" fmla="*/ 166 w 280"/>
                  <a:gd name="T75" fmla="*/ 141 h 178"/>
                  <a:gd name="T76" fmla="*/ 185 w 280"/>
                  <a:gd name="T77" fmla="*/ 129 h 178"/>
                  <a:gd name="T78" fmla="*/ 188 w 280"/>
                  <a:gd name="T79" fmla="*/ 120 h 178"/>
                  <a:gd name="T80" fmla="*/ 185 w 280"/>
                  <a:gd name="T81" fmla="*/ 92 h 178"/>
                  <a:gd name="T82" fmla="*/ 184 w 280"/>
                  <a:gd name="T83" fmla="*/ 77 h 178"/>
                  <a:gd name="T84" fmla="*/ 179 w 280"/>
                  <a:gd name="T85" fmla="*/ 71 h 178"/>
                  <a:gd name="T86" fmla="*/ 163 w 280"/>
                  <a:gd name="T87" fmla="*/ 75 h 178"/>
                  <a:gd name="T88" fmla="*/ 158 w 280"/>
                  <a:gd name="T89" fmla="*/ 79 h 178"/>
                  <a:gd name="T90" fmla="*/ 145 w 280"/>
                  <a:gd name="T91" fmla="*/ 82 h 178"/>
                  <a:gd name="T92" fmla="*/ 116 w 280"/>
                  <a:gd name="T93" fmla="*/ 91 h 178"/>
                  <a:gd name="T94" fmla="*/ 80 w 280"/>
                  <a:gd name="T95" fmla="*/ 118 h 178"/>
                  <a:gd name="T96" fmla="*/ 52 w 280"/>
                  <a:gd name="T97" fmla="*/ 135 h 178"/>
                  <a:gd name="T98" fmla="*/ 22 w 280"/>
                  <a:gd name="T99" fmla="*/ 136 h 178"/>
                  <a:gd name="T100" fmla="*/ 18 w 280"/>
                  <a:gd name="T101" fmla="*/ 134 h 178"/>
                  <a:gd name="T102" fmla="*/ 16 w 280"/>
                  <a:gd name="T103"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0" h="178">
                    <a:moveTo>
                      <a:pt x="16" y="133"/>
                    </a:moveTo>
                    <a:cubicBezTo>
                      <a:pt x="18" y="129"/>
                      <a:pt x="16" y="127"/>
                      <a:pt x="14" y="124"/>
                    </a:cubicBezTo>
                    <a:cubicBezTo>
                      <a:pt x="9" y="118"/>
                      <a:pt x="5" y="111"/>
                      <a:pt x="2" y="103"/>
                    </a:cubicBezTo>
                    <a:cubicBezTo>
                      <a:pt x="0" y="95"/>
                      <a:pt x="1" y="88"/>
                      <a:pt x="6" y="81"/>
                    </a:cubicBezTo>
                    <a:cubicBezTo>
                      <a:pt x="9" y="78"/>
                      <a:pt x="12" y="76"/>
                      <a:pt x="16" y="77"/>
                    </a:cubicBezTo>
                    <a:cubicBezTo>
                      <a:pt x="18" y="77"/>
                      <a:pt x="20" y="76"/>
                      <a:pt x="22" y="77"/>
                    </a:cubicBezTo>
                    <a:cubicBezTo>
                      <a:pt x="29" y="79"/>
                      <a:pt x="36" y="76"/>
                      <a:pt x="40" y="71"/>
                    </a:cubicBezTo>
                    <a:cubicBezTo>
                      <a:pt x="44" y="67"/>
                      <a:pt x="49" y="65"/>
                      <a:pt x="54" y="64"/>
                    </a:cubicBezTo>
                    <a:cubicBezTo>
                      <a:pt x="57" y="64"/>
                      <a:pt x="60" y="62"/>
                      <a:pt x="63" y="61"/>
                    </a:cubicBezTo>
                    <a:cubicBezTo>
                      <a:pt x="89" y="47"/>
                      <a:pt x="116" y="35"/>
                      <a:pt x="144" y="25"/>
                    </a:cubicBezTo>
                    <a:cubicBezTo>
                      <a:pt x="152" y="22"/>
                      <a:pt x="161" y="19"/>
                      <a:pt x="169" y="16"/>
                    </a:cubicBezTo>
                    <a:cubicBezTo>
                      <a:pt x="174" y="14"/>
                      <a:pt x="180" y="14"/>
                      <a:pt x="186" y="13"/>
                    </a:cubicBezTo>
                    <a:cubicBezTo>
                      <a:pt x="194" y="12"/>
                      <a:pt x="201" y="11"/>
                      <a:pt x="209" y="9"/>
                    </a:cubicBezTo>
                    <a:cubicBezTo>
                      <a:pt x="214" y="8"/>
                      <a:pt x="219" y="5"/>
                      <a:pt x="224" y="3"/>
                    </a:cubicBezTo>
                    <a:cubicBezTo>
                      <a:pt x="227" y="1"/>
                      <a:pt x="230" y="0"/>
                      <a:pt x="233" y="0"/>
                    </a:cubicBezTo>
                    <a:cubicBezTo>
                      <a:pt x="244" y="0"/>
                      <a:pt x="255" y="1"/>
                      <a:pt x="265" y="5"/>
                    </a:cubicBezTo>
                    <a:cubicBezTo>
                      <a:pt x="276" y="9"/>
                      <a:pt x="280" y="19"/>
                      <a:pt x="274" y="29"/>
                    </a:cubicBezTo>
                    <a:cubicBezTo>
                      <a:pt x="270" y="38"/>
                      <a:pt x="263" y="45"/>
                      <a:pt x="256" y="50"/>
                    </a:cubicBezTo>
                    <a:cubicBezTo>
                      <a:pt x="252" y="53"/>
                      <a:pt x="249" y="53"/>
                      <a:pt x="245" y="53"/>
                    </a:cubicBezTo>
                    <a:cubicBezTo>
                      <a:pt x="236" y="54"/>
                      <a:pt x="228" y="55"/>
                      <a:pt x="220" y="56"/>
                    </a:cubicBezTo>
                    <a:cubicBezTo>
                      <a:pt x="218" y="57"/>
                      <a:pt x="215" y="57"/>
                      <a:pt x="213" y="58"/>
                    </a:cubicBezTo>
                    <a:cubicBezTo>
                      <a:pt x="209" y="60"/>
                      <a:pt x="208" y="63"/>
                      <a:pt x="208" y="67"/>
                    </a:cubicBezTo>
                    <a:cubicBezTo>
                      <a:pt x="208" y="70"/>
                      <a:pt x="209" y="73"/>
                      <a:pt x="210" y="76"/>
                    </a:cubicBezTo>
                    <a:cubicBezTo>
                      <a:pt x="213" y="82"/>
                      <a:pt x="215" y="87"/>
                      <a:pt x="218" y="92"/>
                    </a:cubicBezTo>
                    <a:cubicBezTo>
                      <a:pt x="221" y="100"/>
                      <a:pt x="224" y="107"/>
                      <a:pt x="224" y="115"/>
                    </a:cubicBezTo>
                    <a:cubicBezTo>
                      <a:pt x="224" y="126"/>
                      <a:pt x="223" y="136"/>
                      <a:pt x="220" y="146"/>
                    </a:cubicBezTo>
                    <a:cubicBezTo>
                      <a:pt x="216" y="157"/>
                      <a:pt x="209" y="162"/>
                      <a:pt x="197" y="163"/>
                    </a:cubicBezTo>
                    <a:cubicBezTo>
                      <a:pt x="194" y="163"/>
                      <a:pt x="192" y="163"/>
                      <a:pt x="189" y="163"/>
                    </a:cubicBezTo>
                    <a:cubicBezTo>
                      <a:pt x="186" y="163"/>
                      <a:pt x="183" y="163"/>
                      <a:pt x="181" y="167"/>
                    </a:cubicBezTo>
                    <a:cubicBezTo>
                      <a:pt x="180" y="168"/>
                      <a:pt x="179" y="169"/>
                      <a:pt x="178" y="170"/>
                    </a:cubicBezTo>
                    <a:cubicBezTo>
                      <a:pt x="171" y="176"/>
                      <a:pt x="164" y="178"/>
                      <a:pt x="156" y="175"/>
                    </a:cubicBezTo>
                    <a:cubicBezTo>
                      <a:pt x="151" y="172"/>
                      <a:pt x="145" y="169"/>
                      <a:pt x="140" y="166"/>
                    </a:cubicBezTo>
                    <a:cubicBezTo>
                      <a:pt x="136" y="163"/>
                      <a:pt x="132" y="162"/>
                      <a:pt x="126" y="162"/>
                    </a:cubicBezTo>
                    <a:cubicBezTo>
                      <a:pt x="124" y="162"/>
                      <a:pt x="121" y="163"/>
                      <a:pt x="119" y="160"/>
                    </a:cubicBezTo>
                    <a:cubicBezTo>
                      <a:pt x="116" y="157"/>
                      <a:pt x="114" y="154"/>
                      <a:pt x="113" y="150"/>
                    </a:cubicBezTo>
                    <a:cubicBezTo>
                      <a:pt x="112" y="148"/>
                      <a:pt x="113" y="147"/>
                      <a:pt x="115" y="147"/>
                    </a:cubicBezTo>
                    <a:cubicBezTo>
                      <a:pt x="117" y="147"/>
                      <a:pt x="120" y="147"/>
                      <a:pt x="122" y="147"/>
                    </a:cubicBezTo>
                    <a:cubicBezTo>
                      <a:pt x="137" y="148"/>
                      <a:pt x="152" y="146"/>
                      <a:pt x="166" y="141"/>
                    </a:cubicBezTo>
                    <a:cubicBezTo>
                      <a:pt x="173" y="138"/>
                      <a:pt x="179" y="134"/>
                      <a:pt x="185" y="129"/>
                    </a:cubicBezTo>
                    <a:cubicBezTo>
                      <a:pt x="188" y="126"/>
                      <a:pt x="189" y="123"/>
                      <a:pt x="188" y="120"/>
                    </a:cubicBezTo>
                    <a:cubicBezTo>
                      <a:pt x="187" y="111"/>
                      <a:pt x="186" y="102"/>
                      <a:pt x="185" y="92"/>
                    </a:cubicBezTo>
                    <a:cubicBezTo>
                      <a:pt x="184" y="87"/>
                      <a:pt x="184" y="82"/>
                      <a:pt x="184" y="77"/>
                    </a:cubicBezTo>
                    <a:cubicBezTo>
                      <a:pt x="184" y="73"/>
                      <a:pt x="183" y="71"/>
                      <a:pt x="179" y="71"/>
                    </a:cubicBezTo>
                    <a:cubicBezTo>
                      <a:pt x="173" y="70"/>
                      <a:pt x="168" y="70"/>
                      <a:pt x="163" y="75"/>
                    </a:cubicBezTo>
                    <a:cubicBezTo>
                      <a:pt x="162" y="76"/>
                      <a:pt x="160" y="77"/>
                      <a:pt x="158" y="79"/>
                    </a:cubicBezTo>
                    <a:cubicBezTo>
                      <a:pt x="154" y="81"/>
                      <a:pt x="150" y="83"/>
                      <a:pt x="145" y="82"/>
                    </a:cubicBezTo>
                    <a:cubicBezTo>
                      <a:pt x="134" y="82"/>
                      <a:pt x="124" y="85"/>
                      <a:pt x="116" y="91"/>
                    </a:cubicBezTo>
                    <a:cubicBezTo>
                      <a:pt x="104" y="100"/>
                      <a:pt x="92" y="109"/>
                      <a:pt x="80" y="118"/>
                    </a:cubicBezTo>
                    <a:cubicBezTo>
                      <a:pt x="71" y="124"/>
                      <a:pt x="62" y="131"/>
                      <a:pt x="52" y="135"/>
                    </a:cubicBezTo>
                    <a:cubicBezTo>
                      <a:pt x="42" y="139"/>
                      <a:pt x="32" y="140"/>
                      <a:pt x="22" y="136"/>
                    </a:cubicBezTo>
                    <a:cubicBezTo>
                      <a:pt x="20" y="136"/>
                      <a:pt x="19" y="135"/>
                      <a:pt x="18" y="134"/>
                    </a:cubicBezTo>
                    <a:cubicBezTo>
                      <a:pt x="17" y="134"/>
                      <a:pt x="17" y="134"/>
                      <a:pt x="1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4" name="Freeform 15">
                <a:extLst>
                  <a:ext uri="{FF2B5EF4-FFF2-40B4-BE49-F238E27FC236}">
                    <a16:creationId xmlns:a16="http://schemas.microsoft.com/office/drawing/2014/main" id="{8F85E7F0-D6E4-48F0-A113-2A9E57A84215}"/>
                  </a:ext>
                </a:extLst>
              </p:cNvPr>
              <p:cNvSpPr>
                <a:spLocks/>
              </p:cNvSpPr>
              <p:nvPr/>
            </p:nvSpPr>
            <p:spPr bwMode="auto">
              <a:xfrm>
                <a:off x="6548140" y="2449465"/>
                <a:ext cx="605519" cy="323584"/>
              </a:xfrm>
              <a:custGeom>
                <a:avLst/>
                <a:gdLst>
                  <a:gd name="T0" fmla="*/ 197 w 212"/>
                  <a:gd name="T1" fmla="*/ 0 h 114"/>
                  <a:gd name="T2" fmla="*/ 205 w 212"/>
                  <a:gd name="T3" fmla="*/ 0 h 114"/>
                  <a:gd name="T4" fmla="*/ 211 w 212"/>
                  <a:gd name="T5" fmla="*/ 9 h 114"/>
                  <a:gd name="T6" fmla="*/ 191 w 212"/>
                  <a:gd name="T7" fmla="*/ 29 h 114"/>
                  <a:gd name="T8" fmla="*/ 187 w 212"/>
                  <a:gd name="T9" fmla="*/ 29 h 114"/>
                  <a:gd name="T10" fmla="*/ 174 w 212"/>
                  <a:gd name="T11" fmla="*/ 33 h 114"/>
                  <a:gd name="T12" fmla="*/ 132 w 212"/>
                  <a:gd name="T13" fmla="*/ 67 h 114"/>
                  <a:gd name="T14" fmla="*/ 109 w 212"/>
                  <a:gd name="T15" fmla="*/ 91 h 114"/>
                  <a:gd name="T16" fmla="*/ 71 w 212"/>
                  <a:gd name="T17" fmla="*/ 112 h 114"/>
                  <a:gd name="T18" fmla="*/ 40 w 212"/>
                  <a:gd name="T19" fmla="*/ 108 h 114"/>
                  <a:gd name="T20" fmla="*/ 9 w 212"/>
                  <a:gd name="T21" fmla="*/ 90 h 114"/>
                  <a:gd name="T22" fmla="*/ 8 w 212"/>
                  <a:gd name="T23" fmla="*/ 89 h 114"/>
                  <a:gd name="T24" fmla="*/ 11 w 212"/>
                  <a:gd name="T25" fmla="*/ 64 h 114"/>
                  <a:gd name="T26" fmla="*/ 15 w 212"/>
                  <a:gd name="T27" fmla="*/ 62 h 114"/>
                  <a:gd name="T28" fmla="*/ 114 w 212"/>
                  <a:gd name="T29" fmla="*/ 23 h 114"/>
                  <a:gd name="T30" fmla="*/ 130 w 212"/>
                  <a:gd name="T31" fmla="*/ 18 h 114"/>
                  <a:gd name="T32" fmla="*/ 164 w 212"/>
                  <a:gd name="T33" fmla="*/ 7 h 114"/>
                  <a:gd name="T34" fmla="*/ 197 w 212"/>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4">
                    <a:moveTo>
                      <a:pt x="197" y="0"/>
                    </a:moveTo>
                    <a:cubicBezTo>
                      <a:pt x="199" y="0"/>
                      <a:pt x="202" y="0"/>
                      <a:pt x="205" y="0"/>
                    </a:cubicBezTo>
                    <a:cubicBezTo>
                      <a:pt x="209" y="1"/>
                      <a:pt x="212" y="5"/>
                      <a:pt x="211" y="9"/>
                    </a:cubicBezTo>
                    <a:cubicBezTo>
                      <a:pt x="207" y="18"/>
                      <a:pt x="200" y="25"/>
                      <a:pt x="191" y="29"/>
                    </a:cubicBezTo>
                    <a:cubicBezTo>
                      <a:pt x="189" y="29"/>
                      <a:pt x="188" y="29"/>
                      <a:pt x="187" y="29"/>
                    </a:cubicBezTo>
                    <a:cubicBezTo>
                      <a:pt x="182" y="28"/>
                      <a:pt x="178" y="30"/>
                      <a:pt x="174" y="33"/>
                    </a:cubicBezTo>
                    <a:cubicBezTo>
                      <a:pt x="158" y="43"/>
                      <a:pt x="144" y="54"/>
                      <a:pt x="132" y="67"/>
                    </a:cubicBezTo>
                    <a:cubicBezTo>
                      <a:pt x="124" y="75"/>
                      <a:pt x="116" y="83"/>
                      <a:pt x="109" y="91"/>
                    </a:cubicBezTo>
                    <a:cubicBezTo>
                      <a:pt x="99" y="102"/>
                      <a:pt x="86" y="110"/>
                      <a:pt x="71" y="112"/>
                    </a:cubicBezTo>
                    <a:cubicBezTo>
                      <a:pt x="61" y="114"/>
                      <a:pt x="50" y="112"/>
                      <a:pt x="40" y="108"/>
                    </a:cubicBezTo>
                    <a:cubicBezTo>
                      <a:pt x="29" y="104"/>
                      <a:pt x="19" y="98"/>
                      <a:pt x="9" y="90"/>
                    </a:cubicBezTo>
                    <a:cubicBezTo>
                      <a:pt x="9" y="90"/>
                      <a:pt x="9" y="89"/>
                      <a:pt x="8" y="89"/>
                    </a:cubicBezTo>
                    <a:cubicBezTo>
                      <a:pt x="0" y="81"/>
                      <a:pt x="2" y="70"/>
                      <a:pt x="11" y="64"/>
                    </a:cubicBezTo>
                    <a:cubicBezTo>
                      <a:pt x="12" y="63"/>
                      <a:pt x="14" y="63"/>
                      <a:pt x="15" y="62"/>
                    </a:cubicBezTo>
                    <a:cubicBezTo>
                      <a:pt x="48" y="49"/>
                      <a:pt x="81" y="36"/>
                      <a:pt x="114" y="23"/>
                    </a:cubicBezTo>
                    <a:cubicBezTo>
                      <a:pt x="119" y="21"/>
                      <a:pt x="125" y="19"/>
                      <a:pt x="130" y="18"/>
                    </a:cubicBezTo>
                    <a:cubicBezTo>
                      <a:pt x="142" y="15"/>
                      <a:pt x="153" y="12"/>
                      <a:pt x="164" y="7"/>
                    </a:cubicBezTo>
                    <a:cubicBezTo>
                      <a:pt x="175" y="2"/>
                      <a:pt x="186" y="0"/>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5" name="Freeform 16">
                <a:extLst>
                  <a:ext uri="{FF2B5EF4-FFF2-40B4-BE49-F238E27FC236}">
                    <a16:creationId xmlns:a16="http://schemas.microsoft.com/office/drawing/2014/main" id="{9AA89938-51FC-49D9-8A20-AE9CA39EDED4}"/>
                  </a:ext>
                </a:extLst>
              </p:cNvPr>
              <p:cNvSpPr>
                <a:spLocks/>
              </p:cNvSpPr>
              <p:nvPr/>
            </p:nvSpPr>
            <p:spPr bwMode="auto">
              <a:xfrm>
                <a:off x="6746776" y="2048989"/>
                <a:ext cx="323584" cy="358826"/>
              </a:xfrm>
              <a:custGeom>
                <a:avLst/>
                <a:gdLst>
                  <a:gd name="T0" fmla="*/ 114 w 114"/>
                  <a:gd name="T1" fmla="*/ 70 h 126"/>
                  <a:gd name="T2" fmla="*/ 101 w 114"/>
                  <a:gd name="T3" fmla="*/ 91 h 126"/>
                  <a:gd name="T4" fmla="*/ 78 w 114"/>
                  <a:gd name="T5" fmla="*/ 97 h 126"/>
                  <a:gd name="T6" fmla="*/ 58 w 114"/>
                  <a:gd name="T7" fmla="*/ 106 h 126"/>
                  <a:gd name="T8" fmla="*/ 40 w 114"/>
                  <a:gd name="T9" fmla="*/ 121 h 126"/>
                  <a:gd name="T10" fmla="*/ 31 w 114"/>
                  <a:gd name="T11" fmla="*/ 125 h 126"/>
                  <a:gd name="T12" fmla="*/ 23 w 114"/>
                  <a:gd name="T13" fmla="*/ 122 h 126"/>
                  <a:gd name="T14" fmla="*/ 23 w 114"/>
                  <a:gd name="T15" fmla="*/ 112 h 126"/>
                  <a:gd name="T16" fmla="*/ 26 w 114"/>
                  <a:gd name="T17" fmla="*/ 68 h 126"/>
                  <a:gd name="T18" fmla="*/ 16 w 114"/>
                  <a:gd name="T19" fmla="*/ 50 h 126"/>
                  <a:gd name="T20" fmla="*/ 11 w 114"/>
                  <a:gd name="T21" fmla="*/ 39 h 126"/>
                  <a:gd name="T22" fmla="*/ 3 w 114"/>
                  <a:gd name="T23" fmla="*/ 21 h 126"/>
                  <a:gd name="T24" fmla="*/ 3 w 114"/>
                  <a:gd name="T25" fmla="*/ 6 h 126"/>
                  <a:gd name="T26" fmla="*/ 12 w 114"/>
                  <a:gd name="T27" fmla="*/ 0 h 126"/>
                  <a:gd name="T28" fmla="*/ 18 w 114"/>
                  <a:gd name="T29" fmla="*/ 1 h 126"/>
                  <a:gd name="T30" fmla="*/ 50 w 114"/>
                  <a:gd name="T31" fmla="*/ 12 h 126"/>
                  <a:gd name="T32" fmla="*/ 86 w 114"/>
                  <a:gd name="T33" fmla="*/ 31 h 126"/>
                  <a:gd name="T34" fmla="*/ 106 w 114"/>
                  <a:gd name="T35" fmla="*/ 48 h 126"/>
                  <a:gd name="T36" fmla="*/ 114 w 114"/>
                  <a:gd name="T3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6">
                    <a:moveTo>
                      <a:pt x="114" y="70"/>
                    </a:moveTo>
                    <a:cubicBezTo>
                      <a:pt x="114" y="79"/>
                      <a:pt x="109" y="86"/>
                      <a:pt x="101" y="91"/>
                    </a:cubicBezTo>
                    <a:cubicBezTo>
                      <a:pt x="94" y="95"/>
                      <a:pt x="86" y="97"/>
                      <a:pt x="78" y="97"/>
                    </a:cubicBezTo>
                    <a:cubicBezTo>
                      <a:pt x="64" y="97"/>
                      <a:pt x="66" y="98"/>
                      <a:pt x="58" y="106"/>
                    </a:cubicBezTo>
                    <a:cubicBezTo>
                      <a:pt x="52" y="111"/>
                      <a:pt x="46" y="116"/>
                      <a:pt x="40" y="121"/>
                    </a:cubicBezTo>
                    <a:cubicBezTo>
                      <a:pt x="38" y="123"/>
                      <a:pt x="35" y="124"/>
                      <a:pt x="31" y="125"/>
                    </a:cubicBezTo>
                    <a:cubicBezTo>
                      <a:pt x="28" y="126"/>
                      <a:pt x="25" y="125"/>
                      <a:pt x="23" y="122"/>
                    </a:cubicBezTo>
                    <a:cubicBezTo>
                      <a:pt x="22" y="118"/>
                      <a:pt x="21" y="115"/>
                      <a:pt x="23" y="112"/>
                    </a:cubicBezTo>
                    <a:cubicBezTo>
                      <a:pt x="33" y="98"/>
                      <a:pt x="33" y="83"/>
                      <a:pt x="26" y="68"/>
                    </a:cubicBezTo>
                    <a:cubicBezTo>
                      <a:pt x="23" y="61"/>
                      <a:pt x="19" y="56"/>
                      <a:pt x="16" y="50"/>
                    </a:cubicBezTo>
                    <a:cubicBezTo>
                      <a:pt x="14" y="46"/>
                      <a:pt x="12" y="43"/>
                      <a:pt x="11" y="39"/>
                    </a:cubicBezTo>
                    <a:cubicBezTo>
                      <a:pt x="9" y="33"/>
                      <a:pt x="7" y="27"/>
                      <a:pt x="3" y="21"/>
                    </a:cubicBezTo>
                    <a:cubicBezTo>
                      <a:pt x="0" y="17"/>
                      <a:pt x="0" y="12"/>
                      <a:pt x="3" y="6"/>
                    </a:cubicBezTo>
                    <a:cubicBezTo>
                      <a:pt x="5" y="2"/>
                      <a:pt x="8" y="0"/>
                      <a:pt x="12" y="0"/>
                    </a:cubicBezTo>
                    <a:cubicBezTo>
                      <a:pt x="14" y="0"/>
                      <a:pt x="16" y="1"/>
                      <a:pt x="18" y="1"/>
                    </a:cubicBezTo>
                    <a:cubicBezTo>
                      <a:pt x="29" y="3"/>
                      <a:pt x="40" y="7"/>
                      <a:pt x="50" y="12"/>
                    </a:cubicBezTo>
                    <a:cubicBezTo>
                      <a:pt x="62" y="19"/>
                      <a:pt x="74" y="25"/>
                      <a:pt x="86" y="31"/>
                    </a:cubicBezTo>
                    <a:cubicBezTo>
                      <a:pt x="94" y="36"/>
                      <a:pt x="101" y="41"/>
                      <a:pt x="106" y="48"/>
                    </a:cubicBezTo>
                    <a:cubicBezTo>
                      <a:pt x="111" y="54"/>
                      <a:pt x="114" y="61"/>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6" name="Freeform 24">
                <a:extLst>
                  <a:ext uri="{FF2B5EF4-FFF2-40B4-BE49-F238E27FC236}">
                    <a16:creationId xmlns:a16="http://schemas.microsoft.com/office/drawing/2014/main" id="{1DA43A21-B3DE-46D7-8042-B68A4F8A950B}"/>
                  </a:ext>
                </a:extLst>
              </p:cNvPr>
              <p:cNvSpPr>
                <a:spLocks/>
              </p:cNvSpPr>
              <p:nvPr/>
            </p:nvSpPr>
            <p:spPr bwMode="auto">
              <a:xfrm>
                <a:off x="9216909" y="2378981"/>
                <a:ext cx="317177" cy="429310"/>
              </a:xfrm>
              <a:custGeom>
                <a:avLst/>
                <a:gdLst>
                  <a:gd name="T0" fmla="*/ 111 w 111"/>
                  <a:gd name="T1" fmla="*/ 118 h 150"/>
                  <a:gd name="T2" fmla="*/ 108 w 111"/>
                  <a:gd name="T3" fmla="*/ 125 h 150"/>
                  <a:gd name="T4" fmla="*/ 94 w 111"/>
                  <a:gd name="T5" fmla="*/ 142 h 150"/>
                  <a:gd name="T6" fmla="*/ 80 w 111"/>
                  <a:gd name="T7" fmla="*/ 149 h 150"/>
                  <a:gd name="T8" fmla="*/ 72 w 111"/>
                  <a:gd name="T9" fmla="*/ 144 h 150"/>
                  <a:gd name="T10" fmla="*/ 66 w 111"/>
                  <a:gd name="T11" fmla="*/ 117 h 150"/>
                  <a:gd name="T12" fmla="*/ 59 w 111"/>
                  <a:gd name="T13" fmla="*/ 90 h 150"/>
                  <a:gd name="T14" fmla="*/ 50 w 111"/>
                  <a:gd name="T15" fmla="*/ 75 h 150"/>
                  <a:gd name="T16" fmla="*/ 19 w 111"/>
                  <a:gd name="T17" fmla="*/ 40 h 150"/>
                  <a:gd name="T18" fmla="*/ 6 w 111"/>
                  <a:gd name="T19" fmla="*/ 27 h 150"/>
                  <a:gd name="T20" fmla="*/ 0 w 111"/>
                  <a:gd name="T21" fmla="*/ 10 h 150"/>
                  <a:gd name="T22" fmla="*/ 0 w 111"/>
                  <a:gd name="T23" fmla="*/ 8 h 150"/>
                  <a:gd name="T24" fmla="*/ 9 w 111"/>
                  <a:gd name="T25" fmla="*/ 2 h 150"/>
                  <a:gd name="T26" fmla="*/ 18 w 111"/>
                  <a:gd name="T27" fmla="*/ 7 h 150"/>
                  <a:gd name="T28" fmla="*/ 27 w 111"/>
                  <a:gd name="T29" fmla="*/ 15 h 150"/>
                  <a:gd name="T30" fmla="*/ 44 w 111"/>
                  <a:gd name="T31" fmla="*/ 26 h 150"/>
                  <a:gd name="T32" fmla="*/ 85 w 111"/>
                  <a:gd name="T33" fmla="*/ 57 h 150"/>
                  <a:gd name="T34" fmla="*/ 110 w 111"/>
                  <a:gd name="T35" fmla="*/ 114 h 150"/>
                  <a:gd name="T36" fmla="*/ 110 w 111"/>
                  <a:gd name="T37" fmla="*/ 117 h 150"/>
                  <a:gd name="T38" fmla="*/ 111 w 111"/>
                  <a:gd name="T39" fmla="*/ 11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50">
                    <a:moveTo>
                      <a:pt x="111" y="118"/>
                    </a:moveTo>
                    <a:cubicBezTo>
                      <a:pt x="110" y="120"/>
                      <a:pt x="109" y="123"/>
                      <a:pt x="108" y="125"/>
                    </a:cubicBezTo>
                    <a:cubicBezTo>
                      <a:pt x="103" y="131"/>
                      <a:pt x="99" y="136"/>
                      <a:pt x="94" y="142"/>
                    </a:cubicBezTo>
                    <a:cubicBezTo>
                      <a:pt x="90" y="146"/>
                      <a:pt x="86" y="148"/>
                      <a:pt x="80" y="149"/>
                    </a:cubicBezTo>
                    <a:cubicBezTo>
                      <a:pt x="75" y="150"/>
                      <a:pt x="73" y="149"/>
                      <a:pt x="72" y="144"/>
                    </a:cubicBezTo>
                    <a:cubicBezTo>
                      <a:pt x="70" y="135"/>
                      <a:pt x="68" y="126"/>
                      <a:pt x="66" y="117"/>
                    </a:cubicBezTo>
                    <a:cubicBezTo>
                      <a:pt x="64" y="108"/>
                      <a:pt x="63" y="99"/>
                      <a:pt x="59" y="90"/>
                    </a:cubicBezTo>
                    <a:cubicBezTo>
                      <a:pt x="57" y="85"/>
                      <a:pt x="54" y="80"/>
                      <a:pt x="50" y="75"/>
                    </a:cubicBezTo>
                    <a:cubicBezTo>
                      <a:pt x="40" y="63"/>
                      <a:pt x="29" y="51"/>
                      <a:pt x="19" y="40"/>
                    </a:cubicBezTo>
                    <a:cubicBezTo>
                      <a:pt x="15" y="35"/>
                      <a:pt x="11" y="31"/>
                      <a:pt x="6" y="27"/>
                    </a:cubicBezTo>
                    <a:cubicBezTo>
                      <a:pt x="1" y="22"/>
                      <a:pt x="0" y="17"/>
                      <a:pt x="0" y="10"/>
                    </a:cubicBezTo>
                    <a:cubicBezTo>
                      <a:pt x="0" y="9"/>
                      <a:pt x="0" y="9"/>
                      <a:pt x="0" y="8"/>
                    </a:cubicBezTo>
                    <a:cubicBezTo>
                      <a:pt x="2" y="1"/>
                      <a:pt x="3" y="0"/>
                      <a:pt x="9" y="2"/>
                    </a:cubicBezTo>
                    <a:cubicBezTo>
                      <a:pt x="12" y="4"/>
                      <a:pt x="15" y="5"/>
                      <a:pt x="18" y="7"/>
                    </a:cubicBezTo>
                    <a:cubicBezTo>
                      <a:pt x="21" y="10"/>
                      <a:pt x="24" y="12"/>
                      <a:pt x="27" y="15"/>
                    </a:cubicBezTo>
                    <a:cubicBezTo>
                      <a:pt x="32" y="20"/>
                      <a:pt x="38" y="24"/>
                      <a:pt x="44" y="26"/>
                    </a:cubicBezTo>
                    <a:cubicBezTo>
                      <a:pt x="61" y="33"/>
                      <a:pt x="74" y="43"/>
                      <a:pt x="85" y="57"/>
                    </a:cubicBezTo>
                    <a:cubicBezTo>
                      <a:pt x="98" y="73"/>
                      <a:pt x="107" y="92"/>
                      <a:pt x="110" y="114"/>
                    </a:cubicBezTo>
                    <a:cubicBezTo>
                      <a:pt x="110" y="115"/>
                      <a:pt x="110" y="116"/>
                      <a:pt x="110" y="117"/>
                    </a:cubicBezTo>
                    <a:cubicBezTo>
                      <a:pt x="110" y="117"/>
                      <a:pt x="110" y="118"/>
                      <a:pt x="1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7" name="Freeform 26">
                <a:extLst>
                  <a:ext uri="{FF2B5EF4-FFF2-40B4-BE49-F238E27FC236}">
                    <a16:creationId xmlns:a16="http://schemas.microsoft.com/office/drawing/2014/main" id="{6DFF31B1-CB8C-4F29-A011-B6B43254D88F}"/>
                  </a:ext>
                </a:extLst>
              </p:cNvPr>
              <p:cNvSpPr>
                <a:spLocks/>
              </p:cNvSpPr>
              <p:nvPr/>
            </p:nvSpPr>
            <p:spPr bwMode="auto">
              <a:xfrm>
                <a:off x="7022303" y="3189544"/>
                <a:ext cx="230674" cy="281935"/>
              </a:xfrm>
              <a:custGeom>
                <a:avLst/>
                <a:gdLst>
                  <a:gd name="T0" fmla="*/ 0 w 81"/>
                  <a:gd name="T1" fmla="*/ 18 h 99"/>
                  <a:gd name="T2" fmla="*/ 1 w 81"/>
                  <a:gd name="T3" fmla="*/ 9 h 99"/>
                  <a:gd name="T4" fmla="*/ 11 w 81"/>
                  <a:gd name="T5" fmla="*/ 1 h 99"/>
                  <a:gd name="T6" fmla="*/ 50 w 81"/>
                  <a:gd name="T7" fmla="*/ 12 h 99"/>
                  <a:gd name="T8" fmla="*/ 78 w 81"/>
                  <a:gd name="T9" fmla="*/ 44 h 99"/>
                  <a:gd name="T10" fmla="*/ 80 w 81"/>
                  <a:gd name="T11" fmla="*/ 51 h 99"/>
                  <a:gd name="T12" fmla="*/ 77 w 81"/>
                  <a:gd name="T13" fmla="*/ 79 h 99"/>
                  <a:gd name="T14" fmla="*/ 43 w 81"/>
                  <a:gd name="T15" fmla="*/ 92 h 99"/>
                  <a:gd name="T16" fmla="*/ 30 w 81"/>
                  <a:gd name="T17" fmla="*/ 81 h 99"/>
                  <a:gd name="T18" fmla="*/ 12 w 81"/>
                  <a:gd name="T19" fmla="*/ 60 h 99"/>
                  <a:gd name="T20" fmla="*/ 1 w 81"/>
                  <a:gd name="T21" fmla="*/ 24 h 99"/>
                  <a:gd name="T22" fmla="*/ 1 w 81"/>
                  <a:gd name="T23" fmla="*/ 18 h 99"/>
                  <a:gd name="T24" fmla="*/ 0 w 81"/>
                  <a:gd name="T25"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99">
                    <a:moveTo>
                      <a:pt x="0" y="18"/>
                    </a:moveTo>
                    <a:cubicBezTo>
                      <a:pt x="1" y="15"/>
                      <a:pt x="1" y="12"/>
                      <a:pt x="1" y="9"/>
                    </a:cubicBezTo>
                    <a:cubicBezTo>
                      <a:pt x="2" y="4"/>
                      <a:pt x="5" y="1"/>
                      <a:pt x="11" y="1"/>
                    </a:cubicBezTo>
                    <a:cubicBezTo>
                      <a:pt x="25" y="0"/>
                      <a:pt x="39" y="2"/>
                      <a:pt x="50" y="12"/>
                    </a:cubicBezTo>
                    <a:cubicBezTo>
                      <a:pt x="62" y="21"/>
                      <a:pt x="70" y="32"/>
                      <a:pt x="78" y="44"/>
                    </a:cubicBezTo>
                    <a:cubicBezTo>
                      <a:pt x="79" y="46"/>
                      <a:pt x="80" y="49"/>
                      <a:pt x="80" y="51"/>
                    </a:cubicBezTo>
                    <a:cubicBezTo>
                      <a:pt x="81" y="61"/>
                      <a:pt x="80" y="70"/>
                      <a:pt x="77" y="79"/>
                    </a:cubicBezTo>
                    <a:cubicBezTo>
                      <a:pt x="74" y="89"/>
                      <a:pt x="57" y="99"/>
                      <a:pt x="43" y="92"/>
                    </a:cubicBezTo>
                    <a:cubicBezTo>
                      <a:pt x="38" y="89"/>
                      <a:pt x="33" y="86"/>
                      <a:pt x="30" y="81"/>
                    </a:cubicBezTo>
                    <a:cubicBezTo>
                      <a:pt x="24" y="74"/>
                      <a:pt x="18" y="67"/>
                      <a:pt x="12" y="60"/>
                    </a:cubicBezTo>
                    <a:cubicBezTo>
                      <a:pt x="4" y="49"/>
                      <a:pt x="2" y="37"/>
                      <a:pt x="1" y="24"/>
                    </a:cubicBezTo>
                    <a:cubicBezTo>
                      <a:pt x="1" y="22"/>
                      <a:pt x="1" y="20"/>
                      <a:pt x="1" y="18"/>
                    </a:cubicBezTo>
                    <a:cubicBezTo>
                      <a:pt x="1" y="18"/>
                      <a:pt x="1"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8" name="Freeform 28">
                <a:extLst>
                  <a:ext uri="{FF2B5EF4-FFF2-40B4-BE49-F238E27FC236}">
                    <a16:creationId xmlns:a16="http://schemas.microsoft.com/office/drawing/2014/main" id="{B14ACCE6-5193-44FD-9E60-94C9373CFBD8}"/>
                  </a:ext>
                </a:extLst>
              </p:cNvPr>
              <p:cNvSpPr>
                <a:spLocks/>
              </p:cNvSpPr>
              <p:nvPr/>
            </p:nvSpPr>
            <p:spPr bwMode="auto">
              <a:xfrm>
                <a:off x="8502460" y="3122264"/>
                <a:ext cx="246693" cy="285139"/>
              </a:xfrm>
              <a:custGeom>
                <a:avLst/>
                <a:gdLst>
                  <a:gd name="T0" fmla="*/ 38 w 87"/>
                  <a:gd name="T1" fmla="*/ 100 h 100"/>
                  <a:gd name="T2" fmla="*/ 27 w 87"/>
                  <a:gd name="T3" fmla="*/ 98 h 100"/>
                  <a:gd name="T4" fmla="*/ 22 w 87"/>
                  <a:gd name="T5" fmla="*/ 91 h 100"/>
                  <a:gd name="T6" fmla="*/ 17 w 87"/>
                  <a:gd name="T7" fmla="*/ 65 h 100"/>
                  <a:gd name="T8" fmla="*/ 1 w 87"/>
                  <a:gd name="T9" fmla="*/ 16 h 100"/>
                  <a:gd name="T10" fmla="*/ 0 w 87"/>
                  <a:gd name="T11" fmla="*/ 4 h 100"/>
                  <a:gd name="T12" fmla="*/ 4 w 87"/>
                  <a:gd name="T13" fmla="*/ 0 h 100"/>
                  <a:gd name="T14" fmla="*/ 12 w 87"/>
                  <a:gd name="T15" fmla="*/ 0 h 100"/>
                  <a:gd name="T16" fmla="*/ 20 w 87"/>
                  <a:gd name="T17" fmla="*/ 4 h 100"/>
                  <a:gd name="T18" fmla="*/ 31 w 87"/>
                  <a:gd name="T19" fmla="*/ 12 h 100"/>
                  <a:gd name="T20" fmla="*/ 65 w 87"/>
                  <a:gd name="T21" fmla="*/ 41 h 100"/>
                  <a:gd name="T22" fmla="*/ 78 w 87"/>
                  <a:gd name="T23" fmla="*/ 56 h 100"/>
                  <a:gd name="T24" fmla="*/ 73 w 87"/>
                  <a:gd name="T25" fmla="*/ 87 h 100"/>
                  <a:gd name="T26" fmla="*/ 38 w 87"/>
                  <a:gd name="T2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0">
                    <a:moveTo>
                      <a:pt x="38" y="100"/>
                    </a:moveTo>
                    <a:cubicBezTo>
                      <a:pt x="34" y="99"/>
                      <a:pt x="31" y="99"/>
                      <a:pt x="27" y="98"/>
                    </a:cubicBezTo>
                    <a:cubicBezTo>
                      <a:pt x="24" y="97"/>
                      <a:pt x="22" y="94"/>
                      <a:pt x="22" y="91"/>
                    </a:cubicBezTo>
                    <a:cubicBezTo>
                      <a:pt x="23" y="81"/>
                      <a:pt x="20" y="73"/>
                      <a:pt x="17" y="65"/>
                    </a:cubicBezTo>
                    <a:cubicBezTo>
                      <a:pt x="11" y="49"/>
                      <a:pt x="4" y="33"/>
                      <a:pt x="1" y="16"/>
                    </a:cubicBezTo>
                    <a:cubicBezTo>
                      <a:pt x="0" y="12"/>
                      <a:pt x="0" y="8"/>
                      <a:pt x="0" y="4"/>
                    </a:cubicBezTo>
                    <a:cubicBezTo>
                      <a:pt x="0" y="2"/>
                      <a:pt x="2" y="0"/>
                      <a:pt x="4" y="0"/>
                    </a:cubicBezTo>
                    <a:cubicBezTo>
                      <a:pt x="7" y="0"/>
                      <a:pt x="10" y="0"/>
                      <a:pt x="12" y="0"/>
                    </a:cubicBezTo>
                    <a:cubicBezTo>
                      <a:pt x="15" y="1"/>
                      <a:pt x="18" y="2"/>
                      <a:pt x="20" y="4"/>
                    </a:cubicBezTo>
                    <a:cubicBezTo>
                      <a:pt x="24" y="7"/>
                      <a:pt x="28" y="9"/>
                      <a:pt x="31" y="12"/>
                    </a:cubicBezTo>
                    <a:cubicBezTo>
                      <a:pt x="42" y="22"/>
                      <a:pt x="54" y="31"/>
                      <a:pt x="65" y="41"/>
                    </a:cubicBezTo>
                    <a:cubicBezTo>
                      <a:pt x="70" y="45"/>
                      <a:pt x="74" y="51"/>
                      <a:pt x="78" y="56"/>
                    </a:cubicBezTo>
                    <a:cubicBezTo>
                      <a:pt x="87" y="69"/>
                      <a:pt x="85" y="78"/>
                      <a:pt x="73" y="87"/>
                    </a:cubicBezTo>
                    <a:cubicBezTo>
                      <a:pt x="64" y="95"/>
                      <a:pt x="50" y="100"/>
                      <a:pt x="38"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9" name="Freeform 36">
                <a:extLst>
                  <a:ext uri="{FF2B5EF4-FFF2-40B4-BE49-F238E27FC236}">
                    <a16:creationId xmlns:a16="http://schemas.microsoft.com/office/drawing/2014/main" id="{F6CDB00C-7145-4426-A859-8B3F49920A82}"/>
                  </a:ext>
                </a:extLst>
              </p:cNvPr>
              <p:cNvSpPr>
                <a:spLocks/>
              </p:cNvSpPr>
              <p:nvPr/>
            </p:nvSpPr>
            <p:spPr bwMode="auto">
              <a:xfrm>
                <a:off x="9207298" y="2724992"/>
                <a:ext cx="128152" cy="246693"/>
              </a:xfrm>
              <a:custGeom>
                <a:avLst/>
                <a:gdLst>
                  <a:gd name="T0" fmla="*/ 6 w 44"/>
                  <a:gd name="T1" fmla="*/ 57 h 87"/>
                  <a:gd name="T2" fmla="*/ 2 w 44"/>
                  <a:gd name="T3" fmla="*/ 8 h 87"/>
                  <a:gd name="T4" fmla="*/ 3 w 44"/>
                  <a:gd name="T5" fmla="*/ 2 h 87"/>
                  <a:gd name="T6" fmla="*/ 10 w 44"/>
                  <a:gd name="T7" fmla="*/ 2 h 87"/>
                  <a:gd name="T8" fmla="*/ 15 w 44"/>
                  <a:gd name="T9" fmla="*/ 6 h 87"/>
                  <a:gd name="T10" fmla="*/ 29 w 44"/>
                  <a:gd name="T11" fmla="*/ 22 h 87"/>
                  <a:gd name="T12" fmla="*/ 39 w 44"/>
                  <a:gd name="T13" fmla="*/ 36 h 87"/>
                  <a:gd name="T14" fmla="*/ 43 w 44"/>
                  <a:gd name="T15" fmla="*/ 52 h 87"/>
                  <a:gd name="T16" fmla="*/ 38 w 44"/>
                  <a:gd name="T17" fmla="*/ 74 h 87"/>
                  <a:gd name="T18" fmla="*/ 16 w 44"/>
                  <a:gd name="T19" fmla="*/ 87 h 87"/>
                  <a:gd name="T20" fmla="*/ 8 w 44"/>
                  <a:gd name="T21" fmla="*/ 81 h 87"/>
                  <a:gd name="T22" fmla="*/ 6 w 44"/>
                  <a:gd name="T23" fmla="*/ 65 h 87"/>
                  <a:gd name="T24" fmla="*/ 6 w 44"/>
                  <a:gd name="T2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7">
                    <a:moveTo>
                      <a:pt x="6" y="57"/>
                    </a:moveTo>
                    <a:cubicBezTo>
                      <a:pt x="7" y="39"/>
                      <a:pt x="5" y="23"/>
                      <a:pt x="2" y="8"/>
                    </a:cubicBezTo>
                    <a:cubicBezTo>
                      <a:pt x="1" y="6"/>
                      <a:pt x="0" y="3"/>
                      <a:pt x="3" y="2"/>
                    </a:cubicBezTo>
                    <a:cubicBezTo>
                      <a:pt x="5" y="0"/>
                      <a:pt x="7" y="0"/>
                      <a:pt x="10" y="2"/>
                    </a:cubicBezTo>
                    <a:cubicBezTo>
                      <a:pt x="12" y="3"/>
                      <a:pt x="14" y="4"/>
                      <a:pt x="15" y="6"/>
                    </a:cubicBezTo>
                    <a:cubicBezTo>
                      <a:pt x="20" y="11"/>
                      <a:pt x="25" y="17"/>
                      <a:pt x="29" y="22"/>
                    </a:cubicBezTo>
                    <a:cubicBezTo>
                      <a:pt x="33" y="27"/>
                      <a:pt x="36" y="32"/>
                      <a:pt x="39" y="36"/>
                    </a:cubicBezTo>
                    <a:cubicBezTo>
                      <a:pt x="42" y="41"/>
                      <a:pt x="44" y="46"/>
                      <a:pt x="43" y="52"/>
                    </a:cubicBezTo>
                    <a:cubicBezTo>
                      <a:pt x="42" y="59"/>
                      <a:pt x="41" y="67"/>
                      <a:pt x="38" y="74"/>
                    </a:cubicBezTo>
                    <a:cubicBezTo>
                      <a:pt x="33" y="83"/>
                      <a:pt x="27" y="87"/>
                      <a:pt x="16" y="87"/>
                    </a:cubicBezTo>
                    <a:cubicBezTo>
                      <a:pt x="12" y="87"/>
                      <a:pt x="10" y="85"/>
                      <a:pt x="8" y="81"/>
                    </a:cubicBezTo>
                    <a:cubicBezTo>
                      <a:pt x="6" y="76"/>
                      <a:pt x="6" y="71"/>
                      <a:pt x="6" y="65"/>
                    </a:cubicBezTo>
                    <a:cubicBezTo>
                      <a:pt x="6" y="62"/>
                      <a:pt x="6" y="59"/>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24" name="组合 123">
              <a:extLst>
                <a:ext uri="{FF2B5EF4-FFF2-40B4-BE49-F238E27FC236}">
                  <a16:creationId xmlns:a16="http://schemas.microsoft.com/office/drawing/2014/main" id="{E14EA76D-2E8A-4D79-AD0E-2D65074F86B6}"/>
                </a:ext>
              </a:extLst>
            </p:cNvPr>
            <p:cNvGrpSpPr/>
            <p:nvPr userDrawn="1"/>
          </p:nvGrpSpPr>
          <p:grpSpPr>
            <a:xfrm>
              <a:off x="9556201" y="498129"/>
              <a:ext cx="588050" cy="586680"/>
              <a:chOff x="2105799" y="20055838"/>
              <a:chExt cx="6748090" cy="6732363"/>
            </a:xfrm>
            <a:solidFill>
              <a:schemeClr val="accent1">
                <a:alpha val="80000"/>
              </a:schemeClr>
            </a:solidFill>
          </p:grpSpPr>
          <p:sp>
            <p:nvSpPr>
              <p:cNvPr id="125" name="Freeform 8">
                <a:extLst>
                  <a:ext uri="{FF2B5EF4-FFF2-40B4-BE49-F238E27FC236}">
                    <a16:creationId xmlns:a16="http://schemas.microsoft.com/office/drawing/2014/main" id="{FC735164-8305-4898-8587-92D4181A886B}"/>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6" name="Freeform 42">
                <a:extLst>
                  <a:ext uri="{FF2B5EF4-FFF2-40B4-BE49-F238E27FC236}">
                    <a16:creationId xmlns:a16="http://schemas.microsoft.com/office/drawing/2014/main" id="{23AA2149-2C7A-434E-8E58-7FF8833789C6}"/>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7" name="Freeform 43">
                <a:extLst>
                  <a:ext uri="{FF2B5EF4-FFF2-40B4-BE49-F238E27FC236}">
                    <a16:creationId xmlns:a16="http://schemas.microsoft.com/office/drawing/2014/main" id="{DADC64E0-1756-4B00-B739-1AE2D64609EB}"/>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8" name="Freeform 44">
                <a:extLst>
                  <a:ext uri="{FF2B5EF4-FFF2-40B4-BE49-F238E27FC236}">
                    <a16:creationId xmlns:a16="http://schemas.microsoft.com/office/drawing/2014/main" id="{02AD4B8E-9C4D-4F37-AAC6-126B7F819AAC}"/>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29" name="Freeform 45">
                <a:extLst>
                  <a:ext uri="{FF2B5EF4-FFF2-40B4-BE49-F238E27FC236}">
                    <a16:creationId xmlns:a16="http://schemas.microsoft.com/office/drawing/2014/main" id="{F2C56637-AD32-41CD-B904-7FDE5C590999}"/>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0" name="Freeform 46">
                <a:extLst>
                  <a:ext uri="{FF2B5EF4-FFF2-40B4-BE49-F238E27FC236}">
                    <a16:creationId xmlns:a16="http://schemas.microsoft.com/office/drawing/2014/main" id="{F032975D-CF69-4B09-BA05-72D320787553}"/>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1" name="Freeform 47">
                <a:extLst>
                  <a:ext uri="{FF2B5EF4-FFF2-40B4-BE49-F238E27FC236}">
                    <a16:creationId xmlns:a16="http://schemas.microsoft.com/office/drawing/2014/main" id="{6B6AC068-0EBD-48BD-AE1C-D7481884A830}"/>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2" name="Freeform 48">
                <a:extLst>
                  <a:ext uri="{FF2B5EF4-FFF2-40B4-BE49-F238E27FC236}">
                    <a16:creationId xmlns:a16="http://schemas.microsoft.com/office/drawing/2014/main" id="{ACE3F796-5431-4E6C-AC15-7A788620661A}"/>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3" name="Freeform 49">
                <a:extLst>
                  <a:ext uri="{FF2B5EF4-FFF2-40B4-BE49-F238E27FC236}">
                    <a16:creationId xmlns:a16="http://schemas.microsoft.com/office/drawing/2014/main" id="{74BEA9AB-D681-42C2-B138-90AE983F451A}"/>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4" name="Freeform 50">
                <a:extLst>
                  <a:ext uri="{FF2B5EF4-FFF2-40B4-BE49-F238E27FC236}">
                    <a16:creationId xmlns:a16="http://schemas.microsoft.com/office/drawing/2014/main" id="{B4841AFA-06F6-4DE5-A44B-C6843FC702AD}"/>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5" name="Freeform 51">
                <a:extLst>
                  <a:ext uri="{FF2B5EF4-FFF2-40B4-BE49-F238E27FC236}">
                    <a16:creationId xmlns:a16="http://schemas.microsoft.com/office/drawing/2014/main" id="{5C773B7E-DC0A-4C6F-81E7-947211B53E3A}"/>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6" name="Freeform 52">
                <a:extLst>
                  <a:ext uri="{FF2B5EF4-FFF2-40B4-BE49-F238E27FC236}">
                    <a16:creationId xmlns:a16="http://schemas.microsoft.com/office/drawing/2014/main" id="{B85BE9AC-6F60-4FB5-8137-FF34C3DC57D8}"/>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7" name="Freeform 53">
                <a:extLst>
                  <a:ext uri="{FF2B5EF4-FFF2-40B4-BE49-F238E27FC236}">
                    <a16:creationId xmlns:a16="http://schemas.microsoft.com/office/drawing/2014/main" id="{8F1A2BEF-DE60-43BE-9443-E64E95C8AB6F}"/>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8" name="Freeform 54">
                <a:extLst>
                  <a:ext uri="{FF2B5EF4-FFF2-40B4-BE49-F238E27FC236}">
                    <a16:creationId xmlns:a16="http://schemas.microsoft.com/office/drawing/2014/main" id="{854BFC4C-273E-4CD3-AA7A-F6841F6A1E71}"/>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39" name="Freeform 55">
                <a:extLst>
                  <a:ext uri="{FF2B5EF4-FFF2-40B4-BE49-F238E27FC236}">
                    <a16:creationId xmlns:a16="http://schemas.microsoft.com/office/drawing/2014/main" id="{539B124B-7DF4-4150-9E44-C8FF73B41E51}"/>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0" name="Freeform 56">
                <a:extLst>
                  <a:ext uri="{FF2B5EF4-FFF2-40B4-BE49-F238E27FC236}">
                    <a16:creationId xmlns:a16="http://schemas.microsoft.com/office/drawing/2014/main" id="{67B36885-76BA-4B87-9989-58BAB32207E3}"/>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1" name="Freeform 57">
                <a:extLst>
                  <a:ext uri="{FF2B5EF4-FFF2-40B4-BE49-F238E27FC236}">
                    <a16:creationId xmlns:a16="http://schemas.microsoft.com/office/drawing/2014/main" id="{4018EAC7-7004-4BD9-9402-D3B0CA3BFADB}"/>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2" name="Freeform 58">
                <a:extLst>
                  <a:ext uri="{FF2B5EF4-FFF2-40B4-BE49-F238E27FC236}">
                    <a16:creationId xmlns:a16="http://schemas.microsoft.com/office/drawing/2014/main" id="{35BAD759-B240-4EB7-9681-EBBBFAC24096}"/>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3" name="Freeform 59">
                <a:extLst>
                  <a:ext uri="{FF2B5EF4-FFF2-40B4-BE49-F238E27FC236}">
                    <a16:creationId xmlns:a16="http://schemas.microsoft.com/office/drawing/2014/main" id="{8E8CE081-A623-4054-907F-BB84B3247BC2}"/>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4" name="Freeform 60">
                <a:extLst>
                  <a:ext uri="{FF2B5EF4-FFF2-40B4-BE49-F238E27FC236}">
                    <a16:creationId xmlns:a16="http://schemas.microsoft.com/office/drawing/2014/main" id="{404E5F0E-9B1C-4DFA-8827-BB06ABFB6B59}"/>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5" name="Freeform 61">
                <a:extLst>
                  <a:ext uri="{FF2B5EF4-FFF2-40B4-BE49-F238E27FC236}">
                    <a16:creationId xmlns:a16="http://schemas.microsoft.com/office/drawing/2014/main" id="{203E702D-7AE6-4B01-B868-0C7BE3CB52D1}"/>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6" name="Freeform 62">
                <a:extLst>
                  <a:ext uri="{FF2B5EF4-FFF2-40B4-BE49-F238E27FC236}">
                    <a16:creationId xmlns:a16="http://schemas.microsoft.com/office/drawing/2014/main" id="{00A3E78C-A2CF-4F84-BD83-F8BEF41AD07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47" name="Freeform 71">
                <a:extLst>
                  <a:ext uri="{FF2B5EF4-FFF2-40B4-BE49-F238E27FC236}">
                    <a16:creationId xmlns:a16="http://schemas.microsoft.com/office/drawing/2014/main" id="{0265EC9A-215C-4451-94F2-BA2294AE20B1}"/>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grpSp>
      </p:grpSp>
      <p:sp>
        <p:nvSpPr>
          <p:cNvPr id="176" name="标题 1">
            <a:extLst>
              <a:ext uri="{FF2B5EF4-FFF2-40B4-BE49-F238E27FC236}">
                <a16:creationId xmlns:a16="http://schemas.microsoft.com/office/drawing/2014/main" id="{A029B501-2847-412D-8A34-C4C9BFB8FA29}"/>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grpSp>
        <p:nvGrpSpPr>
          <p:cNvPr id="177" name="组合 176">
            <a:extLst>
              <a:ext uri="{FF2B5EF4-FFF2-40B4-BE49-F238E27FC236}">
                <a16:creationId xmlns:a16="http://schemas.microsoft.com/office/drawing/2014/main" id="{6C8FB0F2-E609-4DAC-AB11-F95107BFE505}"/>
              </a:ext>
            </a:extLst>
          </p:cNvPr>
          <p:cNvGrpSpPr/>
          <p:nvPr userDrawn="1"/>
        </p:nvGrpSpPr>
        <p:grpSpPr>
          <a:xfrm>
            <a:off x="528706" y="867990"/>
            <a:ext cx="2433027" cy="0"/>
            <a:chOff x="7460343" y="1311756"/>
            <a:chExt cx="2433027" cy="0"/>
          </a:xfrm>
        </p:grpSpPr>
        <p:cxnSp>
          <p:nvCxnSpPr>
            <p:cNvPr id="178" name="直接连接符 177">
              <a:extLst>
                <a:ext uri="{FF2B5EF4-FFF2-40B4-BE49-F238E27FC236}">
                  <a16:creationId xmlns:a16="http://schemas.microsoft.com/office/drawing/2014/main" id="{0B974DCA-43CD-4CCE-AA3A-6B26A93AA425}"/>
                </a:ext>
              </a:extLst>
            </p:cNvPr>
            <p:cNvCxnSpPr>
              <a:cxnSpLocks/>
            </p:cNvCxnSpPr>
            <p:nvPr/>
          </p:nvCxnSpPr>
          <p:spPr>
            <a:xfrm>
              <a:off x="7460343" y="1311756"/>
              <a:ext cx="24330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41D435DD-C47F-4708-B422-342FDD1F8EB1}"/>
                </a:ext>
              </a:extLst>
            </p:cNvPr>
            <p:cNvCxnSpPr>
              <a:cxnSpLocks/>
            </p:cNvCxnSpPr>
            <p:nvPr/>
          </p:nvCxnSpPr>
          <p:spPr>
            <a:xfrm>
              <a:off x="7460343" y="1311756"/>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1" name="灯片编号占位符 8">
            <a:extLst>
              <a:ext uri="{FF2B5EF4-FFF2-40B4-BE49-F238E27FC236}">
                <a16:creationId xmlns:a16="http://schemas.microsoft.com/office/drawing/2014/main" id="{553F13DD-45BC-4F3B-9DF1-AE612D3E2637}"/>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a:t>&lt; </a:t>
            </a:r>
            <a:fld id="{A548B57D-AE10-4CF7-A9DF-59FEFA91B28E}" type="slidenum">
              <a:rPr lang="zh-CN" altLang="en-US" smtClean="0"/>
              <a:pPr/>
              <a:t>‹#›</a:t>
            </a:fld>
            <a:r>
              <a:rPr lang="zh-CN" altLang="en-US"/>
              <a:t> </a:t>
            </a:r>
            <a:r>
              <a:rPr lang="en-US" altLang="zh-CN"/>
              <a:t>&gt;</a:t>
            </a:r>
            <a:endParaRPr lang="zh-CN" altLang="en-US" dirty="0"/>
          </a:p>
        </p:txBody>
      </p:sp>
      <p:sp>
        <p:nvSpPr>
          <p:cNvPr id="63" name="文本框 62">
            <a:extLst>
              <a:ext uri="{FF2B5EF4-FFF2-40B4-BE49-F238E27FC236}">
                <a16:creationId xmlns:a16="http://schemas.microsoft.com/office/drawing/2014/main" id="{E1F02CE6-DCDF-458C-8C9E-36CAA35D4B77}"/>
              </a:ext>
            </a:extLst>
          </p:cNvPr>
          <p:cNvSpPr txBox="1"/>
          <p:nvPr userDrawn="1"/>
        </p:nvSpPr>
        <p:spPr>
          <a:xfrm>
            <a:off x="442913" y="6394353"/>
            <a:ext cx="1545907" cy="276999"/>
          </a:xfrm>
          <a:prstGeom prst="rect">
            <a:avLst/>
          </a:prstGeom>
          <a:noFill/>
        </p:spPr>
        <p:txBody>
          <a:bodyPr wrap="square" rtlCol="0">
            <a:spAutoFit/>
          </a:bodyPr>
          <a:lstStyle/>
          <a:p>
            <a:r>
              <a:rPr lang="zh-CN" altLang="en-US" sz="1200" dirty="0">
                <a:solidFill>
                  <a:schemeClr val="tx1">
                    <a:lumMod val="50000"/>
                    <a:lumOff val="50000"/>
                  </a:schemeClr>
                </a:solidFill>
                <a:cs typeface="+mn-ea"/>
                <a:sym typeface="+mn-lt"/>
              </a:rPr>
              <a:t>思想自由 兼容并包</a:t>
            </a:r>
          </a:p>
        </p:txBody>
      </p:sp>
      <p:sp>
        <p:nvSpPr>
          <p:cNvPr id="2" name="图片占位符 1">
            <a:extLst>
              <a:ext uri="{FF2B5EF4-FFF2-40B4-BE49-F238E27FC236}">
                <a16:creationId xmlns:a16="http://schemas.microsoft.com/office/drawing/2014/main" id="{D35FCF2F-C01A-4F00-99E1-57D953605B1F}"/>
              </a:ext>
            </a:extLst>
          </p:cNvPr>
          <p:cNvSpPr>
            <a:spLocks noGrp="1"/>
          </p:cNvSpPr>
          <p:nvPr>
            <p:ph type="pic" idx="10"/>
          </p:nvPr>
        </p:nvSpPr>
        <p:spPr>
          <a:xfrm>
            <a:off x="5627650" y="1131849"/>
            <a:ext cx="2386361" cy="5157440"/>
          </a:xfrm>
          <a:prstGeom prst="roundRect">
            <a:avLst>
              <a:gd name="adj" fmla="val 10149"/>
            </a:avLst>
          </a:prstGeom>
        </p:spPr>
        <p:txBody>
          <a:bodyPr anchor="ctr"/>
          <a:lstStyle/>
          <a:p>
            <a:endParaRPr lang="zh-CN" altLang="en-US"/>
          </a:p>
        </p:txBody>
      </p:sp>
    </p:spTree>
    <p:extLst>
      <p:ext uri="{BB962C8B-B14F-4D97-AF65-F5344CB8AC3E}">
        <p14:creationId xmlns:p14="http://schemas.microsoft.com/office/powerpoint/2010/main" val="2144750920"/>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目录-6部分">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07DDBCB7-E991-46B4-8485-8E5161A9C4C0}"/>
              </a:ext>
            </a:extLst>
          </p:cNvPr>
          <p:cNvSpPr/>
          <p:nvPr userDrawn="1"/>
        </p:nvSpPr>
        <p:spPr>
          <a:xfrm>
            <a:off x="-1" y="0"/>
            <a:ext cx="609600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pic>
        <p:nvPicPr>
          <p:cNvPr id="35" name="图形 34">
            <a:extLst>
              <a:ext uri="{FF2B5EF4-FFF2-40B4-BE49-F238E27FC236}">
                <a16:creationId xmlns:a16="http://schemas.microsoft.com/office/drawing/2014/main" id="{3A501E88-F75F-4CDF-AE88-C91E47187A1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601832" y="3365787"/>
            <a:ext cx="6665290" cy="4818286"/>
          </a:xfrm>
          <a:prstGeom prst="rect">
            <a:avLst/>
          </a:prstGeom>
        </p:spPr>
      </p:pic>
      <p:sp>
        <p:nvSpPr>
          <p:cNvPr id="49" name="矩形 48">
            <a:extLst>
              <a:ext uri="{FF2B5EF4-FFF2-40B4-BE49-F238E27FC236}">
                <a16:creationId xmlns:a16="http://schemas.microsoft.com/office/drawing/2014/main" id="{9641EC2A-644C-47E6-9137-85F1FC0E3567}"/>
              </a:ext>
            </a:extLst>
          </p:cNvPr>
          <p:cNvSpPr/>
          <p:nvPr userDrawn="1"/>
        </p:nvSpPr>
        <p:spPr>
          <a:xfrm>
            <a:off x="589281" y="476251"/>
            <a:ext cx="11013440" cy="5905500"/>
          </a:xfrm>
          <a:prstGeom prst="rect">
            <a:avLst/>
          </a:prstGeom>
          <a:solidFill>
            <a:schemeClr val="bg1"/>
          </a:solidFill>
          <a:ln>
            <a:noFill/>
          </a:ln>
          <a:effectLst>
            <a:glow rad="101600">
              <a:schemeClr val="tx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grpSp>
        <p:nvGrpSpPr>
          <p:cNvPr id="8" name="组合 7">
            <a:extLst>
              <a:ext uri="{FF2B5EF4-FFF2-40B4-BE49-F238E27FC236}">
                <a16:creationId xmlns:a16="http://schemas.microsoft.com/office/drawing/2014/main" id="{ED8836D6-4104-415F-A6DA-0E694613F791}"/>
              </a:ext>
            </a:extLst>
          </p:cNvPr>
          <p:cNvGrpSpPr/>
          <p:nvPr userDrawn="1"/>
        </p:nvGrpSpPr>
        <p:grpSpPr>
          <a:xfrm>
            <a:off x="2296213" y="1033221"/>
            <a:ext cx="2354895" cy="1876405"/>
            <a:chOff x="2202591" y="1033221"/>
            <a:chExt cx="2354895" cy="1876405"/>
          </a:xfrm>
        </p:grpSpPr>
        <p:sp>
          <p:nvSpPr>
            <p:cNvPr id="9" name="标题 1">
              <a:extLst>
                <a:ext uri="{FF2B5EF4-FFF2-40B4-BE49-F238E27FC236}">
                  <a16:creationId xmlns:a16="http://schemas.microsoft.com/office/drawing/2014/main" id="{1E5B2D9B-48E4-45CC-A328-3F68B6E6DD69}"/>
                </a:ext>
              </a:extLst>
            </p:cNvPr>
            <p:cNvSpPr txBox="1">
              <a:spLocks/>
            </p:cNvSpPr>
            <p:nvPr/>
          </p:nvSpPr>
          <p:spPr>
            <a:xfrm>
              <a:off x="2202591" y="1033221"/>
              <a:ext cx="2165279" cy="1500655"/>
            </a:xfrm>
            <a:prstGeom prst="rect">
              <a:avLst/>
            </a:prstGeom>
          </p:spPr>
          <p:txBody>
            <a:bodyPr anchor="ctr">
              <a:normAutofit/>
            </a:bodyPr>
            <a:lstStyle>
              <a:lvl1pPr algn="l" defTabSz="914400" rtl="0" eaLnBrk="1" latinLnBrk="0" hangingPunct="1">
                <a:lnSpc>
                  <a:spcPct val="90000"/>
                </a:lnSpc>
                <a:spcBef>
                  <a:spcPct val="0"/>
                </a:spcBef>
                <a:buNone/>
                <a:defRPr sz="2800" b="1" kern="1200">
                  <a:solidFill>
                    <a:srgbClr val="0070C0"/>
                  </a:solidFill>
                  <a:latin typeface="+mj-lt"/>
                  <a:ea typeface="微软雅黑" panose="020B0503020204020204" pitchFamily="34" charset="-122"/>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zh-CN" altLang="en-US" sz="5400" b="1" i="0" u="none" strike="noStrike" kern="2200" cap="none" spc="0" normalizeH="0" baseline="0" noProof="0" dirty="0">
                  <a:ln>
                    <a:noFill/>
                  </a:ln>
                  <a:solidFill>
                    <a:schemeClr val="accent1"/>
                  </a:solidFill>
                  <a:effectLst/>
                  <a:uLnTx/>
                  <a:uFillTx/>
                  <a:latin typeface="Arial" panose="020F0502020204030204"/>
                  <a:ea typeface="Microsoft YaHei"/>
                  <a:cs typeface="+mn-ea"/>
                  <a:sym typeface="+mn-lt"/>
                </a:rPr>
                <a:t>目  录</a:t>
              </a:r>
              <a:endParaRPr kumimoji="0" lang="en-US" altLang="zh-CN" sz="5400" b="1" i="0" u="none" strike="noStrike" kern="2200" cap="none" spc="0" normalizeH="0" baseline="0" noProof="0" dirty="0">
                <a:ln>
                  <a:noFill/>
                </a:ln>
                <a:solidFill>
                  <a:schemeClr val="accent1"/>
                </a:solidFill>
                <a:effectLst/>
                <a:uLnTx/>
                <a:uFillTx/>
                <a:latin typeface="Arial" panose="020F0502020204030204"/>
                <a:ea typeface="Microsoft YaHei"/>
                <a:cs typeface="+mn-ea"/>
                <a:sym typeface="+mn-lt"/>
              </a:endParaRPr>
            </a:p>
          </p:txBody>
        </p:sp>
        <p:sp>
          <p:nvSpPr>
            <p:cNvPr id="10" name="文本框 9">
              <a:extLst>
                <a:ext uri="{FF2B5EF4-FFF2-40B4-BE49-F238E27FC236}">
                  <a16:creationId xmlns:a16="http://schemas.microsoft.com/office/drawing/2014/main" id="{BE44CE6C-A329-4948-8A82-1DEFBD1A051B}"/>
                </a:ext>
              </a:extLst>
            </p:cNvPr>
            <p:cNvSpPr txBox="1"/>
            <p:nvPr/>
          </p:nvSpPr>
          <p:spPr>
            <a:xfrm>
              <a:off x="2389402" y="2078629"/>
              <a:ext cx="2168084"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2200" cap="none" spc="-20" normalizeH="0" baseline="0" noProof="0" dirty="0">
                  <a:ln>
                    <a:noFill/>
                  </a:ln>
                  <a:solidFill>
                    <a:schemeClr val="accent1"/>
                  </a:solidFill>
                  <a:effectLst/>
                  <a:uLnTx/>
                  <a:uFillTx/>
                  <a:latin typeface="Arial" panose="020F0502020204030204"/>
                  <a:ea typeface="Microsoft YaHei"/>
                  <a:cs typeface="+mn-ea"/>
                  <a:sym typeface="+mn-lt"/>
                </a:rPr>
                <a:t>CONTENTS</a:t>
              </a:r>
              <a:endParaRPr kumimoji="0" lang="zh-CN" altLang="en-US" sz="2400" b="0" i="0" u="none" strike="noStrike" kern="2200" cap="none" spc="-20" normalizeH="0" baseline="0" noProof="0" dirty="0">
                <a:ln>
                  <a:noFill/>
                </a:ln>
                <a:solidFill>
                  <a:schemeClr val="accent1"/>
                </a:solidFill>
                <a:effectLst/>
                <a:uLnTx/>
                <a:uFillTx/>
                <a:latin typeface="Arial" panose="020F0502020204030204"/>
                <a:ea typeface="Microsoft YaHei"/>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20" normalizeH="0" baseline="0" noProof="0" dirty="0">
                <a:ln>
                  <a:noFill/>
                </a:ln>
                <a:solidFill>
                  <a:schemeClr val="accent1"/>
                </a:solidFill>
                <a:effectLst/>
                <a:uLnTx/>
                <a:uFillTx/>
                <a:latin typeface="Arial" panose="020F0502020204030204"/>
                <a:ea typeface="Microsoft YaHei"/>
                <a:cs typeface="+mn-ea"/>
                <a:sym typeface="+mn-lt"/>
              </a:endParaRPr>
            </a:p>
          </p:txBody>
        </p:sp>
      </p:grpSp>
      <p:grpSp>
        <p:nvGrpSpPr>
          <p:cNvPr id="11" name="组合 10">
            <a:extLst>
              <a:ext uri="{FF2B5EF4-FFF2-40B4-BE49-F238E27FC236}">
                <a16:creationId xmlns:a16="http://schemas.microsoft.com/office/drawing/2014/main" id="{58D2D447-3244-41E4-A676-38C4ED0BA81A}"/>
              </a:ext>
            </a:extLst>
          </p:cNvPr>
          <p:cNvGrpSpPr/>
          <p:nvPr userDrawn="1"/>
        </p:nvGrpSpPr>
        <p:grpSpPr>
          <a:xfrm>
            <a:off x="2425132" y="3183822"/>
            <a:ext cx="1945700" cy="1941162"/>
            <a:chOff x="2105799" y="20055838"/>
            <a:chExt cx="6748090" cy="6732363"/>
          </a:xfrm>
          <a:solidFill>
            <a:schemeClr val="accent1"/>
          </a:solidFill>
        </p:grpSpPr>
        <p:sp>
          <p:nvSpPr>
            <p:cNvPr id="12" name="Freeform 8">
              <a:extLst>
                <a:ext uri="{FF2B5EF4-FFF2-40B4-BE49-F238E27FC236}">
                  <a16:creationId xmlns:a16="http://schemas.microsoft.com/office/drawing/2014/main" id="{9AA64509-AACF-40D4-B9A9-B88859BA8568}"/>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3" name="Freeform 42">
              <a:extLst>
                <a:ext uri="{FF2B5EF4-FFF2-40B4-BE49-F238E27FC236}">
                  <a16:creationId xmlns:a16="http://schemas.microsoft.com/office/drawing/2014/main" id="{F96E3831-BAD6-495D-9EB0-9AF4F9E4AA14}"/>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4" name="Freeform 43">
              <a:extLst>
                <a:ext uri="{FF2B5EF4-FFF2-40B4-BE49-F238E27FC236}">
                  <a16:creationId xmlns:a16="http://schemas.microsoft.com/office/drawing/2014/main" id="{3F1B9F65-74B2-4321-AF02-F2775CA32BF6}"/>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5" name="Freeform 44">
              <a:extLst>
                <a:ext uri="{FF2B5EF4-FFF2-40B4-BE49-F238E27FC236}">
                  <a16:creationId xmlns:a16="http://schemas.microsoft.com/office/drawing/2014/main" id="{FE06968D-A503-4A41-8AFB-7D81E20035BD}"/>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6" name="Freeform 45">
              <a:extLst>
                <a:ext uri="{FF2B5EF4-FFF2-40B4-BE49-F238E27FC236}">
                  <a16:creationId xmlns:a16="http://schemas.microsoft.com/office/drawing/2014/main" id="{3C3EA8C8-7562-473E-AA9E-E46E885B1C64}"/>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7" name="Freeform 46">
              <a:extLst>
                <a:ext uri="{FF2B5EF4-FFF2-40B4-BE49-F238E27FC236}">
                  <a16:creationId xmlns:a16="http://schemas.microsoft.com/office/drawing/2014/main" id="{C0C84DE1-C4B4-4D09-BD06-05AEFB9791EF}"/>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8" name="Freeform 47">
              <a:extLst>
                <a:ext uri="{FF2B5EF4-FFF2-40B4-BE49-F238E27FC236}">
                  <a16:creationId xmlns:a16="http://schemas.microsoft.com/office/drawing/2014/main" id="{65F4A63D-2ED8-4FC9-B6B2-5F5EFDFB9E47}"/>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19" name="Freeform 48">
              <a:extLst>
                <a:ext uri="{FF2B5EF4-FFF2-40B4-BE49-F238E27FC236}">
                  <a16:creationId xmlns:a16="http://schemas.microsoft.com/office/drawing/2014/main" id="{30943538-8677-44DF-9F6E-134AE82AAF86}"/>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20" name="Freeform 49">
              <a:extLst>
                <a:ext uri="{FF2B5EF4-FFF2-40B4-BE49-F238E27FC236}">
                  <a16:creationId xmlns:a16="http://schemas.microsoft.com/office/drawing/2014/main" id="{13907DDE-205F-4FB4-AFBD-67ED1FEBA24B}"/>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21" name="Freeform 50">
              <a:extLst>
                <a:ext uri="{FF2B5EF4-FFF2-40B4-BE49-F238E27FC236}">
                  <a16:creationId xmlns:a16="http://schemas.microsoft.com/office/drawing/2014/main" id="{08C2EE5C-263D-44B6-9CDF-3DA614AED668}"/>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22" name="Freeform 51">
              <a:extLst>
                <a:ext uri="{FF2B5EF4-FFF2-40B4-BE49-F238E27FC236}">
                  <a16:creationId xmlns:a16="http://schemas.microsoft.com/office/drawing/2014/main" id="{1BC3085B-1BA9-42A1-8148-C79B13CD3100}"/>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23" name="Freeform 52">
              <a:extLst>
                <a:ext uri="{FF2B5EF4-FFF2-40B4-BE49-F238E27FC236}">
                  <a16:creationId xmlns:a16="http://schemas.microsoft.com/office/drawing/2014/main" id="{21A74121-72BF-4931-9059-F6BE796C5DE0}"/>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24" name="Freeform 53">
              <a:extLst>
                <a:ext uri="{FF2B5EF4-FFF2-40B4-BE49-F238E27FC236}">
                  <a16:creationId xmlns:a16="http://schemas.microsoft.com/office/drawing/2014/main" id="{7BF25357-75D2-4264-87FF-6936CFBB281F}"/>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25" name="Freeform 54">
              <a:extLst>
                <a:ext uri="{FF2B5EF4-FFF2-40B4-BE49-F238E27FC236}">
                  <a16:creationId xmlns:a16="http://schemas.microsoft.com/office/drawing/2014/main" id="{6706F8B4-5F38-4B1E-8AC8-060D5CAF4285}"/>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26" name="Freeform 55">
              <a:extLst>
                <a:ext uri="{FF2B5EF4-FFF2-40B4-BE49-F238E27FC236}">
                  <a16:creationId xmlns:a16="http://schemas.microsoft.com/office/drawing/2014/main" id="{DC3F3881-E2C2-4250-9657-EFA4447E80A7}"/>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27" name="Freeform 56">
              <a:extLst>
                <a:ext uri="{FF2B5EF4-FFF2-40B4-BE49-F238E27FC236}">
                  <a16:creationId xmlns:a16="http://schemas.microsoft.com/office/drawing/2014/main" id="{88FE206D-A977-476A-B4CA-99B073947EB7}"/>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28" name="Freeform 57">
              <a:extLst>
                <a:ext uri="{FF2B5EF4-FFF2-40B4-BE49-F238E27FC236}">
                  <a16:creationId xmlns:a16="http://schemas.microsoft.com/office/drawing/2014/main" id="{B06997A0-DFD7-47F0-8C39-4B885713EF3D}"/>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29" name="Freeform 58">
              <a:extLst>
                <a:ext uri="{FF2B5EF4-FFF2-40B4-BE49-F238E27FC236}">
                  <a16:creationId xmlns:a16="http://schemas.microsoft.com/office/drawing/2014/main" id="{90D9C13C-38D7-4151-B068-07D32EBBA1E0}"/>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30" name="Freeform 59">
              <a:extLst>
                <a:ext uri="{FF2B5EF4-FFF2-40B4-BE49-F238E27FC236}">
                  <a16:creationId xmlns:a16="http://schemas.microsoft.com/office/drawing/2014/main" id="{6C00BB8F-C378-44EC-B555-754A4EE766D8}"/>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31" name="Freeform 60">
              <a:extLst>
                <a:ext uri="{FF2B5EF4-FFF2-40B4-BE49-F238E27FC236}">
                  <a16:creationId xmlns:a16="http://schemas.microsoft.com/office/drawing/2014/main" id="{8731A85C-7C9F-4BF0-856E-375403FD4484}"/>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32" name="Freeform 61">
              <a:extLst>
                <a:ext uri="{FF2B5EF4-FFF2-40B4-BE49-F238E27FC236}">
                  <a16:creationId xmlns:a16="http://schemas.microsoft.com/office/drawing/2014/main" id="{FA502E58-9B89-4DF1-AE1D-3CFDAC1F1613}"/>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33" name="Freeform 62">
              <a:extLst>
                <a:ext uri="{FF2B5EF4-FFF2-40B4-BE49-F238E27FC236}">
                  <a16:creationId xmlns:a16="http://schemas.microsoft.com/office/drawing/2014/main" id="{CCA61D46-09FC-4512-9A7A-A84ED3A0BFF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ea"/>
                <a:sym typeface="+mn-lt"/>
              </a:endParaRPr>
            </a:p>
          </p:txBody>
        </p:sp>
        <p:sp>
          <p:nvSpPr>
            <p:cNvPr id="34" name="Freeform 71">
              <a:extLst>
                <a:ext uri="{FF2B5EF4-FFF2-40B4-BE49-F238E27FC236}">
                  <a16:creationId xmlns:a16="http://schemas.microsoft.com/office/drawing/2014/main" id="{8146A89A-2BA7-4B57-8E40-2BE9834C80DA}"/>
                </a:ext>
              </a:extLst>
            </p:cNvPr>
            <p:cNvSpPr>
              <a:spLocks noEditPoints="1"/>
            </p:cNvSpPr>
            <p:nvPr/>
          </p:nvSpPr>
          <p:spPr bwMode="auto">
            <a:xfrm>
              <a:off x="3199024" y="21141193"/>
              <a:ext cx="4561647" cy="4553785"/>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Arial" panose="020F0502020204030204"/>
                <a:ea typeface="Microsoft YaHei"/>
                <a:cs typeface="+mn-ea"/>
                <a:sym typeface="+mn-lt"/>
              </a:endParaRPr>
            </a:p>
          </p:txBody>
        </p:sp>
      </p:grpSp>
      <p:sp>
        <p:nvSpPr>
          <p:cNvPr id="41" name="文本占位符 40">
            <a:extLst>
              <a:ext uri="{FF2B5EF4-FFF2-40B4-BE49-F238E27FC236}">
                <a16:creationId xmlns:a16="http://schemas.microsoft.com/office/drawing/2014/main" id="{1DDB07A2-0BEC-42D8-BCBF-4274AF207FC0}"/>
              </a:ext>
            </a:extLst>
          </p:cNvPr>
          <p:cNvSpPr>
            <a:spLocks noGrp="1"/>
          </p:cNvSpPr>
          <p:nvPr>
            <p:ph type="body" sz="quarter" idx="10" hasCustomPrompt="1"/>
          </p:nvPr>
        </p:nvSpPr>
        <p:spPr>
          <a:xfrm>
            <a:off x="7819905" y="1317312"/>
            <a:ext cx="306145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42" name="文本占位符 40">
            <a:extLst>
              <a:ext uri="{FF2B5EF4-FFF2-40B4-BE49-F238E27FC236}">
                <a16:creationId xmlns:a16="http://schemas.microsoft.com/office/drawing/2014/main" id="{3EE8ADE6-8EEE-4661-B83E-89A22DA1686F}"/>
              </a:ext>
            </a:extLst>
          </p:cNvPr>
          <p:cNvSpPr>
            <a:spLocks noGrp="1"/>
          </p:cNvSpPr>
          <p:nvPr>
            <p:ph type="body" sz="quarter" idx="11" hasCustomPrompt="1"/>
          </p:nvPr>
        </p:nvSpPr>
        <p:spPr>
          <a:xfrm>
            <a:off x="7819905" y="2067882"/>
            <a:ext cx="306145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43" name="文本占位符 40">
            <a:extLst>
              <a:ext uri="{FF2B5EF4-FFF2-40B4-BE49-F238E27FC236}">
                <a16:creationId xmlns:a16="http://schemas.microsoft.com/office/drawing/2014/main" id="{B8DAAE4E-CF42-40B4-8C0C-8AA671368AD5}"/>
              </a:ext>
            </a:extLst>
          </p:cNvPr>
          <p:cNvSpPr>
            <a:spLocks noGrp="1"/>
          </p:cNvSpPr>
          <p:nvPr>
            <p:ph type="body" sz="quarter" idx="12" hasCustomPrompt="1"/>
          </p:nvPr>
        </p:nvSpPr>
        <p:spPr>
          <a:xfrm>
            <a:off x="7819905" y="2818452"/>
            <a:ext cx="306145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44" name="文本占位符 40">
            <a:extLst>
              <a:ext uri="{FF2B5EF4-FFF2-40B4-BE49-F238E27FC236}">
                <a16:creationId xmlns:a16="http://schemas.microsoft.com/office/drawing/2014/main" id="{B3C1ED7C-5023-48FE-A05C-E9687671B32A}"/>
              </a:ext>
            </a:extLst>
          </p:cNvPr>
          <p:cNvSpPr>
            <a:spLocks noGrp="1"/>
          </p:cNvSpPr>
          <p:nvPr>
            <p:ph type="body" sz="quarter" idx="13" hasCustomPrompt="1"/>
          </p:nvPr>
        </p:nvSpPr>
        <p:spPr>
          <a:xfrm>
            <a:off x="7819905" y="4319592"/>
            <a:ext cx="306145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36" name="文本占位符 40">
            <a:extLst>
              <a:ext uri="{FF2B5EF4-FFF2-40B4-BE49-F238E27FC236}">
                <a16:creationId xmlns:a16="http://schemas.microsoft.com/office/drawing/2014/main" id="{043E6D5F-05DE-429A-8D64-78A20E1D046B}"/>
              </a:ext>
            </a:extLst>
          </p:cNvPr>
          <p:cNvSpPr>
            <a:spLocks noGrp="1"/>
          </p:cNvSpPr>
          <p:nvPr>
            <p:ph type="body" sz="quarter" idx="14" hasCustomPrompt="1"/>
          </p:nvPr>
        </p:nvSpPr>
        <p:spPr>
          <a:xfrm>
            <a:off x="7819905" y="3569022"/>
            <a:ext cx="306145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2" name="文本框 1">
            <a:extLst>
              <a:ext uri="{FF2B5EF4-FFF2-40B4-BE49-F238E27FC236}">
                <a16:creationId xmlns:a16="http://schemas.microsoft.com/office/drawing/2014/main" id="{E701414C-90A5-4AF7-93FE-51CC5323E071}"/>
              </a:ext>
            </a:extLst>
          </p:cNvPr>
          <p:cNvSpPr txBox="1"/>
          <p:nvPr userDrawn="1"/>
        </p:nvSpPr>
        <p:spPr>
          <a:xfrm>
            <a:off x="6809256" y="1268764"/>
            <a:ext cx="675822" cy="584775"/>
          </a:xfrm>
          <a:prstGeom prst="rect">
            <a:avLst/>
          </a:prstGeom>
          <a:noFill/>
        </p:spPr>
        <p:txBody>
          <a:bodyPr wrap="square" rtlCol="0">
            <a:spAutoFit/>
          </a:bodyPr>
          <a:lstStyle/>
          <a:p>
            <a:r>
              <a:rPr lang="en-US" altLang="zh-CN" sz="3200" b="1" dirty="0">
                <a:solidFill>
                  <a:srgbClr val="9A0001"/>
                </a:solidFill>
              </a:rPr>
              <a:t>01.</a:t>
            </a:r>
            <a:endParaRPr lang="zh-CN" altLang="en-US" sz="3200" b="1" dirty="0">
              <a:solidFill>
                <a:srgbClr val="9A0001"/>
              </a:solidFill>
            </a:endParaRPr>
          </a:p>
        </p:txBody>
      </p:sp>
      <p:sp>
        <p:nvSpPr>
          <p:cNvPr id="39" name="文本框 38">
            <a:extLst>
              <a:ext uri="{FF2B5EF4-FFF2-40B4-BE49-F238E27FC236}">
                <a16:creationId xmlns:a16="http://schemas.microsoft.com/office/drawing/2014/main" id="{08D10D4D-0807-49B3-87E5-6308A249C47B}"/>
              </a:ext>
            </a:extLst>
          </p:cNvPr>
          <p:cNvSpPr txBox="1"/>
          <p:nvPr userDrawn="1"/>
        </p:nvSpPr>
        <p:spPr>
          <a:xfrm>
            <a:off x="6809256" y="2016836"/>
            <a:ext cx="675822" cy="584775"/>
          </a:xfrm>
          <a:prstGeom prst="rect">
            <a:avLst/>
          </a:prstGeom>
          <a:noFill/>
        </p:spPr>
        <p:txBody>
          <a:bodyPr wrap="square" rtlCol="0">
            <a:spAutoFit/>
          </a:bodyPr>
          <a:lstStyle/>
          <a:p>
            <a:r>
              <a:rPr lang="en-US" altLang="zh-CN" sz="3200" b="1" dirty="0">
                <a:solidFill>
                  <a:srgbClr val="9A0001"/>
                </a:solidFill>
              </a:rPr>
              <a:t>02.</a:t>
            </a:r>
            <a:endParaRPr lang="zh-CN" altLang="en-US" sz="3200" b="1" dirty="0">
              <a:solidFill>
                <a:srgbClr val="9A0001"/>
              </a:solidFill>
            </a:endParaRPr>
          </a:p>
        </p:txBody>
      </p:sp>
      <p:sp>
        <p:nvSpPr>
          <p:cNvPr id="40" name="文本框 39">
            <a:extLst>
              <a:ext uri="{FF2B5EF4-FFF2-40B4-BE49-F238E27FC236}">
                <a16:creationId xmlns:a16="http://schemas.microsoft.com/office/drawing/2014/main" id="{20A25C77-BB9D-4A78-AE04-B2060C1854F0}"/>
              </a:ext>
            </a:extLst>
          </p:cNvPr>
          <p:cNvSpPr txBox="1"/>
          <p:nvPr userDrawn="1"/>
        </p:nvSpPr>
        <p:spPr>
          <a:xfrm>
            <a:off x="6809256" y="2764908"/>
            <a:ext cx="675822" cy="584775"/>
          </a:xfrm>
          <a:prstGeom prst="rect">
            <a:avLst/>
          </a:prstGeom>
          <a:noFill/>
        </p:spPr>
        <p:txBody>
          <a:bodyPr wrap="square" rtlCol="0">
            <a:spAutoFit/>
          </a:bodyPr>
          <a:lstStyle/>
          <a:p>
            <a:r>
              <a:rPr lang="en-US" altLang="zh-CN" sz="3200" b="1" dirty="0">
                <a:solidFill>
                  <a:srgbClr val="9A0001"/>
                </a:solidFill>
              </a:rPr>
              <a:t>03.</a:t>
            </a:r>
            <a:endParaRPr lang="zh-CN" altLang="en-US" sz="3200" b="1" dirty="0">
              <a:solidFill>
                <a:srgbClr val="9A0001"/>
              </a:solidFill>
            </a:endParaRPr>
          </a:p>
        </p:txBody>
      </p:sp>
      <p:sp>
        <p:nvSpPr>
          <p:cNvPr id="45" name="文本框 44">
            <a:extLst>
              <a:ext uri="{FF2B5EF4-FFF2-40B4-BE49-F238E27FC236}">
                <a16:creationId xmlns:a16="http://schemas.microsoft.com/office/drawing/2014/main" id="{7F7858D3-EB29-4574-9887-04007DDF5A0B}"/>
              </a:ext>
            </a:extLst>
          </p:cNvPr>
          <p:cNvSpPr txBox="1"/>
          <p:nvPr userDrawn="1"/>
        </p:nvSpPr>
        <p:spPr>
          <a:xfrm>
            <a:off x="6809256" y="3512980"/>
            <a:ext cx="675822" cy="584775"/>
          </a:xfrm>
          <a:prstGeom prst="rect">
            <a:avLst/>
          </a:prstGeom>
          <a:noFill/>
        </p:spPr>
        <p:txBody>
          <a:bodyPr wrap="square" rtlCol="0">
            <a:spAutoFit/>
          </a:bodyPr>
          <a:lstStyle/>
          <a:p>
            <a:r>
              <a:rPr lang="en-US" altLang="zh-CN" sz="3200" b="1" dirty="0">
                <a:solidFill>
                  <a:srgbClr val="9A0001"/>
                </a:solidFill>
              </a:rPr>
              <a:t>04.</a:t>
            </a:r>
            <a:endParaRPr lang="zh-CN" altLang="en-US" sz="3200" b="1" dirty="0">
              <a:solidFill>
                <a:srgbClr val="9A0001"/>
              </a:solidFill>
            </a:endParaRPr>
          </a:p>
        </p:txBody>
      </p:sp>
      <p:sp>
        <p:nvSpPr>
          <p:cNvPr id="46" name="文本框 45">
            <a:extLst>
              <a:ext uri="{FF2B5EF4-FFF2-40B4-BE49-F238E27FC236}">
                <a16:creationId xmlns:a16="http://schemas.microsoft.com/office/drawing/2014/main" id="{9E5C5056-284F-4DF8-8EBF-ED594C24CE32}"/>
              </a:ext>
            </a:extLst>
          </p:cNvPr>
          <p:cNvSpPr txBox="1"/>
          <p:nvPr userDrawn="1"/>
        </p:nvSpPr>
        <p:spPr>
          <a:xfrm>
            <a:off x="6809256" y="4261052"/>
            <a:ext cx="675822" cy="584775"/>
          </a:xfrm>
          <a:prstGeom prst="rect">
            <a:avLst/>
          </a:prstGeom>
          <a:noFill/>
        </p:spPr>
        <p:txBody>
          <a:bodyPr wrap="square" rtlCol="0">
            <a:spAutoFit/>
          </a:bodyPr>
          <a:lstStyle/>
          <a:p>
            <a:r>
              <a:rPr lang="en-US" altLang="zh-CN" sz="3200" b="1" dirty="0">
                <a:solidFill>
                  <a:srgbClr val="9A0001"/>
                </a:solidFill>
              </a:rPr>
              <a:t>05.</a:t>
            </a:r>
            <a:endParaRPr lang="zh-CN" altLang="en-US" sz="3200" b="1" dirty="0">
              <a:solidFill>
                <a:srgbClr val="9A0001"/>
              </a:solidFill>
            </a:endParaRPr>
          </a:p>
        </p:txBody>
      </p:sp>
      <p:sp>
        <p:nvSpPr>
          <p:cNvPr id="47" name="文本占位符 40">
            <a:extLst>
              <a:ext uri="{FF2B5EF4-FFF2-40B4-BE49-F238E27FC236}">
                <a16:creationId xmlns:a16="http://schemas.microsoft.com/office/drawing/2014/main" id="{DE6C1D1C-BBCF-4A55-BE60-5C9BEA569916}"/>
              </a:ext>
            </a:extLst>
          </p:cNvPr>
          <p:cNvSpPr>
            <a:spLocks noGrp="1"/>
          </p:cNvSpPr>
          <p:nvPr>
            <p:ph type="body" sz="quarter" idx="15" hasCustomPrompt="1"/>
          </p:nvPr>
        </p:nvSpPr>
        <p:spPr>
          <a:xfrm>
            <a:off x="7819905" y="5070163"/>
            <a:ext cx="3061455" cy="487680"/>
          </a:xfrm>
        </p:spPr>
        <p:txBody>
          <a:bodyPr>
            <a:normAutofit/>
          </a:bodyPr>
          <a:lstStyle>
            <a:lvl1pPr marL="0" indent="0" algn="l" defTabSz="914400" rtl="0" eaLnBrk="1" latinLnBrk="0" hangingPunct="1">
              <a:buNone/>
              <a:defRPr lang="zh-CN" altLang="en-US" sz="2800" kern="1200" dirty="0" smtClean="0">
                <a:solidFill>
                  <a:srgbClr val="000000">
                    <a:lumMod val="85000"/>
                    <a:lumOff val="15000"/>
                  </a:srgbClr>
                </a:solidFill>
                <a:latin typeface="微软雅黑"/>
                <a:ea typeface="+mn-ea"/>
                <a:cs typeface="+mn-cs"/>
              </a:defRPr>
            </a:lvl1pPr>
            <a:lvl2pPr marL="457200" indent="0">
              <a:buNone/>
              <a:defRPr/>
            </a:lvl2pPr>
          </a:lstStyle>
          <a:p>
            <a:pPr lvl="0"/>
            <a:r>
              <a:rPr lang="zh-CN" altLang="en-US" dirty="0"/>
              <a:t>输入目录标题</a:t>
            </a:r>
          </a:p>
        </p:txBody>
      </p:sp>
      <p:sp>
        <p:nvSpPr>
          <p:cNvPr id="48" name="文本框 47">
            <a:extLst>
              <a:ext uri="{FF2B5EF4-FFF2-40B4-BE49-F238E27FC236}">
                <a16:creationId xmlns:a16="http://schemas.microsoft.com/office/drawing/2014/main" id="{9D06A1A9-0BD9-48A8-B6A6-2404F9BF51E0}"/>
              </a:ext>
            </a:extLst>
          </p:cNvPr>
          <p:cNvSpPr txBox="1"/>
          <p:nvPr userDrawn="1"/>
        </p:nvSpPr>
        <p:spPr>
          <a:xfrm>
            <a:off x="6809256" y="5009126"/>
            <a:ext cx="675822" cy="584775"/>
          </a:xfrm>
          <a:prstGeom prst="rect">
            <a:avLst/>
          </a:prstGeom>
          <a:noFill/>
        </p:spPr>
        <p:txBody>
          <a:bodyPr wrap="square" rtlCol="0">
            <a:spAutoFit/>
          </a:bodyPr>
          <a:lstStyle/>
          <a:p>
            <a:r>
              <a:rPr lang="en-US" altLang="zh-CN" sz="3200" b="1" dirty="0">
                <a:solidFill>
                  <a:srgbClr val="9A0001"/>
                </a:solidFill>
              </a:rPr>
              <a:t>06.</a:t>
            </a:r>
            <a:endParaRPr lang="zh-CN" altLang="en-US" sz="3200" b="1" dirty="0">
              <a:solidFill>
                <a:srgbClr val="9A0001"/>
              </a:solidFill>
            </a:endParaRPr>
          </a:p>
        </p:txBody>
      </p:sp>
    </p:spTree>
    <p:extLst>
      <p:ext uri="{BB962C8B-B14F-4D97-AF65-F5344CB8AC3E}">
        <p14:creationId xmlns:p14="http://schemas.microsoft.com/office/powerpoint/2010/main" val="1184670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章节页">
    <p:spTree>
      <p:nvGrpSpPr>
        <p:cNvPr id="1" name=""/>
        <p:cNvGrpSpPr/>
        <p:nvPr/>
      </p:nvGrpSpPr>
      <p:grpSpPr>
        <a:xfrm>
          <a:off x="0" y="0"/>
          <a:ext cx="0" cy="0"/>
          <a:chOff x="0" y="0"/>
          <a:chExt cx="0" cy="0"/>
        </a:xfrm>
      </p:grpSpPr>
      <p:sp>
        <p:nvSpPr>
          <p:cNvPr id="66" name="矩形 65">
            <a:extLst>
              <a:ext uri="{FF2B5EF4-FFF2-40B4-BE49-F238E27FC236}">
                <a16:creationId xmlns:a16="http://schemas.microsoft.com/office/drawing/2014/main" id="{9782960B-0298-40C0-9193-B28F17C2A53C}"/>
              </a:ext>
            </a:extLst>
          </p:cNvPr>
          <p:cNvSpPr/>
          <p:nvPr userDrawn="1"/>
        </p:nvSpPr>
        <p:spPr>
          <a:xfrm>
            <a:off x="0" y="1764872"/>
            <a:ext cx="12192000" cy="3328257"/>
          </a:xfrm>
          <a:prstGeom prst="rect">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cxnSp>
        <p:nvCxnSpPr>
          <p:cNvPr id="70" name="直接连接符 69">
            <a:extLst>
              <a:ext uri="{FF2B5EF4-FFF2-40B4-BE49-F238E27FC236}">
                <a16:creationId xmlns:a16="http://schemas.microsoft.com/office/drawing/2014/main" id="{52622493-1C1B-4EB2-862A-4E4822408AA0}"/>
              </a:ext>
            </a:extLst>
          </p:cNvPr>
          <p:cNvCxnSpPr/>
          <p:nvPr/>
        </p:nvCxnSpPr>
        <p:spPr>
          <a:xfrm>
            <a:off x="996403" y="3428999"/>
            <a:ext cx="3773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文本占位符 3">
            <a:extLst>
              <a:ext uri="{FF2B5EF4-FFF2-40B4-BE49-F238E27FC236}">
                <a16:creationId xmlns:a16="http://schemas.microsoft.com/office/drawing/2014/main" id="{8AA9FB39-26D8-421B-89F7-86CD2AE08CD8}"/>
              </a:ext>
            </a:extLst>
          </p:cNvPr>
          <p:cNvSpPr>
            <a:spLocks noGrp="1"/>
          </p:cNvSpPr>
          <p:nvPr>
            <p:ph type="body" sz="quarter" idx="10" hasCustomPrompt="1"/>
          </p:nvPr>
        </p:nvSpPr>
        <p:spPr>
          <a:xfrm>
            <a:off x="2465501" y="2552244"/>
            <a:ext cx="5716686" cy="707886"/>
          </a:xfrm>
        </p:spPr>
        <p:txBody>
          <a:bodyPr anchor="ctr" anchorCtr="0">
            <a:normAutofit/>
          </a:bodyPr>
          <a:lstStyle>
            <a:lvl1pPr marL="0" indent="0">
              <a:buFontTx/>
              <a:buNone/>
              <a:defRPr kumimoji="0" lang="zh-CN" altLang="en-US" sz="4000" b="1" i="0" u="none" strike="noStrike" kern="1200" cap="none" spc="0" normalizeH="0" baseline="0" dirty="0" smtClean="0">
                <a:ln>
                  <a:noFill/>
                </a:ln>
                <a:solidFill>
                  <a:prstClr val="white"/>
                </a:solidFill>
                <a:effectLst/>
                <a:uLnTx/>
                <a:uFillTx/>
                <a:latin typeface="Arial" panose="020F0502020204030204"/>
                <a:ea typeface="Microsoft YaHei"/>
                <a:cs typeface="+mn-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XX</a:t>
            </a:r>
            <a:endParaRPr lang="zh-CN" altLang="en-US" dirty="0"/>
          </a:p>
        </p:txBody>
      </p:sp>
      <p:sp>
        <p:nvSpPr>
          <p:cNvPr id="127" name="文本占位符 3">
            <a:extLst>
              <a:ext uri="{FF2B5EF4-FFF2-40B4-BE49-F238E27FC236}">
                <a16:creationId xmlns:a16="http://schemas.microsoft.com/office/drawing/2014/main" id="{2233AA7D-0112-4B75-9284-9FC6FC0D1D63}"/>
              </a:ext>
            </a:extLst>
          </p:cNvPr>
          <p:cNvSpPr>
            <a:spLocks noGrp="1"/>
          </p:cNvSpPr>
          <p:nvPr>
            <p:ph type="body" sz="quarter" idx="11" hasCustomPrompt="1"/>
          </p:nvPr>
        </p:nvSpPr>
        <p:spPr>
          <a:xfrm>
            <a:off x="882188" y="3684327"/>
            <a:ext cx="7299999" cy="887667"/>
          </a:xfrm>
        </p:spPr>
        <p:txBody>
          <a:bodyPr>
            <a:noAutofit/>
          </a:bodyPr>
          <a:lstStyle>
            <a:lvl1pPr marL="0" indent="0">
              <a:buFontTx/>
              <a:buNone/>
              <a:defRPr lang="zh-CN" altLang="en-US" sz="4800" b="1" kern="1200" spc="400" dirty="0" smtClean="0">
                <a:solidFill>
                  <a:prstClr val="white"/>
                </a:solidFill>
                <a:latin typeface="Arial" panose="020F0502020204030204"/>
                <a:ea typeface="Microsoft YaHei"/>
                <a:cs typeface="+mn-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输入标题文本</a:t>
            </a:r>
          </a:p>
        </p:txBody>
      </p:sp>
      <p:pic>
        <p:nvPicPr>
          <p:cNvPr id="128" name="图形 127">
            <a:extLst>
              <a:ext uri="{FF2B5EF4-FFF2-40B4-BE49-F238E27FC236}">
                <a16:creationId xmlns:a16="http://schemas.microsoft.com/office/drawing/2014/main" id="{B6E5D4A0-9D5F-45D9-899A-F03F9DFF710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863687" y="1559486"/>
            <a:ext cx="5172316" cy="3739027"/>
          </a:xfrm>
          <a:prstGeom prst="rect">
            <a:avLst/>
          </a:prstGeom>
        </p:spPr>
      </p:pic>
      <p:grpSp>
        <p:nvGrpSpPr>
          <p:cNvPr id="62" name="组合 61">
            <a:extLst>
              <a:ext uri="{FF2B5EF4-FFF2-40B4-BE49-F238E27FC236}">
                <a16:creationId xmlns:a16="http://schemas.microsoft.com/office/drawing/2014/main" id="{2AC37DB6-BAC9-459C-B3EE-FDA00215A951}"/>
              </a:ext>
            </a:extLst>
          </p:cNvPr>
          <p:cNvGrpSpPr/>
          <p:nvPr userDrawn="1"/>
        </p:nvGrpSpPr>
        <p:grpSpPr>
          <a:xfrm>
            <a:off x="1654090" y="1145460"/>
            <a:ext cx="1477533" cy="108755"/>
            <a:chOff x="4616246" y="3878362"/>
            <a:chExt cx="5571416" cy="410087"/>
          </a:xfrm>
          <a:solidFill>
            <a:schemeClr val="tx1">
              <a:alpha val="80000"/>
            </a:schemeClr>
          </a:solidFill>
        </p:grpSpPr>
        <p:sp>
          <p:nvSpPr>
            <p:cNvPr id="63" name="Freeform 17">
              <a:extLst>
                <a:ext uri="{FF2B5EF4-FFF2-40B4-BE49-F238E27FC236}">
                  <a16:creationId xmlns:a16="http://schemas.microsoft.com/office/drawing/2014/main" id="{504FCFA3-39FB-4B2B-9BFB-25978CCCA565}"/>
                </a:ext>
              </a:extLst>
            </p:cNvPr>
            <p:cNvSpPr>
              <a:spLocks noEditPoints="1"/>
            </p:cNvSpPr>
            <p:nvPr/>
          </p:nvSpPr>
          <p:spPr bwMode="auto">
            <a:xfrm>
              <a:off x="8617798" y="3887973"/>
              <a:ext cx="362030" cy="387660"/>
            </a:xfrm>
            <a:custGeom>
              <a:avLst/>
              <a:gdLst>
                <a:gd name="T0" fmla="*/ 34 w 127"/>
                <a:gd name="T1" fmla="*/ 71 h 136"/>
                <a:gd name="T2" fmla="*/ 34 w 127"/>
                <a:gd name="T3" fmla="*/ 81 h 136"/>
                <a:gd name="T4" fmla="*/ 34 w 127"/>
                <a:gd name="T5" fmla="*/ 114 h 136"/>
                <a:gd name="T6" fmla="*/ 35 w 127"/>
                <a:gd name="T7" fmla="*/ 122 h 136"/>
                <a:gd name="T8" fmla="*/ 40 w 127"/>
                <a:gd name="T9" fmla="*/ 127 h 136"/>
                <a:gd name="T10" fmla="*/ 49 w 127"/>
                <a:gd name="T11" fmla="*/ 128 h 136"/>
                <a:gd name="T12" fmla="*/ 49 w 127"/>
                <a:gd name="T13" fmla="*/ 135 h 136"/>
                <a:gd name="T14" fmla="*/ 1 w 127"/>
                <a:gd name="T15" fmla="*/ 135 h 136"/>
                <a:gd name="T16" fmla="*/ 0 w 127"/>
                <a:gd name="T17" fmla="*/ 132 h 136"/>
                <a:gd name="T18" fmla="*/ 0 w 127"/>
                <a:gd name="T19" fmla="*/ 128 h 136"/>
                <a:gd name="T20" fmla="*/ 9 w 127"/>
                <a:gd name="T21" fmla="*/ 127 h 136"/>
                <a:gd name="T22" fmla="*/ 16 w 127"/>
                <a:gd name="T23" fmla="*/ 120 h 136"/>
                <a:gd name="T24" fmla="*/ 17 w 127"/>
                <a:gd name="T25" fmla="*/ 111 h 136"/>
                <a:gd name="T26" fmla="*/ 17 w 127"/>
                <a:gd name="T27" fmla="*/ 22 h 136"/>
                <a:gd name="T28" fmla="*/ 16 w 127"/>
                <a:gd name="T29" fmla="*/ 15 h 136"/>
                <a:gd name="T30" fmla="*/ 9 w 127"/>
                <a:gd name="T31" fmla="*/ 9 h 136"/>
                <a:gd name="T32" fmla="*/ 0 w 127"/>
                <a:gd name="T33" fmla="*/ 8 h 136"/>
                <a:gd name="T34" fmla="*/ 0 w 127"/>
                <a:gd name="T35" fmla="*/ 1 h 136"/>
                <a:gd name="T36" fmla="*/ 4 w 127"/>
                <a:gd name="T37" fmla="*/ 0 h 136"/>
                <a:gd name="T38" fmla="*/ 71 w 127"/>
                <a:gd name="T39" fmla="*/ 0 h 136"/>
                <a:gd name="T40" fmla="*/ 94 w 127"/>
                <a:gd name="T41" fmla="*/ 4 h 136"/>
                <a:gd name="T42" fmla="*/ 116 w 127"/>
                <a:gd name="T43" fmla="*/ 32 h 136"/>
                <a:gd name="T44" fmla="*/ 97 w 127"/>
                <a:gd name="T45" fmla="*/ 66 h 136"/>
                <a:gd name="T46" fmla="*/ 80 w 127"/>
                <a:gd name="T47" fmla="*/ 70 h 136"/>
                <a:gd name="T48" fmla="*/ 71 w 127"/>
                <a:gd name="T49" fmla="*/ 71 h 136"/>
                <a:gd name="T50" fmla="*/ 73 w 127"/>
                <a:gd name="T51" fmla="*/ 75 h 136"/>
                <a:gd name="T52" fmla="*/ 104 w 127"/>
                <a:gd name="T53" fmla="*/ 114 h 136"/>
                <a:gd name="T54" fmla="*/ 105 w 127"/>
                <a:gd name="T55" fmla="*/ 116 h 136"/>
                <a:gd name="T56" fmla="*/ 127 w 127"/>
                <a:gd name="T57" fmla="*/ 128 h 136"/>
                <a:gd name="T58" fmla="*/ 127 w 127"/>
                <a:gd name="T59" fmla="*/ 135 h 136"/>
                <a:gd name="T60" fmla="*/ 116 w 127"/>
                <a:gd name="T61" fmla="*/ 135 h 136"/>
                <a:gd name="T62" fmla="*/ 102 w 127"/>
                <a:gd name="T63" fmla="*/ 136 h 136"/>
                <a:gd name="T64" fmla="*/ 96 w 127"/>
                <a:gd name="T65" fmla="*/ 132 h 136"/>
                <a:gd name="T66" fmla="*/ 59 w 127"/>
                <a:gd name="T67" fmla="*/ 82 h 136"/>
                <a:gd name="T68" fmla="*/ 52 w 127"/>
                <a:gd name="T69" fmla="*/ 73 h 136"/>
                <a:gd name="T70" fmla="*/ 49 w 127"/>
                <a:gd name="T71" fmla="*/ 71 h 136"/>
                <a:gd name="T72" fmla="*/ 34 w 127"/>
                <a:gd name="T73" fmla="*/ 71 h 136"/>
                <a:gd name="T74" fmla="*/ 34 w 127"/>
                <a:gd name="T75" fmla="*/ 61 h 136"/>
                <a:gd name="T76" fmla="*/ 36 w 127"/>
                <a:gd name="T77" fmla="*/ 62 h 136"/>
                <a:gd name="T78" fmla="*/ 66 w 127"/>
                <a:gd name="T79" fmla="*/ 62 h 136"/>
                <a:gd name="T80" fmla="*/ 82 w 127"/>
                <a:gd name="T81" fmla="*/ 59 h 136"/>
                <a:gd name="T82" fmla="*/ 96 w 127"/>
                <a:gd name="T83" fmla="*/ 44 h 136"/>
                <a:gd name="T84" fmla="*/ 96 w 127"/>
                <a:gd name="T85" fmla="*/ 29 h 136"/>
                <a:gd name="T86" fmla="*/ 81 w 127"/>
                <a:gd name="T87" fmla="*/ 12 h 136"/>
                <a:gd name="T88" fmla="*/ 70 w 127"/>
                <a:gd name="T89" fmla="*/ 11 h 136"/>
                <a:gd name="T90" fmla="*/ 37 w 127"/>
                <a:gd name="T91" fmla="*/ 11 h 136"/>
                <a:gd name="T92" fmla="*/ 34 w 127"/>
                <a:gd name="T93" fmla="*/ 11 h 136"/>
                <a:gd name="T94" fmla="*/ 34 w 127"/>
                <a:gd name="T95"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36">
                  <a:moveTo>
                    <a:pt x="34" y="71"/>
                  </a:moveTo>
                  <a:cubicBezTo>
                    <a:pt x="34" y="75"/>
                    <a:pt x="34" y="78"/>
                    <a:pt x="34" y="81"/>
                  </a:cubicBezTo>
                  <a:cubicBezTo>
                    <a:pt x="34" y="92"/>
                    <a:pt x="34" y="103"/>
                    <a:pt x="34" y="114"/>
                  </a:cubicBezTo>
                  <a:cubicBezTo>
                    <a:pt x="34" y="117"/>
                    <a:pt x="34" y="119"/>
                    <a:pt x="35" y="122"/>
                  </a:cubicBezTo>
                  <a:cubicBezTo>
                    <a:pt x="35" y="125"/>
                    <a:pt x="37" y="127"/>
                    <a:pt x="40" y="127"/>
                  </a:cubicBezTo>
                  <a:cubicBezTo>
                    <a:pt x="43" y="127"/>
                    <a:pt x="46" y="128"/>
                    <a:pt x="49" y="128"/>
                  </a:cubicBezTo>
                  <a:cubicBezTo>
                    <a:pt x="49" y="130"/>
                    <a:pt x="49" y="133"/>
                    <a:pt x="49" y="135"/>
                  </a:cubicBezTo>
                  <a:cubicBezTo>
                    <a:pt x="33" y="135"/>
                    <a:pt x="17" y="135"/>
                    <a:pt x="1" y="135"/>
                  </a:cubicBezTo>
                  <a:cubicBezTo>
                    <a:pt x="0" y="134"/>
                    <a:pt x="0" y="133"/>
                    <a:pt x="0" y="132"/>
                  </a:cubicBezTo>
                  <a:cubicBezTo>
                    <a:pt x="0" y="131"/>
                    <a:pt x="0" y="130"/>
                    <a:pt x="0" y="128"/>
                  </a:cubicBezTo>
                  <a:cubicBezTo>
                    <a:pt x="3" y="128"/>
                    <a:pt x="6" y="128"/>
                    <a:pt x="9" y="127"/>
                  </a:cubicBezTo>
                  <a:cubicBezTo>
                    <a:pt x="14" y="126"/>
                    <a:pt x="15" y="125"/>
                    <a:pt x="16" y="120"/>
                  </a:cubicBezTo>
                  <a:cubicBezTo>
                    <a:pt x="16" y="117"/>
                    <a:pt x="17" y="114"/>
                    <a:pt x="17" y="111"/>
                  </a:cubicBezTo>
                  <a:cubicBezTo>
                    <a:pt x="17" y="81"/>
                    <a:pt x="17" y="52"/>
                    <a:pt x="17" y="22"/>
                  </a:cubicBezTo>
                  <a:cubicBezTo>
                    <a:pt x="17" y="20"/>
                    <a:pt x="16" y="17"/>
                    <a:pt x="16" y="15"/>
                  </a:cubicBezTo>
                  <a:cubicBezTo>
                    <a:pt x="15" y="11"/>
                    <a:pt x="13" y="9"/>
                    <a:pt x="9" y="9"/>
                  </a:cubicBezTo>
                  <a:cubicBezTo>
                    <a:pt x="6" y="8"/>
                    <a:pt x="3" y="8"/>
                    <a:pt x="0" y="8"/>
                  </a:cubicBezTo>
                  <a:cubicBezTo>
                    <a:pt x="0" y="5"/>
                    <a:pt x="0" y="3"/>
                    <a:pt x="0" y="1"/>
                  </a:cubicBezTo>
                  <a:cubicBezTo>
                    <a:pt x="2" y="1"/>
                    <a:pt x="3" y="0"/>
                    <a:pt x="4" y="0"/>
                  </a:cubicBezTo>
                  <a:cubicBezTo>
                    <a:pt x="26" y="0"/>
                    <a:pt x="49" y="0"/>
                    <a:pt x="71" y="0"/>
                  </a:cubicBezTo>
                  <a:cubicBezTo>
                    <a:pt x="79" y="0"/>
                    <a:pt x="86" y="1"/>
                    <a:pt x="94" y="4"/>
                  </a:cubicBezTo>
                  <a:cubicBezTo>
                    <a:pt x="108" y="9"/>
                    <a:pt x="115" y="18"/>
                    <a:pt x="116" y="32"/>
                  </a:cubicBezTo>
                  <a:cubicBezTo>
                    <a:pt x="117" y="48"/>
                    <a:pt x="110" y="60"/>
                    <a:pt x="97" y="66"/>
                  </a:cubicBezTo>
                  <a:cubicBezTo>
                    <a:pt x="91" y="68"/>
                    <a:pt x="86" y="70"/>
                    <a:pt x="80" y="70"/>
                  </a:cubicBezTo>
                  <a:cubicBezTo>
                    <a:pt x="77" y="70"/>
                    <a:pt x="74" y="71"/>
                    <a:pt x="71" y="71"/>
                  </a:cubicBezTo>
                  <a:cubicBezTo>
                    <a:pt x="72" y="73"/>
                    <a:pt x="73" y="74"/>
                    <a:pt x="73" y="75"/>
                  </a:cubicBezTo>
                  <a:cubicBezTo>
                    <a:pt x="84" y="88"/>
                    <a:pt x="94" y="101"/>
                    <a:pt x="104" y="114"/>
                  </a:cubicBezTo>
                  <a:cubicBezTo>
                    <a:pt x="105" y="115"/>
                    <a:pt x="105" y="115"/>
                    <a:pt x="105" y="116"/>
                  </a:cubicBezTo>
                  <a:cubicBezTo>
                    <a:pt x="111" y="122"/>
                    <a:pt x="117" y="128"/>
                    <a:pt x="127" y="128"/>
                  </a:cubicBezTo>
                  <a:cubicBezTo>
                    <a:pt x="127" y="130"/>
                    <a:pt x="127" y="133"/>
                    <a:pt x="127" y="135"/>
                  </a:cubicBezTo>
                  <a:cubicBezTo>
                    <a:pt x="124" y="135"/>
                    <a:pt x="120" y="135"/>
                    <a:pt x="116" y="135"/>
                  </a:cubicBezTo>
                  <a:cubicBezTo>
                    <a:pt x="111" y="135"/>
                    <a:pt x="107" y="135"/>
                    <a:pt x="102" y="136"/>
                  </a:cubicBezTo>
                  <a:cubicBezTo>
                    <a:pt x="99" y="136"/>
                    <a:pt x="97" y="134"/>
                    <a:pt x="96" y="132"/>
                  </a:cubicBezTo>
                  <a:cubicBezTo>
                    <a:pt x="83" y="115"/>
                    <a:pt x="71" y="99"/>
                    <a:pt x="59" y="82"/>
                  </a:cubicBezTo>
                  <a:cubicBezTo>
                    <a:pt x="57" y="79"/>
                    <a:pt x="54" y="76"/>
                    <a:pt x="52" y="73"/>
                  </a:cubicBezTo>
                  <a:cubicBezTo>
                    <a:pt x="51" y="72"/>
                    <a:pt x="50" y="71"/>
                    <a:pt x="49" y="71"/>
                  </a:cubicBezTo>
                  <a:cubicBezTo>
                    <a:pt x="44" y="71"/>
                    <a:pt x="39" y="71"/>
                    <a:pt x="34" y="71"/>
                  </a:cubicBezTo>
                  <a:close/>
                  <a:moveTo>
                    <a:pt x="34" y="61"/>
                  </a:moveTo>
                  <a:cubicBezTo>
                    <a:pt x="35" y="62"/>
                    <a:pt x="36" y="62"/>
                    <a:pt x="36" y="62"/>
                  </a:cubicBezTo>
                  <a:cubicBezTo>
                    <a:pt x="46" y="62"/>
                    <a:pt x="56" y="62"/>
                    <a:pt x="66" y="62"/>
                  </a:cubicBezTo>
                  <a:cubicBezTo>
                    <a:pt x="72" y="61"/>
                    <a:pt x="77" y="60"/>
                    <a:pt x="82" y="59"/>
                  </a:cubicBezTo>
                  <a:cubicBezTo>
                    <a:pt x="90" y="56"/>
                    <a:pt x="94" y="51"/>
                    <a:pt x="96" y="44"/>
                  </a:cubicBezTo>
                  <a:cubicBezTo>
                    <a:pt x="96" y="39"/>
                    <a:pt x="97" y="34"/>
                    <a:pt x="96" y="29"/>
                  </a:cubicBezTo>
                  <a:cubicBezTo>
                    <a:pt x="95" y="20"/>
                    <a:pt x="90" y="15"/>
                    <a:pt x="81" y="12"/>
                  </a:cubicBezTo>
                  <a:cubicBezTo>
                    <a:pt x="77" y="11"/>
                    <a:pt x="74" y="11"/>
                    <a:pt x="70" y="11"/>
                  </a:cubicBezTo>
                  <a:cubicBezTo>
                    <a:pt x="59" y="10"/>
                    <a:pt x="48" y="11"/>
                    <a:pt x="37" y="11"/>
                  </a:cubicBezTo>
                  <a:cubicBezTo>
                    <a:pt x="36" y="11"/>
                    <a:pt x="35" y="11"/>
                    <a:pt x="34" y="11"/>
                  </a:cubicBezTo>
                  <a:cubicBezTo>
                    <a:pt x="34" y="28"/>
                    <a:pt x="34" y="44"/>
                    <a:pt x="34"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4" name="Freeform 18">
              <a:extLst>
                <a:ext uri="{FF2B5EF4-FFF2-40B4-BE49-F238E27FC236}">
                  <a16:creationId xmlns:a16="http://schemas.microsoft.com/office/drawing/2014/main" id="{A3FBFB70-9C9F-4DFE-BA7E-B2EF8E855B3E}"/>
                </a:ext>
              </a:extLst>
            </p:cNvPr>
            <p:cNvSpPr>
              <a:spLocks/>
            </p:cNvSpPr>
            <p:nvPr/>
          </p:nvSpPr>
          <p:spPr bwMode="auto">
            <a:xfrm>
              <a:off x="5333898" y="3887973"/>
              <a:ext cx="362030" cy="384457"/>
            </a:xfrm>
            <a:custGeom>
              <a:avLst/>
              <a:gdLst>
                <a:gd name="T0" fmla="*/ 50 w 127"/>
                <a:gd name="T1" fmla="*/ 70 h 135"/>
                <a:gd name="T2" fmla="*/ 34 w 127"/>
                <a:gd name="T3" fmla="*/ 87 h 135"/>
                <a:gd name="T4" fmla="*/ 33 w 127"/>
                <a:gd name="T5" fmla="*/ 90 h 135"/>
                <a:gd name="T6" fmla="*/ 33 w 127"/>
                <a:gd name="T7" fmla="*/ 116 h 135"/>
                <a:gd name="T8" fmla="*/ 34 w 127"/>
                <a:gd name="T9" fmla="*/ 120 h 135"/>
                <a:gd name="T10" fmla="*/ 41 w 127"/>
                <a:gd name="T11" fmla="*/ 127 h 135"/>
                <a:gd name="T12" fmla="*/ 49 w 127"/>
                <a:gd name="T13" fmla="*/ 128 h 135"/>
                <a:gd name="T14" fmla="*/ 49 w 127"/>
                <a:gd name="T15" fmla="*/ 135 h 135"/>
                <a:gd name="T16" fmla="*/ 0 w 127"/>
                <a:gd name="T17" fmla="*/ 135 h 135"/>
                <a:gd name="T18" fmla="*/ 0 w 127"/>
                <a:gd name="T19" fmla="*/ 128 h 135"/>
                <a:gd name="T20" fmla="*/ 7 w 127"/>
                <a:gd name="T21" fmla="*/ 128 h 135"/>
                <a:gd name="T22" fmla="*/ 16 w 127"/>
                <a:gd name="T23" fmla="*/ 118 h 135"/>
                <a:gd name="T24" fmla="*/ 16 w 127"/>
                <a:gd name="T25" fmla="*/ 111 h 135"/>
                <a:gd name="T26" fmla="*/ 16 w 127"/>
                <a:gd name="T27" fmla="*/ 24 h 135"/>
                <a:gd name="T28" fmla="*/ 16 w 127"/>
                <a:gd name="T29" fmla="*/ 16 h 135"/>
                <a:gd name="T30" fmla="*/ 8 w 127"/>
                <a:gd name="T31" fmla="*/ 9 h 135"/>
                <a:gd name="T32" fmla="*/ 0 w 127"/>
                <a:gd name="T33" fmla="*/ 8 h 135"/>
                <a:gd name="T34" fmla="*/ 0 w 127"/>
                <a:gd name="T35" fmla="*/ 1 h 135"/>
                <a:gd name="T36" fmla="*/ 49 w 127"/>
                <a:gd name="T37" fmla="*/ 1 h 135"/>
                <a:gd name="T38" fmla="*/ 50 w 127"/>
                <a:gd name="T39" fmla="*/ 8 h 135"/>
                <a:gd name="T40" fmla="*/ 41 w 127"/>
                <a:gd name="T41" fmla="*/ 9 h 135"/>
                <a:gd name="T42" fmla="*/ 34 w 127"/>
                <a:gd name="T43" fmla="*/ 16 h 135"/>
                <a:gd name="T44" fmla="*/ 33 w 127"/>
                <a:gd name="T45" fmla="*/ 23 h 135"/>
                <a:gd name="T46" fmla="*/ 33 w 127"/>
                <a:gd name="T47" fmla="*/ 70 h 135"/>
                <a:gd name="T48" fmla="*/ 33 w 127"/>
                <a:gd name="T49" fmla="*/ 73 h 135"/>
                <a:gd name="T50" fmla="*/ 36 w 127"/>
                <a:gd name="T51" fmla="*/ 71 h 135"/>
                <a:gd name="T52" fmla="*/ 83 w 127"/>
                <a:gd name="T53" fmla="*/ 19 h 135"/>
                <a:gd name="T54" fmla="*/ 86 w 127"/>
                <a:gd name="T55" fmla="*/ 14 h 135"/>
                <a:gd name="T56" fmla="*/ 84 w 127"/>
                <a:gd name="T57" fmla="*/ 9 h 135"/>
                <a:gd name="T58" fmla="*/ 76 w 127"/>
                <a:gd name="T59" fmla="*/ 8 h 135"/>
                <a:gd name="T60" fmla="*/ 76 w 127"/>
                <a:gd name="T61" fmla="*/ 1 h 135"/>
                <a:gd name="T62" fmla="*/ 122 w 127"/>
                <a:gd name="T63" fmla="*/ 1 h 135"/>
                <a:gd name="T64" fmla="*/ 122 w 127"/>
                <a:gd name="T65" fmla="*/ 8 h 135"/>
                <a:gd name="T66" fmla="*/ 118 w 127"/>
                <a:gd name="T67" fmla="*/ 8 h 135"/>
                <a:gd name="T68" fmla="*/ 99 w 127"/>
                <a:gd name="T69" fmla="*/ 18 h 135"/>
                <a:gd name="T70" fmla="*/ 77 w 127"/>
                <a:gd name="T71" fmla="*/ 41 h 135"/>
                <a:gd name="T72" fmla="*/ 62 w 127"/>
                <a:gd name="T73" fmla="*/ 57 h 135"/>
                <a:gd name="T74" fmla="*/ 64 w 127"/>
                <a:gd name="T75" fmla="*/ 61 h 135"/>
                <a:gd name="T76" fmla="*/ 102 w 127"/>
                <a:gd name="T77" fmla="*/ 113 h 135"/>
                <a:gd name="T78" fmla="*/ 108 w 127"/>
                <a:gd name="T79" fmla="*/ 120 h 135"/>
                <a:gd name="T80" fmla="*/ 123 w 127"/>
                <a:gd name="T81" fmla="*/ 127 h 135"/>
                <a:gd name="T82" fmla="*/ 127 w 127"/>
                <a:gd name="T83" fmla="*/ 128 h 135"/>
                <a:gd name="T84" fmla="*/ 127 w 127"/>
                <a:gd name="T85" fmla="*/ 135 h 135"/>
                <a:gd name="T86" fmla="*/ 73 w 127"/>
                <a:gd name="T87" fmla="*/ 135 h 135"/>
                <a:gd name="T88" fmla="*/ 73 w 127"/>
                <a:gd name="T89" fmla="*/ 128 h 135"/>
                <a:gd name="T90" fmla="*/ 80 w 127"/>
                <a:gd name="T91" fmla="*/ 127 h 135"/>
                <a:gd name="T92" fmla="*/ 84 w 127"/>
                <a:gd name="T93" fmla="*/ 120 h 135"/>
                <a:gd name="T94" fmla="*/ 82 w 127"/>
                <a:gd name="T95" fmla="*/ 115 h 135"/>
                <a:gd name="T96" fmla="*/ 51 w 127"/>
                <a:gd name="T97" fmla="*/ 72 h 135"/>
                <a:gd name="T98" fmla="*/ 50 w 127"/>
                <a:gd name="T99"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5">
                  <a:moveTo>
                    <a:pt x="50" y="70"/>
                  </a:moveTo>
                  <a:cubicBezTo>
                    <a:pt x="44" y="76"/>
                    <a:pt x="39" y="81"/>
                    <a:pt x="34" y="87"/>
                  </a:cubicBezTo>
                  <a:cubicBezTo>
                    <a:pt x="33" y="88"/>
                    <a:pt x="33" y="89"/>
                    <a:pt x="33" y="90"/>
                  </a:cubicBezTo>
                  <a:cubicBezTo>
                    <a:pt x="33" y="99"/>
                    <a:pt x="33" y="107"/>
                    <a:pt x="33" y="116"/>
                  </a:cubicBezTo>
                  <a:cubicBezTo>
                    <a:pt x="33" y="117"/>
                    <a:pt x="33" y="118"/>
                    <a:pt x="34" y="120"/>
                  </a:cubicBezTo>
                  <a:cubicBezTo>
                    <a:pt x="35" y="125"/>
                    <a:pt x="36" y="126"/>
                    <a:pt x="41" y="127"/>
                  </a:cubicBezTo>
                  <a:cubicBezTo>
                    <a:pt x="44" y="127"/>
                    <a:pt x="46" y="128"/>
                    <a:pt x="49" y="128"/>
                  </a:cubicBezTo>
                  <a:cubicBezTo>
                    <a:pt x="49" y="130"/>
                    <a:pt x="49" y="133"/>
                    <a:pt x="49" y="135"/>
                  </a:cubicBezTo>
                  <a:cubicBezTo>
                    <a:pt x="33" y="135"/>
                    <a:pt x="17" y="135"/>
                    <a:pt x="0" y="135"/>
                  </a:cubicBezTo>
                  <a:cubicBezTo>
                    <a:pt x="0" y="133"/>
                    <a:pt x="0" y="131"/>
                    <a:pt x="0" y="128"/>
                  </a:cubicBezTo>
                  <a:cubicBezTo>
                    <a:pt x="2" y="128"/>
                    <a:pt x="5" y="128"/>
                    <a:pt x="7" y="128"/>
                  </a:cubicBezTo>
                  <a:cubicBezTo>
                    <a:pt x="14" y="127"/>
                    <a:pt x="16" y="125"/>
                    <a:pt x="16" y="118"/>
                  </a:cubicBezTo>
                  <a:cubicBezTo>
                    <a:pt x="16" y="115"/>
                    <a:pt x="16" y="113"/>
                    <a:pt x="16" y="111"/>
                  </a:cubicBezTo>
                  <a:cubicBezTo>
                    <a:pt x="16" y="82"/>
                    <a:pt x="16" y="53"/>
                    <a:pt x="16" y="24"/>
                  </a:cubicBezTo>
                  <a:cubicBezTo>
                    <a:pt x="16" y="21"/>
                    <a:pt x="16" y="18"/>
                    <a:pt x="16" y="16"/>
                  </a:cubicBezTo>
                  <a:cubicBezTo>
                    <a:pt x="15" y="11"/>
                    <a:pt x="13" y="9"/>
                    <a:pt x="8" y="9"/>
                  </a:cubicBezTo>
                  <a:cubicBezTo>
                    <a:pt x="5" y="8"/>
                    <a:pt x="3" y="8"/>
                    <a:pt x="0" y="8"/>
                  </a:cubicBezTo>
                  <a:cubicBezTo>
                    <a:pt x="0" y="5"/>
                    <a:pt x="0" y="3"/>
                    <a:pt x="0" y="1"/>
                  </a:cubicBezTo>
                  <a:cubicBezTo>
                    <a:pt x="4" y="0"/>
                    <a:pt x="40" y="0"/>
                    <a:pt x="49" y="1"/>
                  </a:cubicBezTo>
                  <a:cubicBezTo>
                    <a:pt x="49" y="3"/>
                    <a:pt x="50" y="5"/>
                    <a:pt x="50" y="8"/>
                  </a:cubicBezTo>
                  <a:cubicBezTo>
                    <a:pt x="47" y="8"/>
                    <a:pt x="44" y="8"/>
                    <a:pt x="41" y="9"/>
                  </a:cubicBezTo>
                  <a:cubicBezTo>
                    <a:pt x="37" y="9"/>
                    <a:pt x="34" y="11"/>
                    <a:pt x="34" y="16"/>
                  </a:cubicBezTo>
                  <a:cubicBezTo>
                    <a:pt x="33" y="18"/>
                    <a:pt x="33" y="20"/>
                    <a:pt x="33" y="23"/>
                  </a:cubicBezTo>
                  <a:cubicBezTo>
                    <a:pt x="33" y="39"/>
                    <a:pt x="33" y="54"/>
                    <a:pt x="33" y="70"/>
                  </a:cubicBezTo>
                  <a:cubicBezTo>
                    <a:pt x="33" y="71"/>
                    <a:pt x="33" y="72"/>
                    <a:pt x="33" y="73"/>
                  </a:cubicBezTo>
                  <a:cubicBezTo>
                    <a:pt x="35" y="72"/>
                    <a:pt x="36" y="72"/>
                    <a:pt x="36" y="71"/>
                  </a:cubicBezTo>
                  <a:cubicBezTo>
                    <a:pt x="52" y="54"/>
                    <a:pt x="67" y="37"/>
                    <a:pt x="83" y="19"/>
                  </a:cubicBezTo>
                  <a:cubicBezTo>
                    <a:pt x="84" y="18"/>
                    <a:pt x="85" y="16"/>
                    <a:pt x="86" y="14"/>
                  </a:cubicBezTo>
                  <a:cubicBezTo>
                    <a:pt x="88" y="12"/>
                    <a:pt x="87" y="10"/>
                    <a:pt x="84" y="9"/>
                  </a:cubicBezTo>
                  <a:cubicBezTo>
                    <a:pt x="81" y="8"/>
                    <a:pt x="79" y="8"/>
                    <a:pt x="76" y="8"/>
                  </a:cubicBezTo>
                  <a:cubicBezTo>
                    <a:pt x="76" y="5"/>
                    <a:pt x="76" y="3"/>
                    <a:pt x="76" y="1"/>
                  </a:cubicBezTo>
                  <a:cubicBezTo>
                    <a:pt x="79" y="0"/>
                    <a:pt x="114" y="0"/>
                    <a:pt x="122" y="1"/>
                  </a:cubicBezTo>
                  <a:cubicBezTo>
                    <a:pt x="122" y="3"/>
                    <a:pt x="122" y="5"/>
                    <a:pt x="122" y="8"/>
                  </a:cubicBezTo>
                  <a:cubicBezTo>
                    <a:pt x="121" y="8"/>
                    <a:pt x="120" y="8"/>
                    <a:pt x="118" y="8"/>
                  </a:cubicBezTo>
                  <a:cubicBezTo>
                    <a:pt x="111" y="9"/>
                    <a:pt x="104" y="12"/>
                    <a:pt x="99" y="18"/>
                  </a:cubicBezTo>
                  <a:cubicBezTo>
                    <a:pt x="92" y="25"/>
                    <a:pt x="85" y="33"/>
                    <a:pt x="77" y="41"/>
                  </a:cubicBezTo>
                  <a:cubicBezTo>
                    <a:pt x="72" y="46"/>
                    <a:pt x="67" y="52"/>
                    <a:pt x="62" y="57"/>
                  </a:cubicBezTo>
                  <a:cubicBezTo>
                    <a:pt x="63" y="58"/>
                    <a:pt x="64" y="59"/>
                    <a:pt x="64" y="61"/>
                  </a:cubicBezTo>
                  <a:cubicBezTo>
                    <a:pt x="77" y="78"/>
                    <a:pt x="90" y="95"/>
                    <a:pt x="102" y="113"/>
                  </a:cubicBezTo>
                  <a:cubicBezTo>
                    <a:pt x="104" y="115"/>
                    <a:pt x="106" y="118"/>
                    <a:pt x="108" y="120"/>
                  </a:cubicBezTo>
                  <a:cubicBezTo>
                    <a:pt x="112" y="124"/>
                    <a:pt x="117" y="127"/>
                    <a:pt x="123" y="127"/>
                  </a:cubicBezTo>
                  <a:cubicBezTo>
                    <a:pt x="124" y="128"/>
                    <a:pt x="125" y="128"/>
                    <a:pt x="127" y="128"/>
                  </a:cubicBezTo>
                  <a:cubicBezTo>
                    <a:pt x="127" y="130"/>
                    <a:pt x="127" y="133"/>
                    <a:pt x="127" y="135"/>
                  </a:cubicBezTo>
                  <a:cubicBezTo>
                    <a:pt x="109" y="135"/>
                    <a:pt x="91" y="135"/>
                    <a:pt x="73" y="135"/>
                  </a:cubicBezTo>
                  <a:cubicBezTo>
                    <a:pt x="73" y="133"/>
                    <a:pt x="73" y="131"/>
                    <a:pt x="73" y="128"/>
                  </a:cubicBezTo>
                  <a:cubicBezTo>
                    <a:pt x="75" y="128"/>
                    <a:pt x="78" y="128"/>
                    <a:pt x="80" y="127"/>
                  </a:cubicBezTo>
                  <a:cubicBezTo>
                    <a:pt x="85" y="127"/>
                    <a:pt x="86" y="125"/>
                    <a:pt x="84" y="120"/>
                  </a:cubicBezTo>
                  <a:cubicBezTo>
                    <a:pt x="84" y="118"/>
                    <a:pt x="83" y="117"/>
                    <a:pt x="82" y="115"/>
                  </a:cubicBezTo>
                  <a:cubicBezTo>
                    <a:pt x="72" y="101"/>
                    <a:pt x="61" y="86"/>
                    <a:pt x="51" y="72"/>
                  </a:cubicBezTo>
                  <a:cubicBezTo>
                    <a:pt x="51" y="71"/>
                    <a:pt x="50" y="71"/>
                    <a:pt x="50" y="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5" name="Freeform 19">
              <a:extLst>
                <a:ext uri="{FF2B5EF4-FFF2-40B4-BE49-F238E27FC236}">
                  <a16:creationId xmlns:a16="http://schemas.microsoft.com/office/drawing/2014/main" id="{598D91F9-4849-4702-91A4-5EC21EE1F3E2}"/>
                </a:ext>
              </a:extLst>
            </p:cNvPr>
            <p:cNvSpPr>
              <a:spLocks/>
            </p:cNvSpPr>
            <p:nvPr/>
          </p:nvSpPr>
          <p:spPr bwMode="auto">
            <a:xfrm>
              <a:off x="7278607" y="3887973"/>
              <a:ext cx="358826" cy="384457"/>
            </a:xfrm>
            <a:custGeom>
              <a:avLst/>
              <a:gdLst>
                <a:gd name="T0" fmla="*/ 28 w 126"/>
                <a:gd name="T1" fmla="*/ 16 h 135"/>
                <a:gd name="T2" fmla="*/ 28 w 126"/>
                <a:gd name="T3" fmla="*/ 20 h 135"/>
                <a:gd name="T4" fmla="*/ 28 w 126"/>
                <a:gd name="T5" fmla="*/ 109 h 135"/>
                <a:gd name="T6" fmla="*/ 28 w 126"/>
                <a:gd name="T7" fmla="*/ 119 h 135"/>
                <a:gd name="T8" fmla="*/ 37 w 126"/>
                <a:gd name="T9" fmla="*/ 127 h 135"/>
                <a:gd name="T10" fmla="*/ 44 w 126"/>
                <a:gd name="T11" fmla="*/ 128 h 135"/>
                <a:gd name="T12" fmla="*/ 44 w 126"/>
                <a:gd name="T13" fmla="*/ 135 h 135"/>
                <a:gd name="T14" fmla="*/ 0 w 126"/>
                <a:gd name="T15" fmla="*/ 135 h 135"/>
                <a:gd name="T16" fmla="*/ 0 w 126"/>
                <a:gd name="T17" fmla="*/ 128 h 135"/>
                <a:gd name="T18" fmla="*/ 8 w 126"/>
                <a:gd name="T19" fmla="*/ 127 h 135"/>
                <a:gd name="T20" fmla="*/ 16 w 126"/>
                <a:gd name="T21" fmla="*/ 120 h 135"/>
                <a:gd name="T22" fmla="*/ 16 w 126"/>
                <a:gd name="T23" fmla="*/ 113 h 135"/>
                <a:gd name="T24" fmla="*/ 16 w 126"/>
                <a:gd name="T25" fmla="*/ 19 h 135"/>
                <a:gd name="T26" fmla="*/ 16 w 126"/>
                <a:gd name="T27" fmla="*/ 15 h 135"/>
                <a:gd name="T28" fmla="*/ 9 w 126"/>
                <a:gd name="T29" fmla="*/ 9 h 135"/>
                <a:gd name="T30" fmla="*/ 5 w 126"/>
                <a:gd name="T31" fmla="*/ 8 h 135"/>
                <a:gd name="T32" fmla="*/ 1 w 126"/>
                <a:gd name="T33" fmla="*/ 8 h 135"/>
                <a:gd name="T34" fmla="*/ 1 w 126"/>
                <a:gd name="T35" fmla="*/ 1 h 135"/>
                <a:gd name="T36" fmla="*/ 40 w 126"/>
                <a:gd name="T37" fmla="*/ 1 h 135"/>
                <a:gd name="T38" fmla="*/ 98 w 126"/>
                <a:gd name="T39" fmla="*/ 100 h 135"/>
                <a:gd name="T40" fmla="*/ 99 w 126"/>
                <a:gd name="T41" fmla="*/ 100 h 135"/>
                <a:gd name="T42" fmla="*/ 99 w 126"/>
                <a:gd name="T43" fmla="*/ 96 h 135"/>
                <a:gd name="T44" fmla="*/ 99 w 126"/>
                <a:gd name="T45" fmla="*/ 24 h 135"/>
                <a:gd name="T46" fmla="*/ 98 w 126"/>
                <a:gd name="T47" fmla="*/ 16 h 135"/>
                <a:gd name="T48" fmla="*/ 90 w 126"/>
                <a:gd name="T49" fmla="*/ 9 h 135"/>
                <a:gd name="T50" fmla="*/ 83 w 126"/>
                <a:gd name="T51" fmla="*/ 8 h 135"/>
                <a:gd name="T52" fmla="*/ 83 w 126"/>
                <a:gd name="T53" fmla="*/ 1 h 135"/>
                <a:gd name="T54" fmla="*/ 126 w 126"/>
                <a:gd name="T55" fmla="*/ 1 h 135"/>
                <a:gd name="T56" fmla="*/ 126 w 126"/>
                <a:gd name="T57" fmla="*/ 8 h 135"/>
                <a:gd name="T58" fmla="*/ 119 w 126"/>
                <a:gd name="T59" fmla="*/ 9 h 135"/>
                <a:gd name="T60" fmla="*/ 111 w 126"/>
                <a:gd name="T61" fmla="*/ 16 h 135"/>
                <a:gd name="T62" fmla="*/ 110 w 126"/>
                <a:gd name="T63" fmla="*/ 27 h 135"/>
                <a:gd name="T64" fmla="*/ 110 w 126"/>
                <a:gd name="T65" fmla="*/ 129 h 135"/>
                <a:gd name="T66" fmla="*/ 110 w 126"/>
                <a:gd name="T67" fmla="*/ 135 h 135"/>
                <a:gd name="T68" fmla="*/ 99 w 126"/>
                <a:gd name="T69" fmla="*/ 135 h 135"/>
                <a:gd name="T70" fmla="*/ 29 w 126"/>
                <a:gd name="T71" fmla="*/ 15 h 135"/>
                <a:gd name="T72" fmla="*/ 28 w 126"/>
                <a:gd name="T73" fmla="*/ 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35">
                  <a:moveTo>
                    <a:pt x="28" y="16"/>
                  </a:moveTo>
                  <a:cubicBezTo>
                    <a:pt x="28" y="17"/>
                    <a:pt x="28" y="19"/>
                    <a:pt x="28" y="20"/>
                  </a:cubicBezTo>
                  <a:cubicBezTo>
                    <a:pt x="28" y="50"/>
                    <a:pt x="28" y="79"/>
                    <a:pt x="28" y="109"/>
                  </a:cubicBezTo>
                  <a:cubicBezTo>
                    <a:pt x="28" y="112"/>
                    <a:pt x="28" y="115"/>
                    <a:pt x="28" y="119"/>
                  </a:cubicBezTo>
                  <a:cubicBezTo>
                    <a:pt x="29" y="124"/>
                    <a:pt x="31" y="126"/>
                    <a:pt x="37" y="127"/>
                  </a:cubicBezTo>
                  <a:cubicBezTo>
                    <a:pt x="39" y="127"/>
                    <a:pt x="41" y="128"/>
                    <a:pt x="44" y="128"/>
                  </a:cubicBezTo>
                  <a:cubicBezTo>
                    <a:pt x="44" y="130"/>
                    <a:pt x="44" y="133"/>
                    <a:pt x="44" y="135"/>
                  </a:cubicBezTo>
                  <a:cubicBezTo>
                    <a:pt x="29" y="135"/>
                    <a:pt x="15" y="135"/>
                    <a:pt x="0" y="135"/>
                  </a:cubicBezTo>
                  <a:cubicBezTo>
                    <a:pt x="0" y="133"/>
                    <a:pt x="0" y="131"/>
                    <a:pt x="0" y="128"/>
                  </a:cubicBezTo>
                  <a:cubicBezTo>
                    <a:pt x="3" y="128"/>
                    <a:pt x="5" y="127"/>
                    <a:pt x="8" y="127"/>
                  </a:cubicBezTo>
                  <a:cubicBezTo>
                    <a:pt x="12" y="127"/>
                    <a:pt x="15" y="124"/>
                    <a:pt x="16" y="120"/>
                  </a:cubicBezTo>
                  <a:cubicBezTo>
                    <a:pt x="16" y="118"/>
                    <a:pt x="16" y="115"/>
                    <a:pt x="16" y="113"/>
                  </a:cubicBezTo>
                  <a:cubicBezTo>
                    <a:pt x="16" y="82"/>
                    <a:pt x="16" y="50"/>
                    <a:pt x="16" y="19"/>
                  </a:cubicBezTo>
                  <a:cubicBezTo>
                    <a:pt x="16" y="18"/>
                    <a:pt x="16" y="17"/>
                    <a:pt x="16" y="15"/>
                  </a:cubicBezTo>
                  <a:cubicBezTo>
                    <a:pt x="16" y="11"/>
                    <a:pt x="14" y="9"/>
                    <a:pt x="9" y="9"/>
                  </a:cubicBezTo>
                  <a:cubicBezTo>
                    <a:pt x="8" y="8"/>
                    <a:pt x="7" y="8"/>
                    <a:pt x="5" y="8"/>
                  </a:cubicBezTo>
                  <a:cubicBezTo>
                    <a:pt x="4" y="8"/>
                    <a:pt x="2" y="8"/>
                    <a:pt x="1" y="8"/>
                  </a:cubicBezTo>
                  <a:cubicBezTo>
                    <a:pt x="1" y="5"/>
                    <a:pt x="1" y="3"/>
                    <a:pt x="1" y="1"/>
                  </a:cubicBezTo>
                  <a:cubicBezTo>
                    <a:pt x="14" y="1"/>
                    <a:pt x="27" y="1"/>
                    <a:pt x="40" y="1"/>
                  </a:cubicBezTo>
                  <a:cubicBezTo>
                    <a:pt x="59" y="34"/>
                    <a:pt x="79" y="67"/>
                    <a:pt x="98" y="100"/>
                  </a:cubicBezTo>
                  <a:cubicBezTo>
                    <a:pt x="98" y="100"/>
                    <a:pt x="99" y="100"/>
                    <a:pt x="99" y="100"/>
                  </a:cubicBezTo>
                  <a:cubicBezTo>
                    <a:pt x="99" y="99"/>
                    <a:pt x="99" y="97"/>
                    <a:pt x="99" y="96"/>
                  </a:cubicBezTo>
                  <a:cubicBezTo>
                    <a:pt x="99" y="72"/>
                    <a:pt x="99" y="48"/>
                    <a:pt x="99" y="24"/>
                  </a:cubicBezTo>
                  <a:cubicBezTo>
                    <a:pt x="99" y="21"/>
                    <a:pt x="99" y="19"/>
                    <a:pt x="98" y="16"/>
                  </a:cubicBezTo>
                  <a:cubicBezTo>
                    <a:pt x="97" y="12"/>
                    <a:pt x="94" y="9"/>
                    <a:pt x="90" y="9"/>
                  </a:cubicBezTo>
                  <a:cubicBezTo>
                    <a:pt x="88" y="8"/>
                    <a:pt x="86" y="8"/>
                    <a:pt x="83" y="8"/>
                  </a:cubicBezTo>
                  <a:cubicBezTo>
                    <a:pt x="83" y="5"/>
                    <a:pt x="83" y="3"/>
                    <a:pt x="83" y="1"/>
                  </a:cubicBezTo>
                  <a:cubicBezTo>
                    <a:pt x="87" y="0"/>
                    <a:pt x="115" y="0"/>
                    <a:pt x="126" y="1"/>
                  </a:cubicBezTo>
                  <a:cubicBezTo>
                    <a:pt x="126" y="3"/>
                    <a:pt x="126" y="5"/>
                    <a:pt x="126" y="8"/>
                  </a:cubicBezTo>
                  <a:cubicBezTo>
                    <a:pt x="124" y="8"/>
                    <a:pt x="122" y="8"/>
                    <a:pt x="119" y="9"/>
                  </a:cubicBezTo>
                  <a:cubicBezTo>
                    <a:pt x="115" y="9"/>
                    <a:pt x="112" y="12"/>
                    <a:pt x="111" y="16"/>
                  </a:cubicBezTo>
                  <a:cubicBezTo>
                    <a:pt x="111" y="20"/>
                    <a:pt x="110" y="23"/>
                    <a:pt x="110" y="27"/>
                  </a:cubicBezTo>
                  <a:cubicBezTo>
                    <a:pt x="110" y="61"/>
                    <a:pt x="110" y="95"/>
                    <a:pt x="110" y="129"/>
                  </a:cubicBezTo>
                  <a:cubicBezTo>
                    <a:pt x="110" y="131"/>
                    <a:pt x="110" y="133"/>
                    <a:pt x="110" y="135"/>
                  </a:cubicBezTo>
                  <a:cubicBezTo>
                    <a:pt x="106" y="135"/>
                    <a:pt x="103" y="135"/>
                    <a:pt x="99" y="135"/>
                  </a:cubicBezTo>
                  <a:cubicBezTo>
                    <a:pt x="76" y="95"/>
                    <a:pt x="52" y="55"/>
                    <a:pt x="29" y="15"/>
                  </a:cubicBezTo>
                  <a:cubicBezTo>
                    <a:pt x="28" y="15"/>
                    <a:pt x="28" y="15"/>
                    <a:pt x="28"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7" name="Freeform 20">
              <a:extLst>
                <a:ext uri="{FF2B5EF4-FFF2-40B4-BE49-F238E27FC236}">
                  <a16:creationId xmlns:a16="http://schemas.microsoft.com/office/drawing/2014/main" id="{A3DEDF37-FABD-4768-B994-5CFB44ACF183}"/>
                </a:ext>
              </a:extLst>
            </p:cNvPr>
            <p:cNvSpPr>
              <a:spLocks/>
            </p:cNvSpPr>
            <p:nvPr/>
          </p:nvSpPr>
          <p:spPr bwMode="auto">
            <a:xfrm>
              <a:off x="8233341" y="3887973"/>
              <a:ext cx="352419" cy="384457"/>
            </a:xfrm>
            <a:custGeom>
              <a:avLst/>
              <a:gdLst>
                <a:gd name="T0" fmla="*/ 0 w 124"/>
                <a:gd name="T1" fmla="*/ 8 h 135"/>
                <a:gd name="T2" fmla="*/ 0 w 124"/>
                <a:gd name="T3" fmla="*/ 1 h 135"/>
                <a:gd name="T4" fmla="*/ 105 w 124"/>
                <a:gd name="T5" fmla="*/ 1 h 135"/>
                <a:gd name="T6" fmla="*/ 117 w 124"/>
                <a:gd name="T7" fmla="*/ 35 h 135"/>
                <a:gd name="T8" fmla="*/ 110 w 124"/>
                <a:gd name="T9" fmla="*/ 39 h 135"/>
                <a:gd name="T10" fmla="*/ 107 w 124"/>
                <a:gd name="T11" fmla="*/ 33 h 135"/>
                <a:gd name="T12" fmla="*/ 78 w 124"/>
                <a:gd name="T13" fmla="*/ 11 h 135"/>
                <a:gd name="T14" fmla="*/ 34 w 124"/>
                <a:gd name="T15" fmla="*/ 11 h 135"/>
                <a:gd name="T16" fmla="*/ 34 w 124"/>
                <a:gd name="T17" fmla="*/ 61 h 135"/>
                <a:gd name="T18" fmla="*/ 55 w 124"/>
                <a:gd name="T19" fmla="*/ 60 h 135"/>
                <a:gd name="T20" fmla="*/ 69 w 124"/>
                <a:gd name="T21" fmla="*/ 45 h 135"/>
                <a:gd name="T22" fmla="*/ 70 w 124"/>
                <a:gd name="T23" fmla="*/ 36 h 135"/>
                <a:gd name="T24" fmla="*/ 78 w 124"/>
                <a:gd name="T25" fmla="*/ 36 h 135"/>
                <a:gd name="T26" fmla="*/ 78 w 124"/>
                <a:gd name="T27" fmla="*/ 95 h 135"/>
                <a:gd name="T28" fmla="*/ 74 w 124"/>
                <a:gd name="T29" fmla="*/ 95 h 135"/>
                <a:gd name="T30" fmla="*/ 70 w 124"/>
                <a:gd name="T31" fmla="*/ 95 h 135"/>
                <a:gd name="T32" fmla="*/ 70 w 124"/>
                <a:gd name="T33" fmla="*/ 88 h 135"/>
                <a:gd name="T34" fmla="*/ 68 w 124"/>
                <a:gd name="T35" fmla="*/ 81 h 135"/>
                <a:gd name="T36" fmla="*/ 58 w 124"/>
                <a:gd name="T37" fmla="*/ 71 h 135"/>
                <a:gd name="T38" fmla="*/ 34 w 124"/>
                <a:gd name="T39" fmla="*/ 70 h 135"/>
                <a:gd name="T40" fmla="*/ 33 w 124"/>
                <a:gd name="T41" fmla="*/ 74 h 135"/>
                <a:gd name="T42" fmla="*/ 33 w 124"/>
                <a:gd name="T43" fmla="*/ 115 h 135"/>
                <a:gd name="T44" fmla="*/ 43 w 124"/>
                <a:gd name="T45" fmla="*/ 125 h 135"/>
                <a:gd name="T46" fmla="*/ 69 w 124"/>
                <a:gd name="T47" fmla="*/ 125 h 135"/>
                <a:gd name="T48" fmla="*/ 112 w 124"/>
                <a:gd name="T49" fmla="*/ 97 h 135"/>
                <a:gd name="T50" fmla="*/ 115 w 124"/>
                <a:gd name="T51" fmla="*/ 90 h 135"/>
                <a:gd name="T52" fmla="*/ 124 w 124"/>
                <a:gd name="T53" fmla="*/ 93 h 135"/>
                <a:gd name="T54" fmla="*/ 109 w 124"/>
                <a:gd name="T55" fmla="*/ 135 h 135"/>
                <a:gd name="T56" fmla="*/ 0 w 124"/>
                <a:gd name="T57" fmla="*/ 135 h 135"/>
                <a:gd name="T58" fmla="*/ 0 w 124"/>
                <a:gd name="T59" fmla="*/ 128 h 135"/>
                <a:gd name="T60" fmla="*/ 8 w 124"/>
                <a:gd name="T61" fmla="*/ 127 h 135"/>
                <a:gd name="T62" fmla="*/ 15 w 124"/>
                <a:gd name="T63" fmla="*/ 120 h 135"/>
                <a:gd name="T64" fmla="*/ 16 w 124"/>
                <a:gd name="T65" fmla="*/ 113 h 135"/>
                <a:gd name="T66" fmla="*/ 16 w 124"/>
                <a:gd name="T67" fmla="*/ 21 h 135"/>
                <a:gd name="T68" fmla="*/ 16 w 124"/>
                <a:gd name="T69" fmla="*/ 16 h 135"/>
                <a:gd name="T70" fmla="*/ 8 w 124"/>
                <a:gd name="T71" fmla="*/ 9 h 135"/>
                <a:gd name="T72" fmla="*/ 4 w 124"/>
                <a:gd name="T73" fmla="*/ 8 h 135"/>
                <a:gd name="T74" fmla="*/ 0 w 124"/>
                <a:gd name="T75"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35">
                  <a:moveTo>
                    <a:pt x="0" y="8"/>
                  </a:moveTo>
                  <a:cubicBezTo>
                    <a:pt x="0" y="5"/>
                    <a:pt x="0" y="3"/>
                    <a:pt x="0" y="1"/>
                  </a:cubicBezTo>
                  <a:cubicBezTo>
                    <a:pt x="3" y="0"/>
                    <a:pt x="98" y="0"/>
                    <a:pt x="105" y="1"/>
                  </a:cubicBezTo>
                  <a:cubicBezTo>
                    <a:pt x="109" y="12"/>
                    <a:pt x="113" y="24"/>
                    <a:pt x="117" y="35"/>
                  </a:cubicBezTo>
                  <a:cubicBezTo>
                    <a:pt x="115" y="37"/>
                    <a:pt x="112" y="38"/>
                    <a:pt x="110" y="39"/>
                  </a:cubicBezTo>
                  <a:cubicBezTo>
                    <a:pt x="109" y="36"/>
                    <a:pt x="108" y="35"/>
                    <a:pt x="107" y="33"/>
                  </a:cubicBezTo>
                  <a:cubicBezTo>
                    <a:pt x="101" y="20"/>
                    <a:pt x="92" y="13"/>
                    <a:pt x="78" y="11"/>
                  </a:cubicBezTo>
                  <a:cubicBezTo>
                    <a:pt x="63" y="10"/>
                    <a:pt x="48" y="11"/>
                    <a:pt x="34" y="11"/>
                  </a:cubicBezTo>
                  <a:cubicBezTo>
                    <a:pt x="33" y="15"/>
                    <a:pt x="33" y="55"/>
                    <a:pt x="34" y="61"/>
                  </a:cubicBezTo>
                  <a:cubicBezTo>
                    <a:pt x="41" y="61"/>
                    <a:pt x="48" y="61"/>
                    <a:pt x="55" y="60"/>
                  </a:cubicBezTo>
                  <a:cubicBezTo>
                    <a:pt x="64" y="59"/>
                    <a:pt x="68" y="54"/>
                    <a:pt x="69" y="45"/>
                  </a:cubicBezTo>
                  <a:cubicBezTo>
                    <a:pt x="70" y="42"/>
                    <a:pt x="70" y="39"/>
                    <a:pt x="70" y="36"/>
                  </a:cubicBezTo>
                  <a:cubicBezTo>
                    <a:pt x="73" y="36"/>
                    <a:pt x="75" y="36"/>
                    <a:pt x="78" y="36"/>
                  </a:cubicBezTo>
                  <a:cubicBezTo>
                    <a:pt x="78" y="56"/>
                    <a:pt x="78" y="75"/>
                    <a:pt x="78" y="95"/>
                  </a:cubicBezTo>
                  <a:cubicBezTo>
                    <a:pt x="77" y="95"/>
                    <a:pt x="76" y="95"/>
                    <a:pt x="74" y="95"/>
                  </a:cubicBezTo>
                  <a:cubicBezTo>
                    <a:pt x="73" y="95"/>
                    <a:pt x="72" y="95"/>
                    <a:pt x="70" y="95"/>
                  </a:cubicBezTo>
                  <a:cubicBezTo>
                    <a:pt x="70" y="93"/>
                    <a:pt x="70" y="90"/>
                    <a:pt x="70" y="88"/>
                  </a:cubicBezTo>
                  <a:cubicBezTo>
                    <a:pt x="69" y="86"/>
                    <a:pt x="69" y="83"/>
                    <a:pt x="68" y="81"/>
                  </a:cubicBezTo>
                  <a:cubicBezTo>
                    <a:pt x="67" y="75"/>
                    <a:pt x="64" y="72"/>
                    <a:pt x="58" y="71"/>
                  </a:cubicBezTo>
                  <a:cubicBezTo>
                    <a:pt x="50" y="69"/>
                    <a:pt x="42" y="70"/>
                    <a:pt x="34" y="70"/>
                  </a:cubicBezTo>
                  <a:cubicBezTo>
                    <a:pt x="33" y="72"/>
                    <a:pt x="33" y="73"/>
                    <a:pt x="33" y="74"/>
                  </a:cubicBezTo>
                  <a:cubicBezTo>
                    <a:pt x="33" y="88"/>
                    <a:pt x="33" y="102"/>
                    <a:pt x="33" y="115"/>
                  </a:cubicBezTo>
                  <a:cubicBezTo>
                    <a:pt x="33" y="124"/>
                    <a:pt x="34" y="125"/>
                    <a:pt x="43" y="125"/>
                  </a:cubicBezTo>
                  <a:cubicBezTo>
                    <a:pt x="52" y="125"/>
                    <a:pt x="60" y="125"/>
                    <a:pt x="69" y="125"/>
                  </a:cubicBezTo>
                  <a:cubicBezTo>
                    <a:pt x="89" y="125"/>
                    <a:pt x="104" y="115"/>
                    <a:pt x="112" y="97"/>
                  </a:cubicBezTo>
                  <a:cubicBezTo>
                    <a:pt x="113" y="95"/>
                    <a:pt x="114" y="93"/>
                    <a:pt x="115" y="90"/>
                  </a:cubicBezTo>
                  <a:cubicBezTo>
                    <a:pt x="118" y="91"/>
                    <a:pt x="121" y="92"/>
                    <a:pt x="124" y="93"/>
                  </a:cubicBezTo>
                  <a:cubicBezTo>
                    <a:pt x="119" y="108"/>
                    <a:pt x="114" y="121"/>
                    <a:pt x="109" y="135"/>
                  </a:cubicBezTo>
                  <a:cubicBezTo>
                    <a:pt x="73" y="135"/>
                    <a:pt x="37" y="135"/>
                    <a:pt x="0" y="135"/>
                  </a:cubicBezTo>
                  <a:cubicBezTo>
                    <a:pt x="0" y="133"/>
                    <a:pt x="0" y="131"/>
                    <a:pt x="0" y="128"/>
                  </a:cubicBezTo>
                  <a:cubicBezTo>
                    <a:pt x="3" y="128"/>
                    <a:pt x="6" y="128"/>
                    <a:pt x="8" y="127"/>
                  </a:cubicBezTo>
                  <a:cubicBezTo>
                    <a:pt x="13" y="126"/>
                    <a:pt x="15" y="125"/>
                    <a:pt x="15" y="120"/>
                  </a:cubicBezTo>
                  <a:cubicBezTo>
                    <a:pt x="16" y="118"/>
                    <a:pt x="16" y="115"/>
                    <a:pt x="16" y="113"/>
                  </a:cubicBezTo>
                  <a:cubicBezTo>
                    <a:pt x="16" y="82"/>
                    <a:pt x="16" y="52"/>
                    <a:pt x="16" y="21"/>
                  </a:cubicBezTo>
                  <a:cubicBezTo>
                    <a:pt x="16" y="20"/>
                    <a:pt x="16" y="18"/>
                    <a:pt x="16" y="16"/>
                  </a:cubicBezTo>
                  <a:cubicBezTo>
                    <a:pt x="15" y="11"/>
                    <a:pt x="13" y="9"/>
                    <a:pt x="8" y="9"/>
                  </a:cubicBezTo>
                  <a:cubicBezTo>
                    <a:pt x="7" y="9"/>
                    <a:pt x="6" y="8"/>
                    <a:pt x="4" y="8"/>
                  </a:cubicBezTo>
                  <a:cubicBezTo>
                    <a:pt x="3" y="8"/>
                    <a:pt x="2" y="8"/>
                    <a:pt x="0"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8" name="Freeform 21">
              <a:extLst>
                <a:ext uri="{FF2B5EF4-FFF2-40B4-BE49-F238E27FC236}">
                  <a16:creationId xmlns:a16="http://schemas.microsoft.com/office/drawing/2014/main" id="{9366BE37-2A45-4B1D-BCB3-68A2BC16F427}"/>
                </a:ext>
              </a:extLst>
            </p:cNvPr>
            <p:cNvSpPr>
              <a:spLocks/>
            </p:cNvSpPr>
            <p:nvPr/>
          </p:nvSpPr>
          <p:spPr bwMode="auto">
            <a:xfrm>
              <a:off x="4949441" y="3891177"/>
              <a:ext cx="352419" cy="381253"/>
            </a:xfrm>
            <a:custGeom>
              <a:avLst/>
              <a:gdLst>
                <a:gd name="T0" fmla="*/ 33 w 123"/>
                <a:gd name="T1" fmla="*/ 60 h 134"/>
                <a:gd name="T2" fmla="*/ 55 w 123"/>
                <a:gd name="T3" fmla="*/ 59 h 134"/>
                <a:gd name="T4" fmla="*/ 68 w 123"/>
                <a:gd name="T5" fmla="*/ 45 h 134"/>
                <a:gd name="T6" fmla="*/ 70 w 123"/>
                <a:gd name="T7" fmla="*/ 35 h 134"/>
                <a:gd name="T8" fmla="*/ 77 w 123"/>
                <a:gd name="T9" fmla="*/ 35 h 134"/>
                <a:gd name="T10" fmla="*/ 77 w 123"/>
                <a:gd name="T11" fmla="*/ 94 h 134"/>
                <a:gd name="T12" fmla="*/ 75 w 123"/>
                <a:gd name="T13" fmla="*/ 94 h 134"/>
                <a:gd name="T14" fmla="*/ 70 w 123"/>
                <a:gd name="T15" fmla="*/ 94 h 134"/>
                <a:gd name="T16" fmla="*/ 69 w 123"/>
                <a:gd name="T17" fmla="*/ 83 h 134"/>
                <a:gd name="T18" fmla="*/ 54 w 123"/>
                <a:gd name="T19" fmla="*/ 69 h 134"/>
                <a:gd name="T20" fmla="*/ 33 w 123"/>
                <a:gd name="T21" fmla="*/ 69 h 134"/>
                <a:gd name="T22" fmla="*/ 33 w 123"/>
                <a:gd name="T23" fmla="*/ 73 h 134"/>
                <a:gd name="T24" fmla="*/ 33 w 123"/>
                <a:gd name="T25" fmla="*/ 114 h 134"/>
                <a:gd name="T26" fmla="*/ 43 w 123"/>
                <a:gd name="T27" fmla="*/ 124 h 134"/>
                <a:gd name="T28" fmla="*/ 68 w 123"/>
                <a:gd name="T29" fmla="*/ 124 h 134"/>
                <a:gd name="T30" fmla="*/ 112 w 123"/>
                <a:gd name="T31" fmla="*/ 96 h 134"/>
                <a:gd name="T32" fmla="*/ 115 w 123"/>
                <a:gd name="T33" fmla="*/ 90 h 134"/>
                <a:gd name="T34" fmla="*/ 115 w 123"/>
                <a:gd name="T35" fmla="*/ 90 h 134"/>
                <a:gd name="T36" fmla="*/ 123 w 123"/>
                <a:gd name="T37" fmla="*/ 92 h 134"/>
                <a:gd name="T38" fmla="*/ 109 w 123"/>
                <a:gd name="T39" fmla="*/ 134 h 134"/>
                <a:gd name="T40" fmla="*/ 0 w 123"/>
                <a:gd name="T41" fmla="*/ 134 h 134"/>
                <a:gd name="T42" fmla="*/ 0 w 123"/>
                <a:gd name="T43" fmla="*/ 127 h 134"/>
                <a:gd name="T44" fmla="*/ 8 w 123"/>
                <a:gd name="T45" fmla="*/ 126 h 134"/>
                <a:gd name="T46" fmla="*/ 15 w 123"/>
                <a:gd name="T47" fmla="*/ 120 h 134"/>
                <a:gd name="T48" fmla="*/ 16 w 123"/>
                <a:gd name="T49" fmla="*/ 113 h 134"/>
                <a:gd name="T50" fmla="*/ 16 w 123"/>
                <a:gd name="T51" fmla="*/ 20 h 134"/>
                <a:gd name="T52" fmla="*/ 5 w 123"/>
                <a:gd name="T53" fmla="*/ 7 h 134"/>
                <a:gd name="T54" fmla="*/ 0 w 123"/>
                <a:gd name="T55" fmla="*/ 7 h 134"/>
                <a:gd name="T56" fmla="*/ 0 w 123"/>
                <a:gd name="T57" fmla="*/ 0 h 134"/>
                <a:gd name="T58" fmla="*/ 105 w 123"/>
                <a:gd name="T59" fmla="*/ 0 h 134"/>
                <a:gd name="T60" fmla="*/ 117 w 123"/>
                <a:gd name="T61" fmla="*/ 35 h 134"/>
                <a:gd name="T62" fmla="*/ 109 w 123"/>
                <a:gd name="T63" fmla="*/ 38 h 134"/>
                <a:gd name="T64" fmla="*/ 107 w 123"/>
                <a:gd name="T65" fmla="*/ 34 h 134"/>
                <a:gd name="T66" fmla="*/ 105 w 123"/>
                <a:gd name="T67" fmla="*/ 29 h 134"/>
                <a:gd name="T68" fmla="*/ 78 w 123"/>
                <a:gd name="T69" fmla="*/ 11 h 134"/>
                <a:gd name="T70" fmla="*/ 42 w 123"/>
                <a:gd name="T71" fmla="*/ 10 h 134"/>
                <a:gd name="T72" fmla="*/ 33 w 123"/>
                <a:gd name="T73" fmla="*/ 10 h 134"/>
                <a:gd name="T74" fmla="*/ 33 w 123"/>
                <a:gd name="T75" fmla="*/ 6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4">
                  <a:moveTo>
                    <a:pt x="33" y="60"/>
                  </a:moveTo>
                  <a:cubicBezTo>
                    <a:pt x="41" y="60"/>
                    <a:pt x="48" y="61"/>
                    <a:pt x="55" y="59"/>
                  </a:cubicBezTo>
                  <a:cubicBezTo>
                    <a:pt x="63" y="57"/>
                    <a:pt x="67" y="53"/>
                    <a:pt x="68" y="45"/>
                  </a:cubicBezTo>
                  <a:cubicBezTo>
                    <a:pt x="69" y="42"/>
                    <a:pt x="69" y="39"/>
                    <a:pt x="70" y="35"/>
                  </a:cubicBezTo>
                  <a:cubicBezTo>
                    <a:pt x="72" y="35"/>
                    <a:pt x="75" y="35"/>
                    <a:pt x="77" y="35"/>
                  </a:cubicBezTo>
                  <a:cubicBezTo>
                    <a:pt x="77" y="55"/>
                    <a:pt x="77" y="74"/>
                    <a:pt x="77" y="94"/>
                  </a:cubicBezTo>
                  <a:cubicBezTo>
                    <a:pt x="76" y="94"/>
                    <a:pt x="75" y="94"/>
                    <a:pt x="75" y="94"/>
                  </a:cubicBezTo>
                  <a:cubicBezTo>
                    <a:pt x="73" y="94"/>
                    <a:pt x="71" y="94"/>
                    <a:pt x="70" y="94"/>
                  </a:cubicBezTo>
                  <a:cubicBezTo>
                    <a:pt x="69" y="90"/>
                    <a:pt x="69" y="86"/>
                    <a:pt x="69" y="83"/>
                  </a:cubicBezTo>
                  <a:cubicBezTo>
                    <a:pt x="67" y="74"/>
                    <a:pt x="63" y="70"/>
                    <a:pt x="54" y="69"/>
                  </a:cubicBezTo>
                  <a:cubicBezTo>
                    <a:pt x="47" y="69"/>
                    <a:pt x="40" y="69"/>
                    <a:pt x="33" y="69"/>
                  </a:cubicBezTo>
                  <a:cubicBezTo>
                    <a:pt x="33" y="71"/>
                    <a:pt x="33" y="72"/>
                    <a:pt x="33" y="73"/>
                  </a:cubicBezTo>
                  <a:cubicBezTo>
                    <a:pt x="33" y="87"/>
                    <a:pt x="33" y="101"/>
                    <a:pt x="33" y="114"/>
                  </a:cubicBezTo>
                  <a:cubicBezTo>
                    <a:pt x="33" y="123"/>
                    <a:pt x="34" y="124"/>
                    <a:pt x="43" y="124"/>
                  </a:cubicBezTo>
                  <a:cubicBezTo>
                    <a:pt x="51" y="124"/>
                    <a:pt x="60" y="124"/>
                    <a:pt x="68" y="124"/>
                  </a:cubicBezTo>
                  <a:cubicBezTo>
                    <a:pt x="89" y="124"/>
                    <a:pt x="103" y="114"/>
                    <a:pt x="112" y="96"/>
                  </a:cubicBezTo>
                  <a:cubicBezTo>
                    <a:pt x="113" y="94"/>
                    <a:pt x="114" y="92"/>
                    <a:pt x="115" y="90"/>
                  </a:cubicBezTo>
                  <a:cubicBezTo>
                    <a:pt x="115" y="90"/>
                    <a:pt x="115" y="90"/>
                    <a:pt x="115" y="90"/>
                  </a:cubicBezTo>
                  <a:cubicBezTo>
                    <a:pt x="118" y="90"/>
                    <a:pt x="120" y="91"/>
                    <a:pt x="123" y="92"/>
                  </a:cubicBezTo>
                  <a:cubicBezTo>
                    <a:pt x="118" y="107"/>
                    <a:pt x="113" y="120"/>
                    <a:pt x="109" y="134"/>
                  </a:cubicBezTo>
                  <a:cubicBezTo>
                    <a:pt x="72" y="134"/>
                    <a:pt x="36" y="134"/>
                    <a:pt x="0" y="134"/>
                  </a:cubicBezTo>
                  <a:cubicBezTo>
                    <a:pt x="0" y="132"/>
                    <a:pt x="0" y="130"/>
                    <a:pt x="0" y="127"/>
                  </a:cubicBezTo>
                  <a:cubicBezTo>
                    <a:pt x="2" y="127"/>
                    <a:pt x="5" y="126"/>
                    <a:pt x="8" y="126"/>
                  </a:cubicBezTo>
                  <a:cubicBezTo>
                    <a:pt x="12" y="126"/>
                    <a:pt x="14" y="124"/>
                    <a:pt x="15" y="120"/>
                  </a:cubicBezTo>
                  <a:cubicBezTo>
                    <a:pt x="15" y="118"/>
                    <a:pt x="16" y="115"/>
                    <a:pt x="16" y="113"/>
                  </a:cubicBezTo>
                  <a:cubicBezTo>
                    <a:pt x="16" y="82"/>
                    <a:pt x="16" y="51"/>
                    <a:pt x="16" y="20"/>
                  </a:cubicBezTo>
                  <a:cubicBezTo>
                    <a:pt x="16" y="10"/>
                    <a:pt x="14" y="8"/>
                    <a:pt x="5" y="7"/>
                  </a:cubicBezTo>
                  <a:cubicBezTo>
                    <a:pt x="3" y="7"/>
                    <a:pt x="1" y="7"/>
                    <a:pt x="0" y="7"/>
                  </a:cubicBezTo>
                  <a:cubicBezTo>
                    <a:pt x="0" y="4"/>
                    <a:pt x="0" y="2"/>
                    <a:pt x="0" y="0"/>
                  </a:cubicBezTo>
                  <a:cubicBezTo>
                    <a:pt x="34" y="0"/>
                    <a:pt x="69" y="0"/>
                    <a:pt x="105" y="0"/>
                  </a:cubicBezTo>
                  <a:cubicBezTo>
                    <a:pt x="109" y="11"/>
                    <a:pt x="112" y="22"/>
                    <a:pt x="117" y="35"/>
                  </a:cubicBezTo>
                  <a:cubicBezTo>
                    <a:pt x="114" y="36"/>
                    <a:pt x="112" y="37"/>
                    <a:pt x="109" y="38"/>
                  </a:cubicBezTo>
                  <a:cubicBezTo>
                    <a:pt x="108" y="36"/>
                    <a:pt x="108" y="35"/>
                    <a:pt x="107" y="34"/>
                  </a:cubicBezTo>
                  <a:cubicBezTo>
                    <a:pt x="107" y="32"/>
                    <a:pt x="106" y="31"/>
                    <a:pt x="105" y="29"/>
                  </a:cubicBezTo>
                  <a:cubicBezTo>
                    <a:pt x="100" y="18"/>
                    <a:pt x="90" y="11"/>
                    <a:pt x="78" y="11"/>
                  </a:cubicBezTo>
                  <a:cubicBezTo>
                    <a:pt x="66" y="10"/>
                    <a:pt x="54" y="10"/>
                    <a:pt x="42" y="10"/>
                  </a:cubicBezTo>
                  <a:cubicBezTo>
                    <a:pt x="39" y="10"/>
                    <a:pt x="36" y="10"/>
                    <a:pt x="33" y="10"/>
                  </a:cubicBezTo>
                  <a:cubicBezTo>
                    <a:pt x="33" y="26"/>
                    <a:pt x="33" y="43"/>
                    <a:pt x="33" y="6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9" name="Freeform 22">
              <a:extLst>
                <a:ext uri="{FF2B5EF4-FFF2-40B4-BE49-F238E27FC236}">
                  <a16:creationId xmlns:a16="http://schemas.microsoft.com/office/drawing/2014/main" id="{336BE8A3-3CE2-4FF2-84AE-C2A47F66283F}"/>
                </a:ext>
              </a:extLst>
            </p:cNvPr>
            <p:cNvSpPr>
              <a:spLocks/>
            </p:cNvSpPr>
            <p:nvPr/>
          </p:nvSpPr>
          <p:spPr bwMode="auto">
            <a:xfrm>
              <a:off x="5897767" y="3891177"/>
              <a:ext cx="358826" cy="381253"/>
            </a:xfrm>
            <a:custGeom>
              <a:avLst/>
              <a:gdLst>
                <a:gd name="T0" fmla="*/ 43 w 126"/>
                <a:gd name="T1" fmla="*/ 134 h 134"/>
                <a:gd name="T2" fmla="*/ 0 w 126"/>
                <a:gd name="T3" fmla="*/ 134 h 134"/>
                <a:gd name="T4" fmla="*/ 0 w 126"/>
                <a:gd name="T5" fmla="*/ 127 h 134"/>
                <a:gd name="T6" fmla="*/ 7 w 126"/>
                <a:gd name="T7" fmla="*/ 126 h 134"/>
                <a:gd name="T8" fmla="*/ 16 w 126"/>
                <a:gd name="T9" fmla="*/ 118 h 134"/>
                <a:gd name="T10" fmla="*/ 16 w 126"/>
                <a:gd name="T11" fmla="*/ 110 h 134"/>
                <a:gd name="T12" fmla="*/ 16 w 126"/>
                <a:gd name="T13" fmla="*/ 18 h 134"/>
                <a:gd name="T14" fmla="*/ 5 w 126"/>
                <a:gd name="T15" fmla="*/ 7 h 134"/>
                <a:gd name="T16" fmla="*/ 0 w 126"/>
                <a:gd name="T17" fmla="*/ 7 h 134"/>
                <a:gd name="T18" fmla="*/ 0 w 126"/>
                <a:gd name="T19" fmla="*/ 0 h 134"/>
                <a:gd name="T20" fmla="*/ 40 w 126"/>
                <a:gd name="T21" fmla="*/ 0 h 134"/>
                <a:gd name="T22" fmla="*/ 98 w 126"/>
                <a:gd name="T23" fmla="*/ 100 h 134"/>
                <a:gd name="T24" fmla="*/ 99 w 126"/>
                <a:gd name="T25" fmla="*/ 96 h 134"/>
                <a:gd name="T26" fmla="*/ 99 w 126"/>
                <a:gd name="T27" fmla="*/ 24 h 134"/>
                <a:gd name="T28" fmla="*/ 98 w 126"/>
                <a:gd name="T29" fmla="*/ 17 h 134"/>
                <a:gd name="T30" fmla="*/ 89 w 126"/>
                <a:gd name="T31" fmla="*/ 7 h 134"/>
                <a:gd name="T32" fmla="*/ 83 w 126"/>
                <a:gd name="T33" fmla="*/ 7 h 134"/>
                <a:gd name="T34" fmla="*/ 83 w 126"/>
                <a:gd name="T35" fmla="*/ 4 h 134"/>
                <a:gd name="T36" fmla="*/ 83 w 126"/>
                <a:gd name="T37" fmla="*/ 0 h 134"/>
                <a:gd name="T38" fmla="*/ 125 w 126"/>
                <a:gd name="T39" fmla="*/ 0 h 134"/>
                <a:gd name="T40" fmla="*/ 126 w 126"/>
                <a:gd name="T41" fmla="*/ 3 h 134"/>
                <a:gd name="T42" fmla="*/ 126 w 126"/>
                <a:gd name="T43" fmla="*/ 7 h 134"/>
                <a:gd name="T44" fmla="*/ 120 w 126"/>
                <a:gd name="T45" fmla="*/ 7 h 134"/>
                <a:gd name="T46" fmla="*/ 110 w 126"/>
                <a:gd name="T47" fmla="*/ 16 h 134"/>
                <a:gd name="T48" fmla="*/ 110 w 126"/>
                <a:gd name="T49" fmla="*/ 26 h 134"/>
                <a:gd name="T50" fmla="*/ 110 w 126"/>
                <a:gd name="T51" fmla="*/ 128 h 134"/>
                <a:gd name="T52" fmla="*/ 110 w 126"/>
                <a:gd name="T53" fmla="*/ 134 h 134"/>
                <a:gd name="T54" fmla="*/ 98 w 126"/>
                <a:gd name="T55" fmla="*/ 134 h 134"/>
                <a:gd name="T56" fmla="*/ 28 w 126"/>
                <a:gd name="T57" fmla="*/ 14 h 134"/>
                <a:gd name="T58" fmla="*/ 28 w 126"/>
                <a:gd name="T59" fmla="*/ 14 h 134"/>
                <a:gd name="T60" fmla="*/ 27 w 126"/>
                <a:gd name="T61" fmla="*/ 17 h 134"/>
                <a:gd name="T62" fmla="*/ 27 w 126"/>
                <a:gd name="T63" fmla="*/ 110 h 134"/>
                <a:gd name="T64" fmla="*/ 28 w 126"/>
                <a:gd name="T65" fmla="*/ 118 h 134"/>
                <a:gd name="T66" fmla="*/ 36 w 126"/>
                <a:gd name="T67" fmla="*/ 126 h 134"/>
                <a:gd name="T68" fmla="*/ 43 w 126"/>
                <a:gd name="T69" fmla="*/ 127 h 134"/>
                <a:gd name="T70" fmla="*/ 43 w 126"/>
                <a:gd name="T7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 h="134">
                  <a:moveTo>
                    <a:pt x="43" y="134"/>
                  </a:moveTo>
                  <a:cubicBezTo>
                    <a:pt x="29" y="134"/>
                    <a:pt x="14" y="134"/>
                    <a:pt x="0" y="134"/>
                  </a:cubicBezTo>
                  <a:cubicBezTo>
                    <a:pt x="0" y="132"/>
                    <a:pt x="0" y="130"/>
                    <a:pt x="0" y="127"/>
                  </a:cubicBezTo>
                  <a:cubicBezTo>
                    <a:pt x="2" y="127"/>
                    <a:pt x="5" y="127"/>
                    <a:pt x="7" y="126"/>
                  </a:cubicBezTo>
                  <a:cubicBezTo>
                    <a:pt x="13" y="125"/>
                    <a:pt x="15" y="123"/>
                    <a:pt x="16" y="118"/>
                  </a:cubicBezTo>
                  <a:cubicBezTo>
                    <a:pt x="16" y="115"/>
                    <a:pt x="16" y="113"/>
                    <a:pt x="16" y="110"/>
                  </a:cubicBezTo>
                  <a:cubicBezTo>
                    <a:pt x="16" y="80"/>
                    <a:pt x="16" y="49"/>
                    <a:pt x="16" y="18"/>
                  </a:cubicBezTo>
                  <a:cubicBezTo>
                    <a:pt x="16" y="9"/>
                    <a:pt x="14" y="8"/>
                    <a:pt x="5" y="7"/>
                  </a:cubicBezTo>
                  <a:cubicBezTo>
                    <a:pt x="4" y="7"/>
                    <a:pt x="2" y="7"/>
                    <a:pt x="0" y="7"/>
                  </a:cubicBezTo>
                  <a:cubicBezTo>
                    <a:pt x="0" y="4"/>
                    <a:pt x="0" y="2"/>
                    <a:pt x="0" y="0"/>
                  </a:cubicBezTo>
                  <a:cubicBezTo>
                    <a:pt x="13" y="0"/>
                    <a:pt x="26" y="0"/>
                    <a:pt x="40" y="0"/>
                  </a:cubicBezTo>
                  <a:cubicBezTo>
                    <a:pt x="59" y="33"/>
                    <a:pt x="78" y="66"/>
                    <a:pt x="98" y="100"/>
                  </a:cubicBezTo>
                  <a:cubicBezTo>
                    <a:pt x="98" y="98"/>
                    <a:pt x="99" y="97"/>
                    <a:pt x="99" y="96"/>
                  </a:cubicBezTo>
                  <a:cubicBezTo>
                    <a:pt x="99" y="72"/>
                    <a:pt x="99" y="48"/>
                    <a:pt x="99" y="24"/>
                  </a:cubicBezTo>
                  <a:cubicBezTo>
                    <a:pt x="99" y="22"/>
                    <a:pt x="99" y="19"/>
                    <a:pt x="98" y="17"/>
                  </a:cubicBezTo>
                  <a:cubicBezTo>
                    <a:pt x="97" y="11"/>
                    <a:pt x="95" y="8"/>
                    <a:pt x="89" y="7"/>
                  </a:cubicBezTo>
                  <a:cubicBezTo>
                    <a:pt x="87" y="7"/>
                    <a:pt x="85" y="7"/>
                    <a:pt x="83" y="7"/>
                  </a:cubicBezTo>
                  <a:cubicBezTo>
                    <a:pt x="83" y="6"/>
                    <a:pt x="83" y="5"/>
                    <a:pt x="83" y="4"/>
                  </a:cubicBezTo>
                  <a:cubicBezTo>
                    <a:pt x="83" y="2"/>
                    <a:pt x="83" y="1"/>
                    <a:pt x="83" y="0"/>
                  </a:cubicBezTo>
                  <a:cubicBezTo>
                    <a:pt x="97" y="0"/>
                    <a:pt x="111" y="0"/>
                    <a:pt x="125" y="0"/>
                  </a:cubicBezTo>
                  <a:cubicBezTo>
                    <a:pt x="125" y="1"/>
                    <a:pt x="126" y="2"/>
                    <a:pt x="126" y="3"/>
                  </a:cubicBezTo>
                  <a:cubicBezTo>
                    <a:pt x="126" y="4"/>
                    <a:pt x="126" y="5"/>
                    <a:pt x="126" y="7"/>
                  </a:cubicBezTo>
                  <a:cubicBezTo>
                    <a:pt x="124" y="7"/>
                    <a:pt x="122" y="7"/>
                    <a:pt x="120" y="7"/>
                  </a:cubicBezTo>
                  <a:cubicBezTo>
                    <a:pt x="114" y="8"/>
                    <a:pt x="111" y="11"/>
                    <a:pt x="110" y="16"/>
                  </a:cubicBezTo>
                  <a:cubicBezTo>
                    <a:pt x="110" y="20"/>
                    <a:pt x="110" y="23"/>
                    <a:pt x="110" y="26"/>
                  </a:cubicBezTo>
                  <a:cubicBezTo>
                    <a:pt x="110" y="60"/>
                    <a:pt x="110" y="94"/>
                    <a:pt x="110" y="128"/>
                  </a:cubicBezTo>
                  <a:cubicBezTo>
                    <a:pt x="110" y="130"/>
                    <a:pt x="110" y="132"/>
                    <a:pt x="110" y="134"/>
                  </a:cubicBezTo>
                  <a:cubicBezTo>
                    <a:pt x="106" y="134"/>
                    <a:pt x="102" y="134"/>
                    <a:pt x="98" y="134"/>
                  </a:cubicBezTo>
                  <a:cubicBezTo>
                    <a:pt x="75" y="94"/>
                    <a:pt x="52" y="54"/>
                    <a:pt x="28" y="14"/>
                  </a:cubicBezTo>
                  <a:cubicBezTo>
                    <a:pt x="28" y="14"/>
                    <a:pt x="28" y="14"/>
                    <a:pt x="28" y="14"/>
                  </a:cubicBezTo>
                  <a:cubicBezTo>
                    <a:pt x="27" y="15"/>
                    <a:pt x="27" y="16"/>
                    <a:pt x="27" y="17"/>
                  </a:cubicBezTo>
                  <a:cubicBezTo>
                    <a:pt x="27" y="48"/>
                    <a:pt x="27" y="79"/>
                    <a:pt x="27" y="110"/>
                  </a:cubicBezTo>
                  <a:cubicBezTo>
                    <a:pt x="27" y="113"/>
                    <a:pt x="27" y="116"/>
                    <a:pt x="28" y="118"/>
                  </a:cubicBezTo>
                  <a:cubicBezTo>
                    <a:pt x="29" y="123"/>
                    <a:pt x="31" y="125"/>
                    <a:pt x="36" y="126"/>
                  </a:cubicBezTo>
                  <a:cubicBezTo>
                    <a:pt x="38" y="126"/>
                    <a:pt x="41" y="127"/>
                    <a:pt x="43" y="127"/>
                  </a:cubicBezTo>
                  <a:cubicBezTo>
                    <a:pt x="43" y="129"/>
                    <a:pt x="43" y="132"/>
                    <a:pt x="43"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1" name="Freeform 23">
              <a:extLst>
                <a:ext uri="{FF2B5EF4-FFF2-40B4-BE49-F238E27FC236}">
                  <a16:creationId xmlns:a16="http://schemas.microsoft.com/office/drawing/2014/main" id="{88041DDA-AE33-4EF1-842D-F936013FB61F}"/>
                </a:ext>
              </a:extLst>
            </p:cNvPr>
            <p:cNvSpPr>
              <a:spLocks/>
            </p:cNvSpPr>
            <p:nvPr/>
          </p:nvSpPr>
          <p:spPr bwMode="auto">
            <a:xfrm>
              <a:off x="6285428" y="3878362"/>
              <a:ext cx="397272" cy="410087"/>
            </a:xfrm>
            <a:custGeom>
              <a:avLst/>
              <a:gdLst>
                <a:gd name="T0" fmla="*/ 87 w 139"/>
                <a:gd name="T1" fmla="*/ 79 h 144"/>
                <a:gd name="T2" fmla="*/ 87 w 139"/>
                <a:gd name="T3" fmla="*/ 71 h 144"/>
                <a:gd name="T4" fmla="*/ 139 w 139"/>
                <a:gd name="T5" fmla="*/ 71 h 144"/>
                <a:gd name="T6" fmla="*/ 139 w 139"/>
                <a:gd name="T7" fmla="*/ 79 h 144"/>
                <a:gd name="T8" fmla="*/ 133 w 139"/>
                <a:gd name="T9" fmla="*/ 79 h 144"/>
                <a:gd name="T10" fmla="*/ 124 w 139"/>
                <a:gd name="T11" fmla="*/ 88 h 144"/>
                <a:gd name="T12" fmla="*/ 124 w 139"/>
                <a:gd name="T13" fmla="*/ 95 h 144"/>
                <a:gd name="T14" fmla="*/ 124 w 139"/>
                <a:gd name="T15" fmla="*/ 134 h 144"/>
                <a:gd name="T16" fmla="*/ 124 w 139"/>
                <a:gd name="T17" fmla="*/ 139 h 144"/>
                <a:gd name="T18" fmla="*/ 115 w 139"/>
                <a:gd name="T19" fmla="*/ 139 h 144"/>
                <a:gd name="T20" fmla="*/ 110 w 139"/>
                <a:gd name="T21" fmla="*/ 128 h 144"/>
                <a:gd name="T22" fmla="*/ 105 w 139"/>
                <a:gd name="T23" fmla="*/ 131 h 144"/>
                <a:gd name="T24" fmla="*/ 56 w 139"/>
                <a:gd name="T25" fmla="*/ 141 h 144"/>
                <a:gd name="T26" fmla="*/ 10 w 139"/>
                <a:gd name="T27" fmla="*/ 103 h 144"/>
                <a:gd name="T28" fmla="*/ 15 w 139"/>
                <a:gd name="T29" fmla="*/ 33 h 144"/>
                <a:gd name="T30" fmla="*/ 56 w 139"/>
                <a:gd name="T31" fmla="*/ 3 h 144"/>
                <a:gd name="T32" fmla="*/ 99 w 139"/>
                <a:gd name="T33" fmla="*/ 11 h 144"/>
                <a:gd name="T34" fmla="*/ 102 w 139"/>
                <a:gd name="T35" fmla="*/ 13 h 144"/>
                <a:gd name="T36" fmla="*/ 105 w 139"/>
                <a:gd name="T37" fmla="*/ 5 h 144"/>
                <a:gd name="T38" fmla="*/ 112 w 139"/>
                <a:gd name="T39" fmla="*/ 5 h 144"/>
                <a:gd name="T40" fmla="*/ 122 w 139"/>
                <a:gd name="T41" fmla="*/ 46 h 144"/>
                <a:gd name="T42" fmla="*/ 114 w 139"/>
                <a:gd name="T43" fmla="*/ 49 h 144"/>
                <a:gd name="T44" fmla="*/ 112 w 139"/>
                <a:gd name="T45" fmla="*/ 44 h 144"/>
                <a:gd name="T46" fmla="*/ 100 w 139"/>
                <a:gd name="T47" fmla="*/ 25 h 144"/>
                <a:gd name="T48" fmla="*/ 42 w 139"/>
                <a:gd name="T49" fmla="*/ 23 h 144"/>
                <a:gd name="T50" fmla="*/ 24 w 139"/>
                <a:gd name="T51" fmla="*/ 62 h 144"/>
                <a:gd name="T52" fmla="*/ 34 w 139"/>
                <a:gd name="T53" fmla="*/ 109 h 144"/>
                <a:gd name="T54" fmla="*/ 77 w 139"/>
                <a:gd name="T55" fmla="*/ 131 h 144"/>
                <a:gd name="T56" fmla="*/ 101 w 139"/>
                <a:gd name="T57" fmla="*/ 120 h 144"/>
                <a:gd name="T58" fmla="*/ 106 w 139"/>
                <a:gd name="T59" fmla="*/ 109 h 144"/>
                <a:gd name="T60" fmla="*/ 106 w 139"/>
                <a:gd name="T61" fmla="*/ 90 h 144"/>
                <a:gd name="T62" fmla="*/ 96 w 139"/>
                <a:gd name="T63" fmla="*/ 79 h 144"/>
                <a:gd name="T64" fmla="*/ 87 w 139"/>
                <a:gd name="T65"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144">
                  <a:moveTo>
                    <a:pt x="87" y="79"/>
                  </a:moveTo>
                  <a:cubicBezTo>
                    <a:pt x="87" y="76"/>
                    <a:pt x="87" y="74"/>
                    <a:pt x="87" y="71"/>
                  </a:cubicBezTo>
                  <a:cubicBezTo>
                    <a:pt x="105" y="71"/>
                    <a:pt x="122" y="71"/>
                    <a:pt x="139" y="71"/>
                  </a:cubicBezTo>
                  <a:cubicBezTo>
                    <a:pt x="139" y="74"/>
                    <a:pt x="139" y="76"/>
                    <a:pt x="139" y="79"/>
                  </a:cubicBezTo>
                  <a:cubicBezTo>
                    <a:pt x="137" y="79"/>
                    <a:pt x="135" y="79"/>
                    <a:pt x="133" y="79"/>
                  </a:cubicBezTo>
                  <a:cubicBezTo>
                    <a:pt x="127" y="79"/>
                    <a:pt x="125" y="81"/>
                    <a:pt x="124" y="88"/>
                  </a:cubicBezTo>
                  <a:cubicBezTo>
                    <a:pt x="124" y="90"/>
                    <a:pt x="124" y="93"/>
                    <a:pt x="124" y="95"/>
                  </a:cubicBezTo>
                  <a:cubicBezTo>
                    <a:pt x="124" y="108"/>
                    <a:pt x="124" y="121"/>
                    <a:pt x="124" y="134"/>
                  </a:cubicBezTo>
                  <a:cubicBezTo>
                    <a:pt x="124" y="135"/>
                    <a:pt x="124" y="137"/>
                    <a:pt x="124" y="139"/>
                  </a:cubicBezTo>
                  <a:cubicBezTo>
                    <a:pt x="121" y="139"/>
                    <a:pt x="118" y="139"/>
                    <a:pt x="115" y="139"/>
                  </a:cubicBezTo>
                  <a:cubicBezTo>
                    <a:pt x="113" y="136"/>
                    <a:pt x="112" y="132"/>
                    <a:pt x="110" y="128"/>
                  </a:cubicBezTo>
                  <a:cubicBezTo>
                    <a:pt x="108" y="129"/>
                    <a:pt x="107" y="130"/>
                    <a:pt x="105" y="131"/>
                  </a:cubicBezTo>
                  <a:cubicBezTo>
                    <a:pt x="90" y="140"/>
                    <a:pt x="74" y="144"/>
                    <a:pt x="56" y="141"/>
                  </a:cubicBezTo>
                  <a:cubicBezTo>
                    <a:pt x="34" y="137"/>
                    <a:pt x="18" y="124"/>
                    <a:pt x="10" y="103"/>
                  </a:cubicBezTo>
                  <a:cubicBezTo>
                    <a:pt x="0" y="79"/>
                    <a:pt x="1" y="55"/>
                    <a:pt x="15" y="33"/>
                  </a:cubicBezTo>
                  <a:cubicBezTo>
                    <a:pt x="24" y="17"/>
                    <a:pt x="38" y="6"/>
                    <a:pt x="56" y="3"/>
                  </a:cubicBezTo>
                  <a:cubicBezTo>
                    <a:pt x="71" y="0"/>
                    <a:pt x="86" y="2"/>
                    <a:pt x="99" y="11"/>
                  </a:cubicBezTo>
                  <a:cubicBezTo>
                    <a:pt x="100" y="12"/>
                    <a:pt x="101" y="12"/>
                    <a:pt x="102" y="13"/>
                  </a:cubicBezTo>
                  <a:cubicBezTo>
                    <a:pt x="103" y="10"/>
                    <a:pt x="104" y="7"/>
                    <a:pt x="105" y="5"/>
                  </a:cubicBezTo>
                  <a:cubicBezTo>
                    <a:pt x="107" y="5"/>
                    <a:pt x="109" y="5"/>
                    <a:pt x="112" y="5"/>
                  </a:cubicBezTo>
                  <a:cubicBezTo>
                    <a:pt x="115" y="18"/>
                    <a:pt x="119" y="32"/>
                    <a:pt x="122" y="46"/>
                  </a:cubicBezTo>
                  <a:cubicBezTo>
                    <a:pt x="120" y="47"/>
                    <a:pt x="117" y="48"/>
                    <a:pt x="114" y="49"/>
                  </a:cubicBezTo>
                  <a:cubicBezTo>
                    <a:pt x="114" y="47"/>
                    <a:pt x="113" y="45"/>
                    <a:pt x="112" y="44"/>
                  </a:cubicBezTo>
                  <a:cubicBezTo>
                    <a:pt x="109" y="37"/>
                    <a:pt x="105" y="30"/>
                    <a:pt x="100" y="25"/>
                  </a:cubicBezTo>
                  <a:cubicBezTo>
                    <a:pt x="84" y="8"/>
                    <a:pt x="59" y="7"/>
                    <a:pt x="42" y="23"/>
                  </a:cubicBezTo>
                  <a:cubicBezTo>
                    <a:pt x="31" y="34"/>
                    <a:pt x="25" y="47"/>
                    <a:pt x="24" y="62"/>
                  </a:cubicBezTo>
                  <a:cubicBezTo>
                    <a:pt x="22" y="79"/>
                    <a:pt x="25" y="95"/>
                    <a:pt x="34" y="109"/>
                  </a:cubicBezTo>
                  <a:cubicBezTo>
                    <a:pt x="44" y="125"/>
                    <a:pt x="59" y="132"/>
                    <a:pt x="77" y="131"/>
                  </a:cubicBezTo>
                  <a:cubicBezTo>
                    <a:pt x="86" y="130"/>
                    <a:pt x="94" y="127"/>
                    <a:pt x="101" y="120"/>
                  </a:cubicBezTo>
                  <a:cubicBezTo>
                    <a:pt x="104" y="117"/>
                    <a:pt x="106" y="114"/>
                    <a:pt x="106" y="109"/>
                  </a:cubicBezTo>
                  <a:cubicBezTo>
                    <a:pt x="106" y="103"/>
                    <a:pt x="107" y="96"/>
                    <a:pt x="106" y="90"/>
                  </a:cubicBezTo>
                  <a:cubicBezTo>
                    <a:pt x="106" y="82"/>
                    <a:pt x="104" y="81"/>
                    <a:pt x="96" y="79"/>
                  </a:cubicBezTo>
                  <a:cubicBezTo>
                    <a:pt x="94" y="79"/>
                    <a:pt x="91" y="79"/>
                    <a:pt x="87"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29" name="Freeform 25">
              <a:extLst>
                <a:ext uri="{FF2B5EF4-FFF2-40B4-BE49-F238E27FC236}">
                  <a16:creationId xmlns:a16="http://schemas.microsoft.com/office/drawing/2014/main" id="{706182FD-3EAA-45B9-93DD-BCE1670E07FA}"/>
                </a:ext>
              </a:extLst>
            </p:cNvPr>
            <p:cNvSpPr>
              <a:spLocks/>
            </p:cNvSpPr>
            <p:nvPr/>
          </p:nvSpPr>
          <p:spPr bwMode="auto">
            <a:xfrm>
              <a:off x="9005458" y="3884769"/>
              <a:ext cx="323584" cy="397272"/>
            </a:xfrm>
            <a:custGeom>
              <a:avLst/>
              <a:gdLst>
                <a:gd name="T0" fmla="*/ 103 w 113"/>
                <a:gd name="T1" fmla="*/ 44 h 140"/>
                <a:gd name="T2" fmla="*/ 95 w 113"/>
                <a:gd name="T3" fmla="*/ 46 h 140"/>
                <a:gd name="T4" fmla="*/ 92 w 113"/>
                <a:gd name="T5" fmla="*/ 41 h 140"/>
                <a:gd name="T6" fmla="*/ 72 w 113"/>
                <a:gd name="T7" fmla="*/ 18 h 140"/>
                <a:gd name="T8" fmla="*/ 38 w 113"/>
                <a:gd name="T9" fmla="*/ 12 h 140"/>
                <a:gd name="T10" fmla="*/ 25 w 113"/>
                <a:gd name="T11" fmla="*/ 19 h 140"/>
                <a:gd name="T12" fmla="*/ 26 w 113"/>
                <a:gd name="T13" fmla="*/ 44 h 140"/>
                <a:gd name="T14" fmla="*/ 42 w 113"/>
                <a:gd name="T15" fmla="*/ 53 h 140"/>
                <a:gd name="T16" fmla="*/ 70 w 113"/>
                <a:gd name="T17" fmla="*/ 62 h 140"/>
                <a:gd name="T18" fmla="*/ 90 w 113"/>
                <a:gd name="T19" fmla="*/ 70 h 140"/>
                <a:gd name="T20" fmla="*/ 97 w 113"/>
                <a:gd name="T21" fmla="*/ 125 h 140"/>
                <a:gd name="T22" fmla="*/ 56 w 113"/>
                <a:gd name="T23" fmla="*/ 140 h 140"/>
                <a:gd name="T24" fmla="*/ 25 w 113"/>
                <a:gd name="T25" fmla="*/ 128 h 140"/>
                <a:gd name="T26" fmla="*/ 21 w 113"/>
                <a:gd name="T27" fmla="*/ 125 h 140"/>
                <a:gd name="T28" fmla="*/ 16 w 113"/>
                <a:gd name="T29" fmla="*/ 137 h 140"/>
                <a:gd name="T30" fmla="*/ 10 w 113"/>
                <a:gd name="T31" fmla="*/ 137 h 140"/>
                <a:gd name="T32" fmla="*/ 1 w 113"/>
                <a:gd name="T33" fmla="*/ 89 h 140"/>
                <a:gd name="T34" fmla="*/ 10 w 113"/>
                <a:gd name="T35" fmla="*/ 87 h 140"/>
                <a:gd name="T36" fmla="*/ 13 w 113"/>
                <a:gd name="T37" fmla="*/ 95 h 140"/>
                <a:gd name="T38" fmla="*/ 36 w 113"/>
                <a:gd name="T39" fmla="*/ 122 h 140"/>
                <a:gd name="T40" fmla="*/ 69 w 113"/>
                <a:gd name="T41" fmla="*/ 128 h 140"/>
                <a:gd name="T42" fmla="*/ 85 w 113"/>
                <a:gd name="T43" fmla="*/ 119 h 140"/>
                <a:gd name="T44" fmla="*/ 81 w 113"/>
                <a:gd name="T45" fmla="*/ 86 h 140"/>
                <a:gd name="T46" fmla="*/ 63 w 113"/>
                <a:gd name="T47" fmla="*/ 79 h 140"/>
                <a:gd name="T48" fmla="*/ 38 w 113"/>
                <a:gd name="T49" fmla="*/ 71 h 140"/>
                <a:gd name="T50" fmla="*/ 19 w 113"/>
                <a:gd name="T51" fmla="*/ 62 h 140"/>
                <a:gd name="T52" fmla="*/ 15 w 113"/>
                <a:gd name="T53" fmla="*/ 13 h 140"/>
                <a:gd name="T54" fmla="*/ 51 w 113"/>
                <a:gd name="T55" fmla="*/ 0 h 140"/>
                <a:gd name="T56" fmla="*/ 81 w 113"/>
                <a:gd name="T57" fmla="*/ 10 h 140"/>
                <a:gd name="T58" fmla="*/ 82 w 113"/>
                <a:gd name="T59" fmla="*/ 11 h 140"/>
                <a:gd name="T60" fmla="*/ 83 w 113"/>
                <a:gd name="T61" fmla="*/ 11 h 140"/>
                <a:gd name="T62" fmla="*/ 87 w 113"/>
                <a:gd name="T63" fmla="*/ 2 h 140"/>
                <a:gd name="T64" fmla="*/ 93 w 113"/>
                <a:gd name="T65" fmla="*/ 2 h 140"/>
                <a:gd name="T66" fmla="*/ 103 w 113"/>
                <a:gd name="T67"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 h="140">
                  <a:moveTo>
                    <a:pt x="103" y="44"/>
                  </a:moveTo>
                  <a:cubicBezTo>
                    <a:pt x="100" y="45"/>
                    <a:pt x="98" y="45"/>
                    <a:pt x="95" y="46"/>
                  </a:cubicBezTo>
                  <a:cubicBezTo>
                    <a:pt x="94" y="44"/>
                    <a:pt x="93" y="43"/>
                    <a:pt x="92" y="41"/>
                  </a:cubicBezTo>
                  <a:cubicBezTo>
                    <a:pt x="87" y="32"/>
                    <a:pt x="81" y="24"/>
                    <a:pt x="72" y="18"/>
                  </a:cubicBezTo>
                  <a:cubicBezTo>
                    <a:pt x="61" y="11"/>
                    <a:pt x="50" y="9"/>
                    <a:pt x="38" y="12"/>
                  </a:cubicBezTo>
                  <a:cubicBezTo>
                    <a:pt x="33" y="13"/>
                    <a:pt x="28" y="16"/>
                    <a:pt x="25" y="19"/>
                  </a:cubicBezTo>
                  <a:cubicBezTo>
                    <a:pt x="18" y="27"/>
                    <a:pt x="19" y="38"/>
                    <a:pt x="26" y="44"/>
                  </a:cubicBezTo>
                  <a:cubicBezTo>
                    <a:pt x="31" y="49"/>
                    <a:pt x="36" y="51"/>
                    <a:pt x="42" y="53"/>
                  </a:cubicBezTo>
                  <a:cubicBezTo>
                    <a:pt x="51" y="56"/>
                    <a:pt x="61" y="59"/>
                    <a:pt x="70" y="62"/>
                  </a:cubicBezTo>
                  <a:cubicBezTo>
                    <a:pt x="77" y="64"/>
                    <a:pt x="84" y="67"/>
                    <a:pt x="90" y="70"/>
                  </a:cubicBezTo>
                  <a:cubicBezTo>
                    <a:pt x="113" y="83"/>
                    <a:pt x="112" y="111"/>
                    <a:pt x="97" y="125"/>
                  </a:cubicBezTo>
                  <a:cubicBezTo>
                    <a:pt x="85" y="137"/>
                    <a:pt x="71" y="140"/>
                    <a:pt x="56" y="140"/>
                  </a:cubicBezTo>
                  <a:cubicBezTo>
                    <a:pt x="44" y="139"/>
                    <a:pt x="34" y="135"/>
                    <a:pt x="25" y="128"/>
                  </a:cubicBezTo>
                  <a:cubicBezTo>
                    <a:pt x="24" y="127"/>
                    <a:pt x="23" y="126"/>
                    <a:pt x="21" y="125"/>
                  </a:cubicBezTo>
                  <a:cubicBezTo>
                    <a:pt x="19" y="129"/>
                    <a:pt x="18" y="133"/>
                    <a:pt x="16" y="137"/>
                  </a:cubicBezTo>
                  <a:cubicBezTo>
                    <a:pt x="14" y="137"/>
                    <a:pt x="12" y="137"/>
                    <a:pt x="10" y="137"/>
                  </a:cubicBezTo>
                  <a:cubicBezTo>
                    <a:pt x="7" y="121"/>
                    <a:pt x="4" y="105"/>
                    <a:pt x="1" y="89"/>
                  </a:cubicBezTo>
                  <a:cubicBezTo>
                    <a:pt x="4" y="88"/>
                    <a:pt x="7" y="88"/>
                    <a:pt x="10" y="87"/>
                  </a:cubicBezTo>
                  <a:cubicBezTo>
                    <a:pt x="11" y="90"/>
                    <a:pt x="12" y="93"/>
                    <a:pt x="13" y="95"/>
                  </a:cubicBezTo>
                  <a:cubicBezTo>
                    <a:pt x="18" y="106"/>
                    <a:pt x="26" y="116"/>
                    <a:pt x="36" y="122"/>
                  </a:cubicBezTo>
                  <a:cubicBezTo>
                    <a:pt x="46" y="129"/>
                    <a:pt x="57" y="131"/>
                    <a:pt x="69" y="128"/>
                  </a:cubicBezTo>
                  <a:cubicBezTo>
                    <a:pt x="75" y="127"/>
                    <a:pt x="80" y="123"/>
                    <a:pt x="85" y="119"/>
                  </a:cubicBezTo>
                  <a:cubicBezTo>
                    <a:pt x="94" y="110"/>
                    <a:pt x="94" y="93"/>
                    <a:pt x="81" y="86"/>
                  </a:cubicBezTo>
                  <a:cubicBezTo>
                    <a:pt x="75" y="83"/>
                    <a:pt x="69" y="81"/>
                    <a:pt x="63" y="79"/>
                  </a:cubicBezTo>
                  <a:cubicBezTo>
                    <a:pt x="55" y="76"/>
                    <a:pt x="46" y="74"/>
                    <a:pt x="38" y="71"/>
                  </a:cubicBezTo>
                  <a:cubicBezTo>
                    <a:pt x="31" y="69"/>
                    <a:pt x="25" y="66"/>
                    <a:pt x="19" y="62"/>
                  </a:cubicBezTo>
                  <a:cubicBezTo>
                    <a:pt x="1" y="51"/>
                    <a:pt x="0" y="27"/>
                    <a:pt x="15" y="13"/>
                  </a:cubicBezTo>
                  <a:cubicBezTo>
                    <a:pt x="25" y="3"/>
                    <a:pt x="37" y="0"/>
                    <a:pt x="51" y="0"/>
                  </a:cubicBezTo>
                  <a:cubicBezTo>
                    <a:pt x="62" y="0"/>
                    <a:pt x="72" y="3"/>
                    <a:pt x="81" y="10"/>
                  </a:cubicBezTo>
                  <a:cubicBezTo>
                    <a:pt x="81" y="10"/>
                    <a:pt x="81" y="11"/>
                    <a:pt x="82" y="11"/>
                  </a:cubicBezTo>
                  <a:cubicBezTo>
                    <a:pt x="82" y="11"/>
                    <a:pt x="82" y="11"/>
                    <a:pt x="83" y="11"/>
                  </a:cubicBezTo>
                  <a:cubicBezTo>
                    <a:pt x="84" y="8"/>
                    <a:pt x="85" y="5"/>
                    <a:pt x="87" y="2"/>
                  </a:cubicBezTo>
                  <a:cubicBezTo>
                    <a:pt x="89" y="2"/>
                    <a:pt x="91" y="2"/>
                    <a:pt x="93" y="2"/>
                  </a:cubicBezTo>
                  <a:cubicBezTo>
                    <a:pt x="96" y="16"/>
                    <a:pt x="100" y="30"/>
                    <a:pt x="103"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30" name="Freeform 27">
              <a:extLst>
                <a:ext uri="{FF2B5EF4-FFF2-40B4-BE49-F238E27FC236}">
                  <a16:creationId xmlns:a16="http://schemas.microsoft.com/office/drawing/2014/main" id="{E83B3483-EA8E-4C84-9BD1-4E5F98AA9387}"/>
                </a:ext>
              </a:extLst>
            </p:cNvPr>
            <p:cNvSpPr>
              <a:spLocks noEditPoints="1"/>
            </p:cNvSpPr>
            <p:nvPr/>
          </p:nvSpPr>
          <p:spPr bwMode="auto">
            <a:xfrm>
              <a:off x="4616246" y="3887973"/>
              <a:ext cx="323584" cy="384457"/>
            </a:xfrm>
            <a:custGeom>
              <a:avLst/>
              <a:gdLst>
                <a:gd name="T0" fmla="*/ 33 w 113"/>
                <a:gd name="T1" fmla="*/ 78 h 135"/>
                <a:gd name="T2" fmla="*/ 33 w 113"/>
                <a:gd name="T3" fmla="*/ 82 h 135"/>
                <a:gd name="T4" fmla="*/ 33 w 113"/>
                <a:gd name="T5" fmla="*/ 114 h 135"/>
                <a:gd name="T6" fmla="*/ 33 w 113"/>
                <a:gd name="T7" fmla="*/ 118 h 135"/>
                <a:gd name="T8" fmla="*/ 43 w 113"/>
                <a:gd name="T9" fmla="*/ 128 h 135"/>
                <a:gd name="T10" fmla="*/ 49 w 113"/>
                <a:gd name="T11" fmla="*/ 128 h 135"/>
                <a:gd name="T12" fmla="*/ 49 w 113"/>
                <a:gd name="T13" fmla="*/ 135 h 135"/>
                <a:gd name="T14" fmla="*/ 0 w 113"/>
                <a:gd name="T15" fmla="*/ 135 h 135"/>
                <a:gd name="T16" fmla="*/ 0 w 113"/>
                <a:gd name="T17" fmla="*/ 128 h 135"/>
                <a:gd name="T18" fmla="*/ 8 w 113"/>
                <a:gd name="T19" fmla="*/ 127 h 135"/>
                <a:gd name="T20" fmla="*/ 15 w 113"/>
                <a:gd name="T21" fmla="*/ 120 h 135"/>
                <a:gd name="T22" fmla="*/ 15 w 113"/>
                <a:gd name="T23" fmla="*/ 114 h 135"/>
                <a:gd name="T24" fmla="*/ 15 w 113"/>
                <a:gd name="T25" fmla="*/ 21 h 135"/>
                <a:gd name="T26" fmla="*/ 15 w 113"/>
                <a:gd name="T27" fmla="*/ 14 h 135"/>
                <a:gd name="T28" fmla="*/ 9 w 113"/>
                <a:gd name="T29" fmla="*/ 9 h 135"/>
                <a:gd name="T30" fmla="*/ 0 w 113"/>
                <a:gd name="T31" fmla="*/ 8 h 135"/>
                <a:gd name="T32" fmla="*/ 0 w 113"/>
                <a:gd name="T33" fmla="*/ 1 h 135"/>
                <a:gd name="T34" fmla="*/ 4 w 113"/>
                <a:gd name="T35" fmla="*/ 0 h 135"/>
                <a:gd name="T36" fmla="*/ 56 w 113"/>
                <a:gd name="T37" fmla="*/ 0 h 135"/>
                <a:gd name="T38" fmla="*/ 73 w 113"/>
                <a:gd name="T39" fmla="*/ 1 h 135"/>
                <a:gd name="T40" fmla="*/ 106 w 113"/>
                <a:gd name="T41" fmla="*/ 50 h 135"/>
                <a:gd name="T42" fmla="*/ 78 w 113"/>
                <a:gd name="T43" fmla="*/ 76 h 135"/>
                <a:gd name="T44" fmla="*/ 55 w 113"/>
                <a:gd name="T45" fmla="*/ 78 h 135"/>
                <a:gd name="T46" fmla="*/ 33 w 113"/>
                <a:gd name="T47" fmla="*/ 78 h 135"/>
                <a:gd name="T48" fmla="*/ 33 w 113"/>
                <a:gd name="T49" fmla="*/ 68 h 135"/>
                <a:gd name="T50" fmla="*/ 67 w 113"/>
                <a:gd name="T51" fmla="*/ 67 h 135"/>
                <a:gd name="T52" fmla="*/ 85 w 113"/>
                <a:gd name="T53" fmla="*/ 52 h 135"/>
                <a:gd name="T54" fmla="*/ 87 w 113"/>
                <a:gd name="T55" fmla="*/ 29 h 135"/>
                <a:gd name="T56" fmla="*/ 66 w 113"/>
                <a:gd name="T57" fmla="*/ 11 h 135"/>
                <a:gd name="T58" fmla="*/ 34 w 113"/>
                <a:gd name="T59" fmla="*/ 11 h 135"/>
                <a:gd name="T60" fmla="*/ 33 w 113"/>
                <a:gd name="T61" fmla="*/ 11 h 135"/>
                <a:gd name="T62" fmla="*/ 33 w 113"/>
                <a:gd name="T63"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35">
                  <a:moveTo>
                    <a:pt x="33" y="78"/>
                  </a:moveTo>
                  <a:cubicBezTo>
                    <a:pt x="33" y="80"/>
                    <a:pt x="33" y="81"/>
                    <a:pt x="33" y="82"/>
                  </a:cubicBezTo>
                  <a:cubicBezTo>
                    <a:pt x="33" y="93"/>
                    <a:pt x="33" y="103"/>
                    <a:pt x="33" y="114"/>
                  </a:cubicBezTo>
                  <a:cubicBezTo>
                    <a:pt x="33" y="115"/>
                    <a:pt x="33" y="117"/>
                    <a:pt x="33" y="118"/>
                  </a:cubicBezTo>
                  <a:cubicBezTo>
                    <a:pt x="34" y="125"/>
                    <a:pt x="35" y="127"/>
                    <a:pt x="43" y="128"/>
                  </a:cubicBezTo>
                  <a:cubicBezTo>
                    <a:pt x="45" y="128"/>
                    <a:pt x="47" y="128"/>
                    <a:pt x="49" y="128"/>
                  </a:cubicBezTo>
                  <a:cubicBezTo>
                    <a:pt x="49" y="130"/>
                    <a:pt x="49" y="133"/>
                    <a:pt x="49" y="135"/>
                  </a:cubicBezTo>
                  <a:cubicBezTo>
                    <a:pt x="33" y="135"/>
                    <a:pt x="16" y="135"/>
                    <a:pt x="0" y="135"/>
                  </a:cubicBezTo>
                  <a:cubicBezTo>
                    <a:pt x="0" y="133"/>
                    <a:pt x="0" y="131"/>
                    <a:pt x="0" y="128"/>
                  </a:cubicBezTo>
                  <a:cubicBezTo>
                    <a:pt x="2" y="128"/>
                    <a:pt x="5" y="128"/>
                    <a:pt x="8" y="127"/>
                  </a:cubicBezTo>
                  <a:cubicBezTo>
                    <a:pt x="13" y="126"/>
                    <a:pt x="14" y="125"/>
                    <a:pt x="15" y="120"/>
                  </a:cubicBezTo>
                  <a:cubicBezTo>
                    <a:pt x="15" y="118"/>
                    <a:pt x="15" y="116"/>
                    <a:pt x="15" y="114"/>
                  </a:cubicBezTo>
                  <a:cubicBezTo>
                    <a:pt x="16" y="83"/>
                    <a:pt x="16" y="52"/>
                    <a:pt x="15" y="21"/>
                  </a:cubicBezTo>
                  <a:cubicBezTo>
                    <a:pt x="15" y="19"/>
                    <a:pt x="15" y="16"/>
                    <a:pt x="15" y="14"/>
                  </a:cubicBezTo>
                  <a:cubicBezTo>
                    <a:pt x="14" y="11"/>
                    <a:pt x="12" y="9"/>
                    <a:pt x="9" y="9"/>
                  </a:cubicBezTo>
                  <a:cubicBezTo>
                    <a:pt x="6" y="8"/>
                    <a:pt x="3" y="8"/>
                    <a:pt x="0" y="8"/>
                  </a:cubicBezTo>
                  <a:cubicBezTo>
                    <a:pt x="0" y="5"/>
                    <a:pt x="0" y="3"/>
                    <a:pt x="0" y="1"/>
                  </a:cubicBezTo>
                  <a:cubicBezTo>
                    <a:pt x="1" y="0"/>
                    <a:pt x="3" y="0"/>
                    <a:pt x="4" y="0"/>
                  </a:cubicBezTo>
                  <a:cubicBezTo>
                    <a:pt x="21" y="0"/>
                    <a:pt x="39" y="0"/>
                    <a:pt x="56" y="0"/>
                  </a:cubicBezTo>
                  <a:cubicBezTo>
                    <a:pt x="62" y="0"/>
                    <a:pt x="68" y="1"/>
                    <a:pt x="73" y="1"/>
                  </a:cubicBezTo>
                  <a:cubicBezTo>
                    <a:pt x="98" y="4"/>
                    <a:pt x="113" y="26"/>
                    <a:pt x="106" y="50"/>
                  </a:cubicBezTo>
                  <a:cubicBezTo>
                    <a:pt x="102" y="64"/>
                    <a:pt x="93" y="73"/>
                    <a:pt x="78" y="76"/>
                  </a:cubicBezTo>
                  <a:cubicBezTo>
                    <a:pt x="70" y="77"/>
                    <a:pt x="63" y="77"/>
                    <a:pt x="55" y="78"/>
                  </a:cubicBezTo>
                  <a:cubicBezTo>
                    <a:pt x="48" y="78"/>
                    <a:pt x="41" y="78"/>
                    <a:pt x="33" y="78"/>
                  </a:cubicBezTo>
                  <a:close/>
                  <a:moveTo>
                    <a:pt x="33" y="68"/>
                  </a:moveTo>
                  <a:cubicBezTo>
                    <a:pt x="45" y="67"/>
                    <a:pt x="56" y="68"/>
                    <a:pt x="67" y="67"/>
                  </a:cubicBezTo>
                  <a:cubicBezTo>
                    <a:pt x="76" y="66"/>
                    <a:pt x="82" y="60"/>
                    <a:pt x="85" y="52"/>
                  </a:cubicBezTo>
                  <a:cubicBezTo>
                    <a:pt x="89" y="45"/>
                    <a:pt x="89" y="37"/>
                    <a:pt x="87" y="29"/>
                  </a:cubicBezTo>
                  <a:cubicBezTo>
                    <a:pt x="84" y="19"/>
                    <a:pt x="78" y="12"/>
                    <a:pt x="66" y="11"/>
                  </a:cubicBezTo>
                  <a:cubicBezTo>
                    <a:pt x="56" y="11"/>
                    <a:pt x="45" y="11"/>
                    <a:pt x="34" y="11"/>
                  </a:cubicBezTo>
                  <a:cubicBezTo>
                    <a:pt x="34" y="11"/>
                    <a:pt x="34" y="11"/>
                    <a:pt x="33" y="11"/>
                  </a:cubicBezTo>
                  <a:cubicBezTo>
                    <a:pt x="33" y="30"/>
                    <a:pt x="33" y="48"/>
                    <a:pt x="3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31" name="Freeform 29">
              <a:extLst>
                <a:ext uri="{FF2B5EF4-FFF2-40B4-BE49-F238E27FC236}">
                  <a16:creationId xmlns:a16="http://schemas.microsoft.com/office/drawing/2014/main" id="{ABD5AC87-B621-4108-92CB-D265896F5894}"/>
                </a:ext>
              </a:extLst>
            </p:cNvPr>
            <p:cNvSpPr>
              <a:spLocks/>
            </p:cNvSpPr>
            <p:nvPr/>
          </p:nvSpPr>
          <p:spPr bwMode="auto">
            <a:xfrm>
              <a:off x="6858909" y="3891177"/>
              <a:ext cx="381253" cy="394068"/>
            </a:xfrm>
            <a:custGeom>
              <a:avLst/>
              <a:gdLst>
                <a:gd name="T0" fmla="*/ 49 w 133"/>
                <a:gd name="T1" fmla="*/ 0 h 138"/>
                <a:gd name="T2" fmla="*/ 49 w 133"/>
                <a:gd name="T3" fmla="*/ 7 h 138"/>
                <a:gd name="T4" fmla="*/ 41 w 133"/>
                <a:gd name="T5" fmla="*/ 8 h 138"/>
                <a:gd name="T6" fmla="*/ 34 w 133"/>
                <a:gd name="T7" fmla="*/ 15 h 138"/>
                <a:gd name="T8" fmla="*/ 33 w 133"/>
                <a:gd name="T9" fmla="*/ 23 h 138"/>
                <a:gd name="T10" fmla="*/ 33 w 133"/>
                <a:gd name="T11" fmla="*/ 83 h 138"/>
                <a:gd name="T12" fmla="*/ 34 w 133"/>
                <a:gd name="T13" fmla="*/ 96 h 138"/>
                <a:gd name="T14" fmla="*/ 60 w 133"/>
                <a:gd name="T15" fmla="*/ 124 h 138"/>
                <a:gd name="T16" fmla="*/ 100 w 133"/>
                <a:gd name="T17" fmla="*/ 110 h 138"/>
                <a:gd name="T18" fmla="*/ 106 w 133"/>
                <a:gd name="T19" fmla="*/ 94 h 138"/>
                <a:gd name="T20" fmla="*/ 107 w 133"/>
                <a:gd name="T21" fmla="*/ 80 h 138"/>
                <a:gd name="T22" fmla="*/ 107 w 133"/>
                <a:gd name="T23" fmla="*/ 24 h 138"/>
                <a:gd name="T24" fmla="*/ 106 w 133"/>
                <a:gd name="T25" fmla="*/ 15 h 138"/>
                <a:gd name="T26" fmla="*/ 97 w 133"/>
                <a:gd name="T27" fmla="*/ 8 h 138"/>
                <a:gd name="T28" fmla="*/ 91 w 133"/>
                <a:gd name="T29" fmla="*/ 7 h 138"/>
                <a:gd name="T30" fmla="*/ 91 w 133"/>
                <a:gd name="T31" fmla="*/ 0 h 138"/>
                <a:gd name="T32" fmla="*/ 133 w 133"/>
                <a:gd name="T33" fmla="*/ 0 h 138"/>
                <a:gd name="T34" fmla="*/ 133 w 133"/>
                <a:gd name="T35" fmla="*/ 7 h 138"/>
                <a:gd name="T36" fmla="*/ 126 w 133"/>
                <a:gd name="T37" fmla="*/ 8 h 138"/>
                <a:gd name="T38" fmla="*/ 118 w 133"/>
                <a:gd name="T39" fmla="*/ 15 h 138"/>
                <a:gd name="T40" fmla="*/ 118 w 133"/>
                <a:gd name="T41" fmla="*/ 25 h 138"/>
                <a:gd name="T42" fmla="*/ 117 w 133"/>
                <a:gd name="T43" fmla="*/ 88 h 138"/>
                <a:gd name="T44" fmla="*/ 114 w 133"/>
                <a:gd name="T45" fmla="*/ 105 h 138"/>
                <a:gd name="T46" fmla="*/ 74 w 133"/>
                <a:gd name="T47" fmla="*/ 136 h 138"/>
                <a:gd name="T48" fmla="*/ 35 w 133"/>
                <a:gd name="T49" fmla="*/ 127 h 138"/>
                <a:gd name="T50" fmla="*/ 17 w 133"/>
                <a:gd name="T51" fmla="*/ 96 h 138"/>
                <a:gd name="T52" fmla="*/ 16 w 133"/>
                <a:gd name="T53" fmla="*/ 83 h 138"/>
                <a:gd name="T54" fmla="*/ 16 w 133"/>
                <a:gd name="T55" fmla="*/ 25 h 138"/>
                <a:gd name="T56" fmla="*/ 16 w 133"/>
                <a:gd name="T57" fmla="*/ 15 h 138"/>
                <a:gd name="T58" fmla="*/ 8 w 133"/>
                <a:gd name="T59" fmla="*/ 8 h 138"/>
                <a:gd name="T60" fmla="*/ 0 w 133"/>
                <a:gd name="T61" fmla="*/ 7 h 138"/>
                <a:gd name="T62" fmla="*/ 0 w 133"/>
                <a:gd name="T63" fmla="*/ 0 h 138"/>
                <a:gd name="T64" fmla="*/ 49 w 133"/>
                <a:gd name="T6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8">
                  <a:moveTo>
                    <a:pt x="49" y="0"/>
                  </a:moveTo>
                  <a:cubicBezTo>
                    <a:pt x="49" y="2"/>
                    <a:pt x="49" y="4"/>
                    <a:pt x="49" y="7"/>
                  </a:cubicBezTo>
                  <a:cubicBezTo>
                    <a:pt x="46" y="7"/>
                    <a:pt x="44" y="7"/>
                    <a:pt x="41" y="8"/>
                  </a:cubicBezTo>
                  <a:cubicBezTo>
                    <a:pt x="36" y="8"/>
                    <a:pt x="34" y="10"/>
                    <a:pt x="34" y="15"/>
                  </a:cubicBezTo>
                  <a:cubicBezTo>
                    <a:pt x="33" y="17"/>
                    <a:pt x="33" y="20"/>
                    <a:pt x="33" y="23"/>
                  </a:cubicBezTo>
                  <a:cubicBezTo>
                    <a:pt x="33" y="43"/>
                    <a:pt x="33" y="63"/>
                    <a:pt x="33" y="83"/>
                  </a:cubicBezTo>
                  <a:cubicBezTo>
                    <a:pt x="33" y="87"/>
                    <a:pt x="33" y="92"/>
                    <a:pt x="34" y="96"/>
                  </a:cubicBezTo>
                  <a:cubicBezTo>
                    <a:pt x="36" y="112"/>
                    <a:pt x="46" y="120"/>
                    <a:pt x="60" y="124"/>
                  </a:cubicBezTo>
                  <a:cubicBezTo>
                    <a:pt x="76" y="128"/>
                    <a:pt x="89" y="123"/>
                    <a:pt x="100" y="110"/>
                  </a:cubicBezTo>
                  <a:cubicBezTo>
                    <a:pt x="104" y="106"/>
                    <a:pt x="105" y="100"/>
                    <a:pt x="106" y="94"/>
                  </a:cubicBezTo>
                  <a:cubicBezTo>
                    <a:pt x="106" y="90"/>
                    <a:pt x="106" y="85"/>
                    <a:pt x="107" y="80"/>
                  </a:cubicBezTo>
                  <a:cubicBezTo>
                    <a:pt x="107" y="62"/>
                    <a:pt x="107" y="43"/>
                    <a:pt x="107" y="24"/>
                  </a:cubicBezTo>
                  <a:cubicBezTo>
                    <a:pt x="107" y="21"/>
                    <a:pt x="106" y="18"/>
                    <a:pt x="106" y="15"/>
                  </a:cubicBezTo>
                  <a:cubicBezTo>
                    <a:pt x="105" y="10"/>
                    <a:pt x="103" y="8"/>
                    <a:pt x="97" y="8"/>
                  </a:cubicBezTo>
                  <a:cubicBezTo>
                    <a:pt x="95" y="7"/>
                    <a:pt x="93" y="7"/>
                    <a:pt x="91" y="7"/>
                  </a:cubicBezTo>
                  <a:cubicBezTo>
                    <a:pt x="91" y="4"/>
                    <a:pt x="91" y="2"/>
                    <a:pt x="91" y="0"/>
                  </a:cubicBezTo>
                  <a:cubicBezTo>
                    <a:pt x="105" y="0"/>
                    <a:pt x="119" y="0"/>
                    <a:pt x="133" y="0"/>
                  </a:cubicBezTo>
                  <a:cubicBezTo>
                    <a:pt x="133" y="2"/>
                    <a:pt x="133" y="4"/>
                    <a:pt x="133" y="7"/>
                  </a:cubicBezTo>
                  <a:cubicBezTo>
                    <a:pt x="131" y="7"/>
                    <a:pt x="128" y="7"/>
                    <a:pt x="126" y="8"/>
                  </a:cubicBezTo>
                  <a:cubicBezTo>
                    <a:pt x="121" y="8"/>
                    <a:pt x="119" y="11"/>
                    <a:pt x="118" y="15"/>
                  </a:cubicBezTo>
                  <a:cubicBezTo>
                    <a:pt x="118" y="18"/>
                    <a:pt x="118" y="22"/>
                    <a:pt x="118" y="25"/>
                  </a:cubicBezTo>
                  <a:cubicBezTo>
                    <a:pt x="117" y="46"/>
                    <a:pt x="118" y="67"/>
                    <a:pt x="117" y="88"/>
                  </a:cubicBezTo>
                  <a:cubicBezTo>
                    <a:pt x="117" y="94"/>
                    <a:pt x="116" y="99"/>
                    <a:pt x="114" y="105"/>
                  </a:cubicBezTo>
                  <a:cubicBezTo>
                    <a:pt x="108" y="124"/>
                    <a:pt x="94" y="134"/>
                    <a:pt x="74" y="136"/>
                  </a:cubicBezTo>
                  <a:cubicBezTo>
                    <a:pt x="60" y="138"/>
                    <a:pt x="47" y="135"/>
                    <a:pt x="35" y="127"/>
                  </a:cubicBezTo>
                  <a:cubicBezTo>
                    <a:pt x="24" y="120"/>
                    <a:pt x="18" y="109"/>
                    <a:pt x="17" y="96"/>
                  </a:cubicBezTo>
                  <a:cubicBezTo>
                    <a:pt x="16" y="92"/>
                    <a:pt x="16" y="87"/>
                    <a:pt x="16" y="83"/>
                  </a:cubicBezTo>
                  <a:cubicBezTo>
                    <a:pt x="16" y="64"/>
                    <a:pt x="16" y="45"/>
                    <a:pt x="16" y="25"/>
                  </a:cubicBezTo>
                  <a:cubicBezTo>
                    <a:pt x="16" y="22"/>
                    <a:pt x="16" y="18"/>
                    <a:pt x="16" y="15"/>
                  </a:cubicBezTo>
                  <a:cubicBezTo>
                    <a:pt x="15" y="10"/>
                    <a:pt x="13" y="8"/>
                    <a:pt x="8" y="8"/>
                  </a:cubicBezTo>
                  <a:cubicBezTo>
                    <a:pt x="5" y="7"/>
                    <a:pt x="3" y="7"/>
                    <a:pt x="0" y="7"/>
                  </a:cubicBezTo>
                  <a:cubicBezTo>
                    <a:pt x="0" y="4"/>
                    <a:pt x="0" y="2"/>
                    <a:pt x="0" y="0"/>
                  </a:cubicBezTo>
                  <a:cubicBezTo>
                    <a:pt x="16" y="0"/>
                    <a:pt x="32" y="0"/>
                    <a:pt x="49"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32" name="Freeform 30">
              <a:extLst>
                <a:ext uri="{FF2B5EF4-FFF2-40B4-BE49-F238E27FC236}">
                  <a16:creationId xmlns:a16="http://schemas.microsoft.com/office/drawing/2014/main" id="{0BB2B514-BAFC-4B2E-9426-ACF7AAF083D8}"/>
                </a:ext>
              </a:extLst>
            </p:cNvPr>
            <p:cNvSpPr>
              <a:spLocks/>
            </p:cNvSpPr>
            <p:nvPr/>
          </p:nvSpPr>
          <p:spPr bwMode="auto">
            <a:xfrm>
              <a:off x="7832866" y="3891177"/>
              <a:ext cx="378049" cy="390864"/>
            </a:xfrm>
            <a:custGeom>
              <a:avLst/>
              <a:gdLst>
                <a:gd name="T0" fmla="*/ 73 w 133"/>
                <a:gd name="T1" fmla="*/ 137 h 137"/>
                <a:gd name="T2" fmla="*/ 64 w 133"/>
                <a:gd name="T3" fmla="*/ 137 h 137"/>
                <a:gd name="T4" fmla="*/ 58 w 133"/>
                <a:gd name="T5" fmla="*/ 133 h 137"/>
                <a:gd name="T6" fmla="*/ 39 w 133"/>
                <a:gd name="T7" fmla="*/ 80 h 137"/>
                <a:gd name="T8" fmla="*/ 17 w 133"/>
                <a:gd name="T9" fmla="*/ 23 h 137"/>
                <a:gd name="T10" fmla="*/ 13 w 133"/>
                <a:gd name="T11" fmla="*/ 14 h 137"/>
                <a:gd name="T12" fmla="*/ 4 w 133"/>
                <a:gd name="T13" fmla="*/ 7 h 137"/>
                <a:gd name="T14" fmla="*/ 0 w 133"/>
                <a:gd name="T15" fmla="*/ 7 h 137"/>
                <a:gd name="T16" fmla="*/ 0 w 133"/>
                <a:gd name="T17" fmla="*/ 0 h 137"/>
                <a:gd name="T18" fmla="*/ 47 w 133"/>
                <a:gd name="T19" fmla="*/ 0 h 137"/>
                <a:gd name="T20" fmla="*/ 47 w 133"/>
                <a:gd name="T21" fmla="*/ 7 h 137"/>
                <a:gd name="T22" fmla="*/ 39 w 133"/>
                <a:gd name="T23" fmla="*/ 8 h 137"/>
                <a:gd name="T24" fmla="*/ 34 w 133"/>
                <a:gd name="T25" fmla="*/ 15 h 137"/>
                <a:gd name="T26" fmla="*/ 35 w 133"/>
                <a:gd name="T27" fmla="*/ 20 h 137"/>
                <a:gd name="T28" fmla="*/ 68 w 133"/>
                <a:gd name="T29" fmla="*/ 112 h 137"/>
                <a:gd name="T30" fmla="*/ 70 w 133"/>
                <a:gd name="T31" fmla="*/ 116 h 137"/>
                <a:gd name="T32" fmla="*/ 72 w 133"/>
                <a:gd name="T33" fmla="*/ 113 h 137"/>
                <a:gd name="T34" fmla="*/ 106 w 133"/>
                <a:gd name="T35" fmla="*/ 18 h 137"/>
                <a:gd name="T36" fmla="*/ 106 w 133"/>
                <a:gd name="T37" fmla="*/ 16 h 137"/>
                <a:gd name="T38" fmla="*/ 101 w 133"/>
                <a:gd name="T39" fmla="*/ 7 h 137"/>
                <a:gd name="T40" fmla="*/ 94 w 133"/>
                <a:gd name="T41" fmla="*/ 7 h 137"/>
                <a:gd name="T42" fmla="*/ 94 w 133"/>
                <a:gd name="T43" fmla="*/ 0 h 137"/>
                <a:gd name="T44" fmla="*/ 133 w 133"/>
                <a:gd name="T45" fmla="*/ 0 h 137"/>
                <a:gd name="T46" fmla="*/ 133 w 133"/>
                <a:gd name="T47" fmla="*/ 7 h 137"/>
                <a:gd name="T48" fmla="*/ 130 w 133"/>
                <a:gd name="T49" fmla="*/ 7 h 137"/>
                <a:gd name="T50" fmla="*/ 119 w 133"/>
                <a:gd name="T51" fmla="*/ 16 h 137"/>
                <a:gd name="T52" fmla="*/ 110 w 133"/>
                <a:gd name="T53" fmla="*/ 38 h 137"/>
                <a:gd name="T54" fmla="*/ 74 w 133"/>
                <a:gd name="T55" fmla="*/ 133 h 137"/>
                <a:gd name="T56" fmla="*/ 73 w 133"/>
                <a:gd name="T5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7">
                  <a:moveTo>
                    <a:pt x="73" y="137"/>
                  </a:moveTo>
                  <a:cubicBezTo>
                    <a:pt x="69" y="137"/>
                    <a:pt x="66" y="137"/>
                    <a:pt x="64" y="137"/>
                  </a:cubicBezTo>
                  <a:cubicBezTo>
                    <a:pt x="61" y="137"/>
                    <a:pt x="59" y="136"/>
                    <a:pt x="58" y="133"/>
                  </a:cubicBezTo>
                  <a:cubicBezTo>
                    <a:pt x="52" y="115"/>
                    <a:pt x="45" y="98"/>
                    <a:pt x="39" y="80"/>
                  </a:cubicBezTo>
                  <a:cubicBezTo>
                    <a:pt x="31" y="61"/>
                    <a:pt x="24" y="42"/>
                    <a:pt x="17" y="23"/>
                  </a:cubicBezTo>
                  <a:cubicBezTo>
                    <a:pt x="16" y="20"/>
                    <a:pt x="15" y="17"/>
                    <a:pt x="13" y="14"/>
                  </a:cubicBezTo>
                  <a:cubicBezTo>
                    <a:pt x="11" y="10"/>
                    <a:pt x="8" y="8"/>
                    <a:pt x="4" y="7"/>
                  </a:cubicBezTo>
                  <a:cubicBezTo>
                    <a:pt x="3" y="7"/>
                    <a:pt x="2" y="7"/>
                    <a:pt x="0" y="7"/>
                  </a:cubicBezTo>
                  <a:cubicBezTo>
                    <a:pt x="0" y="4"/>
                    <a:pt x="0" y="2"/>
                    <a:pt x="0" y="0"/>
                  </a:cubicBezTo>
                  <a:cubicBezTo>
                    <a:pt x="16" y="0"/>
                    <a:pt x="31" y="0"/>
                    <a:pt x="47" y="0"/>
                  </a:cubicBezTo>
                  <a:cubicBezTo>
                    <a:pt x="47" y="2"/>
                    <a:pt x="47" y="4"/>
                    <a:pt x="47" y="7"/>
                  </a:cubicBezTo>
                  <a:cubicBezTo>
                    <a:pt x="44" y="7"/>
                    <a:pt x="42" y="7"/>
                    <a:pt x="39" y="8"/>
                  </a:cubicBezTo>
                  <a:cubicBezTo>
                    <a:pt x="34" y="8"/>
                    <a:pt x="33" y="10"/>
                    <a:pt x="34" y="15"/>
                  </a:cubicBezTo>
                  <a:cubicBezTo>
                    <a:pt x="34" y="17"/>
                    <a:pt x="35" y="19"/>
                    <a:pt x="35" y="20"/>
                  </a:cubicBezTo>
                  <a:cubicBezTo>
                    <a:pt x="46" y="51"/>
                    <a:pt x="57" y="81"/>
                    <a:pt x="68" y="112"/>
                  </a:cubicBezTo>
                  <a:cubicBezTo>
                    <a:pt x="69" y="113"/>
                    <a:pt x="69" y="114"/>
                    <a:pt x="70" y="116"/>
                  </a:cubicBezTo>
                  <a:cubicBezTo>
                    <a:pt x="71" y="114"/>
                    <a:pt x="71" y="113"/>
                    <a:pt x="72" y="113"/>
                  </a:cubicBezTo>
                  <a:cubicBezTo>
                    <a:pt x="83" y="81"/>
                    <a:pt x="94" y="50"/>
                    <a:pt x="106" y="18"/>
                  </a:cubicBezTo>
                  <a:cubicBezTo>
                    <a:pt x="106" y="17"/>
                    <a:pt x="106" y="17"/>
                    <a:pt x="106" y="16"/>
                  </a:cubicBezTo>
                  <a:cubicBezTo>
                    <a:pt x="107" y="10"/>
                    <a:pt x="106" y="8"/>
                    <a:pt x="101" y="7"/>
                  </a:cubicBezTo>
                  <a:cubicBezTo>
                    <a:pt x="98" y="7"/>
                    <a:pt x="96" y="7"/>
                    <a:pt x="94" y="7"/>
                  </a:cubicBezTo>
                  <a:cubicBezTo>
                    <a:pt x="94" y="4"/>
                    <a:pt x="94" y="2"/>
                    <a:pt x="94" y="0"/>
                  </a:cubicBezTo>
                  <a:cubicBezTo>
                    <a:pt x="106" y="0"/>
                    <a:pt x="119" y="0"/>
                    <a:pt x="133" y="0"/>
                  </a:cubicBezTo>
                  <a:cubicBezTo>
                    <a:pt x="133" y="2"/>
                    <a:pt x="133" y="4"/>
                    <a:pt x="133" y="7"/>
                  </a:cubicBezTo>
                  <a:cubicBezTo>
                    <a:pt x="132" y="7"/>
                    <a:pt x="131" y="7"/>
                    <a:pt x="130" y="7"/>
                  </a:cubicBezTo>
                  <a:cubicBezTo>
                    <a:pt x="124" y="8"/>
                    <a:pt x="121" y="11"/>
                    <a:pt x="119" y="16"/>
                  </a:cubicBezTo>
                  <a:cubicBezTo>
                    <a:pt x="116" y="24"/>
                    <a:pt x="113" y="31"/>
                    <a:pt x="110" y="38"/>
                  </a:cubicBezTo>
                  <a:cubicBezTo>
                    <a:pt x="98" y="70"/>
                    <a:pt x="86" y="101"/>
                    <a:pt x="74" y="133"/>
                  </a:cubicBezTo>
                  <a:cubicBezTo>
                    <a:pt x="74" y="134"/>
                    <a:pt x="73" y="135"/>
                    <a:pt x="73" y="1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33" name="Freeform 31">
              <a:extLst>
                <a:ext uri="{FF2B5EF4-FFF2-40B4-BE49-F238E27FC236}">
                  <a16:creationId xmlns:a16="http://schemas.microsoft.com/office/drawing/2014/main" id="{95F1D8E8-509F-457F-A39C-06F7223B846F}"/>
                </a:ext>
              </a:extLst>
            </p:cNvPr>
            <p:cNvSpPr>
              <a:spLocks/>
            </p:cNvSpPr>
            <p:nvPr/>
          </p:nvSpPr>
          <p:spPr bwMode="auto">
            <a:xfrm>
              <a:off x="9844855" y="3891177"/>
              <a:ext cx="342807" cy="384457"/>
            </a:xfrm>
            <a:custGeom>
              <a:avLst/>
              <a:gdLst>
                <a:gd name="T0" fmla="*/ 85 w 120"/>
                <a:gd name="T1" fmla="*/ 127 h 135"/>
                <a:gd name="T2" fmla="*/ 85 w 120"/>
                <a:gd name="T3" fmla="*/ 134 h 135"/>
                <a:gd name="T4" fmla="*/ 35 w 120"/>
                <a:gd name="T5" fmla="*/ 134 h 135"/>
                <a:gd name="T6" fmla="*/ 35 w 120"/>
                <a:gd name="T7" fmla="*/ 127 h 135"/>
                <a:gd name="T8" fmla="*/ 44 w 120"/>
                <a:gd name="T9" fmla="*/ 126 h 135"/>
                <a:gd name="T10" fmla="*/ 50 w 120"/>
                <a:gd name="T11" fmla="*/ 120 h 135"/>
                <a:gd name="T12" fmla="*/ 51 w 120"/>
                <a:gd name="T13" fmla="*/ 113 h 135"/>
                <a:gd name="T14" fmla="*/ 51 w 120"/>
                <a:gd name="T15" fmla="*/ 85 h 135"/>
                <a:gd name="T16" fmla="*/ 50 w 120"/>
                <a:gd name="T17" fmla="*/ 79 h 135"/>
                <a:gd name="T18" fmla="*/ 17 w 120"/>
                <a:gd name="T19" fmla="*/ 19 h 135"/>
                <a:gd name="T20" fmla="*/ 15 w 120"/>
                <a:gd name="T21" fmla="*/ 15 h 135"/>
                <a:gd name="T22" fmla="*/ 3 w 120"/>
                <a:gd name="T23" fmla="*/ 7 h 135"/>
                <a:gd name="T24" fmla="*/ 0 w 120"/>
                <a:gd name="T25" fmla="*/ 7 h 135"/>
                <a:gd name="T26" fmla="*/ 0 w 120"/>
                <a:gd name="T27" fmla="*/ 0 h 135"/>
                <a:gd name="T28" fmla="*/ 48 w 120"/>
                <a:gd name="T29" fmla="*/ 0 h 135"/>
                <a:gd name="T30" fmla="*/ 48 w 120"/>
                <a:gd name="T31" fmla="*/ 7 h 135"/>
                <a:gd name="T32" fmla="*/ 40 w 120"/>
                <a:gd name="T33" fmla="*/ 7 h 135"/>
                <a:gd name="T34" fmla="*/ 36 w 120"/>
                <a:gd name="T35" fmla="*/ 14 h 135"/>
                <a:gd name="T36" fmla="*/ 37 w 120"/>
                <a:gd name="T37" fmla="*/ 18 h 135"/>
                <a:gd name="T38" fmla="*/ 61 w 120"/>
                <a:gd name="T39" fmla="*/ 64 h 135"/>
                <a:gd name="T40" fmla="*/ 63 w 120"/>
                <a:gd name="T41" fmla="*/ 68 h 135"/>
                <a:gd name="T42" fmla="*/ 66 w 120"/>
                <a:gd name="T43" fmla="*/ 64 h 135"/>
                <a:gd name="T44" fmla="*/ 91 w 120"/>
                <a:gd name="T45" fmla="*/ 18 h 135"/>
                <a:gd name="T46" fmla="*/ 93 w 120"/>
                <a:gd name="T47" fmla="*/ 12 h 135"/>
                <a:gd name="T48" fmla="*/ 90 w 120"/>
                <a:gd name="T49" fmla="*/ 8 h 135"/>
                <a:gd name="T50" fmla="*/ 81 w 120"/>
                <a:gd name="T51" fmla="*/ 7 h 135"/>
                <a:gd name="T52" fmla="*/ 81 w 120"/>
                <a:gd name="T53" fmla="*/ 0 h 135"/>
                <a:gd name="T54" fmla="*/ 120 w 120"/>
                <a:gd name="T55" fmla="*/ 0 h 135"/>
                <a:gd name="T56" fmla="*/ 120 w 120"/>
                <a:gd name="T57" fmla="*/ 7 h 135"/>
                <a:gd name="T58" fmla="*/ 115 w 120"/>
                <a:gd name="T59" fmla="*/ 8 h 135"/>
                <a:gd name="T60" fmla="*/ 108 w 120"/>
                <a:gd name="T61" fmla="*/ 12 h 135"/>
                <a:gd name="T62" fmla="*/ 103 w 120"/>
                <a:gd name="T63" fmla="*/ 19 h 135"/>
                <a:gd name="T64" fmla="*/ 71 w 120"/>
                <a:gd name="T65" fmla="*/ 75 h 135"/>
                <a:gd name="T66" fmla="*/ 69 w 120"/>
                <a:gd name="T67" fmla="*/ 82 h 135"/>
                <a:gd name="T68" fmla="*/ 69 w 120"/>
                <a:gd name="T69" fmla="*/ 111 h 135"/>
                <a:gd name="T70" fmla="*/ 69 w 120"/>
                <a:gd name="T71" fmla="*/ 118 h 135"/>
                <a:gd name="T72" fmla="*/ 77 w 120"/>
                <a:gd name="T73" fmla="*/ 126 h 135"/>
                <a:gd name="T74" fmla="*/ 85 w 120"/>
                <a:gd name="T75"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35">
                  <a:moveTo>
                    <a:pt x="85" y="127"/>
                  </a:moveTo>
                  <a:cubicBezTo>
                    <a:pt x="85" y="130"/>
                    <a:pt x="85" y="132"/>
                    <a:pt x="85" y="134"/>
                  </a:cubicBezTo>
                  <a:cubicBezTo>
                    <a:pt x="81" y="135"/>
                    <a:pt x="44" y="135"/>
                    <a:pt x="35" y="134"/>
                  </a:cubicBezTo>
                  <a:cubicBezTo>
                    <a:pt x="35" y="132"/>
                    <a:pt x="35" y="130"/>
                    <a:pt x="35" y="127"/>
                  </a:cubicBezTo>
                  <a:cubicBezTo>
                    <a:pt x="38" y="127"/>
                    <a:pt x="41" y="126"/>
                    <a:pt x="44" y="126"/>
                  </a:cubicBezTo>
                  <a:cubicBezTo>
                    <a:pt x="48" y="126"/>
                    <a:pt x="50" y="124"/>
                    <a:pt x="50" y="120"/>
                  </a:cubicBezTo>
                  <a:cubicBezTo>
                    <a:pt x="51" y="118"/>
                    <a:pt x="51" y="115"/>
                    <a:pt x="51" y="113"/>
                  </a:cubicBezTo>
                  <a:cubicBezTo>
                    <a:pt x="51" y="104"/>
                    <a:pt x="51" y="95"/>
                    <a:pt x="51" y="85"/>
                  </a:cubicBezTo>
                  <a:cubicBezTo>
                    <a:pt x="51" y="83"/>
                    <a:pt x="51" y="81"/>
                    <a:pt x="50" y="79"/>
                  </a:cubicBezTo>
                  <a:cubicBezTo>
                    <a:pt x="39" y="59"/>
                    <a:pt x="28" y="39"/>
                    <a:pt x="17" y="19"/>
                  </a:cubicBezTo>
                  <a:cubicBezTo>
                    <a:pt x="16" y="17"/>
                    <a:pt x="15" y="16"/>
                    <a:pt x="15" y="15"/>
                  </a:cubicBezTo>
                  <a:cubicBezTo>
                    <a:pt x="12" y="10"/>
                    <a:pt x="9" y="7"/>
                    <a:pt x="3" y="7"/>
                  </a:cubicBezTo>
                  <a:cubicBezTo>
                    <a:pt x="2" y="7"/>
                    <a:pt x="1" y="7"/>
                    <a:pt x="0" y="7"/>
                  </a:cubicBezTo>
                  <a:cubicBezTo>
                    <a:pt x="0" y="4"/>
                    <a:pt x="0" y="2"/>
                    <a:pt x="0" y="0"/>
                  </a:cubicBezTo>
                  <a:cubicBezTo>
                    <a:pt x="16" y="0"/>
                    <a:pt x="31" y="0"/>
                    <a:pt x="48" y="0"/>
                  </a:cubicBezTo>
                  <a:cubicBezTo>
                    <a:pt x="48" y="2"/>
                    <a:pt x="48" y="4"/>
                    <a:pt x="48" y="7"/>
                  </a:cubicBezTo>
                  <a:cubicBezTo>
                    <a:pt x="45" y="7"/>
                    <a:pt x="42" y="7"/>
                    <a:pt x="40" y="7"/>
                  </a:cubicBezTo>
                  <a:cubicBezTo>
                    <a:pt x="35" y="8"/>
                    <a:pt x="34" y="10"/>
                    <a:pt x="36" y="14"/>
                  </a:cubicBezTo>
                  <a:cubicBezTo>
                    <a:pt x="36" y="15"/>
                    <a:pt x="37" y="17"/>
                    <a:pt x="37" y="18"/>
                  </a:cubicBezTo>
                  <a:cubicBezTo>
                    <a:pt x="45" y="33"/>
                    <a:pt x="53" y="49"/>
                    <a:pt x="61" y="64"/>
                  </a:cubicBezTo>
                  <a:cubicBezTo>
                    <a:pt x="61" y="65"/>
                    <a:pt x="62" y="66"/>
                    <a:pt x="63" y="68"/>
                  </a:cubicBezTo>
                  <a:cubicBezTo>
                    <a:pt x="64" y="66"/>
                    <a:pt x="65" y="65"/>
                    <a:pt x="66" y="64"/>
                  </a:cubicBezTo>
                  <a:cubicBezTo>
                    <a:pt x="74" y="49"/>
                    <a:pt x="82" y="34"/>
                    <a:pt x="91" y="18"/>
                  </a:cubicBezTo>
                  <a:cubicBezTo>
                    <a:pt x="92" y="16"/>
                    <a:pt x="93" y="14"/>
                    <a:pt x="93" y="12"/>
                  </a:cubicBezTo>
                  <a:cubicBezTo>
                    <a:pt x="94" y="9"/>
                    <a:pt x="93" y="8"/>
                    <a:pt x="90" y="8"/>
                  </a:cubicBezTo>
                  <a:cubicBezTo>
                    <a:pt x="87" y="7"/>
                    <a:pt x="85" y="7"/>
                    <a:pt x="81" y="7"/>
                  </a:cubicBezTo>
                  <a:cubicBezTo>
                    <a:pt x="81" y="4"/>
                    <a:pt x="81" y="2"/>
                    <a:pt x="81" y="0"/>
                  </a:cubicBezTo>
                  <a:cubicBezTo>
                    <a:pt x="94" y="0"/>
                    <a:pt x="107" y="0"/>
                    <a:pt x="120" y="0"/>
                  </a:cubicBezTo>
                  <a:cubicBezTo>
                    <a:pt x="120" y="2"/>
                    <a:pt x="120" y="4"/>
                    <a:pt x="120" y="7"/>
                  </a:cubicBezTo>
                  <a:cubicBezTo>
                    <a:pt x="119" y="7"/>
                    <a:pt x="117" y="7"/>
                    <a:pt x="115" y="8"/>
                  </a:cubicBezTo>
                  <a:cubicBezTo>
                    <a:pt x="112" y="8"/>
                    <a:pt x="109" y="9"/>
                    <a:pt x="108" y="12"/>
                  </a:cubicBezTo>
                  <a:cubicBezTo>
                    <a:pt x="106" y="14"/>
                    <a:pt x="104" y="17"/>
                    <a:pt x="103" y="19"/>
                  </a:cubicBezTo>
                  <a:cubicBezTo>
                    <a:pt x="92" y="38"/>
                    <a:pt x="81" y="56"/>
                    <a:pt x="71" y="75"/>
                  </a:cubicBezTo>
                  <a:cubicBezTo>
                    <a:pt x="69" y="77"/>
                    <a:pt x="68" y="80"/>
                    <a:pt x="69" y="82"/>
                  </a:cubicBezTo>
                  <a:cubicBezTo>
                    <a:pt x="69" y="92"/>
                    <a:pt x="69" y="102"/>
                    <a:pt x="69" y="111"/>
                  </a:cubicBezTo>
                  <a:cubicBezTo>
                    <a:pt x="69" y="114"/>
                    <a:pt x="69" y="116"/>
                    <a:pt x="69" y="118"/>
                  </a:cubicBezTo>
                  <a:cubicBezTo>
                    <a:pt x="70" y="124"/>
                    <a:pt x="71" y="125"/>
                    <a:pt x="77" y="126"/>
                  </a:cubicBezTo>
                  <a:cubicBezTo>
                    <a:pt x="80" y="126"/>
                    <a:pt x="82" y="127"/>
                    <a:pt x="85"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34" name="Freeform 32">
              <a:extLst>
                <a:ext uri="{FF2B5EF4-FFF2-40B4-BE49-F238E27FC236}">
                  <a16:creationId xmlns:a16="http://schemas.microsoft.com/office/drawing/2014/main" id="{2BDC60B4-2A03-4259-99D7-D6952CF7DC70}"/>
                </a:ext>
              </a:extLst>
            </p:cNvPr>
            <p:cNvSpPr>
              <a:spLocks/>
            </p:cNvSpPr>
            <p:nvPr/>
          </p:nvSpPr>
          <p:spPr bwMode="auto">
            <a:xfrm>
              <a:off x="9514863" y="3878362"/>
              <a:ext cx="329992" cy="394068"/>
            </a:xfrm>
            <a:custGeom>
              <a:avLst/>
              <a:gdLst>
                <a:gd name="T0" fmla="*/ 108 w 116"/>
                <a:gd name="T1" fmla="*/ 42 h 139"/>
                <a:gd name="T2" fmla="*/ 102 w 116"/>
                <a:gd name="T3" fmla="*/ 29 h 139"/>
                <a:gd name="T4" fmla="*/ 72 w 116"/>
                <a:gd name="T5" fmla="*/ 14 h 139"/>
                <a:gd name="T6" fmla="*/ 67 w 116"/>
                <a:gd name="T7" fmla="*/ 18 h 139"/>
                <a:gd name="T8" fmla="*/ 66 w 116"/>
                <a:gd name="T9" fmla="*/ 24 h 139"/>
                <a:gd name="T10" fmla="*/ 66 w 116"/>
                <a:gd name="T11" fmla="*/ 115 h 139"/>
                <a:gd name="T12" fmla="*/ 67 w 116"/>
                <a:gd name="T13" fmla="*/ 123 h 139"/>
                <a:gd name="T14" fmla="*/ 75 w 116"/>
                <a:gd name="T15" fmla="*/ 131 h 139"/>
                <a:gd name="T16" fmla="*/ 83 w 116"/>
                <a:gd name="T17" fmla="*/ 132 h 139"/>
                <a:gd name="T18" fmla="*/ 83 w 116"/>
                <a:gd name="T19" fmla="*/ 139 h 139"/>
                <a:gd name="T20" fmla="*/ 33 w 116"/>
                <a:gd name="T21" fmla="*/ 139 h 139"/>
                <a:gd name="T22" fmla="*/ 33 w 116"/>
                <a:gd name="T23" fmla="*/ 132 h 139"/>
                <a:gd name="T24" fmla="*/ 41 w 116"/>
                <a:gd name="T25" fmla="*/ 131 h 139"/>
                <a:gd name="T26" fmla="*/ 49 w 116"/>
                <a:gd name="T27" fmla="*/ 123 h 139"/>
                <a:gd name="T28" fmla="*/ 49 w 116"/>
                <a:gd name="T29" fmla="*/ 118 h 139"/>
                <a:gd name="T30" fmla="*/ 49 w 116"/>
                <a:gd name="T31" fmla="*/ 22 h 139"/>
                <a:gd name="T32" fmla="*/ 41 w 116"/>
                <a:gd name="T33" fmla="*/ 14 h 139"/>
                <a:gd name="T34" fmla="*/ 32 w 116"/>
                <a:gd name="T35" fmla="*/ 15 h 139"/>
                <a:gd name="T36" fmla="*/ 18 w 116"/>
                <a:gd name="T37" fmla="*/ 23 h 139"/>
                <a:gd name="T38" fmla="*/ 11 w 116"/>
                <a:gd name="T39" fmla="*/ 36 h 139"/>
                <a:gd name="T40" fmla="*/ 8 w 116"/>
                <a:gd name="T41" fmla="*/ 42 h 139"/>
                <a:gd name="T42" fmla="*/ 0 w 116"/>
                <a:gd name="T43" fmla="*/ 39 h 139"/>
                <a:gd name="T44" fmla="*/ 13 w 116"/>
                <a:gd name="T45" fmla="*/ 0 h 139"/>
                <a:gd name="T46" fmla="*/ 19 w 116"/>
                <a:gd name="T47" fmla="*/ 0 h 139"/>
                <a:gd name="T48" fmla="*/ 21 w 116"/>
                <a:gd name="T49" fmla="*/ 4 h 139"/>
                <a:gd name="T50" fmla="*/ 95 w 116"/>
                <a:gd name="T51" fmla="*/ 4 h 139"/>
                <a:gd name="T52" fmla="*/ 97 w 116"/>
                <a:gd name="T53" fmla="*/ 0 h 139"/>
                <a:gd name="T54" fmla="*/ 103 w 116"/>
                <a:gd name="T55" fmla="*/ 0 h 139"/>
                <a:gd name="T56" fmla="*/ 116 w 116"/>
                <a:gd name="T57" fmla="*/ 39 h 139"/>
                <a:gd name="T58" fmla="*/ 108 w 116"/>
                <a:gd name="T59"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39">
                  <a:moveTo>
                    <a:pt x="108" y="42"/>
                  </a:moveTo>
                  <a:cubicBezTo>
                    <a:pt x="106" y="37"/>
                    <a:pt x="104" y="33"/>
                    <a:pt x="102" y="29"/>
                  </a:cubicBezTo>
                  <a:cubicBezTo>
                    <a:pt x="96" y="17"/>
                    <a:pt x="85" y="13"/>
                    <a:pt x="72" y="14"/>
                  </a:cubicBezTo>
                  <a:cubicBezTo>
                    <a:pt x="68" y="14"/>
                    <a:pt x="67" y="15"/>
                    <a:pt x="67" y="18"/>
                  </a:cubicBezTo>
                  <a:cubicBezTo>
                    <a:pt x="66" y="20"/>
                    <a:pt x="66" y="22"/>
                    <a:pt x="66" y="24"/>
                  </a:cubicBezTo>
                  <a:cubicBezTo>
                    <a:pt x="66" y="54"/>
                    <a:pt x="66" y="85"/>
                    <a:pt x="66" y="115"/>
                  </a:cubicBezTo>
                  <a:cubicBezTo>
                    <a:pt x="66" y="118"/>
                    <a:pt x="67" y="120"/>
                    <a:pt x="67" y="123"/>
                  </a:cubicBezTo>
                  <a:cubicBezTo>
                    <a:pt x="68" y="128"/>
                    <a:pt x="70" y="130"/>
                    <a:pt x="75" y="131"/>
                  </a:cubicBezTo>
                  <a:cubicBezTo>
                    <a:pt x="78" y="131"/>
                    <a:pt x="80" y="132"/>
                    <a:pt x="83" y="132"/>
                  </a:cubicBezTo>
                  <a:cubicBezTo>
                    <a:pt x="83" y="134"/>
                    <a:pt x="83" y="137"/>
                    <a:pt x="83" y="139"/>
                  </a:cubicBezTo>
                  <a:cubicBezTo>
                    <a:pt x="66" y="139"/>
                    <a:pt x="50" y="139"/>
                    <a:pt x="33" y="139"/>
                  </a:cubicBezTo>
                  <a:cubicBezTo>
                    <a:pt x="33" y="137"/>
                    <a:pt x="33" y="135"/>
                    <a:pt x="33" y="132"/>
                  </a:cubicBezTo>
                  <a:cubicBezTo>
                    <a:pt x="36" y="132"/>
                    <a:pt x="39" y="131"/>
                    <a:pt x="41" y="131"/>
                  </a:cubicBezTo>
                  <a:cubicBezTo>
                    <a:pt x="47" y="130"/>
                    <a:pt x="49" y="128"/>
                    <a:pt x="49" y="123"/>
                  </a:cubicBezTo>
                  <a:cubicBezTo>
                    <a:pt x="49" y="121"/>
                    <a:pt x="49" y="120"/>
                    <a:pt x="49" y="118"/>
                  </a:cubicBezTo>
                  <a:cubicBezTo>
                    <a:pt x="49" y="86"/>
                    <a:pt x="49" y="54"/>
                    <a:pt x="49" y="22"/>
                  </a:cubicBezTo>
                  <a:cubicBezTo>
                    <a:pt x="49" y="14"/>
                    <a:pt x="49" y="13"/>
                    <a:pt x="41" y="14"/>
                  </a:cubicBezTo>
                  <a:cubicBezTo>
                    <a:pt x="38" y="14"/>
                    <a:pt x="35" y="14"/>
                    <a:pt x="32" y="15"/>
                  </a:cubicBezTo>
                  <a:cubicBezTo>
                    <a:pt x="26" y="16"/>
                    <a:pt x="21" y="18"/>
                    <a:pt x="18" y="23"/>
                  </a:cubicBezTo>
                  <a:cubicBezTo>
                    <a:pt x="15" y="27"/>
                    <a:pt x="13" y="32"/>
                    <a:pt x="11" y="36"/>
                  </a:cubicBezTo>
                  <a:cubicBezTo>
                    <a:pt x="10" y="38"/>
                    <a:pt x="9" y="40"/>
                    <a:pt x="8" y="42"/>
                  </a:cubicBezTo>
                  <a:cubicBezTo>
                    <a:pt x="5" y="41"/>
                    <a:pt x="3" y="40"/>
                    <a:pt x="0" y="39"/>
                  </a:cubicBezTo>
                  <a:cubicBezTo>
                    <a:pt x="5" y="26"/>
                    <a:pt x="9" y="13"/>
                    <a:pt x="13" y="0"/>
                  </a:cubicBezTo>
                  <a:cubicBezTo>
                    <a:pt x="15" y="0"/>
                    <a:pt x="17" y="0"/>
                    <a:pt x="19" y="0"/>
                  </a:cubicBezTo>
                  <a:cubicBezTo>
                    <a:pt x="20" y="1"/>
                    <a:pt x="20" y="3"/>
                    <a:pt x="21" y="4"/>
                  </a:cubicBezTo>
                  <a:cubicBezTo>
                    <a:pt x="46" y="4"/>
                    <a:pt x="70" y="4"/>
                    <a:pt x="95" y="4"/>
                  </a:cubicBezTo>
                  <a:cubicBezTo>
                    <a:pt x="95" y="3"/>
                    <a:pt x="96" y="1"/>
                    <a:pt x="97" y="0"/>
                  </a:cubicBezTo>
                  <a:cubicBezTo>
                    <a:pt x="98" y="0"/>
                    <a:pt x="100" y="0"/>
                    <a:pt x="103" y="0"/>
                  </a:cubicBezTo>
                  <a:cubicBezTo>
                    <a:pt x="107" y="13"/>
                    <a:pt x="112" y="26"/>
                    <a:pt x="116" y="39"/>
                  </a:cubicBezTo>
                  <a:cubicBezTo>
                    <a:pt x="113" y="40"/>
                    <a:pt x="111" y="41"/>
                    <a:pt x="108" y="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35" name="Freeform 33">
              <a:extLst>
                <a:ext uri="{FF2B5EF4-FFF2-40B4-BE49-F238E27FC236}">
                  <a16:creationId xmlns:a16="http://schemas.microsoft.com/office/drawing/2014/main" id="{D04146B2-3540-4B26-86A2-964C8A3808E0}"/>
                </a:ext>
              </a:extLst>
            </p:cNvPr>
            <p:cNvSpPr>
              <a:spLocks/>
            </p:cNvSpPr>
            <p:nvPr/>
          </p:nvSpPr>
          <p:spPr bwMode="auto">
            <a:xfrm>
              <a:off x="5715150" y="3891177"/>
              <a:ext cx="140967" cy="381253"/>
            </a:xfrm>
            <a:custGeom>
              <a:avLst/>
              <a:gdLst>
                <a:gd name="T0" fmla="*/ 0 w 50"/>
                <a:gd name="T1" fmla="*/ 134 h 134"/>
                <a:gd name="T2" fmla="*/ 0 w 50"/>
                <a:gd name="T3" fmla="*/ 127 h 134"/>
                <a:gd name="T4" fmla="*/ 9 w 50"/>
                <a:gd name="T5" fmla="*/ 126 h 134"/>
                <a:gd name="T6" fmla="*/ 16 w 50"/>
                <a:gd name="T7" fmla="*/ 119 h 134"/>
                <a:gd name="T8" fmla="*/ 16 w 50"/>
                <a:gd name="T9" fmla="*/ 113 h 134"/>
                <a:gd name="T10" fmla="*/ 16 w 50"/>
                <a:gd name="T11" fmla="*/ 21 h 134"/>
                <a:gd name="T12" fmla="*/ 16 w 50"/>
                <a:gd name="T13" fmla="*/ 13 h 134"/>
                <a:gd name="T14" fmla="*/ 9 w 50"/>
                <a:gd name="T15" fmla="*/ 8 h 134"/>
                <a:gd name="T16" fmla="*/ 1 w 50"/>
                <a:gd name="T17" fmla="*/ 7 h 134"/>
                <a:gd name="T18" fmla="*/ 1 w 50"/>
                <a:gd name="T19" fmla="*/ 0 h 134"/>
                <a:gd name="T20" fmla="*/ 49 w 50"/>
                <a:gd name="T21" fmla="*/ 0 h 134"/>
                <a:gd name="T22" fmla="*/ 49 w 50"/>
                <a:gd name="T23" fmla="*/ 7 h 134"/>
                <a:gd name="T24" fmla="*/ 42 w 50"/>
                <a:gd name="T25" fmla="*/ 8 h 134"/>
                <a:gd name="T26" fmla="*/ 34 w 50"/>
                <a:gd name="T27" fmla="*/ 15 h 134"/>
                <a:gd name="T28" fmla="*/ 33 w 50"/>
                <a:gd name="T29" fmla="*/ 23 h 134"/>
                <a:gd name="T30" fmla="*/ 33 w 50"/>
                <a:gd name="T31" fmla="*/ 113 h 134"/>
                <a:gd name="T32" fmla="*/ 46 w 50"/>
                <a:gd name="T33" fmla="*/ 127 h 134"/>
                <a:gd name="T34" fmla="*/ 49 w 50"/>
                <a:gd name="T35" fmla="*/ 127 h 134"/>
                <a:gd name="T36" fmla="*/ 50 w 50"/>
                <a:gd name="T37" fmla="*/ 131 h 134"/>
                <a:gd name="T38" fmla="*/ 49 w 50"/>
                <a:gd name="T39" fmla="*/ 134 h 134"/>
                <a:gd name="T40" fmla="*/ 0 w 50"/>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4">
                  <a:moveTo>
                    <a:pt x="0" y="134"/>
                  </a:moveTo>
                  <a:cubicBezTo>
                    <a:pt x="0" y="132"/>
                    <a:pt x="0" y="130"/>
                    <a:pt x="0" y="127"/>
                  </a:cubicBezTo>
                  <a:cubicBezTo>
                    <a:pt x="3" y="127"/>
                    <a:pt x="6" y="127"/>
                    <a:pt x="9" y="126"/>
                  </a:cubicBezTo>
                  <a:cubicBezTo>
                    <a:pt x="13" y="125"/>
                    <a:pt x="15" y="124"/>
                    <a:pt x="16" y="119"/>
                  </a:cubicBezTo>
                  <a:cubicBezTo>
                    <a:pt x="16" y="117"/>
                    <a:pt x="16" y="115"/>
                    <a:pt x="16" y="113"/>
                  </a:cubicBezTo>
                  <a:cubicBezTo>
                    <a:pt x="16" y="82"/>
                    <a:pt x="16" y="52"/>
                    <a:pt x="16" y="21"/>
                  </a:cubicBezTo>
                  <a:cubicBezTo>
                    <a:pt x="16" y="18"/>
                    <a:pt x="16" y="16"/>
                    <a:pt x="16" y="13"/>
                  </a:cubicBezTo>
                  <a:cubicBezTo>
                    <a:pt x="15" y="10"/>
                    <a:pt x="13" y="8"/>
                    <a:pt x="9" y="8"/>
                  </a:cubicBezTo>
                  <a:cubicBezTo>
                    <a:pt x="6" y="7"/>
                    <a:pt x="4" y="7"/>
                    <a:pt x="1" y="7"/>
                  </a:cubicBezTo>
                  <a:cubicBezTo>
                    <a:pt x="1" y="4"/>
                    <a:pt x="1" y="2"/>
                    <a:pt x="1" y="0"/>
                  </a:cubicBezTo>
                  <a:cubicBezTo>
                    <a:pt x="17" y="0"/>
                    <a:pt x="33" y="0"/>
                    <a:pt x="49" y="0"/>
                  </a:cubicBezTo>
                  <a:cubicBezTo>
                    <a:pt x="49" y="2"/>
                    <a:pt x="49" y="4"/>
                    <a:pt x="49" y="7"/>
                  </a:cubicBezTo>
                  <a:cubicBezTo>
                    <a:pt x="47" y="7"/>
                    <a:pt x="44" y="7"/>
                    <a:pt x="42" y="8"/>
                  </a:cubicBezTo>
                  <a:cubicBezTo>
                    <a:pt x="38" y="8"/>
                    <a:pt x="35" y="10"/>
                    <a:pt x="34" y="15"/>
                  </a:cubicBezTo>
                  <a:cubicBezTo>
                    <a:pt x="34" y="17"/>
                    <a:pt x="33" y="20"/>
                    <a:pt x="33" y="23"/>
                  </a:cubicBezTo>
                  <a:cubicBezTo>
                    <a:pt x="33" y="53"/>
                    <a:pt x="33" y="83"/>
                    <a:pt x="33" y="113"/>
                  </a:cubicBezTo>
                  <a:cubicBezTo>
                    <a:pt x="33" y="124"/>
                    <a:pt x="36" y="126"/>
                    <a:pt x="46" y="127"/>
                  </a:cubicBezTo>
                  <a:cubicBezTo>
                    <a:pt x="47" y="127"/>
                    <a:pt x="48" y="127"/>
                    <a:pt x="49" y="127"/>
                  </a:cubicBezTo>
                  <a:cubicBezTo>
                    <a:pt x="49" y="128"/>
                    <a:pt x="50" y="129"/>
                    <a:pt x="50" y="131"/>
                  </a:cubicBezTo>
                  <a:cubicBezTo>
                    <a:pt x="50" y="132"/>
                    <a:pt x="49" y="133"/>
                    <a:pt x="49" y="134"/>
                  </a:cubicBezTo>
                  <a:cubicBezTo>
                    <a:pt x="33" y="134"/>
                    <a:pt x="17" y="134"/>
                    <a:pt x="0" y="1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36" name="Freeform 34">
              <a:extLst>
                <a:ext uri="{FF2B5EF4-FFF2-40B4-BE49-F238E27FC236}">
                  <a16:creationId xmlns:a16="http://schemas.microsoft.com/office/drawing/2014/main" id="{941B3BC6-A11E-4E3B-B07D-B7635E70A572}"/>
                </a:ext>
              </a:extLst>
            </p:cNvPr>
            <p:cNvSpPr>
              <a:spLocks/>
            </p:cNvSpPr>
            <p:nvPr/>
          </p:nvSpPr>
          <p:spPr bwMode="auto">
            <a:xfrm>
              <a:off x="9354673" y="3891177"/>
              <a:ext cx="137764" cy="384457"/>
            </a:xfrm>
            <a:custGeom>
              <a:avLst/>
              <a:gdLst>
                <a:gd name="T0" fmla="*/ 0 w 49"/>
                <a:gd name="T1" fmla="*/ 7 h 135"/>
                <a:gd name="T2" fmla="*/ 0 w 49"/>
                <a:gd name="T3" fmla="*/ 0 h 135"/>
                <a:gd name="T4" fmla="*/ 49 w 49"/>
                <a:gd name="T5" fmla="*/ 0 h 135"/>
                <a:gd name="T6" fmla="*/ 49 w 49"/>
                <a:gd name="T7" fmla="*/ 7 h 135"/>
                <a:gd name="T8" fmla="*/ 42 w 49"/>
                <a:gd name="T9" fmla="*/ 8 h 135"/>
                <a:gd name="T10" fmla="*/ 34 w 49"/>
                <a:gd name="T11" fmla="*/ 15 h 135"/>
                <a:gd name="T12" fmla="*/ 33 w 49"/>
                <a:gd name="T13" fmla="*/ 23 h 135"/>
                <a:gd name="T14" fmla="*/ 33 w 49"/>
                <a:gd name="T15" fmla="*/ 113 h 135"/>
                <a:gd name="T16" fmla="*/ 46 w 49"/>
                <a:gd name="T17" fmla="*/ 127 h 135"/>
                <a:gd name="T18" fmla="*/ 49 w 49"/>
                <a:gd name="T19" fmla="*/ 127 h 135"/>
                <a:gd name="T20" fmla="*/ 49 w 49"/>
                <a:gd name="T21" fmla="*/ 134 h 135"/>
                <a:gd name="T22" fmla="*/ 0 w 49"/>
                <a:gd name="T23" fmla="*/ 134 h 135"/>
                <a:gd name="T24" fmla="*/ 0 w 49"/>
                <a:gd name="T25" fmla="*/ 127 h 135"/>
                <a:gd name="T26" fmla="*/ 7 w 49"/>
                <a:gd name="T27" fmla="*/ 126 h 135"/>
                <a:gd name="T28" fmla="*/ 16 w 49"/>
                <a:gd name="T29" fmla="*/ 118 h 135"/>
                <a:gd name="T30" fmla="*/ 16 w 49"/>
                <a:gd name="T31" fmla="*/ 113 h 135"/>
                <a:gd name="T32" fmla="*/ 16 w 49"/>
                <a:gd name="T33" fmla="*/ 20 h 135"/>
                <a:gd name="T34" fmla="*/ 15 w 49"/>
                <a:gd name="T35" fmla="*/ 13 h 135"/>
                <a:gd name="T36" fmla="*/ 9 w 49"/>
                <a:gd name="T37" fmla="*/ 8 h 135"/>
                <a:gd name="T38" fmla="*/ 0 w 49"/>
                <a:gd name="T39"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35">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5" y="10"/>
                    <a:pt x="34" y="15"/>
                  </a:cubicBezTo>
                  <a:cubicBezTo>
                    <a:pt x="33" y="18"/>
                    <a:pt x="33" y="20"/>
                    <a:pt x="33" y="23"/>
                  </a:cubicBezTo>
                  <a:cubicBezTo>
                    <a:pt x="33" y="53"/>
                    <a:pt x="33" y="83"/>
                    <a:pt x="33" y="113"/>
                  </a:cubicBezTo>
                  <a:cubicBezTo>
                    <a:pt x="33" y="124"/>
                    <a:pt x="35" y="126"/>
                    <a:pt x="46" y="127"/>
                  </a:cubicBezTo>
                  <a:cubicBezTo>
                    <a:pt x="47" y="127"/>
                    <a:pt x="48" y="127"/>
                    <a:pt x="49" y="127"/>
                  </a:cubicBezTo>
                  <a:cubicBezTo>
                    <a:pt x="49" y="129"/>
                    <a:pt x="49" y="132"/>
                    <a:pt x="49" y="134"/>
                  </a:cubicBezTo>
                  <a:cubicBezTo>
                    <a:pt x="45" y="135"/>
                    <a:pt x="9" y="135"/>
                    <a:pt x="0" y="134"/>
                  </a:cubicBezTo>
                  <a:cubicBezTo>
                    <a:pt x="0" y="132"/>
                    <a:pt x="0" y="130"/>
                    <a:pt x="0" y="127"/>
                  </a:cubicBezTo>
                  <a:cubicBezTo>
                    <a:pt x="3" y="127"/>
                    <a:pt x="5" y="127"/>
                    <a:pt x="7" y="126"/>
                  </a:cubicBezTo>
                  <a:cubicBezTo>
                    <a:pt x="13" y="126"/>
                    <a:pt x="15" y="124"/>
                    <a:pt x="16" y="118"/>
                  </a:cubicBezTo>
                  <a:cubicBezTo>
                    <a:pt x="16" y="117"/>
                    <a:pt x="16" y="115"/>
                    <a:pt x="16" y="113"/>
                  </a:cubicBezTo>
                  <a:cubicBezTo>
                    <a:pt x="16" y="82"/>
                    <a:pt x="16" y="51"/>
                    <a:pt x="16" y="20"/>
                  </a:cubicBezTo>
                  <a:cubicBezTo>
                    <a:pt x="16" y="18"/>
                    <a:pt x="15" y="16"/>
                    <a:pt x="15" y="13"/>
                  </a:cubicBezTo>
                  <a:cubicBezTo>
                    <a:pt x="14" y="10"/>
                    <a:pt x="12" y="8"/>
                    <a:pt x="9" y="8"/>
                  </a:cubicBezTo>
                  <a:cubicBezTo>
                    <a:pt x="6"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37" name="Freeform 35">
              <a:extLst>
                <a:ext uri="{FF2B5EF4-FFF2-40B4-BE49-F238E27FC236}">
                  <a16:creationId xmlns:a16="http://schemas.microsoft.com/office/drawing/2014/main" id="{BD558C4E-8B51-4077-9535-D4EA2266CCB2}"/>
                </a:ext>
              </a:extLst>
            </p:cNvPr>
            <p:cNvSpPr>
              <a:spLocks/>
            </p:cNvSpPr>
            <p:nvPr/>
          </p:nvSpPr>
          <p:spPr bwMode="auto">
            <a:xfrm>
              <a:off x="7675879" y="3891177"/>
              <a:ext cx="137764" cy="381253"/>
            </a:xfrm>
            <a:custGeom>
              <a:avLst/>
              <a:gdLst>
                <a:gd name="T0" fmla="*/ 0 w 49"/>
                <a:gd name="T1" fmla="*/ 7 h 134"/>
                <a:gd name="T2" fmla="*/ 0 w 49"/>
                <a:gd name="T3" fmla="*/ 0 h 134"/>
                <a:gd name="T4" fmla="*/ 49 w 49"/>
                <a:gd name="T5" fmla="*/ 0 h 134"/>
                <a:gd name="T6" fmla="*/ 49 w 49"/>
                <a:gd name="T7" fmla="*/ 7 h 134"/>
                <a:gd name="T8" fmla="*/ 42 w 49"/>
                <a:gd name="T9" fmla="*/ 8 h 134"/>
                <a:gd name="T10" fmla="*/ 34 w 49"/>
                <a:gd name="T11" fmla="*/ 15 h 134"/>
                <a:gd name="T12" fmla="*/ 33 w 49"/>
                <a:gd name="T13" fmla="*/ 23 h 134"/>
                <a:gd name="T14" fmla="*/ 33 w 49"/>
                <a:gd name="T15" fmla="*/ 112 h 134"/>
                <a:gd name="T16" fmla="*/ 34 w 49"/>
                <a:gd name="T17" fmla="*/ 120 h 134"/>
                <a:gd name="T18" fmla="*/ 40 w 49"/>
                <a:gd name="T19" fmla="*/ 126 h 134"/>
                <a:gd name="T20" fmla="*/ 49 w 49"/>
                <a:gd name="T21" fmla="*/ 127 h 134"/>
                <a:gd name="T22" fmla="*/ 49 w 49"/>
                <a:gd name="T23" fmla="*/ 134 h 134"/>
                <a:gd name="T24" fmla="*/ 0 w 49"/>
                <a:gd name="T25" fmla="*/ 134 h 134"/>
                <a:gd name="T26" fmla="*/ 0 w 49"/>
                <a:gd name="T27" fmla="*/ 127 h 134"/>
                <a:gd name="T28" fmla="*/ 8 w 49"/>
                <a:gd name="T29" fmla="*/ 126 h 134"/>
                <a:gd name="T30" fmla="*/ 15 w 49"/>
                <a:gd name="T31" fmla="*/ 119 h 134"/>
                <a:gd name="T32" fmla="*/ 16 w 49"/>
                <a:gd name="T33" fmla="*/ 110 h 134"/>
                <a:gd name="T34" fmla="*/ 16 w 49"/>
                <a:gd name="T35" fmla="*/ 25 h 134"/>
                <a:gd name="T36" fmla="*/ 15 w 49"/>
                <a:gd name="T37" fmla="*/ 15 h 134"/>
                <a:gd name="T38" fmla="*/ 8 w 49"/>
                <a:gd name="T39" fmla="*/ 8 h 134"/>
                <a:gd name="T40" fmla="*/ 0 w 49"/>
                <a:gd name="T41"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4">
                  <a:moveTo>
                    <a:pt x="0" y="7"/>
                  </a:moveTo>
                  <a:cubicBezTo>
                    <a:pt x="0" y="4"/>
                    <a:pt x="0" y="2"/>
                    <a:pt x="0" y="0"/>
                  </a:cubicBezTo>
                  <a:cubicBezTo>
                    <a:pt x="16" y="0"/>
                    <a:pt x="32" y="0"/>
                    <a:pt x="49" y="0"/>
                  </a:cubicBezTo>
                  <a:cubicBezTo>
                    <a:pt x="49" y="2"/>
                    <a:pt x="49" y="4"/>
                    <a:pt x="49" y="7"/>
                  </a:cubicBezTo>
                  <a:cubicBezTo>
                    <a:pt x="46" y="7"/>
                    <a:pt x="44" y="7"/>
                    <a:pt x="42" y="8"/>
                  </a:cubicBezTo>
                  <a:cubicBezTo>
                    <a:pt x="37" y="8"/>
                    <a:pt x="34" y="10"/>
                    <a:pt x="34" y="15"/>
                  </a:cubicBezTo>
                  <a:cubicBezTo>
                    <a:pt x="33" y="18"/>
                    <a:pt x="33" y="21"/>
                    <a:pt x="33" y="23"/>
                  </a:cubicBezTo>
                  <a:cubicBezTo>
                    <a:pt x="33" y="53"/>
                    <a:pt x="33" y="83"/>
                    <a:pt x="33" y="112"/>
                  </a:cubicBezTo>
                  <a:cubicBezTo>
                    <a:pt x="33" y="115"/>
                    <a:pt x="33" y="118"/>
                    <a:pt x="34" y="120"/>
                  </a:cubicBezTo>
                  <a:cubicBezTo>
                    <a:pt x="34" y="124"/>
                    <a:pt x="36" y="126"/>
                    <a:pt x="40" y="126"/>
                  </a:cubicBezTo>
                  <a:cubicBezTo>
                    <a:pt x="43" y="126"/>
                    <a:pt x="45" y="127"/>
                    <a:pt x="49" y="127"/>
                  </a:cubicBezTo>
                  <a:cubicBezTo>
                    <a:pt x="49" y="129"/>
                    <a:pt x="49" y="132"/>
                    <a:pt x="49" y="134"/>
                  </a:cubicBezTo>
                  <a:cubicBezTo>
                    <a:pt x="33" y="134"/>
                    <a:pt x="16" y="134"/>
                    <a:pt x="0" y="134"/>
                  </a:cubicBezTo>
                  <a:cubicBezTo>
                    <a:pt x="0" y="132"/>
                    <a:pt x="0" y="130"/>
                    <a:pt x="0" y="127"/>
                  </a:cubicBezTo>
                  <a:cubicBezTo>
                    <a:pt x="3" y="127"/>
                    <a:pt x="6" y="127"/>
                    <a:pt x="8" y="126"/>
                  </a:cubicBezTo>
                  <a:cubicBezTo>
                    <a:pt x="13" y="125"/>
                    <a:pt x="15" y="123"/>
                    <a:pt x="15" y="119"/>
                  </a:cubicBezTo>
                  <a:cubicBezTo>
                    <a:pt x="16" y="116"/>
                    <a:pt x="16" y="113"/>
                    <a:pt x="16" y="110"/>
                  </a:cubicBezTo>
                  <a:cubicBezTo>
                    <a:pt x="16" y="81"/>
                    <a:pt x="16" y="53"/>
                    <a:pt x="16" y="25"/>
                  </a:cubicBezTo>
                  <a:cubicBezTo>
                    <a:pt x="16" y="21"/>
                    <a:pt x="16" y="18"/>
                    <a:pt x="15" y="15"/>
                  </a:cubicBezTo>
                  <a:cubicBezTo>
                    <a:pt x="15" y="10"/>
                    <a:pt x="13" y="8"/>
                    <a:pt x="8" y="8"/>
                  </a:cubicBezTo>
                  <a:cubicBezTo>
                    <a:pt x="5" y="7"/>
                    <a:pt x="3" y="7"/>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38" name="组合 137">
            <a:extLst>
              <a:ext uri="{FF2B5EF4-FFF2-40B4-BE49-F238E27FC236}">
                <a16:creationId xmlns:a16="http://schemas.microsoft.com/office/drawing/2014/main" id="{38946306-BB01-47D1-85B2-D73ED91B5724}"/>
              </a:ext>
            </a:extLst>
          </p:cNvPr>
          <p:cNvGrpSpPr/>
          <p:nvPr userDrawn="1"/>
        </p:nvGrpSpPr>
        <p:grpSpPr>
          <a:xfrm>
            <a:off x="1651541" y="660313"/>
            <a:ext cx="1483481" cy="423973"/>
            <a:chOff x="4606634" y="2048989"/>
            <a:chExt cx="5593843" cy="1598699"/>
          </a:xfrm>
          <a:solidFill>
            <a:schemeClr val="accent1">
              <a:alpha val="80000"/>
            </a:schemeClr>
          </a:solidFill>
        </p:grpSpPr>
        <p:sp>
          <p:nvSpPr>
            <p:cNvPr id="139" name="Freeform 9">
              <a:extLst>
                <a:ext uri="{FF2B5EF4-FFF2-40B4-BE49-F238E27FC236}">
                  <a16:creationId xmlns:a16="http://schemas.microsoft.com/office/drawing/2014/main" id="{E18931A2-267C-4A71-BE71-C188DA79BE3F}"/>
                </a:ext>
              </a:extLst>
            </p:cNvPr>
            <p:cNvSpPr>
              <a:spLocks noEditPoints="1"/>
            </p:cNvSpPr>
            <p:nvPr/>
          </p:nvSpPr>
          <p:spPr bwMode="auto">
            <a:xfrm>
              <a:off x="9274578" y="2071415"/>
              <a:ext cx="925899" cy="1034829"/>
            </a:xfrm>
            <a:custGeom>
              <a:avLst/>
              <a:gdLst>
                <a:gd name="T0" fmla="*/ 324 w 325"/>
                <a:gd name="T1" fmla="*/ 106 h 363"/>
                <a:gd name="T2" fmla="*/ 283 w 325"/>
                <a:gd name="T3" fmla="*/ 179 h 363"/>
                <a:gd name="T4" fmla="*/ 247 w 325"/>
                <a:gd name="T5" fmla="*/ 214 h 363"/>
                <a:gd name="T6" fmla="*/ 241 w 325"/>
                <a:gd name="T7" fmla="*/ 228 h 363"/>
                <a:gd name="T8" fmla="*/ 271 w 325"/>
                <a:gd name="T9" fmla="*/ 230 h 363"/>
                <a:gd name="T10" fmla="*/ 282 w 325"/>
                <a:gd name="T11" fmla="*/ 240 h 363"/>
                <a:gd name="T12" fmla="*/ 269 w 325"/>
                <a:gd name="T13" fmla="*/ 277 h 363"/>
                <a:gd name="T14" fmla="*/ 223 w 325"/>
                <a:gd name="T15" fmla="*/ 316 h 363"/>
                <a:gd name="T16" fmla="*/ 176 w 325"/>
                <a:gd name="T17" fmla="*/ 340 h 363"/>
                <a:gd name="T18" fmla="*/ 160 w 325"/>
                <a:gd name="T19" fmla="*/ 339 h 363"/>
                <a:gd name="T20" fmla="*/ 165 w 325"/>
                <a:gd name="T21" fmla="*/ 329 h 363"/>
                <a:gd name="T22" fmla="*/ 195 w 325"/>
                <a:gd name="T23" fmla="*/ 302 h 363"/>
                <a:gd name="T24" fmla="*/ 214 w 325"/>
                <a:gd name="T25" fmla="*/ 282 h 363"/>
                <a:gd name="T26" fmla="*/ 223 w 325"/>
                <a:gd name="T27" fmla="*/ 265 h 363"/>
                <a:gd name="T28" fmla="*/ 220 w 325"/>
                <a:gd name="T29" fmla="*/ 257 h 363"/>
                <a:gd name="T30" fmla="*/ 179 w 325"/>
                <a:gd name="T31" fmla="*/ 289 h 363"/>
                <a:gd name="T32" fmla="*/ 106 w 325"/>
                <a:gd name="T33" fmla="*/ 335 h 363"/>
                <a:gd name="T34" fmla="*/ 20 w 325"/>
                <a:gd name="T35" fmla="*/ 363 h 363"/>
                <a:gd name="T36" fmla="*/ 4 w 325"/>
                <a:gd name="T37" fmla="*/ 360 h 363"/>
                <a:gd name="T38" fmla="*/ 78 w 325"/>
                <a:gd name="T39" fmla="*/ 306 h 363"/>
                <a:gd name="T40" fmla="*/ 102 w 325"/>
                <a:gd name="T41" fmla="*/ 295 h 363"/>
                <a:gd name="T42" fmla="*/ 208 w 325"/>
                <a:gd name="T43" fmla="*/ 238 h 363"/>
                <a:gd name="T44" fmla="*/ 207 w 325"/>
                <a:gd name="T45" fmla="*/ 232 h 363"/>
                <a:gd name="T46" fmla="*/ 171 w 325"/>
                <a:gd name="T47" fmla="*/ 243 h 363"/>
                <a:gd name="T48" fmla="*/ 163 w 325"/>
                <a:gd name="T49" fmla="*/ 239 h 363"/>
                <a:gd name="T50" fmla="*/ 170 w 325"/>
                <a:gd name="T51" fmla="*/ 226 h 363"/>
                <a:gd name="T52" fmla="*/ 154 w 325"/>
                <a:gd name="T53" fmla="*/ 206 h 363"/>
                <a:gd name="T54" fmla="*/ 122 w 325"/>
                <a:gd name="T55" fmla="*/ 224 h 363"/>
                <a:gd name="T56" fmla="*/ 99 w 325"/>
                <a:gd name="T57" fmla="*/ 236 h 363"/>
                <a:gd name="T58" fmla="*/ 100 w 325"/>
                <a:gd name="T59" fmla="*/ 222 h 363"/>
                <a:gd name="T60" fmla="*/ 116 w 325"/>
                <a:gd name="T61" fmla="*/ 204 h 363"/>
                <a:gd name="T62" fmla="*/ 118 w 325"/>
                <a:gd name="T63" fmla="*/ 183 h 363"/>
                <a:gd name="T64" fmla="*/ 116 w 325"/>
                <a:gd name="T65" fmla="*/ 174 h 363"/>
                <a:gd name="T66" fmla="*/ 143 w 325"/>
                <a:gd name="T67" fmla="*/ 167 h 363"/>
                <a:gd name="T68" fmla="*/ 158 w 325"/>
                <a:gd name="T69" fmla="*/ 145 h 363"/>
                <a:gd name="T70" fmla="*/ 147 w 325"/>
                <a:gd name="T71" fmla="*/ 144 h 363"/>
                <a:gd name="T72" fmla="*/ 132 w 325"/>
                <a:gd name="T73" fmla="*/ 141 h 363"/>
                <a:gd name="T74" fmla="*/ 141 w 325"/>
                <a:gd name="T75" fmla="*/ 129 h 363"/>
                <a:gd name="T76" fmla="*/ 140 w 325"/>
                <a:gd name="T77" fmla="*/ 115 h 363"/>
                <a:gd name="T78" fmla="*/ 112 w 325"/>
                <a:gd name="T79" fmla="*/ 96 h 363"/>
                <a:gd name="T80" fmla="*/ 127 w 325"/>
                <a:gd name="T81" fmla="*/ 92 h 363"/>
                <a:gd name="T82" fmla="*/ 167 w 325"/>
                <a:gd name="T83" fmla="*/ 81 h 363"/>
                <a:gd name="T84" fmla="*/ 203 w 325"/>
                <a:gd name="T85" fmla="*/ 36 h 363"/>
                <a:gd name="T86" fmla="*/ 204 w 325"/>
                <a:gd name="T87" fmla="*/ 10 h 363"/>
                <a:gd name="T88" fmla="*/ 216 w 325"/>
                <a:gd name="T89" fmla="*/ 3 h 363"/>
                <a:gd name="T90" fmla="*/ 224 w 325"/>
                <a:gd name="T91" fmla="*/ 56 h 363"/>
                <a:gd name="T92" fmla="*/ 205 w 325"/>
                <a:gd name="T93" fmla="*/ 91 h 363"/>
                <a:gd name="T94" fmla="*/ 208 w 325"/>
                <a:gd name="T95" fmla="*/ 105 h 363"/>
                <a:gd name="T96" fmla="*/ 267 w 325"/>
                <a:gd name="T97" fmla="*/ 87 h 363"/>
                <a:gd name="T98" fmla="*/ 297 w 325"/>
                <a:gd name="T99" fmla="*/ 85 h 363"/>
                <a:gd name="T100" fmla="*/ 309 w 325"/>
                <a:gd name="T101" fmla="*/ 86 h 363"/>
                <a:gd name="T102" fmla="*/ 325 w 325"/>
                <a:gd name="T103" fmla="*/ 104 h 363"/>
                <a:gd name="T104" fmla="*/ 198 w 325"/>
                <a:gd name="T105" fmla="*/ 126 h 363"/>
                <a:gd name="T106" fmla="*/ 164 w 325"/>
                <a:gd name="T107" fmla="*/ 175 h 363"/>
                <a:gd name="T108" fmla="*/ 181 w 325"/>
                <a:gd name="T109" fmla="*/ 191 h 363"/>
                <a:gd name="T110" fmla="*/ 186 w 325"/>
                <a:gd name="T111" fmla="*/ 173 h 363"/>
                <a:gd name="T112" fmla="*/ 199 w 325"/>
                <a:gd name="T113" fmla="*/ 170 h 363"/>
                <a:gd name="T114" fmla="*/ 206 w 325"/>
                <a:gd name="T115" fmla="*/ 204 h 363"/>
                <a:gd name="T116" fmla="*/ 217 w 325"/>
                <a:gd name="T117" fmla="*/ 206 h 363"/>
                <a:gd name="T118" fmla="*/ 229 w 325"/>
                <a:gd name="T119" fmla="*/ 188 h 363"/>
                <a:gd name="T120" fmla="*/ 261 w 325"/>
                <a:gd name="T121" fmla="*/ 141 h 363"/>
                <a:gd name="T122" fmla="*/ 250 w 325"/>
                <a:gd name="T123" fmla="*/ 134 h 363"/>
                <a:gd name="T124" fmla="*/ 206 w 325"/>
                <a:gd name="T125" fmla="*/ 12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 h="363">
                  <a:moveTo>
                    <a:pt x="325" y="104"/>
                  </a:moveTo>
                  <a:cubicBezTo>
                    <a:pt x="325" y="104"/>
                    <a:pt x="324" y="105"/>
                    <a:pt x="324" y="106"/>
                  </a:cubicBezTo>
                  <a:cubicBezTo>
                    <a:pt x="323" y="108"/>
                    <a:pt x="323" y="111"/>
                    <a:pt x="322" y="114"/>
                  </a:cubicBezTo>
                  <a:cubicBezTo>
                    <a:pt x="312" y="138"/>
                    <a:pt x="300" y="160"/>
                    <a:pt x="283" y="179"/>
                  </a:cubicBezTo>
                  <a:cubicBezTo>
                    <a:pt x="275" y="188"/>
                    <a:pt x="267" y="197"/>
                    <a:pt x="259" y="205"/>
                  </a:cubicBezTo>
                  <a:cubicBezTo>
                    <a:pt x="255" y="209"/>
                    <a:pt x="251" y="211"/>
                    <a:pt x="247" y="214"/>
                  </a:cubicBezTo>
                  <a:cubicBezTo>
                    <a:pt x="244" y="217"/>
                    <a:pt x="241" y="219"/>
                    <a:pt x="239" y="223"/>
                  </a:cubicBezTo>
                  <a:cubicBezTo>
                    <a:pt x="237" y="226"/>
                    <a:pt x="238" y="227"/>
                    <a:pt x="241" y="228"/>
                  </a:cubicBezTo>
                  <a:cubicBezTo>
                    <a:pt x="243" y="228"/>
                    <a:pt x="245" y="228"/>
                    <a:pt x="246" y="228"/>
                  </a:cubicBezTo>
                  <a:cubicBezTo>
                    <a:pt x="255" y="229"/>
                    <a:pt x="263" y="230"/>
                    <a:pt x="271" y="230"/>
                  </a:cubicBezTo>
                  <a:cubicBezTo>
                    <a:pt x="272" y="230"/>
                    <a:pt x="274" y="231"/>
                    <a:pt x="275" y="231"/>
                  </a:cubicBezTo>
                  <a:cubicBezTo>
                    <a:pt x="280" y="233"/>
                    <a:pt x="282" y="235"/>
                    <a:pt x="282" y="240"/>
                  </a:cubicBezTo>
                  <a:cubicBezTo>
                    <a:pt x="283" y="247"/>
                    <a:pt x="282" y="253"/>
                    <a:pt x="279" y="259"/>
                  </a:cubicBezTo>
                  <a:cubicBezTo>
                    <a:pt x="277" y="265"/>
                    <a:pt x="273" y="271"/>
                    <a:pt x="269" y="277"/>
                  </a:cubicBezTo>
                  <a:cubicBezTo>
                    <a:pt x="260" y="289"/>
                    <a:pt x="248" y="298"/>
                    <a:pt x="237" y="307"/>
                  </a:cubicBezTo>
                  <a:cubicBezTo>
                    <a:pt x="233" y="311"/>
                    <a:pt x="228" y="314"/>
                    <a:pt x="223" y="316"/>
                  </a:cubicBezTo>
                  <a:cubicBezTo>
                    <a:pt x="213" y="321"/>
                    <a:pt x="203" y="327"/>
                    <a:pt x="193" y="332"/>
                  </a:cubicBezTo>
                  <a:cubicBezTo>
                    <a:pt x="187" y="334"/>
                    <a:pt x="182" y="337"/>
                    <a:pt x="176" y="340"/>
                  </a:cubicBezTo>
                  <a:cubicBezTo>
                    <a:pt x="173" y="341"/>
                    <a:pt x="169" y="341"/>
                    <a:pt x="166" y="342"/>
                  </a:cubicBezTo>
                  <a:cubicBezTo>
                    <a:pt x="164" y="342"/>
                    <a:pt x="161" y="341"/>
                    <a:pt x="160" y="339"/>
                  </a:cubicBezTo>
                  <a:cubicBezTo>
                    <a:pt x="159" y="337"/>
                    <a:pt x="160" y="335"/>
                    <a:pt x="162" y="333"/>
                  </a:cubicBezTo>
                  <a:cubicBezTo>
                    <a:pt x="163" y="332"/>
                    <a:pt x="164" y="330"/>
                    <a:pt x="165" y="329"/>
                  </a:cubicBezTo>
                  <a:cubicBezTo>
                    <a:pt x="173" y="323"/>
                    <a:pt x="181" y="316"/>
                    <a:pt x="189" y="310"/>
                  </a:cubicBezTo>
                  <a:cubicBezTo>
                    <a:pt x="192" y="307"/>
                    <a:pt x="194" y="305"/>
                    <a:pt x="195" y="302"/>
                  </a:cubicBezTo>
                  <a:cubicBezTo>
                    <a:pt x="196" y="300"/>
                    <a:pt x="198" y="297"/>
                    <a:pt x="200" y="295"/>
                  </a:cubicBezTo>
                  <a:cubicBezTo>
                    <a:pt x="205" y="291"/>
                    <a:pt x="210" y="287"/>
                    <a:pt x="214" y="282"/>
                  </a:cubicBezTo>
                  <a:cubicBezTo>
                    <a:pt x="217" y="280"/>
                    <a:pt x="218" y="278"/>
                    <a:pt x="219" y="275"/>
                  </a:cubicBezTo>
                  <a:cubicBezTo>
                    <a:pt x="219" y="271"/>
                    <a:pt x="221" y="268"/>
                    <a:pt x="223" y="265"/>
                  </a:cubicBezTo>
                  <a:cubicBezTo>
                    <a:pt x="225" y="263"/>
                    <a:pt x="227" y="261"/>
                    <a:pt x="229" y="259"/>
                  </a:cubicBezTo>
                  <a:cubicBezTo>
                    <a:pt x="227" y="256"/>
                    <a:pt x="224" y="256"/>
                    <a:pt x="220" y="257"/>
                  </a:cubicBezTo>
                  <a:cubicBezTo>
                    <a:pt x="212" y="260"/>
                    <a:pt x="205" y="264"/>
                    <a:pt x="199" y="270"/>
                  </a:cubicBezTo>
                  <a:cubicBezTo>
                    <a:pt x="192" y="276"/>
                    <a:pt x="186" y="282"/>
                    <a:pt x="179" y="289"/>
                  </a:cubicBezTo>
                  <a:cubicBezTo>
                    <a:pt x="169" y="299"/>
                    <a:pt x="157" y="307"/>
                    <a:pt x="144" y="314"/>
                  </a:cubicBezTo>
                  <a:cubicBezTo>
                    <a:pt x="131" y="320"/>
                    <a:pt x="119" y="328"/>
                    <a:pt x="106" y="335"/>
                  </a:cubicBezTo>
                  <a:cubicBezTo>
                    <a:pt x="89" y="344"/>
                    <a:pt x="72" y="352"/>
                    <a:pt x="53" y="357"/>
                  </a:cubicBezTo>
                  <a:cubicBezTo>
                    <a:pt x="43" y="361"/>
                    <a:pt x="32" y="363"/>
                    <a:pt x="20" y="363"/>
                  </a:cubicBezTo>
                  <a:cubicBezTo>
                    <a:pt x="16" y="362"/>
                    <a:pt x="12" y="361"/>
                    <a:pt x="7" y="361"/>
                  </a:cubicBezTo>
                  <a:cubicBezTo>
                    <a:pt x="6" y="361"/>
                    <a:pt x="5" y="360"/>
                    <a:pt x="4" y="360"/>
                  </a:cubicBezTo>
                  <a:cubicBezTo>
                    <a:pt x="0" y="358"/>
                    <a:pt x="0" y="355"/>
                    <a:pt x="4" y="352"/>
                  </a:cubicBezTo>
                  <a:cubicBezTo>
                    <a:pt x="28" y="337"/>
                    <a:pt x="53" y="321"/>
                    <a:pt x="78" y="306"/>
                  </a:cubicBezTo>
                  <a:cubicBezTo>
                    <a:pt x="84" y="302"/>
                    <a:pt x="91" y="298"/>
                    <a:pt x="98" y="297"/>
                  </a:cubicBezTo>
                  <a:cubicBezTo>
                    <a:pt x="100" y="296"/>
                    <a:pt x="101" y="295"/>
                    <a:pt x="102" y="295"/>
                  </a:cubicBezTo>
                  <a:cubicBezTo>
                    <a:pt x="135" y="275"/>
                    <a:pt x="169" y="257"/>
                    <a:pt x="204" y="241"/>
                  </a:cubicBezTo>
                  <a:cubicBezTo>
                    <a:pt x="205" y="240"/>
                    <a:pt x="207" y="239"/>
                    <a:pt x="208" y="238"/>
                  </a:cubicBezTo>
                  <a:cubicBezTo>
                    <a:pt x="209" y="237"/>
                    <a:pt x="210" y="235"/>
                    <a:pt x="210" y="234"/>
                  </a:cubicBezTo>
                  <a:cubicBezTo>
                    <a:pt x="210" y="233"/>
                    <a:pt x="208" y="232"/>
                    <a:pt x="207" y="232"/>
                  </a:cubicBezTo>
                  <a:cubicBezTo>
                    <a:pt x="201" y="231"/>
                    <a:pt x="196" y="233"/>
                    <a:pt x="190" y="235"/>
                  </a:cubicBezTo>
                  <a:cubicBezTo>
                    <a:pt x="184" y="238"/>
                    <a:pt x="178" y="240"/>
                    <a:pt x="171" y="243"/>
                  </a:cubicBezTo>
                  <a:cubicBezTo>
                    <a:pt x="170" y="243"/>
                    <a:pt x="169" y="244"/>
                    <a:pt x="168" y="244"/>
                  </a:cubicBezTo>
                  <a:cubicBezTo>
                    <a:pt x="164" y="244"/>
                    <a:pt x="163" y="244"/>
                    <a:pt x="163" y="239"/>
                  </a:cubicBezTo>
                  <a:cubicBezTo>
                    <a:pt x="163" y="236"/>
                    <a:pt x="164" y="233"/>
                    <a:pt x="166" y="231"/>
                  </a:cubicBezTo>
                  <a:cubicBezTo>
                    <a:pt x="167" y="229"/>
                    <a:pt x="169" y="228"/>
                    <a:pt x="170" y="226"/>
                  </a:cubicBezTo>
                  <a:cubicBezTo>
                    <a:pt x="172" y="222"/>
                    <a:pt x="172" y="218"/>
                    <a:pt x="168" y="215"/>
                  </a:cubicBezTo>
                  <a:cubicBezTo>
                    <a:pt x="164" y="212"/>
                    <a:pt x="159" y="209"/>
                    <a:pt x="154" y="206"/>
                  </a:cubicBezTo>
                  <a:cubicBezTo>
                    <a:pt x="148" y="203"/>
                    <a:pt x="143" y="205"/>
                    <a:pt x="138" y="210"/>
                  </a:cubicBezTo>
                  <a:cubicBezTo>
                    <a:pt x="133" y="215"/>
                    <a:pt x="128" y="219"/>
                    <a:pt x="122" y="224"/>
                  </a:cubicBezTo>
                  <a:cubicBezTo>
                    <a:pt x="118" y="228"/>
                    <a:pt x="112" y="231"/>
                    <a:pt x="107" y="235"/>
                  </a:cubicBezTo>
                  <a:cubicBezTo>
                    <a:pt x="105" y="236"/>
                    <a:pt x="102" y="238"/>
                    <a:pt x="99" y="236"/>
                  </a:cubicBezTo>
                  <a:cubicBezTo>
                    <a:pt x="97" y="234"/>
                    <a:pt x="97" y="231"/>
                    <a:pt x="98" y="229"/>
                  </a:cubicBezTo>
                  <a:cubicBezTo>
                    <a:pt x="98" y="226"/>
                    <a:pt x="99" y="224"/>
                    <a:pt x="100" y="222"/>
                  </a:cubicBezTo>
                  <a:cubicBezTo>
                    <a:pt x="102" y="219"/>
                    <a:pt x="105" y="217"/>
                    <a:pt x="107" y="214"/>
                  </a:cubicBezTo>
                  <a:cubicBezTo>
                    <a:pt x="110" y="211"/>
                    <a:pt x="113" y="208"/>
                    <a:pt x="116" y="204"/>
                  </a:cubicBezTo>
                  <a:cubicBezTo>
                    <a:pt x="118" y="202"/>
                    <a:pt x="119" y="198"/>
                    <a:pt x="120" y="195"/>
                  </a:cubicBezTo>
                  <a:cubicBezTo>
                    <a:pt x="122" y="191"/>
                    <a:pt x="122" y="187"/>
                    <a:pt x="118" y="183"/>
                  </a:cubicBezTo>
                  <a:cubicBezTo>
                    <a:pt x="116" y="182"/>
                    <a:pt x="115" y="181"/>
                    <a:pt x="115" y="179"/>
                  </a:cubicBezTo>
                  <a:cubicBezTo>
                    <a:pt x="113" y="177"/>
                    <a:pt x="113" y="175"/>
                    <a:pt x="116" y="174"/>
                  </a:cubicBezTo>
                  <a:cubicBezTo>
                    <a:pt x="123" y="173"/>
                    <a:pt x="130" y="171"/>
                    <a:pt x="137" y="170"/>
                  </a:cubicBezTo>
                  <a:cubicBezTo>
                    <a:pt x="140" y="170"/>
                    <a:pt x="141" y="169"/>
                    <a:pt x="143" y="167"/>
                  </a:cubicBezTo>
                  <a:cubicBezTo>
                    <a:pt x="146" y="163"/>
                    <a:pt x="150" y="159"/>
                    <a:pt x="153" y="155"/>
                  </a:cubicBezTo>
                  <a:cubicBezTo>
                    <a:pt x="155" y="152"/>
                    <a:pt x="157" y="149"/>
                    <a:pt x="158" y="145"/>
                  </a:cubicBezTo>
                  <a:cubicBezTo>
                    <a:pt x="159" y="141"/>
                    <a:pt x="157" y="140"/>
                    <a:pt x="154" y="141"/>
                  </a:cubicBezTo>
                  <a:cubicBezTo>
                    <a:pt x="151" y="141"/>
                    <a:pt x="149" y="142"/>
                    <a:pt x="147" y="144"/>
                  </a:cubicBezTo>
                  <a:cubicBezTo>
                    <a:pt x="144" y="146"/>
                    <a:pt x="140" y="146"/>
                    <a:pt x="137" y="145"/>
                  </a:cubicBezTo>
                  <a:cubicBezTo>
                    <a:pt x="134" y="145"/>
                    <a:pt x="133" y="144"/>
                    <a:pt x="132" y="141"/>
                  </a:cubicBezTo>
                  <a:cubicBezTo>
                    <a:pt x="132" y="139"/>
                    <a:pt x="132" y="137"/>
                    <a:pt x="134" y="135"/>
                  </a:cubicBezTo>
                  <a:cubicBezTo>
                    <a:pt x="137" y="133"/>
                    <a:pt x="139" y="131"/>
                    <a:pt x="141" y="129"/>
                  </a:cubicBezTo>
                  <a:cubicBezTo>
                    <a:pt x="143" y="126"/>
                    <a:pt x="144" y="123"/>
                    <a:pt x="144" y="119"/>
                  </a:cubicBezTo>
                  <a:cubicBezTo>
                    <a:pt x="144" y="116"/>
                    <a:pt x="143" y="115"/>
                    <a:pt x="140" y="115"/>
                  </a:cubicBezTo>
                  <a:cubicBezTo>
                    <a:pt x="136" y="115"/>
                    <a:pt x="132" y="115"/>
                    <a:pt x="129" y="114"/>
                  </a:cubicBezTo>
                  <a:cubicBezTo>
                    <a:pt x="119" y="112"/>
                    <a:pt x="114" y="106"/>
                    <a:pt x="112" y="96"/>
                  </a:cubicBezTo>
                  <a:cubicBezTo>
                    <a:pt x="112" y="91"/>
                    <a:pt x="113" y="90"/>
                    <a:pt x="118" y="91"/>
                  </a:cubicBezTo>
                  <a:cubicBezTo>
                    <a:pt x="121" y="91"/>
                    <a:pt x="124" y="91"/>
                    <a:pt x="127" y="92"/>
                  </a:cubicBezTo>
                  <a:cubicBezTo>
                    <a:pt x="137" y="93"/>
                    <a:pt x="146" y="92"/>
                    <a:pt x="155" y="86"/>
                  </a:cubicBezTo>
                  <a:cubicBezTo>
                    <a:pt x="158" y="83"/>
                    <a:pt x="163" y="82"/>
                    <a:pt x="167" y="81"/>
                  </a:cubicBezTo>
                  <a:cubicBezTo>
                    <a:pt x="174" y="79"/>
                    <a:pt x="180" y="76"/>
                    <a:pt x="184" y="70"/>
                  </a:cubicBezTo>
                  <a:cubicBezTo>
                    <a:pt x="193" y="60"/>
                    <a:pt x="200" y="49"/>
                    <a:pt x="203" y="36"/>
                  </a:cubicBezTo>
                  <a:cubicBezTo>
                    <a:pt x="204" y="30"/>
                    <a:pt x="205" y="23"/>
                    <a:pt x="205" y="17"/>
                  </a:cubicBezTo>
                  <a:cubicBezTo>
                    <a:pt x="204" y="15"/>
                    <a:pt x="204" y="13"/>
                    <a:pt x="204" y="10"/>
                  </a:cubicBezTo>
                  <a:cubicBezTo>
                    <a:pt x="204" y="7"/>
                    <a:pt x="204" y="4"/>
                    <a:pt x="207" y="2"/>
                  </a:cubicBezTo>
                  <a:cubicBezTo>
                    <a:pt x="211" y="0"/>
                    <a:pt x="213" y="2"/>
                    <a:pt x="216" y="3"/>
                  </a:cubicBezTo>
                  <a:cubicBezTo>
                    <a:pt x="230" y="11"/>
                    <a:pt x="236" y="28"/>
                    <a:pt x="230" y="43"/>
                  </a:cubicBezTo>
                  <a:cubicBezTo>
                    <a:pt x="229" y="48"/>
                    <a:pt x="226" y="52"/>
                    <a:pt x="224" y="56"/>
                  </a:cubicBezTo>
                  <a:cubicBezTo>
                    <a:pt x="219" y="64"/>
                    <a:pt x="214" y="72"/>
                    <a:pt x="209" y="80"/>
                  </a:cubicBezTo>
                  <a:cubicBezTo>
                    <a:pt x="207" y="83"/>
                    <a:pt x="206" y="87"/>
                    <a:pt x="205" y="91"/>
                  </a:cubicBezTo>
                  <a:cubicBezTo>
                    <a:pt x="204" y="93"/>
                    <a:pt x="203" y="95"/>
                    <a:pt x="203" y="98"/>
                  </a:cubicBezTo>
                  <a:cubicBezTo>
                    <a:pt x="203" y="102"/>
                    <a:pt x="205" y="104"/>
                    <a:pt x="208" y="105"/>
                  </a:cubicBezTo>
                  <a:cubicBezTo>
                    <a:pt x="213" y="106"/>
                    <a:pt x="217" y="105"/>
                    <a:pt x="221" y="104"/>
                  </a:cubicBezTo>
                  <a:cubicBezTo>
                    <a:pt x="236" y="97"/>
                    <a:pt x="251" y="91"/>
                    <a:pt x="267" y="87"/>
                  </a:cubicBezTo>
                  <a:cubicBezTo>
                    <a:pt x="274" y="85"/>
                    <a:pt x="280" y="84"/>
                    <a:pt x="287" y="82"/>
                  </a:cubicBezTo>
                  <a:cubicBezTo>
                    <a:pt x="290" y="82"/>
                    <a:pt x="294" y="82"/>
                    <a:pt x="297" y="85"/>
                  </a:cubicBezTo>
                  <a:cubicBezTo>
                    <a:pt x="299" y="86"/>
                    <a:pt x="301" y="86"/>
                    <a:pt x="304" y="86"/>
                  </a:cubicBezTo>
                  <a:cubicBezTo>
                    <a:pt x="305" y="87"/>
                    <a:pt x="307" y="86"/>
                    <a:pt x="309" y="86"/>
                  </a:cubicBezTo>
                  <a:cubicBezTo>
                    <a:pt x="317" y="86"/>
                    <a:pt x="323" y="89"/>
                    <a:pt x="325" y="97"/>
                  </a:cubicBezTo>
                  <a:cubicBezTo>
                    <a:pt x="325" y="99"/>
                    <a:pt x="325" y="101"/>
                    <a:pt x="325" y="104"/>
                  </a:cubicBezTo>
                  <a:close/>
                  <a:moveTo>
                    <a:pt x="206" y="122"/>
                  </a:moveTo>
                  <a:cubicBezTo>
                    <a:pt x="203" y="122"/>
                    <a:pt x="200" y="123"/>
                    <a:pt x="198" y="126"/>
                  </a:cubicBezTo>
                  <a:cubicBezTo>
                    <a:pt x="189" y="138"/>
                    <a:pt x="179" y="150"/>
                    <a:pt x="169" y="162"/>
                  </a:cubicBezTo>
                  <a:cubicBezTo>
                    <a:pt x="166" y="166"/>
                    <a:pt x="164" y="170"/>
                    <a:pt x="164" y="175"/>
                  </a:cubicBezTo>
                  <a:cubicBezTo>
                    <a:pt x="162" y="184"/>
                    <a:pt x="165" y="188"/>
                    <a:pt x="173" y="193"/>
                  </a:cubicBezTo>
                  <a:cubicBezTo>
                    <a:pt x="176" y="195"/>
                    <a:pt x="179" y="194"/>
                    <a:pt x="181" y="191"/>
                  </a:cubicBezTo>
                  <a:cubicBezTo>
                    <a:pt x="183" y="188"/>
                    <a:pt x="183" y="186"/>
                    <a:pt x="184" y="183"/>
                  </a:cubicBezTo>
                  <a:cubicBezTo>
                    <a:pt x="185" y="180"/>
                    <a:pt x="185" y="176"/>
                    <a:pt x="186" y="173"/>
                  </a:cubicBezTo>
                  <a:cubicBezTo>
                    <a:pt x="187" y="171"/>
                    <a:pt x="188" y="168"/>
                    <a:pt x="190" y="167"/>
                  </a:cubicBezTo>
                  <a:cubicBezTo>
                    <a:pt x="194" y="164"/>
                    <a:pt x="197" y="165"/>
                    <a:pt x="199" y="170"/>
                  </a:cubicBezTo>
                  <a:cubicBezTo>
                    <a:pt x="199" y="171"/>
                    <a:pt x="199" y="171"/>
                    <a:pt x="199" y="172"/>
                  </a:cubicBezTo>
                  <a:cubicBezTo>
                    <a:pt x="202" y="183"/>
                    <a:pt x="205" y="193"/>
                    <a:pt x="206" y="204"/>
                  </a:cubicBezTo>
                  <a:cubicBezTo>
                    <a:pt x="206" y="206"/>
                    <a:pt x="207" y="209"/>
                    <a:pt x="210" y="210"/>
                  </a:cubicBezTo>
                  <a:cubicBezTo>
                    <a:pt x="214" y="210"/>
                    <a:pt x="215" y="208"/>
                    <a:pt x="217" y="206"/>
                  </a:cubicBezTo>
                  <a:cubicBezTo>
                    <a:pt x="217" y="205"/>
                    <a:pt x="217" y="205"/>
                    <a:pt x="218" y="204"/>
                  </a:cubicBezTo>
                  <a:cubicBezTo>
                    <a:pt x="221" y="199"/>
                    <a:pt x="225" y="193"/>
                    <a:pt x="229" y="188"/>
                  </a:cubicBezTo>
                  <a:cubicBezTo>
                    <a:pt x="237" y="177"/>
                    <a:pt x="246" y="167"/>
                    <a:pt x="255" y="157"/>
                  </a:cubicBezTo>
                  <a:cubicBezTo>
                    <a:pt x="259" y="152"/>
                    <a:pt x="261" y="147"/>
                    <a:pt x="261" y="141"/>
                  </a:cubicBezTo>
                  <a:cubicBezTo>
                    <a:pt x="261" y="137"/>
                    <a:pt x="259" y="135"/>
                    <a:pt x="255" y="134"/>
                  </a:cubicBezTo>
                  <a:cubicBezTo>
                    <a:pt x="253" y="134"/>
                    <a:pt x="251" y="134"/>
                    <a:pt x="250" y="134"/>
                  </a:cubicBezTo>
                  <a:cubicBezTo>
                    <a:pt x="240" y="131"/>
                    <a:pt x="231" y="129"/>
                    <a:pt x="221" y="126"/>
                  </a:cubicBezTo>
                  <a:cubicBezTo>
                    <a:pt x="216" y="125"/>
                    <a:pt x="211" y="123"/>
                    <a:pt x="206"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0" name="Freeform 10">
              <a:extLst>
                <a:ext uri="{FF2B5EF4-FFF2-40B4-BE49-F238E27FC236}">
                  <a16:creationId xmlns:a16="http://schemas.microsoft.com/office/drawing/2014/main" id="{703B4DA1-DADE-4E2C-A526-6A13B8A77CEC}"/>
                </a:ext>
              </a:extLst>
            </p:cNvPr>
            <p:cNvSpPr>
              <a:spLocks/>
            </p:cNvSpPr>
            <p:nvPr/>
          </p:nvSpPr>
          <p:spPr bwMode="auto">
            <a:xfrm>
              <a:off x="7550931" y="2257236"/>
              <a:ext cx="1089293" cy="1169389"/>
            </a:xfrm>
            <a:custGeom>
              <a:avLst/>
              <a:gdLst>
                <a:gd name="T0" fmla="*/ 83 w 383"/>
                <a:gd name="T1" fmla="*/ 410 h 411"/>
                <a:gd name="T2" fmla="*/ 111 w 383"/>
                <a:gd name="T3" fmla="*/ 380 h 411"/>
                <a:gd name="T4" fmla="*/ 136 w 383"/>
                <a:gd name="T5" fmla="*/ 371 h 411"/>
                <a:gd name="T6" fmla="*/ 198 w 383"/>
                <a:gd name="T7" fmla="*/ 294 h 411"/>
                <a:gd name="T8" fmla="*/ 201 w 383"/>
                <a:gd name="T9" fmla="*/ 280 h 411"/>
                <a:gd name="T10" fmla="*/ 197 w 383"/>
                <a:gd name="T11" fmla="*/ 274 h 411"/>
                <a:gd name="T12" fmla="*/ 166 w 383"/>
                <a:gd name="T13" fmla="*/ 283 h 411"/>
                <a:gd name="T14" fmla="*/ 144 w 383"/>
                <a:gd name="T15" fmla="*/ 291 h 411"/>
                <a:gd name="T16" fmla="*/ 123 w 383"/>
                <a:gd name="T17" fmla="*/ 305 h 411"/>
                <a:gd name="T18" fmla="*/ 62 w 383"/>
                <a:gd name="T19" fmla="*/ 344 h 411"/>
                <a:gd name="T20" fmla="*/ 34 w 383"/>
                <a:gd name="T21" fmla="*/ 353 h 411"/>
                <a:gd name="T22" fmla="*/ 9 w 383"/>
                <a:gd name="T23" fmla="*/ 344 h 411"/>
                <a:gd name="T24" fmla="*/ 1 w 383"/>
                <a:gd name="T25" fmla="*/ 322 h 411"/>
                <a:gd name="T26" fmla="*/ 0 w 383"/>
                <a:gd name="T27" fmla="*/ 288 h 411"/>
                <a:gd name="T28" fmla="*/ 1 w 383"/>
                <a:gd name="T29" fmla="*/ 283 h 411"/>
                <a:gd name="T30" fmla="*/ 6 w 383"/>
                <a:gd name="T31" fmla="*/ 282 h 411"/>
                <a:gd name="T32" fmla="*/ 8 w 383"/>
                <a:gd name="T33" fmla="*/ 285 h 411"/>
                <a:gd name="T34" fmla="*/ 10 w 383"/>
                <a:gd name="T35" fmla="*/ 290 h 411"/>
                <a:gd name="T36" fmla="*/ 32 w 383"/>
                <a:gd name="T37" fmla="*/ 298 h 411"/>
                <a:gd name="T38" fmla="*/ 46 w 383"/>
                <a:gd name="T39" fmla="*/ 293 h 411"/>
                <a:gd name="T40" fmla="*/ 53 w 383"/>
                <a:gd name="T41" fmla="*/ 291 h 411"/>
                <a:gd name="T42" fmla="*/ 65 w 383"/>
                <a:gd name="T43" fmla="*/ 288 h 411"/>
                <a:gd name="T44" fmla="*/ 100 w 383"/>
                <a:gd name="T45" fmla="*/ 268 h 411"/>
                <a:gd name="T46" fmla="*/ 156 w 383"/>
                <a:gd name="T47" fmla="*/ 244 h 411"/>
                <a:gd name="T48" fmla="*/ 197 w 383"/>
                <a:gd name="T49" fmla="*/ 229 h 411"/>
                <a:gd name="T50" fmla="*/ 203 w 383"/>
                <a:gd name="T51" fmla="*/ 226 h 411"/>
                <a:gd name="T52" fmla="*/ 219 w 383"/>
                <a:gd name="T53" fmla="*/ 204 h 411"/>
                <a:gd name="T54" fmla="*/ 222 w 383"/>
                <a:gd name="T55" fmla="*/ 124 h 411"/>
                <a:gd name="T56" fmla="*/ 210 w 383"/>
                <a:gd name="T57" fmla="*/ 69 h 411"/>
                <a:gd name="T58" fmla="*/ 197 w 383"/>
                <a:gd name="T59" fmla="*/ 36 h 411"/>
                <a:gd name="T60" fmla="*/ 194 w 383"/>
                <a:gd name="T61" fmla="*/ 10 h 411"/>
                <a:gd name="T62" fmla="*/ 205 w 383"/>
                <a:gd name="T63" fmla="*/ 2 h 411"/>
                <a:gd name="T64" fmla="*/ 230 w 383"/>
                <a:gd name="T65" fmla="*/ 7 h 411"/>
                <a:gd name="T66" fmla="*/ 237 w 383"/>
                <a:gd name="T67" fmla="*/ 10 h 411"/>
                <a:gd name="T68" fmla="*/ 248 w 383"/>
                <a:gd name="T69" fmla="*/ 19 h 411"/>
                <a:gd name="T70" fmla="*/ 265 w 383"/>
                <a:gd name="T71" fmla="*/ 29 h 411"/>
                <a:gd name="T72" fmla="*/ 280 w 383"/>
                <a:gd name="T73" fmla="*/ 49 h 411"/>
                <a:gd name="T74" fmla="*/ 278 w 383"/>
                <a:gd name="T75" fmla="*/ 66 h 411"/>
                <a:gd name="T76" fmla="*/ 273 w 383"/>
                <a:gd name="T77" fmla="*/ 72 h 411"/>
                <a:gd name="T78" fmla="*/ 270 w 383"/>
                <a:gd name="T79" fmla="*/ 77 h 411"/>
                <a:gd name="T80" fmla="*/ 271 w 383"/>
                <a:gd name="T81" fmla="*/ 158 h 411"/>
                <a:gd name="T82" fmla="*/ 273 w 383"/>
                <a:gd name="T83" fmla="*/ 179 h 411"/>
                <a:gd name="T84" fmla="*/ 278 w 383"/>
                <a:gd name="T85" fmla="*/ 182 h 411"/>
                <a:gd name="T86" fmla="*/ 313 w 383"/>
                <a:gd name="T87" fmla="*/ 160 h 411"/>
                <a:gd name="T88" fmla="*/ 325 w 383"/>
                <a:gd name="T89" fmla="*/ 144 h 411"/>
                <a:gd name="T90" fmla="*/ 341 w 383"/>
                <a:gd name="T91" fmla="*/ 128 h 411"/>
                <a:gd name="T92" fmla="*/ 369 w 383"/>
                <a:gd name="T93" fmla="*/ 122 h 411"/>
                <a:gd name="T94" fmla="*/ 380 w 383"/>
                <a:gd name="T95" fmla="*/ 141 h 411"/>
                <a:gd name="T96" fmla="*/ 372 w 383"/>
                <a:gd name="T97" fmla="*/ 154 h 411"/>
                <a:gd name="T98" fmla="*/ 355 w 383"/>
                <a:gd name="T99" fmla="*/ 169 h 411"/>
                <a:gd name="T100" fmla="*/ 314 w 383"/>
                <a:gd name="T101" fmla="*/ 199 h 411"/>
                <a:gd name="T102" fmla="*/ 275 w 383"/>
                <a:gd name="T103" fmla="*/ 229 h 411"/>
                <a:gd name="T104" fmla="*/ 271 w 383"/>
                <a:gd name="T105" fmla="*/ 238 h 411"/>
                <a:gd name="T106" fmla="*/ 254 w 383"/>
                <a:gd name="T107" fmla="*/ 310 h 411"/>
                <a:gd name="T108" fmla="*/ 250 w 383"/>
                <a:gd name="T109" fmla="*/ 320 h 411"/>
                <a:gd name="T110" fmla="*/ 247 w 383"/>
                <a:gd name="T111" fmla="*/ 325 h 411"/>
                <a:gd name="T112" fmla="*/ 173 w 383"/>
                <a:gd name="T113" fmla="*/ 386 h 411"/>
                <a:gd name="T114" fmla="*/ 95 w 383"/>
                <a:gd name="T115" fmla="*/ 410 h 411"/>
                <a:gd name="T116" fmla="*/ 88 w 383"/>
                <a:gd name="T117" fmla="*/ 411 h 411"/>
                <a:gd name="T118" fmla="*/ 83 w 383"/>
                <a:gd name="T119" fmla="*/ 4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3" h="411">
                  <a:moveTo>
                    <a:pt x="83" y="410"/>
                  </a:moveTo>
                  <a:cubicBezTo>
                    <a:pt x="89" y="396"/>
                    <a:pt x="96" y="385"/>
                    <a:pt x="111" y="380"/>
                  </a:cubicBezTo>
                  <a:cubicBezTo>
                    <a:pt x="120" y="378"/>
                    <a:pt x="128" y="375"/>
                    <a:pt x="136" y="371"/>
                  </a:cubicBezTo>
                  <a:cubicBezTo>
                    <a:pt x="168" y="355"/>
                    <a:pt x="188" y="328"/>
                    <a:pt x="198" y="294"/>
                  </a:cubicBezTo>
                  <a:cubicBezTo>
                    <a:pt x="199" y="289"/>
                    <a:pt x="200" y="284"/>
                    <a:pt x="201" y="280"/>
                  </a:cubicBezTo>
                  <a:cubicBezTo>
                    <a:pt x="202" y="275"/>
                    <a:pt x="201" y="274"/>
                    <a:pt x="197" y="274"/>
                  </a:cubicBezTo>
                  <a:cubicBezTo>
                    <a:pt x="186" y="275"/>
                    <a:pt x="176" y="278"/>
                    <a:pt x="166" y="283"/>
                  </a:cubicBezTo>
                  <a:cubicBezTo>
                    <a:pt x="159" y="286"/>
                    <a:pt x="152" y="289"/>
                    <a:pt x="144" y="291"/>
                  </a:cubicBezTo>
                  <a:cubicBezTo>
                    <a:pt x="136" y="294"/>
                    <a:pt x="130" y="300"/>
                    <a:pt x="123" y="305"/>
                  </a:cubicBezTo>
                  <a:cubicBezTo>
                    <a:pt x="105" y="321"/>
                    <a:pt x="84" y="334"/>
                    <a:pt x="62" y="344"/>
                  </a:cubicBezTo>
                  <a:cubicBezTo>
                    <a:pt x="53" y="348"/>
                    <a:pt x="43" y="351"/>
                    <a:pt x="34" y="353"/>
                  </a:cubicBezTo>
                  <a:cubicBezTo>
                    <a:pt x="24" y="356"/>
                    <a:pt x="15" y="352"/>
                    <a:pt x="9" y="344"/>
                  </a:cubicBezTo>
                  <a:cubicBezTo>
                    <a:pt x="4" y="338"/>
                    <a:pt x="1" y="330"/>
                    <a:pt x="1" y="322"/>
                  </a:cubicBezTo>
                  <a:cubicBezTo>
                    <a:pt x="1" y="310"/>
                    <a:pt x="0" y="299"/>
                    <a:pt x="0" y="288"/>
                  </a:cubicBezTo>
                  <a:cubicBezTo>
                    <a:pt x="0" y="286"/>
                    <a:pt x="0" y="284"/>
                    <a:pt x="1" y="283"/>
                  </a:cubicBezTo>
                  <a:cubicBezTo>
                    <a:pt x="1" y="280"/>
                    <a:pt x="4" y="279"/>
                    <a:pt x="6" y="282"/>
                  </a:cubicBezTo>
                  <a:cubicBezTo>
                    <a:pt x="7" y="283"/>
                    <a:pt x="7" y="284"/>
                    <a:pt x="8" y="285"/>
                  </a:cubicBezTo>
                  <a:cubicBezTo>
                    <a:pt x="9" y="286"/>
                    <a:pt x="9" y="288"/>
                    <a:pt x="10" y="290"/>
                  </a:cubicBezTo>
                  <a:cubicBezTo>
                    <a:pt x="16" y="297"/>
                    <a:pt x="23" y="301"/>
                    <a:pt x="32" y="298"/>
                  </a:cubicBezTo>
                  <a:cubicBezTo>
                    <a:pt x="37" y="297"/>
                    <a:pt x="41" y="295"/>
                    <a:pt x="46" y="293"/>
                  </a:cubicBezTo>
                  <a:cubicBezTo>
                    <a:pt x="48" y="292"/>
                    <a:pt x="51" y="291"/>
                    <a:pt x="53" y="291"/>
                  </a:cubicBezTo>
                  <a:cubicBezTo>
                    <a:pt x="58" y="292"/>
                    <a:pt x="61" y="290"/>
                    <a:pt x="65" y="288"/>
                  </a:cubicBezTo>
                  <a:cubicBezTo>
                    <a:pt x="77" y="282"/>
                    <a:pt x="89" y="275"/>
                    <a:pt x="100" y="268"/>
                  </a:cubicBezTo>
                  <a:cubicBezTo>
                    <a:pt x="118" y="258"/>
                    <a:pt x="137" y="251"/>
                    <a:pt x="156" y="244"/>
                  </a:cubicBezTo>
                  <a:cubicBezTo>
                    <a:pt x="169" y="239"/>
                    <a:pt x="183" y="234"/>
                    <a:pt x="197" y="229"/>
                  </a:cubicBezTo>
                  <a:cubicBezTo>
                    <a:pt x="199" y="228"/>
                    <a:pt x="201" y="227"/>
                    <a:pt x="203" y="226"/>
                  </a:cubicBezTo>
                  <a:cubicBezTo>
                    <a:pt x="212" y="222"/>
                    <a:pt x="218" y="215"/>
                    <a:pt x="219" y="204"/>
                  </a:cubicBezTo>
                  <a:cubicBezTo>
                    <a:pt x="221" y="178"/>
                    <a:pt x="223" y="151"/>
                    <a:pt x="222" y="124"/>
                  </a:cubicBezTo>
                  <a:cubicBezTo>
                    <a:pt x="221" y="105"/>
                    <a:pt x="218" y="87"/>
                    <a:pt x="210" y="69"/>
                  </a:cubicBezTo>
                  <a:cubicBezTo>
                    <a:pt x="205" y="58"/>
                    <a:pt x="201" y="47"/>
                    <a:pt x="197" y="36"/>
                  </a:cubicBezTo>
                  <a:cubicBezTo>
                    <a:pt x="194" y="28"/>
                    <a:pt x="193" y="19"/>
                    <a:pt x="194" y="10"/>
                  </a:cubicBezTo>
                  <a:cubicBezTo>
                    <a:pt x="194" y="4"/>
                    <a:pt x="199" y="0"/>
                    <a:pt x="205" y="2"/>
                  </a:cubicBezTo>
                  <a:cubicBezTo>
                    <a:pt x="213" y="4"/>
                    <a:pt x="222" y="5"/>
                    <a:pt x="230" y="7"/>
                  </a:cubicBezTo>
                  <a:cubicBezTo>
                    <a:pt x="233" y="7"/>
                    <a:pt x="235" y="9"/>
                    <a:pt x="237" y="10"/>
                  </a:cubicBezTo>
                  <a:cubicBezTo>
                    <a:pt x="241" y="13"/>
                    <a:pt x="244" y="16"/>
                    <a:pt x="248" y="19"/>
                  </a:cubicBezTo>
                  <a:cubicBezTo>
                    <a:pt x="253" y="23"/>
                    <a:pt x="259" y="26"/>
                    <a:pt x="265" y="29"/>
                  </a:cubicBezTo>
                  <a:cubicBezTo>
                    <a:pt x="274" y="33"/>
                    <a:pt x="279" y="40"/>
                    <a:pt x="280" y="49"/>
                  </a:cubicBezTo>
                  <a:cubicBezTo>
                    <a:pt x="280" y="55"/>
                    <a:pt x="280" y="60"/>
                    <a:pt x="278" y="66"/>
                  </a:cubicBezTo>
                  <a:cubicBezTo>
                    <a:pt x="277" y="68"/>
                    <a:pt x="275" y="70"/>
                    <a:pt x="273" y="72"/>
                  </a:cubicBezTo>
                  <a:cubicBezTo>
                    <a:pt x="271" y="74"/>
                    <a:pt x="270" y="75"/>
                    <a:pt x="270" y="77"/>
                  </a:cubicBezTo>
                  <a:cubicBezTo>
                    <a:pt x="271" y="104"/>
                    <a:pt x="271" y="131"/>
                    <a:pt x="271" y="158"/>
                  </a:cubicBezTo>
                  <a:cubicBezTo>
                    <a:pt x="272" y="165"/>
                    <a:pt x="272" y="172"/>
                    <a:pt x="273" y="179"/>
                  </a:cubicBezTo>
                  <a:cubicBezTo>
                    <a:pt x="274" y="183"/>
                    <a:pt x="275" y="184"/>
                    <a:pt x="278" y="182"/>
                  </a:cubicBezTo>
                  <a:cubicBezTo>
                    <a:pt x="291" y="176"/>
                    <a:pt x="303" y="170"/>
                    <a:pt x="313" y="160"/>
                  </a:cubicBezTo>
                  <a:cubicBezTo>
                    <a:pt x="317" y="155"/>
                    <a:pt x="321" y="150"/>
                    <a:pt x="325" y="144"/>
                  </a:cubicBezTo>
                  <a:cubicBezTo>
                    <a:pt x="330" y="138"/>
                    <a:pt x="335" y="132"/>
                    <a:pt x="341" y="128"/>
                  </a:cubicBezTo>
                  <a:cubicBezTo>
                    <a:pt x="350" y="122"/>
                    <a:pt x="359" y="120"/>
                    <a:pt x="369" y="122"/>
                  </a:cubicBezTo>
                  <a:cubicBezTo>
                    <a:pt x="379" y="124"/>
                    <a:pt x="383" y="131"/>
                    <a:pt x="380" y="141"/>
                  </a:cubicBezTo>
                  <a:cubicBezTo>
                    <a:pt x="379" y="146"/>
                    <a:pt x="376" y="151"/>
                    <a:pt x="372" y="154"/>
                  </a:cubicBezTo>
                  <a:cubicBezTo>
                    <a:pt x="367" y="160"/>
                    <a:pt x="361" y="165"/>
                    <a:pt x="355" y="169"/>
                  </a:cubicBezTo>
                  <a:cubicBezTo>
                    <a:pt x="341" y="178"/>
                    <a:pt x="328" y="189"/>
                    <a:pt x="314" y="199"/>
                  </a:cubicBezTo>
                  <a:cubicBezTo>
                    <a:pt x="301" y="209"/>
                    <a:pt x="289" y="219"/>
                    <a:pt x="275" y="229"/>
                  </a:cubicBezTo>
                  <a:cubicBezTo>
                    <a:pt x="272" y="232"/>
                    <a:pt x="271" y="234"/>
                    <a:pt x="271" y="238"/>
                  </a:cubicBezTo>
                  <a:cubicBezTo>
                    <a:pt x="267" y="263"/>
                    <a:pt x="262" y="287"/>
                    <a:pt x="254" y="310"/>
                  </a:cubicBezTo>
                  <a:cubicBezTo>
                    <a:pt x="253" y="314"/>
                    <a:pt x="251" y="317"/>
                    <a:pt x="250" y="320"/>
                  </a:cubicBezTo>
                  <a:cubicBezTo>
                    <a:pt x="249" y="322"/>
                    <a:pt x="249" y="324"/>
                    <a:pt x="247" y="325"/>
                  </a:cubicBezTo>
                  <a:cubicBezTo>
                    <a:pt x="226" y="349"/>
                    <a:pt x="202" y="371"/>
                    <a:pt x="173" y="386"/>
                  </a:cubicBezTo>
                  <a:cubicBezTo>
                    <a:pt x="149" y="400"/>
                    <a:pt x="123" y="408"/>
                    <a:pt x="95" y="410"/>
                  </a:cubicBezTo>
                  <a:cubicBezTo>
                    <a:pt x="93" y="410"/>
                    <a:pt x="90" y="411"/>
                    <a:pt x="88" y="411"/>
                  </a:cubicBezTo>
                  <a:cubicBezTo>
                    <a:pt x="87" y="411"/>
                    <a:pt x="85" y="411"/>
                    <a:pt x="83"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1" name="Freeform 11">
              <a:extLst>
                <a:ext uri="{FF2B5EF4-FFF2-40B4-BE49-F238E27FC236}">
                  <a16:creationId xmlns:a16="http://schemas.microsoft.com/office/drawing/2014/main" id="{1B331AD2-6B35-4E0A-A20B-4A72FE3A5968}"/>
                </a:ext>
              </a:extLst>
            </p:cNvPr>
            <p:cNvSpPr>
              <a:spLocks noEditPoints="1"/>
            </p:cNvSpPr>
            <p:nvPr/>
          </p:nvSpPr>
          <p:spPr bwMode="auto">
            <a:xfrm>
              <a:off x="4606634" y="2270052"/>
              <a:ext cx="551054" cy="1278318"/>
            </a:xfrm>
            <a:custGeom>
              <a:avLst/>
              <a:gdLst>
                <a:gd name="T0" fmla="*/ 127 w 193"/>
                <a:gd name="T1" fmla="*/ 371 h 449"/>
                <a:gd name="T2" fmla="*/ 63 w 193"/>
                <a:gd name="T3" fmla="*/ 417 h 449"/>
                <a:gd name="T4" fmla="*/ 47 w 193"/>
                <a:gd name="T5" fmla="*/ 433 h 449"/>
                <a:gd name="T6" fmla="*/ 7 w 193"/>
                <a:gd name="T7" fmla="*/ 434 h 449"/>
                <a:gd name="T8" fmla="*/ 1 w 193"/>
                <a:gd name="T9" fmla="*/ 383 h 449"/>
                <a:gd name="T10" fmla="*/ 33 w 193"/>
                <a:gd name="T11" fmla="*/ 331 h 449"/>
                <a:gd name="T12" fmla="*/ 49 w 193"/>
                <a:gd name="T13" fmla="*/ 286 h 449"/>
                <a:gd name="T14" fmla="*/ 50 w 193"/>
                <a:gd name="T15" fmla="*/ 233 h 449"/>
                <a:gd name="T16" fmla="*/ 38 w 193"/>
                <a:gd name="T17" fmla="*/ 207 h 449"/>
                <a:gd name="T18" fmla="*/ 54 w 193"/>
                <a:gd name="T19" fmla="*/ 201 h 449"/>
                <a:gd name="T20" fmla="*/ 75 w 193"/>
                <a:gd name="T21" fmla="*/ 209 h 449"/>
                <a:gd name="T22" fmla="*/ 107 w 193"/>
                <a:gd name="T23" fmla="*/ 223 h 449"/>
                <a:gd name="T24" fmla="*/ 126 w 193"/>
                <a:gd name="T25" fmla="*/ 233 h 449"/>
                <a:gd name="T26" fmla="*/ 133 w 193"/>
                <a:gd name="T27" fmla="*/ 231 h 449"/>
                <a:gd name="T28" fmla="*/ 135 w 193"/>
                <a:gd name="T29" fmla="*/ 200 h 449"/>
                <a:gd name="T30" fmla="*/ 133 w 193"/>
                <a:gd name="T31" fmla="*/ 99 h 449"/>
                <a:gd name="T32" fmla="*/ 105 w 193"/>
                <a:gd name="T33" fmla="*/ 55 h 449"/>
                <a:gd name="T34" fmla="*/ 77 w 193"/>
                <a:gd name="T35" fmla="*/ 9 h 449"/>
                <a:gd name="T36" fmla="*/ 95 w 193"/>
                <a:gd name="T37" fmla="*/ 6 h 449"/>
                <a:gd name="T38" fmla="*/ 165 w 193"/>
                <a:gd name="T39" fmla="*/ 52 h 449"/>
                <a:gd name="T40" fmla="*/ 189 w 193"/>
                <a:gd name="T41" fmla="*/ 83 h 449"/>
                <a:gd name="T42" fmla="*/ 189 w 193"/>
                <a:gd name="T43" fmla="*/ 292 h 449"/>
                <a:gd name="T44" fmla="*/ 165 w 193"/>
                <a:gd name="T45" fmla="*/ 409 h 449"/>
                <a:gd name="T46" fmla="*/ 145 w 193"/>
                <a:gd name="T47" fmla="*/ 428 h 449"/>
                <a:gd name="T48" fmla="*/ 134 w 193"/>
                <a:gd name="T49" fmla="*/ 415 h 449"/>
                <a:gd name="T50" fmla="*/ 131 w 193"/>
                <a:gd name="T51" fmla="*/ 367 h 449"/>
                <a:gd name="T52" fmla="*/ 124 w 193"/>
                <a:gd name="T53" fmla="*/ 264 h 449"/>
                <a:gd name="T54" fmla="*/ 102 w 193"/>
                <a:gd name="T55" fmla="*/ 280 h 449"/>
                <a:gd name="T56" fmla="*/ 81 w 193"/>
                <a:gd name="T57" fmla="*/ 296 h 449"/>
                <a:gd name="T58" fmla="*/ 59 w 193"/>
                <a:gd name="T59" fmla="*/ 331 h 449"/>
                <a:gd name="T60" fmla="*/ 31 w 193"/>
                <a:gd name="T61" fmla="*/ 373 h 449"/>
                <a:gd name="T62" fmla="*/ 46 w 193"/>
                <a:gd name="T63" fmla="*/ 382 h 449"/>
                <a:gd name="T64" fmla="*/ 78 w 193"/>
                <a:gd name="T65" fmla="*/ 363 h 449"/>
                <a:gd name="T66" fmla="*/ 114 w 193"/>
                <a:gd name="T67" fmla="*/ 346 h 449"/>
                <a:gd name="T68" fmla="*/ 133 w 193"/>
                <a:gd name="T69" fmla="*/ 325 h 449"/>
                <a:gd name="T70" fmla="*/ 132 w 193"/>
                <a:gd name="T71" fmla="*/ 2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 h="449">
                  <a:moveTo>
                    <a:pt x="131" y="367"/>
                  </a:moveTo>
                  <a:cubicBezTo>
                    <a:pt x="129" y="369"/>
                    <a:pt x="128" y="370"/>
                    <a:pt x="127" y="371"/>
                  </a:cubicBezTo>
                  <a:cubicBezTo>
                    <a:pt x="112" y="385"/>
                    <a:pt x="97" y="397"/>
                    <a:pt x="80" y="408"/>
                  </a:cubicBezTo>
                  <a:cubicBezTo>
                    <a:pt x="74" y="411"/>
                    <a:pt x="69" y="414"/>
                    <a:pt x="63" y="417"/>
                  </a:cubicBezTo>
                  <a:cubicBezTo>
                    <a:pt x="61" y="419"/>
                    <a:pt x="59" y="420"/>
                    <a:pt x="57" y="422"/>
                  </a:cubicBezTo>
                  <a:cubicBezTo>
                    <a:pt x="54" y="426"/>
                    <a:pt x="50" y="430"/>
                    <a:pt x="47" y="433"/>
                  </a:cubicBezTo>
                  <a:cubicBezTo>
                    <a:pt x="44" y="436"/>
                    <a:pt x="41" y="439"/>
                    <a:pt x="38" y="441"/>
                  </a:cubicBezTo>
                  <a:cubicBezTo>
                    <a:pt x="27" y="449"/>
                    <a:pt x="13" y="446"/>
                    <a:pt x="7" y="434"/>
                  </a:cubicBezTo>
                  <a:cubicBezTo>
                    <a:pt x="4" y="428"/>
                    <a:pt x="2" y="421"/>
                    <a:pt x="1" y="415"/>
                  </a:cubicBezTo>
                  <a:cubicBezTo>
                    <a:pt x="0" y="404"/>
                    <a:pt x="0" y="394"/>
                    <a:pt x="1" y="383"/>
                  </a:cubicBezTo>
                  <a:cubicBezTo>
                    <a:pt x="2" y="379"/>
                    <a:pt x="3" y="374"/>
                    <a:pt x="7" y="372"/>
                  </a:cubicBezTo>
                  <a:cubicBezTo>
                    <a:pt x="20" y="361"/>
                    <a:pt x="28" y="346"/>
                    <a:pt x="33" y="331"/>
                  </a:cubicBezTo>
                  <a:cubicBezTo>
                    <a:pt x="36" y="325"/>
                    <a:pt x="37" y="319"/>
                    <a:pt x="39" y="313"/>
                  </a:cubicBezTo>
                  <a:cubicBezTo>
                    <a:pt x="42" y="304"/>
                    <a:pt x="45" y="294"/>
                    <a:pt x="49" y="286"/>
                  </a:cubicBezTo>
                  <a:cubicBezTo>
                    <a:pt x="56" y="272"/>
                    <a:pt x="56" y="258"/>
                    <a:pt x="53" y="244"/>
                  </a:cubicBezTo>
                  <a:cubicBezTo>
                    <a:pt x="52" y="240"/>
                    <a:pt x="51" y="237"/>
                    <a:pt x="50" y="233"/>
                  </a:cubicBezTo>
                  <a:cubicBezTo>
                    <a:pt x="49" y="229"/>
                    <a:pt x="47" y="225"/>
                    <a:pt x="44" y="221"/>
                  </a:cubicBezTo>
                  <a:cubicBezTo>
                    <a:pt x="42" y="217"/>
                    <a:pt x="39" y="212"/>
                    <a:pt x="38" y="207"/>
                  </a:cubicBezTo>
                  <a:cubicBezTo>
                    <a:pt x="36" y="202"/>
                    <a:pt x="38" y="199"/>
                    <a:pt x="44" y="199"/>
                  </a:cubicBezTo>
                  <a:cubicBezTo>
                    <a:pt x="48" y="199"/>
                    <a:pt x="51" y="199"/>
                    <a:pt x="54" y="201"/>
                  </a:cubicBezTo>
                  <a:cubicBezTo>
                    <a:pt x="55" y="202"/>
                    <a:pt x="56" y="203"/>
                    <a:pt x="57" y="203"/>
                  </a:cubicBezTo>
                  <a:cubicBezTo>
                    <a:pt x="62" y="208"/>
                    <a:pt x="68" y="209"/>
                    <a:pt x="75" y="209"/>
                  </a:cubicBezTo>
                  <a:cubicBezTo>
                    <a:pt x="83" y="209"/>
                    <a:pt x="90" y="212"/>
                    <a:pt x="96" y="218"/>
                  </a:cubicBezTo>
                  <a:cubicBezTo>
                    <a:pt x="99" y="221"/>
                    <a:pt x="103" y="223"/>
                    <a:pt x="107" y="223"/>
                  </a:cubicBezTo>
                  <a:cubicBezTo>
                    <a:pt x="110" y="223"/>
                    <a:pt x="112" y="224"/>
                    <a:pt x="115" y="225"/>
                  </a:cubicBezTo>
                  <a:cubicBezTo>
                    <a:pt x="120" y="226"/>
                    <a:pt x="124" y="229"/>
                    <a:pt x="126" y="233"/>
                  </a:cubicBezTo>
                  <a:cubicBezTo>
                    <a:pt x="126" y="234"/>
                    <a:pt x="127" y="235"/>
                    <a:pt x="128" y="236"/>
                  </a:cubicBezTo>
                  <a:cubicBezTo>
                    <a:pt x="131" y="236"/>
                    <a:pt x="132" y="234"/>
                    <a:pt x="133" y="231"/>
                  </a:cubicBezTo>
                  <a:cubicBezTo>
                    <a:pt x="134" y="229"/>
                    <a:pt x="134" y="227"/>
                    <a:pt x="134" y="225"/>
                  </a:cubicBezTo>
                  <a:cubicBezTo>
                    <a:pt x="134" y="217"/>
                    <a:pt x="134" y="208"/>
                    <a:pt x="135" y="200"/>
                  </a:cubicBezTo>
                  <a:cubicBezTo>
                    <a:pt x="137" y="176"/>
                    <a:pt x="139" y="151"/>
                    <a:pt x="137" y="127"/>
                  </a:cubicBezTo>
                  <a:cubicBezTo>
                    <a:pt x="137" y="118"/>
                    <a:pt x="135" y="109"/>
                    <a:pt x="133" y="99"/>
                  </a:cubicBezTo>
                  <a:cubicBezTo>
                    <a:pt x="132" y="90"/>
                    <a:pt x="127" y="81"/>
                    <a:pt x="121" y="74"/>
                  </a:cubicBezTo>
                  <a:cubicBezTo>
                    <a:pt x="116" y="67"/>
                    <a:pt x="111" y="61"/>
                    <a:pt x="105" y="55"/>
                  </a:cubicBezTo>
                  <a:cubicBezTo>
                    <a:pt x="98" y="46"/>
                    <a:pt x="90" y="36"/>
                    <a:pt x="83" y="27"/>
                  </a:cubicBezTo>
                  <a:cubicBezTo>
                    <a:pt x="79" y="22"/>
                    <a:pt x="77" y="15"/>
                    <a:pt x="77" y="9"/>
                  </a:cubicBezTo>
                  <a:cubicBezTo>
                    <a:pt x="77" y="3"/>
                    <a:pt x="80" y="0"/>
                    <a:pt x="86" y="2"/>
                  </a:cubicBezTo>
                  <a:cubicBezTo>
                    <a:pt x="89" y="2"/>
                    <a:pt x="92" y="4"/>
                    <a:pt x="95" y="6"/>
                  </a:cubicBezTo>
                  <a:cubicBezTo>
                    <a:pt x="105" y="15"/>
                    <a:pt x="116" y="22"/>
                    <a:pt x="128" y="28"/>
                  </a:cubicBezTo>
                  <a:cubicBezTo>
                    <a:pt x="141" y="35"/>
                    <a:pt x="154" y="43"/>
                    <a:pt x="165" y="52"/>
                  </a:cubicBezTo>
                  <a:cubicBezTo>
                    <a:pt x="172" y="58"/>
                    <a:pt x="179" y="64"/>
                    <a:pt x="184" y="72"/>
                  </a:cubicBezTo>
                  <a:cubicBezTo>
                    <a:pt x="186" y="75"/>
                    <a:pt x="188" y="78"/>
                    <a:pt x="189" y="83"/>
                  </a:cubicBezTo>
                  <a:cubicBezTo>
                    <a:pt x="192" y="122"/>
                    <a:pt x="193" y="162"/>
                    <a:pt x="193" y="202"/>
                  </a:cubicBezTo>
                  <a:cubicBezTo>
                    <a:pt x="193" y="232"/>
                    <a:pt x="192" y="262"/>
                    <a:pt x="189" y="292"/>
                  </a:cubicBezTo>
                  <a:cubicBezTo>
                    <a:pt x="186" y="321"/>
                    <a:pt x="183" y="350"/>
                    <a:pt x="176" y="378"/>
                  </a:cubicBezTo>
                  <a:cubicBezTo>
                    <a:pt x="173" y="388"/>
                    <a:pt x="170" y="399"/>
                    <a:pt x="165" y="409"/>
                  </a:cubicBezTo>
                  <a:cubicBezTo>
                    <a:pt x="162" y="414"/>
                    <a:pt x="159" y="419"/>
                    <a:pt x="155" y="423"/>
                  </a:cubicBezTo>
                  <a:cubicBezTo>
                    <a:pt x="152" y="426"/>
                    <a:pt x="149" y="428"/>
                    <a:pt x="145" y="428"/>
                  </a:cubicBezTo>
                  <a:cubicBezTo>
                    <a:pt x="140" y="429"/>
                    <a:pt x="136" y="427"/>
                    <a:pt x="135" y="422"/>
                  </a:cubicBezTo>
                  <a:cubicBezTo>
                    <a:pt x="135" y="420"/>
                    <a:pt x="135" y="418"/>
                    <a:pt x="134" y="415"/>
                  </a:cubicBezTo>
                  <a:cubicBezTo>
                    <a:pt x="134" y="407"/>
                    <a:pt x="135" y="399"/>
                    <a:pt x="135" y="391"/>
                  </a:cubicBezTo>
                  <a:cubicBezTo>
                    <a:pt x="134" y="383"/>
                    <a:pt x="134" y="375"/>
                    <a:pt x="131" y="367"/>
                  </a:cubicBezTo>
                  <a:close/>
                  <a:moveTo>
                    <a:pt x="132" y="255"/>
                  </a:moveTo>
                  <a:cubicBezTo>
                    <a:pt x="127" y="257"/>
                    <a:pt x="125" y="260"/>
                    <a:pt x="124" y="264"/>
                  </a:cubicBezTo>
                  <a:cubicBezTo>
                    <a:pt x="123" y="267"/>
                    <a:pt x="122" y="271"/>
                    <a:pt x="119" y="273"/>
                  </a:cubicBezTo>
                  <a:cubicBezTo>
                    <a:pt x="114" y="277"/>
                    <a:pt x="108" y="280"/>
                    <a:pt x="102" y="280"/>
                  </a:cubicBezTo>
                  <a:cubicBezTo>
                    <a:pt x="97" y="280"/>
                    <a:pt x="94" y="282"/>
                    <a:pt x="91" y="285"/>
                  </a:cubicBezTo>
                  <a:cubicBezTo>
                    <a:pt x="87" y="289"/>
                    <a:pt x="84" y="292"/>
                    <a:pt x="81" y="296"/>
                  </a:cubicBezTo>
                  <a:cubicBezTo>
                    <a:pt x="78" y="299"/>
                    <a:pt x="76" y="302"/>
                    <a:pt x="75" y="305"/>
                  </a:cubicBezTo>
                  <a:cubicBezTo>
                    <a:pt x="71" y="315"/>
                    <a:pt x="66" y="323"/>
                    <a:pt x="59" y="331"/>
                  </a:cubicBezTo>
                  <a:cubicBezTo>
                    <a:pt x="54" y="337"/>
                    <a:pt x="50" y="343"/>
                    <a:pt x="45" y="349"/>
                  </a:cubicBezTo>
                  <a:cubicBezTo>
                    <a:pt x="39" y="356"/>
                    <a:pt x="34" y="364"/>
                    <a:pt x="31" y="373"/>
                  </a:cubicBezTo>
                  <a:cubicBezTo>
                    <a:pt x="29" y="377"/>
                    <a:pt x="29" y="379"/>
                    <a:pt x="34" y="381"/>
                  </a:cubicBezTo>
                  <a:cubicBezTo>
                    <a:pt x="38" y="382"/>
                    <a:pt x="42" y="383"/>
                    <a:pt x="46" y="382"/>
                  </a:cubicBezTo>
                  <a:cubicBezTo>
                    <a:pt x="53" y="381"/>
                    <a:pt x="59" y="378"/>
                    <a:pt x="64" y="374"/>
                  </a:cubicBezTo>
                  <a:cubicBezTo>
                    <a:pt x="69" y="371"/>
                    <a:pt x="73" y="367"/>
                    <a:pt x="78" y="363"/>
                  </a:cubicBezTo>
                  <a:cubicBezTo>
                    <a:pt x="81" y="361"/>
                    <a:pt x="83" y="359"/>
                    <a:pt x="87" y="358"/>
                  </a:cubicBezTo>
                  <a:cubicBezTo>
                    <a:pt x="97" y="356"/>
                    <a:pt x="106" y="351"/>
                    <a:pt x="114" y="346"/>
                  </a:cubicBezTo>
                  <a:cubicBezTo>
                    <a:pt x="119" y="343"/>
                    <a:pt x="123" y="340"/>
                    <a:pt x="127" y="338"/>
                  </a:cubicBezTo>
                  <a:cubicBezTo>
                    <a:pt x="131" y="335"/>
                    <a:pt x="133" y="331"/>
                    <a:pt x="133" y="325"/>
                  </a:cubicBezTo>
                  <a:cubicBezTo>
                    <a:pt x="132" y="304"/>
                    <a:pt x="132" y="282"/>
                    <a:pt x="132" y="260"/>
                  </a:cubicBezTo>
                  <a:cubicBezTo>
                    <a:pt x="132" y="259"/>
                    <a:pt x="132" y="257"/>
                    <a:pt x="132"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2" name="Freeform 12">
              <a:extLst>
                <a:ext uri="{FF2B5EF4-FFF2-40B4-BE49-F238E27FC236}">
                  <a16:creationId xmlns:a16="http://schemas.microsoft.com/office/drawing/2014/main" id="{FD62C409-3631-46E2-9587-CB2E648032C0}"/>
                </a:ext>
              </a:extLst>
            </p:cNvPr>
            <p:cNvSpPr>
              <a:spLocks/>
            </p:cNvSpPr>
            <p:nvPr/>
          </p:nvSpPr>
          <p:spPr bwMode="auto">
            <a:xfrm>
              <a:off x="5375547" y="2443057"/>
              <a:ext cx="650372" cy="900269"/>
            </a:xfrm>
            <a:custGeom>
              <a:avLst/>
              <a:gdLst>
                <a:gd name="T0" fmla="*/ 34 w 229"/>
                <a:gd name="T1" fmla="*/ 0 h 316"/>
                <a:gd name="T2" fmla="*/ 37 w 229"/>
                <a:gd name="T3" fmla="*/ 2 h 316"/>
                <a:gd name="T4" fmla="*/ 69 w 229"/>
                <a:gd name="T5" fmla="*/ 32 h 316"/>
                <a:gd name="T6" fmla="*/ 73 w 229"/>
                <a:gd name="T7" fmla="*/ 38 h 316"/>
                <a:gd name="T8" fmla="*/ 99 w 229"/>
                <a:gd name="T9" fmla="*/ 117 h 316"/>
                <a:gd name="T10" fmla="*/ 101 w 229"/>
                <a:gd name="T11" fmla="*/ 128 h 316"/>
                <a:gd name="T12" fmla="*/ 112 w 229"/>
                <a:gd name="T13" fmla="*/ 132 h 316"/>
                <a:gd name="T14" fmla="*/ 120 w 229"/>
                <a:gd name="T15" fmla="*/ 127 h 316"/>
                <a:gd name="T16" fmla="*/ 145 w 229"/>
                <a:gd name="T17" fmla="*/ 109 h 316"/>
                <a:gd name="T18" fmla="*/ 148 w 229"/>
                <a:gd name="T19" fmla="*/ 103 h 316"/>
                <a:gd name="T20" fmla="*/ 148 w 229"/>
                <a:gd name="T21" fmla="*/ 80 h 316"/>
                <a:gd name="T22" fmla="*/ 159 w 229"/>
                <a:gd name="T23" fmla="*/ 69 h 316"/>
                <a:gd name="T24" fmla="*/ 162 w 229"/>
                <a:gd name="T25" fmla="*/ 71 h 316"/>
                <a:gd name="T26" fmla="*/ 164 w 229"/>
                <a:gd name="T27" fmla="*/ 75 h 316"/>
                <a:gd name="T28" fmla="*/ 171 w 229"/>
                <a:gd name="T29" fmla="*/ 86 h 316"/>
                <a:gd name="T30" fmla="*/ 204 w 229"/>
                <a:gd name="T31" fmla="*/ 104 h 316"/>
                <a:gd name="T32" fmla="*/ 209 w 229"/>
                <a:gd name="T33" fmla="*/ 112 h 316"/>
                <a:gd name="T34" fmla="*/ 169 w 229"/>
                <a:gd name="T35" fmla="*/ 170 h 316"/>
                <a:gd name="T36" fmla="*/ 128 w 229"/>
                <a:gd name="T37" fmla="*/ 175 h 316"/>
                <a:gd name="T38" fmla="*/ 114 w 229"/>
                <a:gd name="T39" fmla="*/ 190 h 316"/>
                <a:gd name="T40" fmla="*/ 115 w 229"/>
                <a:gd name="T41" fmla="*/ 196 h 316"/>
                <a:gd name="T42" fmla="*/ 115 w 229"/>
                <a:gd name="T43" fmla="*/ 219 h 316"/>
                <a:gd name="T44" fmla="*/ 109 w 229"/>
                <a:gd name="T45" fmla="*/ 226 h 316"/>
                <a:gd name="T46" fmla="*/ 89 w 229"/>
                <a:gd name="T47" fmla="*/ 246 h 316"/>
                <a:gd name="T48" fmla="*/ 95 w 229"/>
                <a:gd name="T49" fmla="*/ 260 h 316"/>
                <a:gd name="T50" fmla="*/ 113 w 229"/>
                <a:gd name="T51" fmla="*/ 259 h 316"/>
                <a:gd name="T52" fmla="*/ 148 w 229"/>
                <a:gd name="T53" fmla="*/ 248 h 316"/>
                <a:gd name="T54" fmla="*/ 170 w 229"/>
                <a:gd name="T55" fmla="*/ 243 h 316"/>
                <a:gd name="T56" fmla="*/ 187 w 229"/>
                <a:gd name="T57" fmla="*/ 237 h 316"/>
                <a:gd name="T58" fmla="*/ 212 w 229"/>
                <a:gd name="T59" fmla="*/ 229 h 316"/>
                <a:gd name="T60" fmla="*/ 220 w 229"/>
                <a:gd name="T61" fmla="*/ 229 h 316"/>
                <a:gd name="T62" fmla="*/ 227 w 229"/>
                <a:gd name="T63" fmla="*/ 241 h 316"/>
                <a:gd name="T64" fmla="*/ 214 w 229"/>
                <a:gd name="T65" fmla="*/ 267 h 316"/>
                <a:gd name="T66" fmla="*/ 203 w 229"/>
                <a:gd name="T67" fmla="*/ 277 h 316"/>
                <a:gd name="T68" fmla="*/ 174 w 229"/>
                <a:gd name="T69" fmla="*/ 289 h 316"/>
                <a:gd name="T70" fmla="*/ 140 w 229"/>
                <a:gd name="T71" fmla="*/ 298 h 316"/>
                <a:gd name="T72" fmla="*/ 127 w 229"/>
                <a:gd name="T73" fmla="*/ 298 h 316"/>
                <a:gd name="T74" fmla="*/ 116 w 229"/>
                <a:gd name="T75" fmla="*/ 301 h 316"/>
                <a:gd name="T76" fmla="*/ 55 w 229"/>
                <a:gd name="T77" fmla="*/ 304 h 316"/>
                <a:gd name="T78" fmla="*/ 44 w 229"/>
                <a:gd name="T79" fmla="*/ 292 h 316"/>
                <a:gd name="T80" fmla="*/ 27 w 229"/>
                <a:gd name="T81" fmla="*/ 257 h 316"/>
                <a:gd name="T82" fmla="*/ 25 w 229"/>
                <a:gd name="T83" fmla="*/ 252 h 316"/>
                <a:gd name="T84" fmla="*/ 18 w 229"/>
                <a:gd name="T85" fmla="*/ 217 h 316"/>
                <a:gd name="T86" fmla="*/ 18 w 229"/>
                <a:gd name="T87" fmla="*/ 210 h 316"/>
                <a:gd name="T88" fmla="*/ 1 w 229"/>
                <a:gd name="T89" fmla="*/ 140 h 316"/>
                <a:gd name="T90" fmla="*/ 0 w 229"/>
                <a:gd name="T91" fmla="*/ 134 h 316"/>
                <a:gd name="T92" fmla="*/ 18 w 229"/>
                <a:gd name="T93" fmla="*/ 50 h 316"/>
                <a:gd name="T94" fmla="*/ 32 w 229"/>
                <a:gd name="T95" fmla="*/ 4 h 316"/>
                <a:gd name="T96" fmla="*/ 34 w 229"/>
                <a:gd name="T9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316">
                  <a:moveTo>
                    <a:pt x="34" y="0"/>
                  </a:moveTo>
                  <a:cubicBezTo>
                    <a:pt x="35" y="1"/>
                    <a:pt x="36" y="2"/>
                    <a:pt x="37" y="2"/>
                  </a:cubicBezTo>
                  <a:cubicBezTo>
                    <a:pt x="48" y="12"/>
                    <a:pt x="58" y="22"/>
                    <a:pt x="69" y="32"/>
                  </a:cubicBezTo>
                  <a:cubicBezTo>
                    <a:pt x="71" y="34"/>
                    <a:pt x="72" y="36"/>
                    <a:pt x="73" y="38"/>
                  </a:cubicBezTo>
                  <a:cubicBezTo>
                    <a:pt x="86" y="63"/>
                    <a:pt x="94" y="89"/>
                    <a:pt x="99" y="117"/>
                  </a:cubicBezTo>
                  <a:cubicBezTo>
                    <a:pt x="99" y="120"/>
                    <a:pt x="100" y="124"/>
                    <a:pt x="101" y="128"/>
                  </a:cubicBezTo>
                  <a:cubicBezTo>
                    <a:pt x="103" y="133"/>
                    <a:pt x="107" y="134"/>
                    <a:pt x="112" y="132"/>
                  </a:cubicBezTo>
                  <a:cubicBezTo>
                    <a:pt x="115" y="130"/>
                    <a:pt x="117" y="129"/>
                    <a:pt x="120" y="127"/>
                  </a:cubicBezTo>
                  <a:cubicBezTo>
                    <a:pt x="128" y="121"/>
                    <a:pt x="136" y="115"/>
                    <a:pt x="145" y="109"/>
                  </a:cubicBezTo>
                  <a:cubicBezTo>
                    <a:pt x="147" y="108"/>
                    <a:pt x="148" y="106"/>
                    <a:pt x="148" y="103"/>
                  </a:cubicBezTo>
                  <a:cubicBezTo>
                    <a:pt x="148" y="95"/>
                    <a:pt x="148" y="88"/>
                    <a:pt x="148" y="80"/>
                  </a:cubicBezTo>
                  <a:cubicBezTo>
                    <a:pt x="148" y="75"/>
                    <a:pt x="153" y="69"/>
                    <a:pt x="159" y="69"/>
                  </a:cubicBezTo>
                  <a:cubicBezTo>
                    <a:pt x="160" y="69"/>
                    <a:pt x="162" y="70"/>
                    <a:pt x="162" y="71"/>
                  </a:cubicBezTo>
                  <a:cubicBezTo>
                    <a:pt x="163" y="72"/>
                    <a:pt x="164" y="73"/>
                    <a:pt x="164" y="75"/>
                  </a:cubicBezTo>
                  <a:cubicBezTo>
                    <a:pt x="164" y="79"/>
                    <a:pt x="167" y="83"/>
                    <a:pt x="171" y="86"/>
                  </a:cubicBezTo>
                  <a:cubicBezTo>
                    <a:pt x="181" y="94"/>
                    <a:pt x="192" y="100"/>
                    <a:pt x="204" y="104"/>
                  </a:cubicBezTo>
                  <a:cubicBezTo>
                    <a:pt x="208" y="106"/>
                    <a:pt x="209" y="108"/>
                    <a:pt x="209" y="112"/>
                  </a:cubicBezTo>
                  <a:cubicBezTo>
                    <a:pt x="210" y="140"/>
                    <a:pt x="196" y="160"/>
                    <a:pt x="169" y="170"/>
                  </a:cubicBezTo>
                  <a:cubicBezTo>
                    <a:pt x="156" y="175"/>
                    <a:pt x="142" y="177"/>
                    <a:pt x="128" y="175"/>
                  </a:cubicBezTo>
                  <a:cubicBezTo>
                    <a:pt x="119" y="173"/>
                    <a:pt x="112" y="182"/>
                    <a:pt x="114" y="190"/>
                  </a:cubicBezTo>
                  <a:cubicBezTo>
                    <a:pt x="114" y="192"/>
                    <a:pt x="115" y="194"/>
                    <a:pt x="115" y="196"/>
                  </a:cubicBezTo>
                  <a:cubicBezTo>
                    <a:pt x="118" y="203"/>
                    <a:pt x="118" y="211"/>
                    <a:pt x="115" y="219"/>
                  </a:cubicBezTo>
                  <a:cubicBezTo>
                    <a:pt x="114" y="222"/>
                    <a:pt x="112" y="224"/>
                    <a:pt x="109" y="226"/>
                  </a:cubicBezTo>
                  <a:cubicBezTo>
                    <a:pt x="101" y="231"/>
                    <a:pt x="95" y="238"/>
                    <a:pt x="89" y="246"/>
                  </a:cubicBezTo>
                  <a:cubicBezTo>
                    <a:pt x="84" y="254"/>
                    <a:pt x="85" y="258"/>
                    <a:pt x="95" y="260"/>
                  </a:cubicBezTo>
                  <a:cubicBezTo>
                    <a:pt x="101" y="261"/>
                    <a:pt x="107" y="261"/>
                    <a:pt x="113" y="259"/>
                  </a:cubicBezTo>
                  <a:cubicBezTo>
                    <a:pt x="125" y="256"/>
                    <a:pt x="137" y="252"/>
                    <a:pt x="148" y="248"/>
                  </a:cubicBezTo>
                  <a:cubicBezTo>
                    <a:pt x="155" y="245"/>
                    <a:pt x="162" y="243"/>
                    <a:pt x="170" y="243"/>
                  </a:cubicBezTo>
                  <a:cubicBezTo>
                    <a:pt x="176" y="242"/>
                    <a:pt x="182" y="240"/>
                    <a:pt x="187" y="237"/>
                  </a:cubicBezTo>
                  <a:cubicBezTo>
                    <a:pt x="195" y="234"/>
                    <a:pt x="203" y="230"/>
                    <a:pt x="212" y="229"/>
                  </a:cubicBezTo>
                  <a:cubicBezTo>
                    <a:pt x="214" y="229"/>
                    <a:pt x="217" y="229"/>
                    <a:pt x="220" y="229"/>
                  </a:cubicBezTo>
                  <a:cubicBezTo>
                    <a:pt x="226" y="230"/>
                    <a:pt x="229" y="236"/>
                    <a:pt x="227" y="241"/>
                  </a:cubicBezTo>
                  <a:cubicBezTo>
                    <a:pt x="223" y="250"/>
                    <a:pt x="218" y="259"/>
                    <a:pt x="214" y="267"/>
                  </a:cubicBezTo>
                  <a:cubicBezTo>
                    <a:pt x="211" y="271"/>
                    <a:pt x="207" y="274"/>
                    <a:pt x="203" y="277"/>
                  </a:cubicBezTo>
                  <a:cubicBezTo>
                    <a:pt x="194" y="282"/>
                    <a:pt x="184" y="286"/>
                    <a:pt x="174" y="289"/>
                  </a:cubicBezTo>
                  <a:cubicBezTo>
                    <a:pt x="163" y="292"/>
                    <a:pt x="151" y="295"/>
                    <a:pt x="140" y="298"/>
                  </a:cubicBezTo>
                  <a:cubicBezTo>
                    <a:pt x="136" y="299"/>
                    <a:pt x="131" y="298"/>
                    <a:pt x="127" y="298"/>
                  </a:cubicBezTo>
                  <a:cubicBezTo>
                    <a:pt x="122" y="298"/>
                    <a:pt x="119" y="299"/>
                    <a:pt x="116" y="301"/>
                  </a:cubicBezTo>
                  <a:cubicBezTo>
                    <a:pt x="97" y="315"/>
                    <a:pt x="74" y="316"/>
                    <a:pt x="55" y="304"/>
                  </a:cubicBezTo>
                  <a:cubicBezTo>
                    <a:pt x="51" y="301"/>
                    <a:pt x="47" y="297"/>
                    <a:pt x="44" y="292"/>
                  </a:cubicBezTo>
                  <a:cubicBezTo>
                    <a:pt x="37" y="281"/>
                    <a:pt x="32" y="269"/>
                    <a:pt x="27" y="257"/>
                  </a:cubicBezTo>
                  <a:cubicBezTo>
                    <a:pt x="26" y="255"/>
                    <a:pt x="26" y="254"/>
                    <a:pt x="25" y="252"/>
                  </a:cubicBezTo>
                  <a:cubicBezTo>
                    <a:pt x="20" y="241"/>
                    <a:pt x="17" y="230"/>
                    <a:pt x="18" y="217"/>
                  </a:cubicBezTo>
                  <a:cubicBezTo>
                    <a:pt x="19" y="215"/>
                    <a:pt x="18" y="213"/>
                    <a:pt x="18" y="210"/>
                  </a:cubicBezTo>
                  <a:cubicBezTo>
                    <a:pt x="12" y="187"/>
                    <a:pt x="6" y="163"/>
                    <a:pt x="1" y="140"/>
                  </a:cubicBezTo>
                  <a:cubicBezTo>
                    <a:pt x="0" y="138"/>
                    <a:pt x="0" y="136"/>
                    <a:pt x="0" y="134"/>
                  </a:cubicBezTo>
                  <a:cubicBezTo>
                    <a:pt x="6" y="106"/>
                    <a:pt x="12" y="78"/>
                    <a:pt x="18" y="50"/>
                  </a:cubicBezTo>
                  <a:cubicBezTo>
                    <a:pt x="22" y="35"/>
                    <a:pt x="26" y="19"/>
                    <a:pt x="32" y="4"/>
                  </a:cubicBezTo>
                  <a:cubicBezTo>
                    <a:pt x="33" y="2"/>
                    <a:pt x="33" y="1"/>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3" name="Freeform 13">
              <a:extLst>
                <a:ext uri="{FF2B5EF4-FFF2-40B4-BE49-F238E27FC236}">
                  <a16:creationId xmlns:a16="http://schemas.microsoft.com/office/drawing/2014/main" id="{55833334-4E68-4E9E-BB6D-2E9AF330F93F}"/>
                </a:ext>
              </a:extLst>
            </p:cNvPr>
            <p:cNvSpPr>
              <a:spLocks/>
            </p:cNvSpPr>
            <p:nvPr/>
          </p:nvSpPr>
          <p:spPr bwMode="auto">
            <a:xfrm>
              <a:off x="6355912" y="2792272"/>
              <a:ext cx="772117" cy="855416"/>
            </a:xfrm>
            <a:custGeom>
              <a:avLst/>
              <a:gdLst>
                <a:gd name="T0" fmla="*/ 194 w 271"/>
                <a:gd name="T1" fmla="*/ 98 h 300"/>
                <a:gd name="T2" fmla="*/ 236 w 271"/>
                <a:gd name="T3" fmla="*/ 96 h 300"/>
                <a:gd name="T4" fmla="*/ 237 w 271"/>
                <a:gd name="T5" fmla="*/ 111 h 300"/>
                <a:gd name="T6" fmla="*/ 175 w 271"/>
                <a:gd name="T7" fmla="*/ 150 h 300"/>
                <a:gd name="T8" fmla="*/ 169 w 271"/>
                <a:gd name="T9" fmla="*/ 195 h 300"/>
                <a:gd name="T10" fmla="*/ 177 w 271"/>
                <a:gd name="T11" fmla="*/ 299 h 300"/>
                <a:gd name="T12" fmla="*/ 159 w 271"/>
                <a:gd name="T13" fmla="*/ 285 h 300"/>
                <a:gd name="T14" fmla="*/ 150 w 271"/>
                <a:gd name="T15" fmla="*/ 266 h 300"/>
                <a:gd name="T16" fmla="*/ 133 w 271"/>
                <a:gd name="T17" fmla="*/ 260 h 300"/>
                <a:gd name="T18" fmla="*/ 132 w 271"/>
                <a:gd name="T19" fmla="*/ 243 h 300"/>
                <a:gd name="T20" fmla="*/ 149 w 271"/>
                <a:gd name="T21" fmla="*/ 232 h 300"/>
                <a:gd name="T22" fmla="*/ 139 w 271"/>
                <a:gd name="T23" fmla="*/ 197 h 300"/>
                <a:gd name="T24" fmla="*/ 117 w 271"/>
                <a:gd name="T25" fmla="*/ 216 h 300"/>
                <a:gd name="T26" fmla="*/ 101 w 271"/>
                <a:gd name="T27" fmla="*/ 235 h 300"/>
                <a:gd name="T28" fmla="*/ 26 w 271"/>
                <a:gd name="T29" fmla="*/ 293 h 300"/>
                <a:gd name="T30" fmla="*/ 0 w 271"/>
                <a:gd name="T31" fmla="*/ 243 h 300"/>
                <a:gd name="T32" fmla="*/ 9 w 271"/>
                <a:gd name="T33" fmla="*/ 237 h 300"/>
                <a:gd name="T34" fmla="*/ 32 w 271"/>
                <a:gd name="T35" fmla="*/ 234 h 300"/>
                <a:gd name="T36" fmla="*/ 59 w 271"/>
                <a:gd name="T37" fmla="*/ 219 h 300"/>
                <a:gd name="T38" fmla="*/ 116 w 271"/>
                <a:gd name="T39" fmla="*/ 185 h 300"/>
                <a:gd name="T40" fmla="*/ 145 w 271"/>
                <a:gd name="T41" fmla="*/ 155 h 300"/>
                <a:gd name="T42" fmla="*/ 133 w 271"/>
                <a:gd name="T43" fmla="*/ 142 h 300"/>
                <a:gd name="T44" fmla="*/ 145 w 271"/>
                <a:gd name="T45" fmla="*/ 112 h 300"/>
                <a:gd name="T46" fmla="*/ 143 w 271"/>
                <a:gd name="T47" fmla="*/ 104 h 300"/>
                <a:gd name="T48" fmla="*/ 124 w 271"/>
                <a:gd name="T49" fmla="*/ 108 h 300"/>
                <a:gd name="T50" fmla="*/ 121 w 271"/>
                <a:gd name="T51" fmla="*/ 140 h 300"/>
                <a:gd name="T52" fmla="*/ 87 w 271"/>
                <a:gd name="T53" fmla="*/ 188 h 300"/>
                <a:gd name="T54" fmla="*/ 73 w 271"/>
                <a:gd name="T55" fmla="*/ 176 h 300"/>
                <a:gd name="T56" fmla="*/ 67 w 271"/>
                <a:gd name="T57" fmla="*/ 159 h 300"/>
                <a:gd name="T58" fmla="*/ 66 w 271"/>
                <a:gd name="T59" fmla="*/ 63 h 300"/>
                <a:gd name="T60" fmla="*/ 72 w 271"/>
                <a:gd name="T61" fmla="*/ 47 h 300"/>
                <a:gd name="T62" fmla="*/ 88 w 271"/>
                <a:gd name="T63" fmla="*/ 55 h 300"/>
                <a:gd name="T64" fmla="*/ 109 w 271"/>
                <a:gd name="T65" fmla="*/ 63 h 300"/>
                <a:gd name="T66" fmla="*/ 160 w 271"/>
                <a:gd name="T67" fmla="*/ 28 h 300"/>
                <a:gd name="T68" fmla="*/ 187 w 271"/>
                <a:gd name="T69" fmla="*/ 16 h 300"/>
                <a:gd name="T70" fmla="*/ 258 w 271"/>
                <a:gd name="T71" fmla="*/ 4 h 300"/>
                <a:gd name="T72" fmla="*/ 271 w 271"/>
                <a:gd name="T73" fmla="*/ 16 h 300"/>
                <a:gd name="T74" fmla="*/ 248 w 271"/>
                <a:gd name="T75" fmla="*/ 37 h 300"/>
                <a:gd name="T76" fmla="*/ 215 w 271"/>
                <a:gd name="T77" fmla="*/ 67 h 300"/>
                <a:gd name="T78" fmla="*/ 186 w 271"/>
                <a:gd name="T79" fmla="*/ 9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300">
                  <a:moveTo>
                    <a:pt x="185" y="102"/>
                  </a:moveTo>
                  <a:cubicBezTo>
                    <a:pt x="188" y="101"/>
                    <a:pt x="191" y="99"/>
                    <a:pt x="194" y="98"/>
                  </a:cubicBezTo>
                  <a:cubicBezTo>
                    <a:pt x="200" y="94"/>
                    <a:pt x="206" y="91"/>
                    <a:pt x="213" y="90"/>
                  </a:cubicBezTo>
                  <a:cubicBezTo>
                    <a:pt x="221" y="89"/>
                    <a:pt x="229" y="92"/>
                    <a:pt x="236" y="96"/>
                  </a:cubicBezTo>
                  <a:cubicBezTo>
                    <a:pt x="237" y="97"/>
                    <a:pt x="238" y="98"/>
                    <a:pt x="239" y="99"/>
                  </a:cubicBezTo>
                  <a:cubicBezTo>
                    <a:pt x="242" y="103"/>
                    <a:pt x="242" y="108"/>
                    <a:pt x="237" y="111"/>
                  </a:cubicBezTo>
                  <a:cubicBezTo>
                    <a:pt x="220" y="127"/>
                    <a:pt x="200" y="139"/>
                    <a:pt x="179" y="148"/>
                  </a:cubicBezTo>
                  <a:cubicBezTo>
                    <a:pt x="178" y="149"/>
                    <a:pt x="176" y="149"/>
                    <a:pt x="175" y="150"/>
                  </a:cubicBezTo>
                  <a:cubicBezTo>
                    <a:pt x="167" y="153"/>
                    <a:pt x="164" y="159"/>
                    <a:pt x="163" y="168"/>
                  </a:cubicBezTo>
                  <a:cubicBezTo>
                    <a:pt x="163" y="177"/>
                    <a:pt x="165" y="187"/>
                    <a:pt x="169" y="195"/>
                  </a:cubicBezTo>
                  <a:cubicBezTo>
                    <a:pt x="182" y="226"/>
                    <a:pt x="186" y="259"/>
                    <a:pt x="185" y="292"/>
                  </a:cubicBezTo>
                  <a:cubicBezTo>
                    <a:pt x="185" y="298"/>
                    <a:pt x="183" y="300"/>
                    <a:pt x="177" y="299"/>
                  </a:cubicBezTo>
                  <a:cubicBezTo>
                    <a:pt x="171" y="299"/>
                    <a:pt x="165" y="297"/>
                    <a:pt x="161" y="292"/>
                  </a:cubicBezTo>
                  <a:cubicBezTo>
                    <a:pt x="159" y="290"/>
                    <a:pt x="159" y="287"/>
                    <a:pt x="159" y="285"/>
                  </a:cubicBezTo>
                  <a:cubicBezTo>
                    <a:pt x="159" y="284"/>
                    <a:pt x="159" y="282"/>
                    <a:pt x="159" y="281"/>
                  </a:cubicBezTo>
                  <a:cubicBezTo>
                    <a:pt x="159" y="274"/>
                    <a:pt x="156" y="269"/>
                    <a:pt x="150" y="266"/>
                  </a:cubicBezTo>
                  <a:cubicBezTo>
                    <a:pt x="146" y="263"/>
                    <a:pt x="141" y="262"/>
                    <a:pt x="136" y="260"/>
                  </a:cubicBezTo>
                  <a:cubicBezTo>
                    <a:pt x="135" y="260"/>
                    <a:pt x="134" y="260"/>
                    <a:pt x="133" y="260"/>
                  </a:cubicBezTo>
                  <a:cubicBezTo>
                    <a:pt x="129" y="258"/>
                    <a:pt x="126" y="255"/>
                    <a:pt x="126" y="252"/>
                  </a:cubicBezTo>
                  <a:cubicBezTo>
                    <a:pt x="125" y="248"/>
                    <a:pt x="128" y="244"/>
                    <a:pt x="132" y="243"/>
                  </a:cubicBezTo>
                  <a:cubicBezTo>
                    <a:pt x="134" y="242"/>
                    <a:pt x="136" y="242"/>
                    <a:pt x="138" y="242"/>
                  </a:cubicBezTo>
                  <a:cubicBezTo>
                    <a:pt x="144" y="241"/>
                    <a:pt x="147" y="238"/>
                    <a:pt x="149" y="232"/>
                  </a:cubicBezTo>
                  <a:cubicBezTo>
                    <a:pt x="153" y="220"/>
                    <a:pt x="151" y="208"/>
                    <a:pt x="144" y="197"/>
                  </a:cubicBezTo>
                  <a:cubicBezTo>
                    <a:pt x="142" y="195"/>
                    <a:pt x="141" y="195"/>
                    <a:pt x="139" y="197"/>
                  </a:cubicBezTo>
                  <a:cubicBezTo>
                    <a:pt x="138" y="197"/>
                    <a:pt x="137" y="198"/>
                    <a:pt x="136" y="199"/>
                  </a:cubicBezTo>
                  <a:cubicBezTo>
                    <a:pt x="129" y="205"/>
                    <a:pt x="123" y="210"/>
                    <a:pt x="117" y="216"/>
                  </a:cubicBezTo>
                  <a:cubicBezTo>
                    <a:pt x="112" y="220"/>
                    <a:pt x="108" y="225"/>
                    <a:pt x="105" y="231"/>
                  </a:cubicBezTo>
                  <a:cubicBezTo>
                    <a:pt x="104" y="232"/>
                    <a:pt x="103" y="233"/>
                    <a:pt x="101" y="235"/>
                  </a:cubicBezTo>
                  <a:cubicBezTo>
                    <a:pt x="84" y="253"/>
                    <a:pt x="66" y="270"/>
                    <a:pt x="48" y="288"/>
                  </a:cubicBezTo>
                  <a:cubicBezTo>
                    <a:pt x="41" y="296"/>
                    <a:pt x="35" y="297"/>
                    <a:pt x="26" y="293"/>
                  </a:cubicBezTo>
                  <a:cubicBezTo>
                    <a:pt x="20" y="291"/>
                    <a:pt x="16" y="287"/>
                    <a:pt x="13" y="282"/>
                  </a:cubicBezTo>
                  <a:cubicBezTo>
                    <a:pt x="4" y="271"/>
                    <a:pt x="1" y="257"/>
                    <a:pt x="0" y="243"/>
                  </a:cubicBezTo>
                  <a:cubicBezTo>
                    <a:pt x="0" y="240"/>
                    <a:pt x="1" y="239"/>
                    <a:pt x="3" y="239"/>
                  </a:cubicBezTo>
                  <a:cubicBezTo>
                    <a:pt x="5" y="238"/>
                    <a:pt x="7" y="237"/>
                    <a:pt x="9" y="237"/>
                  </a:cubicBezTo>
                  <a:cubicBezTo>
                    <a:pt x="13" y="235"/>
                    <a:pt x="16" y="235"/>
                    <a:pt x="20" y="237"/>
                  </a:cubicBezTo>
                  <a:cubicBezTo>
                    <a:pt x="24" y="239"/>
                    <a:pt x="28" y="238"/>
                    <a:pt x="32" y="234"/>
                  </a:cubicBezTo>
                  <a:cubicBezTo>
                    <a:pt x="34" y="233"/>
                    <a:pt x="37" y="231"/>
                    <a:pt x="39" y="230"/>
                  </a:cubicBezTo>
                  <a:cubicBezTo>
                    <a:pt x="46" y="226"/>
                    <a:pt x="52" y="222"/>
                    <a:pt x="59" y="219"/>
                  </a:cubicBezTo>
                  <a:cubicBezTo>
                    <a:pt x="60" y="218"/>
                    <a:pt x="62" y="217"/>
                    <a:pt x="63" y="216"/>
                  </a:cubicBezTo>
                  <a:cubicBezTo>
                    <a:pt x="81" y="206"/>
                    <a:pt x="98" y="195"/>
                    <a:pt x="116" y="185"/>
                  </a:cubicBezTo>
                  <a:cubicBezTo>
                    <a:pt x="122" y="181"/>
                    <a:pt x="128" y="177"/>
                    <a:pt x="134" y="172"/>
                  </a:cubicBezTo>
                  <a:cubicBezTo>
                    <a:pt x="139" y="168"/>
                    <a:pt x="143" y="163"/>
                    <a:pt x="145" y="155"/>
                  </a:cubicBezTo>
                  <a:cubicBezTo>
                    <a:pt x="143" y="155"/>
                    <a:pt x="142" y="154"/>
                    <a:pt x="140" y="154"/>
                  </a:cubicBezTo>
                  <a:cubicBezTo>
                    <a:pt x="134" y="152"/>
                    <a:pt x="132" y="148"/>
                    <a:pt x="133" y="142"/>
                  </a:cubicBezTo>
                  <a:cubicBezTo>
                    <a:pt x="134" y="140"/>
                    <a:pt x="135" y="137"/>
                    <a:pt x="136" y="135"/>
                  </a:cubicBezTo>
                  <a:cubicBezTo>
                    <a:pt x="139" y="127"/>
                    <a:pt x="142" y="119"/>
                    <a:pt x="145" y="112"/>
                  </a:cubicBezTo>
                  <a:cubicBezTo>
                    <a:pt x="145" y="111"/>
                    <a:pt x="146" y="110"/>
                    <a:pt x="146" y="109"/>
                  </a:cubicBezTo>
                  <a:cubicBezTo>
                    <a:pt x="147" y="105"/>
                    <a:pt x="146" y="104"/>
                    <a:pt x="143" y="104"/>
                  </a:cubicBezTo>
                  <a:cubicBezTo>
                    <a:pt x="140" y="104"/>
                    <a:pt x="138" y="104"/>
                    <a:pt x="135" y="105"/>
                  </a:cubicBezTo>
                  <a:cubicBezTo>
                    <a:pt x="132" y="106"/>
                    <a:pt x="128" y="107"/>
                    <a:pt x="124" y="108"/>
                  </a:cubicBezTo>
                  <a:cubicBezTo>
                    <a:pt x="122" y="109"/>
                    <a:pt x="121" y="111"/>
                    <a:pt x="121" y="113"/>
                  </a:cubicBezTo>
                  <a:cubicBezTo>
                    <a:pt x="121" y="122"/>
                    <a:pt x="121" y="131"/>
                    <a:pt x="121" y="140"/>
                  </a:cubicBezTo>
                  <a:cubicBezTo>
                    <a:pt x="121" y="142"/>
                    <a:pt x="120" y="144"/>
                    <a:pt x="119" y="146"/>
                  </a:cubicBezTo>
                  <a:cubicBezTo>
                    <a:pt x="108" y="160"/>
                    <a:pt x="98" y="174"/>
                    <a:pt x="87" y="188"/>
                  </a:cubicBezTo>
                  <a:cubicBezTo>
                    <a:pt x="87" y="189"/>
                    <a:pt x="86" y="189"/>
                    <a:pt x="86" y="190"/>
                  </a:cubicBezTo>
                  <a:cubicBezTo>
                    <a:pt x="81" y="185"/>
                    <a:pt x="77" y="181"/>
                    <a:pt x="73" y="176"/>
                  </a:cubicBezTo>
                  <a:cubicBezTo>
                    <a:pt x="70" y="173"/>
                    <a:pt x="69" y="170"/>
                    <a:pt x="69" y="166"/>
                  </a:cubicBezTo>
                  <a:cubicBezTo>
                    <a:pt x="68" y="164"/>
                    <a:pt x="68" y="161"/>
                    <a:pt x="67" y="159"/>
                  </a:cubicBezTo>
                  <a:cubicBezTo>
                    <a:pt x="58" y="138"/>
                    <a:pt x="57" y="117"/>
                    <a:pt x="63" y="95"/>
                  </a:cubicBezTo>
                  <a:cubicBezTo>
                    <a:pt x="67" y="84"/>
                    <a:pt x="67" y="74"/>
                    <a:pt x="66" y="63"/>
                  </a:cubicBezTo>
                  <a:cubicBezTo>
                    <a:pt x="66" y="60"/>
                    <a:pt x="66" y="57"/>
                    <a:pt x="66" y="54"/>
                  </a:cubicBezTo>
                  <a:cubicBezTo>
                    <a:pt x="66" y="50"/>
                    <a:pt x="68" y="47"/>
                    <a:pt x="72" y="47"/>
                  </a:cubicBezTo>
                  <a:cubicBezTo>
                    <a:pt x="75" y="46"/>
                    <a:pt x="78" y="47"/>
                    <a:pt x="80" y="48"/>
                  </a:cubicBezTo>
                  <a:cubicBezTo>
                    <a:pt x="83" y="50"/>
                    <a:pt x="85" y="52"/>
                    <a:pt x="88" y="55"/>
                  </a:cubicBezTo>
                  <a:cubicBezTo>
                    <a:pt x="90" y="57"/>
                    <a:pt x="91" y="59"/>
                    <a:pt x="93" y="61"/>
                  </a:cubicBezTo>
                  <a:cubicBezTo>
                    <a:pt x="99" y="66"/>
                    <a:pt x="103" y="67"/>
                    <a:pt x="109" y="63"/>
                  </a:cubicBezTo>
                  <a:cubicBezTo>
                    <a:pt x="117" y="58"/>
                    <a:pt x="125" y="53"/>
                    <a:pt x="133" y="48"/>
                  </a:cubicBezTo>
                  <a:cubicBezTo>
                    <a:pt x="142" y="41"/>
                    <a:pt x="151" y="35"/>
                    <a:pt x="160" y="28"/>
                  </a:cubicBezTo>
                  <a:cubicBezTo>
                    <a:pt x="163" y="25"/>
                    <a:pt x="167" y="24"/>
                    <a:pt x="171" y="23"/>
                  </a:cubicBezTo>
                  <a:cubicBezTo>
                    <a:pt x="177" y="23"/>
                    <a:pt x="182" y="20"/>
                    <a:pt x="187" y="16"/>
                  </a:cubicBezTo>
                  <a:cubicBezTo>
                    <a:pt x="196" y="6"/>
                    <a:pt x="208" y="2"/>
                    <a:pt x="221" y="1"/>
                  </a:cubicBezTo>
                  <a:cubicBezTo>
                    <a:pt x="233" y="0"/>
                    <a:pt x="246" y="0"/>
                    <a:pt x="258" y="4"/>
                  </a:cubicBezTo>
                  <a:cubicBezTo>
                    <a:pt x="261" y="5"/>
                    <a:pt x="264" y="7"/>
                    <a:pt x="267" y="9"/>
                  </a:cubicBezTo>
                  <a:cubicBezTo>
                    <a:pt x="270" y="10"/>
                    <a:pt x="271" y="13"/>
                    <a:pt x="271" y="16"/>
                  </a:cubicBezTo>
                  <a:cubicBezTo>
                    <a:pt x="271" y="18"/>
                    <a:pt x="271" y="19"/>
                    <a:pt x="269" y="21"/>
                  </a:cubicBezTo>
                  <a:cubicBezTo>
                    <a:pt x="262" y="26"/>
                    <a:pt x="255" y="31"/>
                    <a:pt x="248" y="37"/>
                  </a:cubicBezTo>
                  <a:cubicBezTo>
                    <a:pt x="240" y="43"/>
                    <a:pt x="232" y="50"/>
                    <a:pt x="226" y="58"/>
                  </a:cubicBezTo>
                  <a:cubicBezTo>
                    <a:pt x="223" y="62"/>
                    <a:pt x="219" y="65"/>
                    <a:pt x="215" y="67"/>
                  </a:cubicBezTo>
                  <a:cubicBezTo>
                    <a:pt x="213" y="68"/>
                    <a:pt x="212" y="69"/>
                    <a:pt x="211" y="70"/>
                  </a:cubicBezTo>
                  <a:cubicBezTo>
                    <a:pt x="202" y="79"/>
                    <a:pt x="194" y="87"/>
                    <a:pt x="186" y="95"/>
                  </a:cubicBezTo>
                  <a:cubicBezTo>
                    <a:pt x="184" y="97"/>
                    <a:pt x="183" y="99"/>
                    <a:pt x="1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4" name="Freeform 14">
              <a:extLst>
                <a:ext uri="{FF2B5EF4-FFF2-40B4-BE49-F238E27FC236}">
                  <a16:creationId xmlns:a16="http://schemas.microsoft.com/office/drawing/2014/main" id="{0541028C-AF39-4761-8CCB-ED2A4989788C}"/>
                </a:ext>
              </a:extLst>
            </p:cNvPr>
            <p:cNvSpPr>
              <a:spLocks/>
            </p:cNvSpPr>
            <p:nvPr/>
          </p:nvSpPr>
          <p:spPr bwMode="auto">
            <a:xfrm>
              <a:off x="9143222" y="3099837"/>
              <a:ext cx="797747" cy="506201"/>
            </a:xfrm>
            <a:custGeom>
              <a:avLst/>
              <a:gdLst>
                <a:gd name="T0" fmla="*/ 16 w 280"/>
                <a:gd name="T1" fmla="*/ 133 h 178"/>
                <a:gd name="T2" fmla="*/ 14 w 280"/>
                <a:gd name="T3" fmla="*/ 124 h 178"/>
                <a:gd name="T4" fmla="*/ 2 w 280"/>
                <a:gd name="T5" fmla="*/ 103 h 178"/>
                <a:gd name="T6" fmla="*/ 6 w 280"/>
                <a:gd name="T7" fmla="*/ 81 h 178"/>
                <a:gd name="T8" fmla="*/ 16 w 280"/>
                <a:gd name="T9" fmla="*/ 77 h 178"/>
                <a:gd name="T10" fmla="*/ 22 w 280"/>
                <a:gd name="T11" fmla="*/ 77 h 178"/>
                <a:gd name="T12" fmla="*/ 40 w 280"/>
                <a:gd name="T13" fmla="*/ 71 h 178"/>
                <a:gd name="T14" fmla="*/ 54 w 280"/>
                <a:gd name="T15" fmla="*/ 64 h 178"/>
                <a:gd name="T16" fmla="*/ 63 w 280"/>
                <a:gd name="T17" fmla="*/ 61 h 178"/>
                <a:gd name="T18" fmla="*/ 144 w 280"/>
                <a:gd name="T19" fmla="*/ 25 h 178"/>
                <a:gd name="T20" fmla="*/ 169 w 280"/>
                <a:gd name="T21" fmla="*/ 16 h 178"/>
                <a:gd name="T22" fmla="*/ 186 w 280"/>
                <a:gd name="T23" fmla="*/ 13 h 178"/>
                <a:gd name="T24" fmla="*/ 209 w 280"/>
                <a:gd name="T25" fmla="*/ 9 h 178"/>
                <a:gd name="T26" fmla="*/ 224 w 280"/>
                <a:gd name="T27" fmla="*/ 3 h 178"/>
                <a:gd name="T28" fmla="*/ 233 w 280"/>
                <a:gd name="T29" fmla="*/ 0 h 178"/>
                <a:gd name="T30" fmla="*/ 265 w 280"/>
                <a:gd name="T31" fmla="*/ 5 h 178"/>
                <a:gd name="T32" fmla="*/ 274 w 280"/>
                <a:gd name="T33" fmla="*/ 29 h 178"/>
                <a:gd name="T34" fmla="*/ 256 w 280"/>
                <a:gd name="T35" fmla="*/ 50 h 178"/>
                <a:gd name="T36" fmla="*/ 245 w 280"/>
                <a:gd name="T37" fmla="*/ 53 h 178"/>
                <a:gd name="T38" fmla="*/ 220 w 280"/>
                <a:gd name="T39" fmla="*/ 56 h 178"/>
                <a:gd name="T40" fmla="*/ 213 w 280"/>
                <a:gd name="T41" fmla="*/ 58 h 178"/>
                <a:gd name="T42" fmla="*/ 208 w 280"/>
                <a:gd name="T43" fmla="*/ 67 h 178"/>
                <a:gd name="T44" fmla="*/ 210 w 280"/>
                <a:gd name="T45" fmla="*/ 76 h 178"/>
                <a:gd name="T46" fmla="*/ 218 w 280"/>
                <a:gd name="T47" fmla="*/ 92 h 178"/>
                <a:gd name="T48" fmla="*/ 224 w 280"/>
                <a:gd name="T49" fmla="*/ 115 h 178"/>
                <a:gd name="T50" fmla="*/ 220 w 280"/>
                <a:gd name="T51" fmla="*/ 146 h 178"/>
                <a:gd name="T52" fmla="*/ 197 w 280"/>
                <a:gd name="T53" fmla="*/ 163 h 178"/>
                <a:gd name="T54" fmla="*/ 189 w 280"/>
                <a:gd name="T55" fmla="*/ 163 h 178"/>
                <a:gd name="T56" fmla="*/ 181 w 280"/>
                <a:gd name="T57" fmla="*/ 167 h 178"/>
                <a:gd name="T58" fmla="*/ 178 w 280"/>
                <a:gd name="T59" fmla="*/ 170 h 178"/>
                <a:gd name="T60" fmla="*/ 156 w 280"/>
                <a:gd name="T61" fmla="*/ 175 h 178"/>
                <a:gd name="T62" fmla="*/ 140 w 280"/>
                <a:gd name="T63" fmla="*/ 166 h 178"/>
                <a:gd name="T64" fmla="*/ 126 w 280"/>
                <a:gd name="T65" fmla="*/ 162 h 178"/>
                <a:gd name="T66" fmla="*/ 119 w 280"/>
                <a:gd name="T67" fmla="*/ 160 h 178"/>
                <a:gd name="T68" fmla="*/ 113 w 280"/>
                <a:gd name="T69" fmla="*/ 150 h 178"/>
                <a:gd name="T70" fmla="*/ 115 w 280"/>
                <a:gd name="T71" fmla="*/ 147 h 178"/>
                <a:gd name="T72" fmla="*/ 122 w 280"/>
                <a:gd name="T73" fmla="*/ 147 h 178"/>
                <a:gd name="T74" fmla="*/ 166 w 280"/>
                <a:gd name="T75" fmla="*/ 141 h 178"/>
                <a:gd name="T76" fmla="*/ 185 w 280"/>
                <a:gd name="T77" fmla="*/ 129 h 178"/>
                <a:gd name="T78" fmla="*/ 188 w 280"/>
                <a:gd name="T79" fmla="*/ 120 h 178"/>
                <a:gd name="T80" fmla="*/ 185 w 280"/>
                <a:gd name="T81" fmla="*/ 92 h 178"/>
                <a:gd name="T82" fmla="*/ 184 w 280"/>
                <a:gd name="T83" fmla="*/ 77 h 178"/>
                <a:gd name="T84" fmla="*/ 179 w 280"/>
                <a:gd name="T85" fmla="*/ 71 h 178"/>
                <a:gd name="T86" fmla="*/ 163 w 280"/>
                <a:gd name="T87" fmla="*/ 75 h 178"/>
                <a:gd name="T88" fmla="*/ 158 w 280"/>
                <a:gd name="T89" fmla="*/ 79 h 178"/>
                <a:gd name="T90" fmla="*/ 145 w 280"/>
                <a:gd name="T91" fmla="*/ 82 h 178"/>
                <a:gd name="T92" fmla="*/ 116 w 280"/>
                <a:gd name="T93" fmla="*/ 91 h 178"/>
                <a:gd name="T94" fmla="*/ 80 w 280"/>
                <a:gd name="T95" fmla="*/ 118 h 178"/>
                <a:gd name="T96" fmla="*/ 52 w 280"/>
                <a:gd name="T97" fmla="*/ 135 h 178"/>
                <a:gd name="T98" fmla="*/ 22 w 280"/>
                <a:gd name="T99" fmla="*/ 136 h 178"/>
                <a:gd name="T100" fmla="*/ 18 w 280"/>
                <a:gd name="T101" fmla="*/ 134 h 178"/>
                <a:gd name="T102" fmla="*/ 16 w 280"/>
                <a:gd name="T103"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0" h="178">
                  <a:moveTo>
                    <a:pt x="16" y="133"/>
                  </a:moveTo>
                  <a:cubicBezTo>
                    <a:pt x="18" y="129"/>
                    <a:pt x="16" y="127"/>
                    <a:pt x="14" y="124"/>
                  </a:cubicBezTo>
                  <a:cubicBezTo>
                    <a:pt x="9" y="118"/>
                    <a:pt x="5" y="111"/>
                    <a:pt x="2" y="103"/>
                  </a:cubicBezTo>
                  <a:cubicBezTo>
                    <a:pt x="0" y="95"/>
                    <a:pt x="1" y="88"/>
                    <a:pt x="6" y="81"/>
                  </a:cubicBezTo>
                  <a:cubicBezTo>
                    <a:pt x="9" y="78"/>
                    <a:pt x="12" y="76"/>
                    <a:pt x="16" y="77"/>
                  </a:cubicBezTo>
                  <a:cubicBezTo>
                    <a:pt x="18" y="77"/>
                    <a:pt x="20" y="76"/>
                    <a:pt x="22" y="77"/>
                  </a:cubicBezTo>
                  <a:cubicBezTo>
                    <a:pt x="29" y="79"/>
                    <a:pt x="36" y="76"/>
                    <a:pt x="40" y="71"/>
                  </a:cubicBezTo>
                  <a:cubicBezTo>
                    <a:pt x="44" y="67"/>
                    <a:pt x="49" y="65"/>
                    <a:pt x="54" y="64"/>
                  </a:cubicBezTo>
                  <a:cubicBezTo>
                    <a:pt x="57" y="64"/>
                    <a:pt x="60" y="62"/>
                    <a:pt x="63" y="61"/>
                  </a:cubicBezTo>
                  <a:cubicBezTo>
                    <a:pt x="89" y="47"/>
                    <a:pt x="116" y="35"/>
                    <a:pt x="144" y="25"/>
                  </a:cubicBezTo>
                  <a:cubicBezTo>
                    <a:pt x="152" y="22"/>
                    <a:pt x="161" y="19"/>
                    <a:pt x="169" y="16"/>
                  </a:cubicBezTo>
                  <a:cubicBezTo>
                    <a:pt x="174" y="14"/>
                    <a:pt x="180" y="14"/>
                    <a:pt x="186" y="13"/>
                  </a:cubicBezTo>
                  <a:cubicBezTo>
                    <a:pt x="194" y="12"/>
                    <a:pt x="201" y="11"/>
                    <a:pt x="209" y="9"/>
                  </a:cubicBezTo>
                  <a:cubicBezTo>
                    <a:pt x="214" y="8"/>
                    <a:pt x="219" y="5"/>
                    <a:pt x="224" y="3"/>
                  </a:cubicBezTo>
                  <a:cubicBezTo>
                    <a:pt x="227" y="1"/>
                    <a:pt x="230" y="0"/>
                    <a:pt x="233" y="0"/>
                  </a:cubicBezTo>
                  <a:cubicBezTo>
                    <a:pt x="244" y="0"/>
                    <a:pt x="255" y="1"/>
                    <a:pt x="265" y="5"/>
                  </a:cubicBezTo>
                  <a:cubicBezTo>
                    <a:pt x="276" y="9"/>
                    <a:pt x="280" y="19"/>
                    <a:pt x="274" y="29"/>
                  </a:cubicBezTo>
                  <a:cubicBezTo>
                    <a:pt x="270" y="38"/>
                    <a:pt x="263" y="45"/>
                    <a:pt x="256" y="50"/>
                  </a:cubicBezTo>
                  <a:cubicBezTo>
                    <a:pt x="252" y="53"/>
                    <a:pt x="249" y="53"/>
                    <a:pt x="245" y="53"/>
                  </a:cubicBezTo>
                  <a:cubicBezTo>
                    <a:pt x="236" y="54"/>
                    <a:pt x="228" y="55"/>
                    <a:pt x="220" y="56"/>
                  </a:cubicBezTo>
                  <a:cubicBezTo>
                    <a:pt x="218" y="57"/>
                    <a:pt x="215" y="57"/>
                    <a:pt x="213" y="58"/>
                  </a:cubicBezTo>
                  <a:cubicBezTo>
                    <a:pt x="209" y="60"/>
                    <a:pt x="208" y="63"/>
                    <a:pt x="208" y="67"/>
                  </a:cubicBezTo>
                  <a:cubicBezTo>
                    <a:pt x="208" y="70"/>
                    <a:pt x="209" y="73"/>
                    <a:pt x="210" y="76"/>
                  </a:cubicBezTo>
                  <a:cubicBezTo>
                    <a:pt x="213" y="82"/>
                    <a:pt x="215" y="87"/>
                    <a:pt x="218" y="92"/>
                  </a:cubicBezTo>
                  <a:cubicBezTo>
                    <a:pt x="221" y="100"/>
                    <a:pt x="224" y="107"/>
                    <a:pt x="224" y="115"/>
                  </a:cubicBezTo>
                  <a:cubicBezTo>
                    <a:pt x="224" y="126"/>
                    <a:pt x="223" y="136"/>
                    <a:pt x="220" y="146"/>
                  </a:cubicBezTo>
                  <a:cubicBezTo>
                    <a:pt x="216" y="157"/>
                    <a:pt x="209" y="162"/>
                    <a:pt x="197" y="163"/>
                  </a:cubicBezTo>
                  <a:cubicBezTo>
                    <a:pt x="194" y="163"/>
                    <a:pt x="192" y="163"/>
                    <a:pt x="189" y="163"/>
                  </a:cubicBezTo>
                  <a:cubicBezTo>
                    <a:pt x="186" y="163"/>
                    <a:pt x="183" y="163"/>
                    <a:pt x="181" y="167"/>
                  </a:cubicBezTo>
                  <a:cubicBezTo>
                    <a:pt x="180" y="168"/>
                    <a:pt x="179" y="169"/>
                    <a:pt x="178" y="170"/>
                  </a:cubicBezTo>
                  <a:cubicBezTo>
                    <a:pt x="171" y="176"/>
                    <a:pt x="164" y="178"/>
                    <a:pt x="156" y="175"/>
                  </a:cubicBezTo>
                  <a:cubicBezTo>
                    <a:pt x="151" y="172"/>
                    <a:pt x="145" y="169"/>
                    <a:pt x="140" y="166"/>
                  </a:cubicBezTo>
                  <a:cubicBezTo>
                    <a:pt x="136" y="163"/>
                    <a:pt x="132" y="162"/>
                    <a:pt x="126" y="162"/>
                  </a:cubicBezTo>
                  <a:cubicBezTo>
                    <a:pt x="124" y="162"/>
                    <a:pt x="121" y="163"/>
                    <a:pt x="119" y="160"/>
                  </a:cubicBezTo>
                  <a:cubicBezTo>
                    <a:pt x="116" y="157"/>
                    <a:pt x="114" y="154"/>
                    <a:pt x="113" y="150"/>
                  </a:cubicBezTo>
                  <a:cubicBezTo>
                    <a:pt x="112" y="148"/>
                    <a:pt x="113" y="147"/>
                    <a:pt x="115" y="147"/>
                  </a:cubicBezTo>
                  <a:cubicBezTo>
                    <a:pt x="117" y="147"/>
                    <a:pt x="120" y="147"/>
                    <a:pt x="122" y="147"/>
                  </a:cubicBezTo>
                  <a:cubicBezTo>
                    <a:pt x="137" y="148"/>
                    <a:pt x="152" y="146"/>
                    <a:pt x="166" y="141"/>
                  </a:cubicBezTo>
                  <a:cubicBezTo>
                    <a:pt x="173" y="138"/>
                    <a:pt x="179" y="134"/>
                    <a:pt x="185" y="129"/>
                  </a:cubicBezTo>
                  <a:cubicBezTo>
                    <a:pt x="188" y="126"/>
                    <a:pt x="189" y="123"/>
                    <a:pt x="188" y="120"/>
                  </a:cubicBezTo>
                  <a:cubicBezTo>
                    <a:pt x="187" y="111"/>
                    <a:pt x="186" y="102"/>
                    <a:pt x="185" y="92"/>
                  </a:cubicBezTo>
                  <a:cubicBezTo>
                    <a:pt x="184" y="87"/>
                    <a:pt x="184" y="82"/>
                    <a:pt x="184" y="77"/>
                  </a:cubicBezTo>
                  <a:cubicBezTo>
                    <a:pt x="184" y="73"/>
                    <a:pt x="183" y="71"/>
                    <a:pt x="179" y="71"/>
                  </a:cubicBezTo>
                  <a:cubicBezTo>
                    <a:pt x="173" y="70"/>
                    <a:pt x="168" y="70"/>
                    <a:pt x="163" y="75"/>
                  </a:cubicBezTo>
                  <a:cubicBezTo>
                    <a:pt x="162" y="76"/>
                    <a:pt x="160" y="77"/>
                    <a:pt x="158" y="79"/>
                  </a:cubicBezTo>
                  <a:cubicBezTo>
                    <a:pt x="154" y="81"/>
                    <a:pt x="150" y="83"/>
                    <a:pt x="145" y="82"/>
                  </a:cubicBezTo>
                  <a:cubicBezTo>
                    <a:pt x="134" y="82"/>
                    <a:pt x="124" y="85"/>
                    <a:pt x="116" y="91"/>
                  </a:cubicBezTo>
                  <a:cubicBezTo>
                    <a:pt x="104" y="100"/>
                    <a:pt x="92" y="109"/>
                    <a:pt x="80" y="118"/>
                  </a:cubicBezTo>
                  <a:cubicBezTo>
                    <a:pt x="71" y="124"/>
                    <a:pt x="62" y="131"/>
                    <a:pt x="52" y="135"/>
                  </a:cubicBezTo>
                  <a:cubicBezTo>
                    <a:pt x="42" y="139"/>
                    <a:pt x="32" y="140"/>
                    <a:pt x="22" y="136"/>
                  </a:cubicBezTo>
                  <a:cubicBezTo>
                    <a:pt x="20" y="136"/>
                    <a:pt x="19" y="135"/>
                    <a:pt x="18" y="134"/>
                  </a:cubicBezTo>
                  <a:cubicBezTo>
                    <a:pt x="17" y="134"/>
                    <a:pt x="17" y="134"/>
                    <a:pt x="1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5" name="Freeform 15">
              <a:extLst>
                <a:ext uri="{FF2B5EF4-FFF2-40B4-BE49-F238E27FC236}">
                  <a16:creationId xmlns:a16="http://schemas.microsoft.com/office/drawing/2014/main" id="{029E28D3-B454-45B2-9289-2968F3EBFEE6}"/>
                </a:ext>
              </a:extLst>
            </p:cNvPr>
            <p:cNvSpPr>
              <a:spLocks/>
            </p:cNvSpPr>
            <p:nvPr/>
          </p:nvSpPr>
          <p:spPr bwMode="auto">
            <a:xfrm>
              <a:off x="6548140" y="2449465"/>
              <a:ext cx="605519" cy="323584"/>
            </a:xfrm>
            <a:custGeom>
              <a:avLst/>
              <a:gdLst>
                <a:gd name="T0" fmla="*/ 197 w 212"/>
                <a:gd name="T1" fmla="*/ 0 h 114"/>
                <a:gd name="T2" fmla="*/ 205 w 212"/>
                <a:gd name="T3" fmla="*/ 0 h 114"/>
                <a:gd name="T4" fmla="*/ 211 w 212"/>
                <a:gd name="T5" fmla="*/ 9 h 114"/>
                <a:gd name="T6" fmla="*/ 191 w 212"/>
                <a:gd name="T7" fmla="*/ 29 h 114"/>
                <a:gd name="T8" fmla="*/ 187 w 212"/>
                <a:gd name="T9" fmla="*/ 29 h 114"/>
                <a:gd name="T10" fmla="*/ 174 w 212"/>
                <a:gd name="T11" fmla="*/ 33 h 114"/>
                <a:gd name="T12" fmla="*/ 132 w 212"/>
                <a:gd name="T13" fmla="*/ 67 h 114"/>
                <a:gd name="T14" fmla="*/ 109 w 212"/>
                <a:gd name="T15" fmla="*/ 91 h 114"/>
                <a:gd name="T16" fmla="*/ 71 w 212"/>
                <a:gd name="T17" fmla="*/ 112 h 114"/>
                <a:gd name="T18" fmla="*/ 40 w 212"/>
                <a:gd name="T19" fmla="*/ 108 h 114"/>
                <a:gd name="T20" fmla="*/ 9 w 212"/>
                <a:gd name="T21" fmla="*/ 90 h 114"/>
                <a:gd name="T22" fmla="*/ 8 w 212"/>
                <a:gd name="T23" fmla="*/ 89 h 114"/>
                <a:gd name="T24" fmla="*/ 11 w 212"/>
                <a:gd name="T25" fmla="*/ 64 h 114"/>
                <a:gd name="T26" fmla="*/ 15 w 212"/>
                <a:gd name="T27" fmla="*/ 62 h 114"/>
                <a:gd name="T28" fmla="*/ 114 w 212"/>
                <a:gd name="T29" fmla="*/ 23 h 114"/>
                <a:gd name="T30" fmla="*/ 130 w 212"/>
                <a:gd name="T31" fmla="*/ 18 h 114"/>
                <a:gd name="T32" fmla="*/ 164 w 212"/>
                <a:gd name="T33" fmla="*/ 7 h 114"/>
                <a:gd name="T34" fmla="*/ 197 w 212"/>
                <a:gd name="T3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4">
                  <a:moveTo>
                    <a:pt x="197" y="0"/>
                  </a:moveTo>
                  <a:cubicBezTo>
                    <a:pt x="199" y="0"/>
                    <a:pt x="202" y="0"/>
                    <a:pt x="205" y="0"/>
                  </a:cubicBezTo>
                  <a:cubicBezTo>
                    <a:pt x="209" y="1"/>
                    <a:pt x="212" y="5"/>
                    <a:pt x="211" y="9"/>
                  </a:cubicBezTo>
                  <a:cubicBezTo>
                    <a:pt x="207" y="18"/>
                    <a:pt x="200" y="25"/>
                    <a:pt x="191" y="29"/>
                  </a:cubicBezTo>
                  <a:cubicBezTo>
                    <a:pt x="189" y="29"/>
                    <a:pt x="188" y="29"/>
                    <a:pt x="187" y="29"/>
                  </a:cubicBezTo>
                  <a:cubicBezTo>
                    <a:pt x="182" y="28"/>
                    <a:pt x="178" y="30"/>
                    <a:pt x="174" y="33"/>
                  </a:cubicBezTo>
                  <a:cubicBezTo>
                    <a:pt x="158" y="43"/>
                    <a:pt x="144" y="54"/>
                    <a:pt x="132" y="67"/>
                  </a:cubicBezTo>
                  <a:cubicBezTo>
                    <a:pt x="124" y="75"/>
                    <a:pt x="116" y="83"/>
                    <a:pt x="109" y="91"/>
                  </a:cubicBezTo>
                  <a:cubicBezTo>
                    <a:pt x="99" y="102"/>
                    <a:pt x="86" y="110"/>
                    <a:pt x="71" y="112"/>
                  </a:cubicBezTo>
                  <a:cubicBezTo>
                    <a:pt x="61" y="114"/>
                    <a:pt x="50" y="112"/>
                    <a:pt x="40" y="108"/>
                  </a:cubicBezTo>
                  <a:cubicBezTo>
                    <a:pt x="29" y="104"/>
                    <a:pt x="19" y="98"/>
                    <a:pt x="9" y="90"/>
                  </a:cubicBezTo>
                  <a:cubicBezTo>
                    <a:pt x="9" y="90"/>
                    <a:pt x="9" y="89"/>
                    <a:pt x="8" y="89"/>
                  </a:cubicBezTo>
                  <a:cubicBezTo>
                    <a:pt x="0" y="81"/>
                    <a:pt x="2" y="70"/>
                    <a:pt x="11" y="64"/>
                  </a:cubicBezTo>
                  <a:cubicBezTo>
                    <a:pt x="12" y="63"/>
                    <a:pt x="14" y="63"/>
                    <a:pt x="15" y="62"/>
                  </a:cubicBezTo>
                  <a:cubicBezTo>
                    <a:pt x="48" y="49"/>
                    <a:pt x="81" y="36"/>
                    <a:pt x="114" y="23"/>
                  </a:cubicBezTo>
                  <a:cubicBezTo>
                    <a:pt x="119" y="21"/>
                    <a:pt x="125" y="19"/>
                    <a:pt x="130" y="18"/>
                  </a:cubicBezTo>
                  <a:cubicBezTo>
                    <a:pt x="142" y="15"/>
                    <a:pt x="153" y="12"/>
                    <a:pt x="164" y="7"/>
                  </a:cubicBezTo>
                  <a:cubicBezTo>
                    <a:pt x="175" y="2"/>
                    <a:pt x="186" y="0"/>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6" name="Freeform 16">
              <a:extLst>
                <a:ext uri="{FF2B5EF4-FFF2-40B4-BE49-F238E27FC236}">
                  <a16:creationId xmlns:a16="http://schemas.microsoft.com/office/drawing/2014/main" id="{D0BB8E3B-59F6-4A01-960E-0F7B97844633}"/>
                </a:ext>
              </a:extLst>
            </p:cNvPr>
            <p:cNvSpPr>
              <a:spLocks/>
            </p:cNvSpPr>
            <p:nvPr/>
          </p:nvSpPr>
          <p:spPr bwMode="auto">
            <a:xfrm>
              <a:off x="6746776" y="2048989"/>
              <a:ext cx="323584" cy="358826"/>
            </a:xfrm>
            <a:custGeom>
              <a:avLst/>
              <a:gdLst>
                <a:gd name="T0" fmla="*/ 114 w 114"/>
                <a:gd name="T1" fmla="*/ 70 h 126"/>
                <a:gd name="T2" fmla="*/ 101 w 114"/>
                <a:gd name="T3" fmla="*/ 91 h 126"/>
                <a:gd name="T4" fmla="*/ 78 w 114"/>
                <a:gd name="T5" fmla="*/ 97 h 126"/>
                <a:gd name="T6" fmla="*/ 58 w 114"/>
                <a:gd name="T7" fmla="*/ 106 h 126"/>
                <a:gd name="T8" fmla="*/ 40 w 114"/>
                <a:gd name="T9" fmla="*/ 121 h 126"/>
                <a:gd name="T10" fmla="*/ 31 w 114"/>
                <a:gd name="T11" fmla="*/ 125 h 126"/>
                <a:gd name="T12" fmla="*/ 23 w 114"/>
                <a:gd name="T13" fmla="*/ 122 h 126"/>
                <a:gd name="T14" fmla="*/ 23 w 114"/>
                <a:gd name="T15" fmla="*/ 112 h 126"/>
                <a:gd name="T16" fmla="*/ 26 w 114"/>
                <a:gd name="T17" fmla="*/ 68 h 126"/>
                <a:gd name="T18" fmla="*/ 16 w 114"/>
                <a:gd name="T19" fmla="*/ 50 h 126"/>
                <a:gd name="T20" fmla="*/ 11 w 114"/>
                <a:gd name="T21" fmla="*/ 39 h 126"/>
                <a:gd name="T22" fmla="*/ 3 w 114"/>
                <a:gd name="T23" fmla="*/ 21 h 126"/>
                <a:gd name="T24" fmla="*/ 3 w 114"/>
                <a:gd name="T25" fmla="*/ 6 h 126"/>
                <a:gd name="T26" fmla="*/ 12 w 114"/>
                <a:gd name="T27" fmla="*/ 0 h 126"/>
                <a:gd name="T28" fmla="*/ 18 w 114"/>
                <a:gd name="T29" fmla="*/ 1 h 126"/>
                <a:gd name="T30" fmla="*/ 50 w 114"/>
                <a:gd name="T31" fmla="*/ 12 h 126"/>
                <a:gd name="T32" fmla="*/ 86 w 114"/>
                <a:gd name="T33" fmla="*/ 31 h 126"/>
                <a:gd name="T34" fmla="*/ 106 w 114"/>
                <a:gd name="T35" fmla="*/ 48 h 126"/>
                <a:gd name="T36" fmla="*/ 114 w 114"/>
                <a:gd name="T3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6">
                  <a:moveTo>
                    <a:pt x="114" y="70"/>
                  </a:moveTo>
                  <a:cubicBezTo>
                    <a:pt x="114" y="79"/>
                    <a:pt x="109" y="86"/>
                    <a:pt x="101" y="91"/>
                  </a:cubicBezTo>
                  <a:cubicBezTo>
                    <a:pt x="94" y="95"/>
                    <a:pt x="86" y="97"/>
                    <a:pt x="78" y="97"/>
                  </a:cubicBezTo>
                  <a:cubicBezTo>
                    <a:pt x="64" y="97"/>
                    <a:pt x="66" y="98"/>
                    <a:pt x="58" y="106"/>
                  </a:cubicBezTo>
                  <a:cubicBezTo>
                    <a:pt x="52" y="111"/>
                    <a:pt x="46" y="116"/>
                    <a:pt x="40" y="121"/>
                  </a:cubicBezTo>
                  <a:cubicBezTo>
                    <a:pt x="38" y="123"/>
                    <a:pt x="35" y="124"/>
                    <a:pt x="31" y="125"/>
                  </a:cubicBezTo>
                  <a:cubicBezTo>
                    <a:pt x="28" y="126"/>
                    <a:pt x="25" y="125"/>
                    <a:pt x="23" y="122"/>
                  </a:cubicBezTo>
                  <a:cubicBezTo>
                    <a:pt x="22" y="118"/>
                    <a:pt x="21" y="115"/>
                    <a:pt x="23" y="112"/>
                  </a:cubicBezTo>
                  <a:cubicBezTo>
                    <a:pt x="33" y="98"/>
                    <a:pt x="33" y="83"/>
                    <a:pt x="26" y="68"/>
                  </a:cubicBezTo>
                  <a:cubicBezTo>
                    <a:pt x="23" y="61"/>
                    <a:pt x="19" y="56"/>
                    <a:pt x="16" y="50"/>
                  </a:cubicBezTo>
                  <a:cubicBezTo>
                    <a:pt x="14" y="46"/>
                    <a:pt x="12" y="43"/>
                    <a:pt x="11" y="39"/>
                  </a:cubicBezTo>
                  <a:cubicBezTo>
                    <a:pt x="9" y="33"/>
                    <a:pt x="7" y="27"/>
                    <a:pt x="3" y="21"/>
                  </a:cubicBezTo>
                  <a:cubicBezTo>
                    <a:pt x="0" y="17"/>
                    <a:pt x="0" y="12"/>
                    <a:pt x="3" y="6"/>
                  </a:cubicBezTo>
                  <a:cubicBezTo>
                    <a:pt x="5" y="2"/>
                    <a:pt x="8" y="0"/>
                    <a:pt x="12" y="0"/>
                  </a:cubicBezTo>
                  <a:cubicBezTo>
                    <a:pt x="14" y="0"/>
                    <a:pt x="16" y="1"/>
                    <a:pt x="18" y="1"/>
                  </a:cubicBezTo>
                  <a:cubicBezTo>
                    <a:pt x="29" y="3"/>
                    <a:pt x="40" y="7"/>
                    <a:pt x="50" y="12"/>
                  </a:cubicBezTo>
                  <a:cubicBezTo>
                    <a:pt x="62" y="19"/>
                    <a:pt x="74" y="25"/>
                    <a:pt x="86" y="31"/>
                  </a:cubicBezTo>
                  <a:cubicBezTo>
                    <a:pt x="94" y="36"/>
                    <a:pt x="101" y="41"/>
                    <a:pt x="106" y="48"/>
                  </a:cubicBezTo>
                  <a:cubicBezTo>
                    <a:pt x="111" y="54"/>
                    <a:pt x="114" y="61"/>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7" name="Freeform 24">
              <a:extLst>
                <a:ext uri="{FF2B5EF4-FFF2-40B4-BE49-F238E27FC236}">
                  <a16:creationId xmlns:a16="http://schemas.microsoft.com/office/drawing/2014/main" id="{05627743-9A54-4094-B73D-287771342A31}"/>
                </a:ext>
              </a:extLst>
            </p:cNvPr>
            <p:cNvSpPr>
              <a:spLocks/>
            </p:cNvSpPr>
            <p:nvPr/>
          </p:nvSpPr>
          <p:spPr bwMode="auto">
            <a:xfrm>
              <a:off x="9216909" y="2378981"/>
              <a:ext cx="317177" cy="429310"/>
            </a:xfrm>
            <a:custGeom>
              <a:avLst/>
              <a:gdLst>
                <a:gd name="T0" fmla="*/ 111 w 111"/>
                <a:gd name="T1" fmla="*/ 118 h 150"/>
                <a:gd name="T2" fmla="*/ 108 w 111"/>
                <a:gd name="T3" fmla="*/ 125 h 150"/>
                <a:gd name="T4" fmla="*/ 94 w 111"/>
                <a:gd name="T5" fmla="*/ 142 h 150"/>
                <a:gd name="T6" fmla="*/ 80 w 111"/>
                <a:gd name="T7" fmla="*/ 149 h 150"/>
                <a:gd name="T8" fmla="*/ 72 w 111"/>
                <a:gd name="T9" fmla="*/ 144 h 150"/>
                <a:gd name="T10" fmla="*/ 66 w 111"/>
                <a:gd name="T11" fmla="*/ 117 h 150"/>
                <a:gd name="T12" fmla="*/ 59 w 111"/>
                <a:gd name="T13" fmla="*/ 90 h 150"/>
                <a:gd name="T14" fmla="*/ 50 w 111"/>
                <a:gd name="T15" fmla="*/ 75 h 150"/>
                <a:gd name="T16" fmla="*/ 19 w 111"/>
                <a:gd name="T17" fmla="*/ 40 h 150"/>
                <a:gd name="T18" fmla="*/ 6 w 111"/>
                <a:gd name="T19" fmla="*/ 27 h 150"/>
                <a:gd name="T20" fmla="*/ 0 w 111"/>
                <a:gd name="T21" fmla="*/ 10 h 150"/>
                <a:gd name="T22" fmla="*/ 0 w 111"/>
                <a:gd name="T23" fmla="*/ 8 h 150"/>
                <a:gd name="T24" fmla="*/ 9 w 111"/>
                <a:gd name="T25" fmla="*/ 2 h 150"/>
                <a:gd name="T26" fmla="*/ 18 w 111"/>
                <a:gd name="T27" fmla="*/ 7 h 150"/>
                <a:gd name="T28" fmla="*/ 27 w 111"/>
                <a:gd name="T29" fmla="*/ 15 h 150"/>
                <a:gd name="T30" fmla="*/ 44 w 111"/>
                <a:gd name="T31" fmla="*/ 26 h 150"/>
                <a:gd name="T32" fmla="*/ 85 w 111"/>
                <a:gd name="T33" fmla="*/ 57 h 150"/>
                <a:gd name="T34" fmla="*/ 110 w 111"/>
                <a:gd name="T35" fmla="*/ 114 h 150"/>
                <a:gd name="T36" fmla="*/ 110 w 111"/>
                <a:gd name="T37" fmla="*/ 117 h 150"/>
                <a:gd name="T38" fmla="*/ 111 w 111"/>
                <a:gd name="T39" fmla="*/ 11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50">
                  <a:moveTo>
                    <a:pt x="111" y="118"/>
                  </a:moveTo>
                  <a:cubicBezTo>
                    <a:pt x="110" y="120"/>
                    <a:pt x="109" y="123"/>
                    <a:pt x="108" y="125"/>
                  </a:cubicBezTo>
                  <a:cubicBezTo>
                    <a:pt x="103" y="131"/>
                    <a:pt x="99" y="136"/>
                    <a:pt x="94" y="142"/>
                  </a:cubicBezTo>
                  <a:cubicBezTo>
                    <a:pt x="90" y="146"/>
                    <a:pt x="86" y="148"/>
                    <a:pt x="80" y="149"/>
                  </a:cubicBezTo>
                  <a:cubicBezTo>
                    <a:pt x="75" y="150"/>
                    <a:pt x="73" y="149"/>
                    <a:pt x="72" y="144"/>
                  </a:cubicBezTo>
                  <a:cubicBezTo>
                    <a:pt x="70" y="135"/>
                    <a:pt x="68" y="126"/>
                    <a:pt x="66" y="117"/>
                  </a:cubicBezTo>
                  <a:cubicBezTo>
                    <a:pt x="64" y="108"/>
                    <a:pt x="63" y="99"/>
                    <a:pt x="59" y="90"/>
                  </a:cubicBezTo>
                  <a:cubicBezTo>
                    <a:pt x="57" y="85"/>
                    <a:pt x="54" y="80"/>
                    <a:pt x="50" y="75"/>
                  </a:cubicBezTo>
                  <a:cubicBezTo>
                    <a:pt x="40" y="63"/>
                    <a:pt x="29" y="51"/>
                    <a:pt x="19" y="40"/>
                  </a:cubicBezTo>
                  <a:cubicBezTo>
                    <a:pt x="15" y="35"/>
                    <a:pt x="11" y="31"/>
                    <a:pt x="6" y="27"/>
                  </a:cubicBezTo>
                  <a:cubicBezTo>
                    <a:pt x="1" y="22"/>
                    <a:pt x="0" y="17"/>
                    <a:pt x="0" y="10"/>
                  </a:cubicBezTo>
                  <a:cubicBezTo>
                    <a:pt x="0" y="9"/>
                    <a:pt x="0" y="9"/>
                    <a:pt x="0" y="8"/>
                  </a:cubicBezTo>
                  <a:cubicBezTo>
                    <a:pt x="2" y="1"/>
                    <a:pt x="3" y="0"/>
                    <a:pt x="9" y="2"/>
                  </a:cubicBezTo>
                  <a:cubicBezTo>
                    <a:pt x="12" y="4"/>
                    <a:pt x="15" y="5"/>
                    <a:pt x="18" y="7"/>
                  </a:cubicBezTo>
                  <a:cubicBezTo>
                    <a:pt x="21" y="10"/>
                    <a:pt x="24" y="12"/>
                    <a:pt x="27" y="15"/>
                  </a:cubicBezTo>
                  <a:cubicBezTo>
                    <a:pt x="32" y="20"/>
                    <a:pt x="38" y="24"/>
                    <a:pt x="44" y="26"/>
                  </a:cubicBezTo>
                  <a:cubicBezTo>
                    <a:pt x="61" y="33"/>
                    <a:pt x="74" y="43"/>
                    <a:pt x="85" y="57"/>
                  </a:cubicBezTo>
                  <a:cubicBezTo>
                    <a:pt x="98" y="73"/>
                    <a:pt x="107" y="92"/>
                    <a:pt x="110" y="114"/>
                  </a:cubicBezTo>
                  <a:cubicBezTo>
                    <a:pt x="110" y="115"/>
                    <a:pt x="110" y="116"/>
                    <a:pt x="110" y="117"/>
                  </a:cubicBezTo>
                  <a:cubicBezTo>
                    <a:pt x="110" y="117"/>
                    <a:pt x="110" y="118"/>
                    <a:pt x="1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8" name="Freeform 26">
              <a:extLst>
                <a:ext uri="{FF2B5EF4-FFF2-40B4-BE49-F238E27FC236}">
                  <a16:creationId xmlns:a16="http://schemas.microsoft.com/office/drawing/2014/main" id="{699C7083-01DE-4A4B-84DD-E90155913A2D}"/>
                </a:ext>
              </a:extLst>
            </p:cNvPr>
            <p:cNvSpPr>
              <a:spLocks/>
            </p:cNvSpPr>
            <p:nvPr/>
          </p:nvSpPr>
          <p:spPr bwMode="auto">
            <a:xfrm>
              <a:off x="7022303" y="3189544"/>
              <a:ext cx="230674" cy="281935"/>
            </a:xfrm>
            <a:custGeom>
              <a:avLst/>
              <a:gdLst>
                <a:gd name="T0" fmla="*/ 0 w 81"/>
                <a:gd name="T1" fmla="*/ 18 h 99"/>
                <a:gd name="T2" fmla="*/ 1 w 81"/>
                <a:gd name="T3" fmla="*/ 9 h 99"/>
                <a:gd name="T4" fmla="*/ 11 w 81"/>
                <a:gd name="T5" fmla="*/ 1 h 99"/>
                <a:gd name="T6" fmla="*/ 50 w 81"/>
                <a:gd name="T7" fmla="*/ 12 h 99"/>
                <a:gd name="T8" fmla="*/ 78 w 81"/>
                <a:gd name="T9" fmla="*/ 44 h 99"/>
                <a:gd name="T10" fmla="*/ 80 w 81"/>
                <a:gd name="T11" fmla="*/ 51 h 99"/>
                <a:gd name="T12" fmla="*/ 77 w 81"/>
                <a:gd name="T13" fmla="*/ 79 h 99"/>
                <a:gd name="T14" fmla="*/ 43 w 81"/>
                <a:gd name="T15" fmla="*/ 92 h 99"/>
                <a:gd name="T16" fmla="*/ 30 w 81"/>
                <a:gd name="T17" fmla="*/ 81 h 99"/>
                <a:gd name="T18" fmla="*/ 12 w 81"/>
                <a:gd name="T19" fmla="*/ 60 h 99"/>
                <a:gd name="T20" fmla="*/ 1 w 81"/>
                <a:gd name="T21" fmla="*/ 24 h 99"/>
                <a:gd name="T22" fmla="*/ 1 w 81"/>
                <a:gd name="T23" fmla="*/ 18 h 99"/>
                <a:gd name="T24" fmla="*/ 0 w 81"/>
                <a:gd name="T25"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99">
                  <a:moveTo>
                    <a:pt x="0" y="18"/>
                  </a:moveTo>
                  <a:cubicBezTo>
                    <a:pt x="1" y="15"/>
                    <a:pt x="1" y="12"/>
                    <a:pt x="1" y="9"/>
                  </a:cubicBezTo>
                  <a:cubicBezTo>
                    <a:pt x="2" y="4"/>
                    <a:pt x="5" y="1"/>
                    <a:pt x="11" y="1"/>
                  </a:cubicBezTo>
                  <a:cubicBezTo>
                    <a:pt x="25" y="0"/>
                    <a:pt x="39" y="2"/>
                    <a:pt x="50" y="12"/>
                  </a:cubicBezTo>
                  <a:cubicBezTo>
                    <a:pt x="62" y="21"/>
                    <a:pt x="70" y="32"/>
                    <a:pt x="78" y="44"/>
                  </a:cubicBezTo>
                  <a:cubicBezTo>
                    <a:pt x="79" y="46"/>
                    <a:pt x="80" y="49"/>
                    <a:pt x="80" y="51"/>
                  </a:cubicBezTo>
                  <a:cubicBezTo>
                    <a:pt x="81" y="61"/>
                    <a:pt x="80" y="70"/>
                    <a:pt x="77" y="79"/>
                  </a:cubicBezTo>
                  <a:cubicBezTo>
                    <a:pt x="74" y="89"/>
                    <a:pt x="57" y="99"/>
                    <a:pt x="43" y="92"/>
                  </a:cubicBezTo>
                  <a:cubicBezTo>
                    <a:pt x="38" y="89"/>
                    <a:pt x="33" y="86"/>
                    <a:pt x="30" y="81"/>
                  </a:cubicBezTo>
                  <a:cubicBezTo>
                    <a:pt x="24" y="74"/>
                    <a:pt x="18" y="67"/>
                    <a:pt x="12" y="60"/>
                  </a:cubicBezTo>
                  <a:cubicBezTo>
                    <a:pt x="4" y="49"/>
                    <a:pt x="2" y="37"/>
                    <a:pt x="1" y="24"/>
                  </a:cubicBezTo>
                  <a:cubicBezTo>
                    <a:pt x="1" y="22"/>
                    <a:pt x="1" y="20"/>
                    <a:pt x="1" y="18"/>
                  </a:cubicBezTo>
                  <a:cubicBezTo>
                    <a:pt x="1" y="18"/>
                    <a:pt x="1"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9" name="Freeform 28">
              <a:extLst>
                <a:ext uri="{FF2B5EF4-FFF2-40B4-BE49-F238E27FC236}">
                  <a16:creationId xmlns:a16="http://schemas.microsoft.com/office/drawing/2014/main" id="{8B40CCE1-C62C-4D51-9D8F-C4639686629E}"/>
                </a:ext>
              </a:extLst>
            </p:cNvPr>
            <p:cNvSpPr>
              <a:spLocks/>
            </p:cNvSpPr>
            <p:nvPr/>
          </p:nvSpPr>
          <p:spPr bwMode="auto">
            <a:xfrm>
              <a:off x="8502460" y="3122264"/>
              <a:ext cx="246693" cy="285139"/>
            </a:xfrm>
            <a:custGeom>
              <a:avLst/>
              <a:gdLst>
                <a:gd name="T0" fmla="*/ 38 w 87"/>
                <a:gd name="T1" fmla="*/ 100 h 100"/>
                <a:gd name="T2" fmla="*/ 27 w 87"/>
                <a:gd name="T3" fmla="*/ 98 h 100"/>
                <a:gd name="T4" fmla="*/ 22 w 87"/>
                <a:gd name="T5" fmla="*/ 91 h 100"/>
                <a:gd name="T6" fmla="*/ 17 w 87"/>
                <a:gd name="T7" fmla="*/ 65 h 100"/>
                <a:gd name="T8" fmla="*/ 1 w 87"/>
                <a:gd name="T9" fmla="*/ 16 h 100"/>
                <a:gd name="T10" fmla="*/ 0 w 87"/>
                <a:gd name="T11" fmla="*/ 4 h 100"/>
                <a:gd name="T12" fmla="*/ 4 w 87"/>
                <a:gd name="T13" fmla="*/ 0 h 100"/>
                <a:gd name="T14" fmla="*/ 12 w 87"/>
                <a:gd name="T15" fmla="*/ 0 h 100"/>
                <a:gd name="T16" fmla="*/ 20 w 87"/>
                <a:gd name="T17" fmla="*/ 4 h 100"/>
                <a:gd name="T18" fmla="*/ 31 w 87"/>
                <a:gd name="T19" fmla="*/ 12 h 100"/>
                <a:gd name="T20" fmla="*/ 65 w 87"/>
                <a:gd name="T21" fmla="*/ 41 h 100"/>
                <a:gd name="T22" fmla="*/ 78 w 87"/>
                <a:gd name="T23" fmla="*/ 56 h 100"/>
                <a:gd name="T24" fmla="*/ 73 w 87"/>
                <a:gd name="T25" fmla="*/ 87 h 100"/>
                <a:gd name="T26" fmla="*/ 38 w 87"/>
                <a:gd name="T2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0">
                  <a:moveTo>
                    <a:pt x="38" y="100"/>
                  </a:moveTo>
                  <a:cubicBezTo>
                    <a:pt x="34" y="99"/>
                    <a:pt x="31" y="99"/>
                    <a:pt x="27" y="98"/>
                  </a:cubicBezTo>
                  <a:cubicBezTo>
                    <a:pt x="24" y="97"/>
                    <a:pt x="22" y="94"/>
                    <a:pt x="22" y="91"/>
                  </a:cubicBezTo>
                  <a:cubicBezTo>
                    <a:pt x="23" y="81"/>
                    <a:pt x="20" y="73"/>
                    <a:pt x="17" y="65"/>
                  </a:cubicBezTo>
                  <a:cubicBezTo>
                    <a:pt x="11" y="49"/>
                    <a:pt x="4" y="33"/>
                    <a:pt x="1" y="16"/>
                  </a:cubicBezTo>
                  <a:cubicBezTo>
                    <a:pt x="0" y="12"/>
                    <a:pt x="0" y="8"/>
                    <a:pt x="0" y="4"/>
                  </a:cubicBezTo>
                  <a:cubicBezTo>
                    <a:pt x="0" y="2"/>
                    <a:pt x="2" y="0"/>
                    <a:pt x="4" y="0"/>
                  </a:cubicBezTo>
                  <a:cubicBezTo>
                    <a:pt x="7" y="0"/>
                    <a:pt x="10" y="0"/>
                    <a:pt x="12" y="0"/>
                  </a:cubicBezTo>
                  <a:cubicBezTo>
                    <a:pt x="15" y="1"/>
                    <a:pt x="18" y="2"/>
                    <a:pt x="20" y="4"/>
                  </a:cubicBezTo>
                  <a:cubicBezTo>
                    <a:pt x="24" y="7"/>
                    <a:pt x="28" y="9"/>
                    <a:pt x="31" y="12"/>
                  </a:cubicBezTo>
                  <a:cubicBezTo>
                    <a:pt x="42" y="22"/>
                    <a:pt x="54" y="31"/>
                    <a:pt x="65" y="41"/>
                  </a:cubicBezTo>
                  <a:cubicBezTo>
                    <a:pt x="70" y="45"/>
                    <a:pt x="74" y="51"/>
                    <a:pt x="78" y="56"/>
                  </a:cubicBezTo>
                  <a:cubicBezTo>
                    <a:pt x="87" y="69"/>
                    <a:pt x="85" y="78"/>
                    <a:pt x="73" y="87"/>
                  </a:cubicBezTo>
                  <a:cubicBezTo>
                    <a:pt x="64" y="95"/>
                    <a:pt x="50" y="100"/>
                    <a:pt x="38"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0" name="Freeform 36">
              <a:extLst>
                <a:ext uri="{FF2B5EF4-FFF2-40B4-BE49-F238E27FC236}">
                  <a16:creationId xmlns:a16="http://schemas.microsoft.com/office/drawing/2014/main" id="{61179EB0-0CBF-4D6F-AAA1-7720EA90C8E5}"/>
                </a:ext>
              </a:extLst>
            </p:cNvPr>
            <p:cNvSpPr>
              <a:spLocks/>
            </p:cNvSpPr>
            <p:nvPr/>
          </p:nvSpPr>
          <p:spPr bwMode="auto">
            <a:xfrm>
              <a:off x="9207298" y="2724992"/>
              <a:ext cx="128152" cy="246693"/>
            </a:xfrm>
            <a:custGeom>
              <a:avLst/>
              <a:gdLst>
                <a:gd name="T0" fmla="*/ 6 w 44"/>
                <a:gd name="T1" fmla="*/ 57 h 87"/>
                <a:gd name="T2" fmla="*/ 2 w 44"/>
                <a:gd name="T3" fmla="*/ 8 h 87"/>
                <a:gd name="T4" fmla="*/ 3 w 44"/>
                <a:gd name="T5" fmla="*/ 2 h 87"/>
                <a:gd name="T6" fmla="*/ 10 w 44"/>
                <a:gd name="T7" fmla="*/ 2 h 87"/>
                <a:gd name="T8" fmla="*/ 15 w 44"/>
                <a:gd name="T9" fmla="*/ 6 h 87"/>
                <a:gd name="T10" fmla="*/ 29 w 44"/>
                <a:gd name="T11" fmla="*/ 22 h 87"/>
                <a:gd name="T12" fmla="*/ 39 w 44"/>
                <a:gd name="T13" fmla="*/ 36 h 87"/>
                <a:gd name="T14" fmla="*/ 43 w 44"/>
                <a:gd name="T15" fmla="*/ 52 h 87"/>
                <a:gd name="T16" fmla="*/ 38 w 44"/>
                <a:gd name="T17" fmla="*/ 74 h 87"/>
                <a:gd name="T18" fmla="*/ 16 w 44"/>
                <a:gd name="T19" fmla="*/ 87 h 87"/>
                <a:gd name="T20" fmla="*/ 8 w 44"/>
                <a:gd name="T21" fmla="*/ 81 h 87"/>
                <a:gd name="T22" fmla="*/ 6 w 44"/>
                <a:gd name="T23" fmla="*/ 65 h 87"/>
                <a:gd name="T24" fmla="*/ 6 w 44"/>
                <a:gd name="T2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7">
                  <a:moveTo>
                    <a:pt x="6" y="57"/>
                  </a:moveTo>
                  <a:cubicBezTo>
                    <a:pt x="7" y="39"/>
                    <a:pt x="5" y="23"/>
                    <a:pt x="2" y="8"/>
                  </a:cubicBezTo>
                  <a:cubicBezTo>
                    <a:pt x="1" y="6"/>
                    <a:pt x="0" y="3"/>
                    <a:pt x="3" y="2"/>
                  </a:cubicBezTo>
                  <a:cubicBezTo>
                    <a:pt x="5" y="0"/>
                    <a:pt x="7" y="0"/>
                    <a:pt x="10" y="2"/>
                  </a:cubicBezTo>
                  <a:cubicBezTo>
                    <a:pt x="12" y="3"/>
                    <a:pt x="14" y="4"/>
                    <a:pt x="15" y="6"/>
                  </a:cubicBezTo>
                  <a:cubicBezTo>
                    <a:pt x="20" y="11"/>
                    <a:pt x="25" y="17"/>
                    <a:pt x="29" y="22"/>
                  </a:cubicBezTo>
                  <a:cubicBezTo>
                    <a:pt x="33" y="27"/>
                    <a:pt x="36" y="32"/>
                    <a:pt x="39" y="36"/>
                  </a:cubicBezTo>
                  <a:cubicBezTo>
                    <a:pt x="42" y="41"/>
                    <a:pt x="44" y="46"/>
                    <a:pt x="43" y="52"/>
                  </a:cubicBezTo>
                  <a:cubicBezTo>
                    <a:pt x="42" y="59"/>
                    <a:pt x="41" y="67"/>
                    <a:pt x="38" y="74"/>
                  </a:cubicBezTo>
                  <a:cubicBezTo>
                    <a:pt x="33" y="83"/>
                    <a:pt x="27" y="87"/>
                    <a:pt x="16" y="87"/>
                  </a:cubicBezTo>
                  <a:cubicBezTo>
                    <a:pt x="12" y="87"/>
                    <a:pt x="10" y="85"/>
                    <a:pt x="8" y="81"/>
                  </a:cubicBezTo>
                  <a:cubicBezTo>
                    <a:pt x="6" y="76"/>
                    <a:pt x="6" y="71"/>
                    <a:pt x="6" y="65"/>
                  </a:cubicBezTo>
                  <a:cubicBezTo>
                    <a:pt x="6" y="62"/>
                    <a:pt x="6" y="59"/>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51" name="组合 150">
            <a:extLst>
              <a:ext uri="{FF2B5EF4-FFF2-40B4-BE49-F238E27FC236}">
                <a16:creationId xmlns:a16="http://schemas.microsoft.com/office/drawing/2014/main" id="{6B04C171-0905-4BEB-B13A-7AFFEA8524C5}"/>
              </a:ext>
            </a:extLst>
          </p:cNvPr>
          <p:cNvGrpSpPr/>
          <p:nvPr userDrawn="1"/>
        </p:nvGrpSpPr>
        <p:grpSpPr>
          <a:xfrm>
            <a:off x="882188" y="613507"/>
            <a:ext cx="664422" cy="662874"/>
            <a:chOff x="2105799" y="20055838"/>
            <a:chExt cx="6748090" cy="6732363"/>
          </a:xfrm>
          <a:solidFill>
            <a:schemeClr val="accent1">
              <a:alpha val="80000"/>
            </a:schemeClr>
          </a:solidFill>
        </p:grpSpPr>
        <p:sp>
          <p:nvSpPr>
            <p:cNvPr id="152" name="Freeform 8">
              <a:extLst>
                <a:ext uri="{FF2B5EF4-FFF2-40B4-BE49-F238E27FC236}">
                  <a16:creationId xmlns:a16="http://schemas.microsoft.com/office/drawing/2014/main" id="{CE509FB2-EF54-4D15-964E-BAE3FD9A6BFA}"/>
                </a:ext>
              </a:extLst>
            </p:cNvPr>
            <p:cNvSpPr>
              <a:spLocks noEditPoints="1"/>
            </p:cNvSpPr>
            <p:nvPr/>
          </p:nvSpPr>
          <p:spPr bwMode="auto">
            <a:xfrm>
              <a:off x="2105799" y="20055838"/>
              <a:ext cx="6748090" cy="6732363"/>
            </a:xfrm>
            <a:custGeom>
              <a:avLst/>
              <a:gdLst>
                <a:gd name="T0" fmla="*/ 0 w 965"/>
                <a:gd name="T1" fmla="*/ 465 h 963"/>
                <a:gd name="T2" fmla="*/ 1 w 965"/>
                <a:gd name="T3" fmla="*/ 453 h 963"/>
                <a:gd name="T4" fmla="*/ 10 w 965"/>
                <a:gd name="T5" fmla="*/ 384 h 963"/>
                <a:gd name="T6" fmla="*/ 50 w 965"/>
                <a:gd name="T7" fmla="*/ 269 h 963"/>
                <a:gd name="T8" fmla="*/ 220 w 965"/>
                <a:gd name="T9" fmla="*/ 78 h 963"/>
                <a:gd name="T10" fmla="*/ 368 w 965"/>
                <a:gd name="T11" fmla="*/ 14 h 963"/>
                <a:gd name="T12" fmla="*/ 459 w 965"/>
                <a:gd name="T13" fmla="*/ 1 h 963"/>
                <a:gd name="T14" fmla="*/ 465 w 965"/>
                <a:gd name="T15" fmla="*/ 0 h 963"/>
                <a:gd name="T16" fmla="*/ 498 w 965"/>
                <a:gd name="T17" fmla="*/ 0 h 963"/>
                <a:gd name="T18" fmla="*/ 503 w 965"/>
                <a:gd name="T19" fmla="*/ 1 h 963"/>
                <a:gd name="T20" fmla="*/ 746 w 965"/>
                <a:gd name="T21" fmla="*/ 80 h 963"/>
                <a:gd name="T22" fmla="*/ 941 w 965"/>
                <a:gd name="T23" fmla="*/ 338 h 963"/>
                <a:gd name="T24" fmla="*/ 962 w 965"/>
                <a:gd name="T25" fmla="*/ 447 h 963"/>
                <a:gd name="T26" fmla="*/ 945 w 965"/>
                <a:gd name="T27" fmla="*/ 612 h 963"/>
                <a:gd name="T28" fmla="*/ 857 w 965"/>
                <a:gd name="T29" fmla="*/ 782 h 963"/>
                <a:gd name="T30" fmla="*/ 722 w 965"/>
                <a:gd name="T31" fmla="*/ 897 h 963"/>
                <a:gd name="T32" fmla="*/ 584 w 965"/>
                <a:gd name="T33" fmla="*/ 951 h 963"/>
                <a:gd name="T34" fmla="*/ 502 w 965"/>
                <a:gd name="T35" fmla="*/ 962 h 963"/>
                <a:gd name="T36" fmla="*/ 497 w 965"/>
                <a:gd name="T37" fmla="*/ 963 h 963"/>
                <a:gd name="T38" fmla="*/ 466 w 965"/>
                <a:gd name="T39" fmla="*/ 963 h 963"/>
                <a:gd name="T40" fmla="*/ 449 w 965"/>
                <a:gd name="T41" fmla="*/ 961 h 963"/>
                <a:gd name="T42" fmla="*/ 332 w 965"/>
                <a:gd name="T43" fmla="*/ 938 h 963"/>
                <a:gd name="T44" fmla="*/ 51 w 965"/>
                <a:gd name="T45" fmla="*/ 695 h 963"/>
                <a:gd name="T46" fmla="*/ 8 w 965"/>
                <a:gd name="T47" fmla="*/ 564 h 963"/>
                <a:gd name="T48" fmla="*/ 1 w 965"/>
                <a:gd name="T49" fmla="*/ 510 h 963"/>
                <a:gd name="T50" fmla="*/ 0 w 965"/>
                <a:gd name="T51" fmla="*/ 497 h 963"/>
                <a:gd name="T52" fmla="*/ 0 w 965"/>
                <a:gd name="T53" fmla="*/ 465 h 963"/>
                <a:gd name="T54" fmla="*/ 481 w 965"/>
                <a:gd name="T55" fmla="*/ 946 h 963"/>
                <a:gd name="T56" fmla="*/ 946 w 965"/>
                <a:gd name="T57" fmla="*/ 481 h 963"/>
                <a:gd name="T58" fmla="*/ 482 w 965"/>
                <a:gd name="T59" fmla="*/ 17 h 963"/>
                <a:gd name="T60" fmla="*/ 17 w 965"/>
                <a:gd name="T61" fmla="*/ 480 h 963"/>
                <a:gd name="T62" fmla="*/ 481 w 965"/>
                <a:gd name="T63" fmla="*/ 9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5" h="963">
                  <a:moveTo>
                    <a:pt x="0" y="465"/>
                  </a:moveTo>
                  <a:cubicBezTo>
                    <a:pt x="0" y="461"/>
                    <a:pt x="1" y="457"/>
                    <a:pt x="1" y="453"/>
                  </a:cubicBezTo>
                  <a:cubicBezTo>
                    <a:pt x="3" y="430"/>
                    <a:pt x="6" y="407"/>
                    <a:pt x="10" y="384"/>
                  </a:cubicBezTo>
                  <a:cubicBezTo>
                    <a:pt x="19" y="344"/>
                    <a:pt x="32" y="306"/>
                    <a:pt x="50" y="269"/>
                  </a:cubicBezTo>
                  <a:cubicBezTo>
                    <a:pt x="89" y="190"/>
                    <a:pt x="146" y="127"/>
                    <a:pt x="220" y="78"/>
                  </a:cubicBezTo>
                  <a:cubicBezTo>
                    <a:pt x="265" y="48"/>
                    <a:pt x="315" y="27"/>
                    <a:pt x="368" y="14"/>
                  </a:cubicBezTo>
                  <a:cubicBezTo>
                    <a:pt x="398" y="6"/>
                    <a:pt x="429" y="2"/>
                    <a:pt x="459" y="1"/>
                  </a:cubicBezTo>
                  <a:cubicBezTo>
                    <a:pt x="461" y="1"/>
                    <a:pt x="463" y="0"/>
                    <a:pt x="465" y="0"/>
                  </a:cubicBezTo>
                  <a:cubicBezTo>
                    <a:pt x="476" y="0"/>
                    <a:pt x="487" y="0"/>
                    <a:pt x="498" y="0"/>
                  </a:cubicBezTo>
                  <a:cubicBezTo>
                    <a:pt x="500" y="0"/>
                    <a:pt x="501" y="1"/>
                    <a:pt x="503" y="1"/>
                  </a:cubicBezTo>
                  <a:cubicBezTo>
                    <a:pt x="592" y="5"/>
                    <a:pt x="673" y="31"/>
                    <a:pt x="746" y="80"/>
                  </a:cubicBezTo>
                  <a:cubicBezTo>
                    <a:pt x="841" y="143"/>
                    <a:pt x="906" y="229"/>
                    <a:pt x="941" y="338"/>
                  </a:cubicBezTo>
                  <a:cubicBezTo>
                    <a:pt x="952" y="373"/>
                    <a:pt x="959" y="410"/>
                    <a:pt x="962" y="447"/>
                  </a:cubicBezTo>
                  <a:cubicBezTo>
                    <a:pt x="965" y="503"/>
                    <a:pt x="960" y="558"/>
                    <a:pt x="945" y="612"/>
                  </a:cubicBezTo>
                  <a:cubicBezTo>
                    <a:pt x="927" y="674"/>
                    <a:pt x="897" y="731"/>
                    <a:pt x="857" y="782"/>
                  </a:cubicBezTo>
                  <a:cubicBezTo>
                    <a:pt x="819" y="829"/>
                    <a:pt x="774" y="867"/>
                    <a:pt x="722" y="897"/>
                  </a:cubicBezTo>
                  <a:cubicBezTo>
                    <a:pt x="679" y="923"/>
                    <a:pt x="633" y="940"/>
                    <a:pt x="584" y="951"/>
                  </a:cubicBezTo>
                  <a:cubicBezTo>
                    <a:pt x="557" y="957"/>
                    <a:pt x="530" y="960"/>
                    <a:pt x="502" y="962"/>
                  </a:cubicBezTo>
                  <a:cubicBezTo>
                    <a:pt x="500" y="962"/>
                    <a:pt x="498" y="962"/>
                    <a:pt x="497" y="963"/>
                  </a:cubicBezTo>
                  <a:cubicBezTo>
                    <a:pt x="487" y="963"/>
                    <a:pt x="476" y="963"/>
                    <a:pt x="466" y="963"/>
                  </a:cubicBezTo>
                  <a:cubicBezTo>
                    <a:pt x="460" y="962"/>
                    <a:pt x="455" y="961"/>
                    <a:pt x="449" y="961"/>
                  </a:cubicBezTo>
                  <a:cubicBezTo>
                    <a:pt x="409" y="958"/>
                    <a:pt x="370" y="951"/>
                    <a:pt x="332" y="938"/>
                  </a:cubicBezTo>
                  <a:cubicBezTo>
                    <a:pt x="206" y="895"/>
                    <a:pt x="112" y="814"/>
                    <a:pt x="51" y="695"/>
                  </a:cubicBezTo>
                  <a:cubicBezTo>
                    <a:pt x="30" y="654"/>
                    <a:pt x="16" y="610"/>
                    <a:pt x="8" y="564"/>
                  </a:cubicBezTo>
                  <a:cubicBezTo>
                    <a:pt x="4" y="546"/>
                    <a:pt x="2" y="528"/>
                    <a:pt x="1" y="510"/>
                  </a:cubicBezTo>
                  <a:cubicBezTo>
                    <a:pt x="1" y="506"/>
                    <a:pt x="0" y="501"/>
                    <a:pt x="0" y="497"/>
                  </a:cubicBezTo>
                  <a:cubicBezTo>
                    <a:pt x="0" y="486"/>
                    <a:pt x="0" y="475"/>
                    <a:pt x="0" y="465"/>
                  </a:cubicBezTo>
                  <a:close/>
                  <a:moveTo>
                    <a:pt x="481" y="946"/>
                  </a:moveTo>
                  <a:cubicBezTo>
                    <a:pt x="738" y="946"/>
                    <a:pt x="946" y="736"/>
                    <a:pt x="946" y="481"/>
                  </a:cubicBezTo>
                  <a:cubicBezTo>
                    <a:pt x="947" y="228"/>
                    <a:pt x="740" y="17"/>
                    <a:pt x="482" y="17"/>
                  </a:cubicBezTo>
                  <a:cubicBezTo>
                    <a:pt x="226" y="16"/>
                    <a:pt x="17" y="225"/>
                    <a:pt x="17" y="480"/>
                  </a:cubicBezTo>
                  <a:cubicBezTo>
                    <a:pt x="16" y="736"/>
                    <a:pt x="225" y="945"/>
                    <a:pt x="481" y="9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53" name="Freeform 42">
              <a:extLst>
                <a:ext uri="{FF2B5EF4-FFF2-40B4-BE49-F238E27FC236}">
                  <a16:creationId xmlns:a16="http://schemas.microsoft.com/office/drawing/2014/main" id="{B6C8DC3B-EE8C-45F4-A99E-60D92CFF9B3C}"/>
                </a:ext>
              </a:extLst>
            </p:cNvPr>
            <p:cNvSpPr>
              <a:spLocks noEditPoints="1"/>
            </p:cNvSpPr>
            <p:nvPr/>
          </p:nvSpPr>
          <p:spPr bwMode="auto">
            <a:xfrm>
              <a:off x="2986668" y="20928842"/>
              <a:ext cx="4978486" cy="4970622"/>
            </a:xfrm>
            <a:custGeom>
              <a:avLst/>
              <a:gdLst>
                <a:gd name="T0" fmla="*/ 711 w 711"/>
                <a:gd name="T1" fmla="*/ 356 h 711"/>
                <a:gd name="T2" fmla="*/ 355 w 711"/>
                <a:gd name="T3" fmla="*/ 711 h 711"/>
                <a:gd name="T4" fmla="*/ 0 w 711"/>
                <a:gd name="T5" fmla="*/ 357 h 711"/>
                <a:gd name="T6" fmla="*/ 354 w 711"/>
                <a:gd name="T7" fmla="*/ 1 h 711"/>
                <a:gd name="T8" fmla="*/ 711 w 711"/>
                <a:gd name="T9" fmla="*/ 356 h 711"/>
                <a:gd name="T10" fmla="*/ 355 w 711"/>
                <a:gd name="T11" fmla="*/ 700 h 711"/>
                <a:gd name="T12" fmla="*/ 700 w 711"/>
                <a:gd name="T13" fmla="*/ 356 h 711"/>
                <a:gd name="T14" fmla="*/ 355 w 711"/>
                <a:gd name="T15" fmla="*/ 12 h 711"/>
                <a:gd name="T16" fmla="*/ 11 w 711"/>
                <a:gd name="T17" fmla="*/ 356 h 711"/>
                <a:gd name="T18" fmla="*/ 355 w 711"/>
                <a:gd name="T19" fmla="*/ 700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711" y="356"/>
                  </a:moveTo>
                  <a:cubicBezTo>
                    <a:pt x="711" y="552"/>
                    <a:pt x="551" y="711"/>
                    <a:pt x="355" y="711"/>
                  </a:cubicBezTo>
                  <a:cubicBezTo>
                    <a:pt x="159" y="711"/>
                    <a:pt x="1" y="551"/>
                    <a:pt x="0" y="357"/>
                  </a:cubicBezTo>
                  <a:cubicBezTo>
                    <a:pt x="0" y="162"/>
                    <a:pt x="158" y="2"/>
                    <a:pt x="354" y="1"/>
                  </a:cubicBezTo>
                  <a:cubicBezTo>
                    <a:pt x="551" y="0"/>
                    <a:pt x="711" y="159"/>
                    <a:pt x="711" y="356"/>
                  </a:cubicBezTo>
                  <a:close/>
                  <a:moveTo>
                    <a:pt x="355" y="700"/>
                  </a:moveTo>
                  <a:cubicBezTo>
                    <a:pt x="545" y="701"/>
                    <a:pt x="700" y="546"/>
                    <a:pt x="700" y="356"/>
                  </a:cubicBezTo>
                  <a:cubicBezTo>
                    <a:pt x="700" y="166"/>
                    <a:pt x="545" y="12"/>
                    <a:pt x="355" y="12"/>
                  </a:cubicBezTo>
                  <a:cubicBezTo>
                    <a:pt x="166" y="12"/>
                    <a:pt x="11" y="166"/>
                    <a:pt x="11" y="356"/>
                  </a:cubicBezTo>
                  <a:cubicBezTo>
                    <a:pt x="11" y="545"/>
                    <a:pt x="166" y="700"/>
                    <a:pt x="355" y="7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54" name="Freeform 43">
              <a:extLst>
                <a:ext uri="{FF2B5EF4-FFF2-40B4-BE49-F238E27FC236}">
                  <a16:creationId xmlns:a16="http://schemas.microsoft.com/office/drawing/2014/main" id="{650C3229-0411-4A34-96B6-2C91F8F76571}"/>
                </a:ext>
              </a:extLst>
            </p:cNvPr>
            <p:cNvSpPr>
              <a:spLocks noEditPoints="1"/>
            </p:cNvSpPr>
            <p:nvPr/>
          </p:nvSpPr>
          <p:spPr bwMode="auto">
            <a:xfrm>
              <a:off x="7508990" y="21424332"/>
              <a:ext cx="550543" cy="660652"/>
            </a:xfrm>
            <a:custGeom>
              <a:avLst/>
              <a:gdLst>
                <a:gd name="T0" fmla="*/ 37 w 79"/>
                <a:gd name="T1" fmla="*/ 41 h 94"/>
                <a:gd name="T2" fmla="*/ 21 w 79"/>
                <a:gd name="T3" fmla="*/ 55 h 94"/>
                <a:gd name="T4" fmla="*/ 19 w 79"/>
                <a:gd name="T5" fmla="*/ 62 h 94"/>
                <a:gd name="T6" fmla="*/ 20 w 79"/>
                <a:gd name="T7" fmla="*/ 66 h 94"/>
                <a:gd name="T8" fmla="*/ 0 w 79"/>
                <a:gd name="T9" fmla="*/ 40 h 94"/>
                <a:gd name="T10" fmla="*/ 3 w 79"/>
                <a:gd name="T11" fmla="*/ 42 h 94"/>
                <a:gd name="T12" fmla="*/ 12 w 79"/>
                <a:gd name="T13" fmla="*/ 42 h 94"/>
                <a:gd name="T14" fmla="*/ 48 w 79"/>
                <a:gd name="T15" fmla="*/ 12 h 94"/>
                <a:gd name="T16" fmla="*/ 50 w 79"/>
                <a:gd name="T17" fmla="*/ 2 h 94"/>
                <a:gd name="T18" fmla="*/ 50 w 79"/>
                <a:gd name="T19" fmla="*/ 0 h 94"/>
                <a:gd name="T20" fmla="*/ 52 w 79"/>
                <a:gd name="T21" fmla="*/ 2 h 94"/>
                <a:gd name="T22" fmla="*/ 70 w 79"/>
                <a:gd name="T23" fmla="*/ 26 h 94"/>
                <a:gd name="T24" fmla="*/ 77 w 79"/>
                <a:gd name="T25" fmla="*/ 40 h 94"/>
                <a:gd name="T26" fmla="*/ 75 w 79"/>
                <a:gd name="T27" fmla="*/ 54 h 94"/>
                <a:gd name="T28" fmla="*/ 57 w 79"/>
                <a:gd name="T29" fmla="*/ 59 h 94"/>
                <a:gd name="T30" fmla="*/ 50 w 79"/>
                <a:gd name="T31" fmla="*/ 56 h 94"/>
                <a:gd name="T32" fmla="*/ 40 w 79"/>
                <a:gd name="T33" fmla="*/ 94 h 94"/>
                <a:gd name="T34" fmla="*/ 38 w 79"/>
                <a:gd name="T35" fmla="*/ 92 h 94"/>
                <a:gd name="T36" fmla="*/ 31 w 79"/>
                <a:gd name="T37" fmla="*/ 82 h 94"/>
                <a:gd name="T38" fmla="*/ 29 w 79"/>
                <a:gd name="T39" fmla="*/ 75 h 94"/>
                <a:gd name="T40" fmla="*/ 38 w 79"/>
                <a:gd name="T41" fmla="*/ 47 h 94"/>
                <a:gd name="T42" fmla="*/ 37 w 79"/>
                <a:gd name="T43" fmla="*/ 41 h 94"/>
                <a:gd name="T44" fmla="*/ 40 w 79"/>
                <a:gd name="T45" fmla="*/ 39 h 94"/>
                <a:gd name="T46" fmla="*/ 45 w 79"/>
                <a:gd name="T47" fmla="*/ 45 h 94"/>
                <a:gd name="T48" fmla="*/ 61 w 79"/>
                <a:gd name="T49" fmla="*/ 45 h 94"/>
                <a:gd name="T50" fmla="*/ 65 w 79"/>
                <a:gd name="T51" fmla="*/ 43 h 94"/>
                <a:gd name="T52" fmla="*/ 65 w 79"/>
                <a:gd name="T53" fmla="*/ 24 h 94"/>
                <a:gd name="T54" fmla="*/ 59 w 79"/>
                <a:gd name="T55" fmla="*/ 24 h 94"/>
                <a:gd name="T56" fmla="*/ 45 w 79"/>
                <a:gd name="T57" fmla="*/ 35 h 94"/>
                <a:gd name="T58" fmla="*/ 40 w 79"/>
                <a:gd name="T59"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94">
                  <a:moveTo>
                    <a:pt x="37" y="41"/>
                  </a:moveTo>
                  <a:cubicBezTo>
                    <a:pt x="32" y="46"/>
                    <a:pt x="26" y="50"/>
                    <a:pt x="21" y="55"/>
                  </a:cubicBezTo>
                  <a:cubicBezTo>
                    <a:pt x="18" y="57"/>
                    <a:pt x="18" y="60"/>
                    <a:pt x="19" y="62"/>
                  </a:cubicBezTo>
                  <a:cubicBezTo>
                    <a:pt x="20" y="64"/>
                    <a:pt x="20" y="65"/>
                    <a:pt x="20" y="66"/>
                  </a:cubicBezTo>
                  <a:cubicBezTo>
                    <a:pt x="17" y="65"/>
                    <a:pt x="3" y="47"/>
                    <a:pt x="0" y="40"/>
                  </a:cubicBezTo>
                  <a:cubicBezTo>
                    <a:pt x="2" y="41"/>
                    <a:pt x="2" y="41"/>
                    <a:pt x="3" y="42"/>
                  </a:cubicBezTo>
                  <a:cubicBezTo>
                    <a:pt x="7" y="44"/>
                    <a:pt x="9" y="44"/>
                    <a:pt x="12" y="42"/>
                  </a:cubicBezTo>
                  <a:cubicBezTo>
                    <a:pt x="24" y="32"/>
                    <a:pt x="36" y="22"/>
                    <a:pt x="48" y="12"/>
                  </a:cubicBezTo>
                  <a:cubicBezTo>
                    <a:pt x="52" y="9"/>
                    <a:pt x="52" y="7"/>
                    <a:pt x="50" y="2"/>
                  </a:cubicBezTo>
                  <a:cubicBezTo>
                    <a:pt x="50" y="1"/>
                    <a:pt x="50" y="1"/>
                    <a:pt x="50" y="0"/>
                  </a:cubicBezTo>
                  <a:cubicBezTo>
                    <a:pt x="51" y="1"/>
                    <a:pt x="52" y="1"/>
                    <a:pt x="52" y="2"/>
                  </a:cubicBezTo>
                  <a:cubicBezTo>
                    <a:pt x="58" y="10"/>
                    <a:pt x="64" y="18"/>
                    <a:pt x="70" y="26"/>
                  </a:cubicBezTo>
                  <a:cubicBezTo>
                    <a:pt x="73" y="30"/>
                    <a:pt x="75" y="35"/>
                    <a:pt x="77" y="40"/>
                  </a:cubicBezTo>
                  <a:cubicBezTo>
                    <a:pt x="79" y="45"/>
                    <a:pt x="79" y="50"/>
                    <a:pt x="75" y="54"/>
                  </a:cubicBezTo>
                  <a:cubicBezTo>
                    <a:pt x="71" y="60"/>
                    <a:pt x="64" y="62"/>
                    <a:pt x="57" y="59"/>
                  </a:cubicBezTo>
                  <a:cubicBezTo>
                    <a:pt x="55" y="58"/>
                    <a:pt x="53" y="57"/>
                    <a:pt x="50" y="56"/>
                  </a:cubicBezTo>
                  <a:cubicBezTo>
                    <a:pt x="47" y="69"/>
                    <a:pt x="42" y="81"/>
                    <a:pt x="40" y="94"/>
                  </a:cubicBezTo>
                  <a:cubicBezTo>
                    <a:pt x="40" y="94"/>
                    <a:pt x="39" y="93"/>
                    <a:pt x="38" y="92"/>
                  </a:cubicBezTo>
                  <a:cubicBezTo>
                    <a:pt x="36" y="89"/>
                    <a:pt x="33" y="85"/>
                    <a:pt x="31" y="82"/>
                  </a:cubicBezTo>
                  <a:cubicBezTo>
                    <a:pt x="29" y="80"/>
                    <a:pt x="29" y="78"/>
                    <a:pt x="29" y="75"/>
                  </a:cubicBezTo>
                  <a:cubicBezTo>
                    <a:pt x="33" y="66"/>
                    <a:pt x="36" y="56"/>
                    <a:pt x="38" y="47"/>
                  </a:cubicBezTo>
                  <a:cubicBezTo>
                    <a:pt x="39" y="45"/>
                    <a:pt x="40" y="43"/>
                    <a:pt x="37" y="41"/>
                  </a:cubicBezTo>
                  <a:close/>
                  <a:moveTo>
                    <a:pt x="40" y="39"/>
                  </a:moveTo>
                  <a:cubicBezTo>
                    <a:pt x="42" y="41"/>
                    <a:pt x="43" y="43"/>
                    <a:pt x="45" y="45"/>
                  </a:cubicBezTo>
                  <a:cubicBezTo>
                    <a:pt x="50" y="50"/>
                    <a:pt x="55" y="50"/>
                    <a:pt x="61" y="45"/>
                  </a:cubicBezTo>
                  <a:cubicBezTo>
                    <a:pt x="63" y="45"/>
                    <a:pt x="64" y="44"/>
                    <a:pt x="65" y="43"/>
                  </a:cubicBezTo>
                  <a:cubicBezTo>
                    <a:pt x="71" y="37"/>
                    <a:pt x="71" y="31"/>
                    <a:pt x="65" y="24"/>
                  </a:cubicBezTo>
                  <a:cubicBezTo>
                    <a:pt x="63" y="22"/>
                    <a:pt x="62" y="21"/>
                    <a:pt x="59" y="24"/>
                  </a:cubicBezTo>
                  <a:cubicBezTo>
                    <a:pt x="54" y="27"/>
                    <a:pt x="50" y="31"/>
                    <a:pt x="45" y="35"/>
                  </a:cubicBezTo>
                  <a:cubicBezTo>
                    <a:pt x="44" y="36"/>
                    <a:pt x="42" y="38"/>
                    <a:pt x="40" y="3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55" name="Freeform 44">
              <a:extLst>
                <a:ext uri="{FF2B5EF4-FFF2-40B4-BE49-F238E27FC236}">
                  <a16:creationId xmlns:a16="http://schemas.microsoft.com/office/drawing/2014/main" id="{223A77F5-8164-45E2-A8A5-337C1C7D6D45}"/>
                </a:ext>
              </a:extLst>
            </p:cNvPr>
            <p:cNvSpPr>
              <a:spLocks/>
            </p:cNvSpPr>
            <p:nvPr/>
          </p:nvSpPr>
          <p:spPr bwMode="auto">
            <a:xfrm>
              <a:off x="2373206" y="22674853"/>
              <a:ext cx="526949" cy="566274"/>
            </a:xfrm>
            <a:custGeom>
              <a:avLst/>
              <a:gdLst>
                <a:gd name="T0" fmla="*/ 0 w 76"/>
                <a:gd name="T1" fmla="*/ 68 h 80"/>
                <a:gd name="T2" fmla="*/ 5 w 76"/>
                <a:gd name="T3" fmla="*/ 36 h 80"/>
                <a:gd name="T4" fmla="*/ 7 w 76"/>
                <a:gd name="T5" fmla="*/ 36 h 80"/>
                <a:gd name="T6" fmla="*/ 7 w 76"/>
                <a:gd name="T7" fmla="*/ 39 h 80"/>
                <a:gd name="T8" fmla="*/ 13 w 76"/>
                <a:gd name="T9" fmla="*/ 46 h 80"/>
                <a:gd name="T10" fmla="*/ 35 w 76"/>
                <a:gd name="T11" fmla="*/ 50 h 80"/>
                <a:gd name="T12" fmla="*/ 33 w 76"/>
                <a:gd name="T13" fmla="*/ 47 h 80"/>
                <a:gd name="T14" fmla="*/ 18 w 76"/>
                <a:gd name="T15" fmla="*/ 24 h 80"/>
                <a:gd name="T16" fmla="*/ 17 w 76"/>
                <a:gd name="T17" fmla="*/ 22 h 80"/>
                <a:gd name="T18" fmla="*/ 10 w 76"/>
                <a:gd name="T19" fmla="*/ 23 h 80"/>
                <a:gd name="T20" fmla="*/ 8 w 76"/>
                <a:gd name="T21" fmla="*/ 29 h 80"/>
                <a:gd name="T22" fmla="*/ 12 w 76"/>
                <a:gd name="T23" fmla="*/ 0 h 80"/>
                <a:gd name="T24" fmla="*/ 13 w 76"/>
                <a:gd name="T25" fmla="*/ 1 h 80"/>
                <a:gd name="T26" fmla="*/ 19 w 76"/>
                <a:gd name="T27" fmla="*/ 19 h 80"/>
                <a:gd name="T28" fmla="*/ 29 w 76"/>
                <a:gd name="T29" fmla="*/ 35 h 80"/>
                <a:gd name="T30" fmla="*/ 33 w 76"/>
                <a:gd name="T31" fmla="*/ 34 h 80"/>
                <a:gd name="T32" fmla="*/ 69 w 76"/>
                <a:gd name="T33" fmla="*/ 13 h 80"/>
                <a:gd name="T34" fmla="*/ 75 w 76"/>
                <a:gd name="T35" fmla="*/ 8 h 80"/>
                <a:gd name="T36" fmla="*/ 74 w 76"/>
                <a:gd name="T37" fmla="*/ 18 h 80"/>
                <a:gd name="T38" fmla="*/ 72 w 76"/>
                <a:gd name="T39" fmla="*/ 30 h 80"/>
                <a:gd name="T40" fmla="*/ 70 w 76"/>
                <a:gd name="T41" fmla="*/ 40 h 80"/>
                <a:gd name="T42" fmla="*/ 69 w 76"/>
                <a:gd name="T43" fmla="*/ 40 h 80"/>
                <a:gd name="T44" fmla="*/ 68 w 76"/>
                <a:gd name="T45" fmla="*/ 32 h 80"/>
                <a:gd name="T46" fmla="*/ 64 w 76"/>
                <a:gd name="T47" fmla="*/ 33 h 80"/>
                <a:gd name="T48" fmla="*/ 39 w 76"/>
                <a:gd name="T49" fmla="*/ 48 h 80"/>
                <a:gd name="T50" fmla="*/ 42 w 76"/>
                <a:gd name="T51" fmla="*/ 51 h 80"/>
                <a:gd name="T52" fmla="*/ 60 w 76"/>
                <a:gd name="T53" fmla="*/ 55 h 80"/>
                <a:gd name="T54" fmla="*/ 66 w 76"/>
                <a:gd name="T55" fmla="*/ 51 h 80"/>
                <a:gd name="T56" fmla="*/ 68 w 76"/>
                <a:gd name="T57" fmla="*/ 48 h 80"/>
                <a:gd name="T58" fmla="*/ 63 w 76"/>
                <a:gd name="T59" fmla="*/ 80 h 80"/>
                <a:gd name="T60" fmla="*/ 62 w 76"/>
                <a:gd name="T61" fmla="*/ 80 h 80"/>
                <a:gd name="T62" fmla="*/ 62 w 76"/>
                <a:gd name="T63" fmla="*/ 77 h 80"/>
                <a:gd name="T64" fmla="*/ 55 w 76"/>
                <a:gd name="T65" fmla="*/ 70 h 80"/>
                <a:gd name="T66" fmla="*/ 11 w 76"/>
                <a:gd name="T67" fmla="*/ 62 h 80"/>
                <a:gd name="T68" fmla="*/ 3 w 76"/>
                <a:gd name="T69" fmla="*/ 66 h 80"/>
                <a:gd name="T70" fmla="*/ 1 w 76"/>
                <a:gd name="T71" fmla="*/ 68 h 80"/>
                <a:gd name="T72" fmla="*/ 0 w 76"/>
                <a:gd name="T7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80">
                  <a:moveTo>
                    <a:pt x="0" y="68"/>
                  </a:moveTo>
                  <a:cubicBezTo>
                    <a:pt x="2" y="57"/>
                    <a:pt x="4" y="47"/>
                    <a:pt x="5" y="36"/>
                  </a:cubicBezTo>
                  <a:cubicBezTo>
                    <a:pt x="6" y="36"/>
                    <a:pt x="6" y="36"/>
                    <a:pt x="7" y="36"/>
                  </a:cubicBezTo>
                  <a:cubicBezTo>
                    <a:pt x="7" y="37"/>
                    <a:pt x="7" y="38"/>
                    <a:pt x="7" y="39"/>
                  </a:cubicBezTo>
                  <a:cubicBezTo>
                    <a:pt x="8" y="43"/>
                    <a:pt x="9" y="45"/>
                    <a:pt x="13" y="46"/>
                  </a:cubicBezTo>
                  <a:cubicBezTo>
                    <a:pt x="20" y="48"/>
                    <a:pt x="27" y="49"/>
                    <a:pt x="35" y="50"/>
                  </a:cubicBezTo>
                  <a:cubicBezTo>
                    <a:pt x="34" y="49"/>
                    <a:pt x="34" y="48"/>
                    <a:pt x="33" y="47"/>
                  </a:cubicBezTo>
                  <a:cubicBezTo>
                    <a:pt x="28" y="39"/>
                    <a:pt x="23" y="32"/>
                    <a:pt x="18" y="24"/>
                  </a:cubicBezTo>
                  <a:cubicBezTo>
                    <a:pt x="18" y="24"/>
                    <a:pt x="17" y="23"/>
                    <a:pt x="17" y="22"/>
                  </a:cubicBezTo>
                  <a:cubicBezTo>
                    <a:pt x="14" y="19"/>
                    <a:pt x="12" y="20"/>
                    <a:pt x="10" y="23"/>
                  </a:cubicBezTo>
                  <a:cubicBezTo>
                    <a:pt x="10" y="25"/>
                    <a:pt x="9" y="26"/>
                    <a:pt x="8" y="29"/>
                  </a:cubicBezTo>
                  <a:cubicBezTo>
                    <a:pt x="7" y="24"/>
                    <a:pt x="10" y="4"/>
                    <a:pt x="12" y="0"/>
                  </a:cubicBezTo>
                  <a:cubicBezTo>
                    <a:pt x="13" y="0"/>
                    <a:pt x="13" y="1"/>
                    <a:pt x="13" y="1"/>
                  </a:cubicBezTo>
                  <a:cubicBezTo>
                    <a:pt x="13" y="8"/>
                    <a:pt x="16" y="14"/>
                    <a:pt x="19" y="19"/>
                  </a:cubicBezTo>
                  <a:cubicBezTo>
                    <a:pt x="22" y="25"/>
                    <a:pt x="26" y="30"/>
                    <a:pt x="29" y="35"/>
                  </a:cubicBezTo>
                  <a:cubicBezTo>
                    <a:pt x="31" y="35"/>
                    <a:pt x="32" y="34"/>
                    <a:pt x="33" y="34"/>
                  </a:cubicBezTo>
                  <a:cubicBezTo>
                    <a:pt x="45" y="27"/>
                    <a:pt x="57" y="20"/>
                    <a:pt x="69" y="13"/>
                  </a:cubicBezTo>
                  <a:cubicBezTo>
                    <a:pt x="71" y="12"/>
                    <a:pt x="73" y="10"/>
                    <a:pt x="75" y="8"/>
                  </a:cubicBezTo>
                  <a:cubicBezTo>
                    <a:pt x="76" y="12"/>
                    <a:pt x="74" y="15"/>
                    <a:pt x="74" y="18"/>
                  </a:cubicBezTo>
                  <a:cubicBezTo>
                    <a:pt x="73" y="22"/>
                    <a:pt x="73" y="26"/>
                    <a:pt x="72" y="30"/>
                  </a:cubicBezTo>
                  <a:cubicBezTo>
                    <a:pt x="71" y="33"/>
                    <a:pt x="71" y="37"/>
                    <a:pt x="70" y="40"/>
                  </a:cubicBezTo>
                  <a:cubicBezTo>
                    <a:pt x="69" y="40"/>
                    <a:pt x="69" y="40"/>
                    <a:pt x="69" y="40"/>
                  </a:cubicBezTo>
                  <a:cubicBezTo>
                    <a:pt x="68" y="38"/>
                    <a:pt x="68" y="35"/>
                    <a:pt x="68" y="32"/>
                  </a:cubicBezTo>
                  <a:cubicBezTo>
                    <a:pt x="66" y="32"/>
                    <a:pt x="65" y="33"/>
                    <a:pt x="64" y="33"/>
                  </a:cubicBezTo>
                  <a:cubicBezTo>
                    <a:pt x="55" y="38"/>
                    <a:pt x="47" y="43"/>
                    <a:pt x="39" y="48"/>
                  </a:cubicBezTo>
                  <a:cubicBezTo>
                    <a:pt x="39" y="50"/>
                    <a:pt x="40" y="51"/>
                    <a:pt x="42" y="51"/>
                  </a:cubicBezTo>
                  <a:cubicBezTo>
                    <a:pt x="48" y="53"/>
                    <a:pt x="54" y="54"/>
                    <a:pt x="60" y="55"/>
                  </a:cubicBezTo>
                  <a:cubicBezTo>
                    <a:pt x="63" y="55"/>
                    <a:pt x="64" y="54"/>
                    <a:pt x="66" y="51"/>
                  </a:cubicBezTo>
                  <a:cubicBezTo>
                    <a:pt x="66" y="50"/>
                    <a:pt x="67" y="49"/>
                    <a:pt x="68" y="48"/>
                  </a:cubicBezTo>
                  <a:cubicBezTo>
                    <a:pt x="67" y="58"/>
                    <a:pt x="65" y="69"/>
                    <a:pt x="63" y="80"/>
                  </a:cubicBezTo>
                  <a:cubicBezTo>
                    <a:pt x="63" y="80"/>
                    <a:pt x="63" y="80"/>
                    <a:pt x="62" y="80"/>
                  </a:cubicBezTo>
                  <a:cubicBezTo>
                    <a:pt x="62" y="79"/>
                    <a:pt x="62" y="78"/>
                    <a:pt x="62" y="77"/>
                  </a:cubicBezTo>
                  <a:cubicBezTo>
                    <a:pt x="61" y="72"/>
                    <a:pt x="60" y="71"/>
                    <a:pt x="55" y="70"/>
                  </a:cubicBezTo>
                  <a:cubicBezTo>
                    <a:pt x="40" y="67"/>
                    <a:pt x="26" y="64"/>
                    <a:pt x="11" y="62"/>
                  </a:cubicBezTo>
                  <a:cubicBezTo>
                    <a:pt x="6" y="61"/>
                    <a:pt x="5" y="62"/>
                    <a:pt x="3" y="66"/>
                  </a:cubicBezTo>
                  <a:cubicBezTo>
                    <a:pt x="2" y="67"/>
                    <a:pt x="2" y="68"/>
                    <a:pt x="1" y="68"/>
                  </a:cubicBezTo>
                  <a:cubicBezTo>
                    <a:pt x="1" y="68"/>
                    <a:pt x="1" y="68"/>
                    <a:pt x="0"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56" name="Freeform 45">
              <a:extLst>
                <a:ext uri="{FF2B5EF4-FFF2-40B4-BE49-F238E27FC236}">
                  <a16:creationId xmlns:a16="http://schemas.microsoft.com/office/drawing/2014/main" id="{60FC465B-2605-409D-B52E-3D0CB8A1D6FD}"/>
                </a:ext>
              </a:extLst>
            </p:cNvPr>
            <p:cNvSpPr>
              <a:spLocks/>
            </p:cNvSpPr>
            <p:nvPr/>
          </p:nvSpPr>
          <p:spPr bwMode="auto">
            <a:xfrm>
              <a:off x="6989906" y="20865924"/>
              <a:ext cx="574138" cy="613463"/>
            </a:xfrm>
            <a:custGeom>
              <a:avLst/>
              <a:gdLst>
                <a:gd name="T0" fmla="*/ 61 w 82"/>
                <a:gd name="T1" fmla="*/ 37 h 87"/>
                <a:gd name="T2" fmla="*/ 42 w 82"/>
                <a:gd name="T3" fmla="*/ 65 h 87"/>
                <a:gd name="T4" fmla="*/ 44 w 82"/>
                <a:gd name="T5" fmla="*/ 59 h 87"/>
                <a:gd name="T6" fmla="*/ 37 w 82"/>
                <a:gd name="T7" fmla="*/ 42 h 87"/>
                <a:gd name="T8" fmla="*/ 36 w 82"/>
                <a:gd name="T9" fmla="*/ 44 h 87"/>
                <a:gd name="T10" fmla="*/ 24 w 82"/>
                <a:gd name="T11" fmla="*/ 61 h 87"/>
                <a:gd name="T12" fmla="*/ 25 w 82"/>
                <a:gd name="T13" fmla="*/ 68 h 87"/>
                <a:gd name="T14" fmla="*/ 54 w 82"/>
                <a:gd name="T15" fmla="*/ 74 h 87"/>
                <a:gd name="T16" fmla="*/ 59 w 82"/>
                <a:gd name="T17" fmla="*/ 73 h 87"/>
                <a:gd name="T18" fmla="*/ 45 w 82"/>
                <a:gd name="T19" fmla="*/ 87 h 87"/>
                <a:gd name="T20" fmla="*/ 0 w 82"/>
                <a:gd name="T21" fmla="*/ 52 h 87"/>
                <a:gd name="T22" fmla="*/ 4 w 82"/>
                <a:gd name="T23" fmla="*/ 54 h 87"/>
                <a:gd name="T24" fmla="*/ 12 w 82"/>
                <a:gd name="T25" fmla="*/ 51 h 87"/>
                <a:gd name="T26" fmla="*/ 39 w 82"/>
                <a:gd name="T27" fmla="*/ 12 h 87"/>
                <a:gd name="T28" fmla="*/ 39 w 82"/>
                <a:gd name="T29" fmla="*/ 3 h 87"/>
                <a:gd name="T30" fmla="*/ 37 w 82"/>
                <a:gd name="T31" fmla="*/ 0 h 87"/>
                <a:gd name="T32" fmla="*/ 82 w 82"/>
                <a:gd name="T33" fmla="*/ 33 h 87"/>
                <a:gd name="T34" fmla="*/ 70 w 82"/>
                <a:gd name="T35" fmla="*/ 48 h 87"/>
                <a:gd name="T36" fmla="*/ 70 w 82"/>
                <a:gd name="T37" fmla="*/ 46 h 87"/>
                <a:gd name="T38" fmla="*/ 65 w 82"/>
                <a:gd name="T39" fmla="*/ 24 h 87"/>
                <a:gd name="T40" fmla="*/ 58 w 82"/>
                <a:gd name="T41" fmla="*/ 19 h 87"/>
                <a:gd name="T42" fmla="*/ 53 w 82"/>
                <a:gd name="T43" fmla="*/ 20 h 87"/>
                <a:gd name="T44" fmla="*/ 41 w 82"/>
                <a:gd name="T45" fmla="*/ 36 h 87"/>
                <a:gd name="T46" fmla="*/ 40 w 82"/>
                <a:gd name="T47" fmla="*/ 39 h 87"/>
                <a:gd name="T48" fmla="*/ 51 w 82"/>
                <a:gd name="T49" fmla="*/ 43 h 87"/>
                <a:gd name="T50" fmla="*/ 61 w 82"/>
                <a:gd name="T51"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87">
                  <a:moveTo>
                    <a:pt x="61" y="37"/>
                  </a:moveTo>
                  <a:cubicBezTo>
                    <a:pt x="60" y="41"/>
                    <a:pt x="46" y="62"/>
                    <a:pt x="42" y="65"/>
                  </a:cubicBezTo>
                  <a:cubicBezTo>
                    <a:pt x="43" y="62"/>
                    <a:pt x="43" y="60"/>
                    <a:pt x="44" y="59"/>
                  </a:cubicBezTo>
                  <a:cubicBezTo>
                    <a:pt x="46" y="52"/>
                    <a:pt x="44" y="46"/>
                    <a:pt x="37" y="42"/>
                  </a:cubicBezTo>
                  <a:cubicBezTo>
                    <a:pt x="37" y="42"/>
                    <a:pt x="36" y="43"/>
                    <a:pt x="36" y="44"/>
                  </a:cubicBezTo>
                  <a:cubicBezTo>
                    <a:pt x="32" y="50"/>
                    <a:pt x="28" y="55"/>
                    <a:pt x="24" y="61"/>
                  </a:cubicBezTo>
                  <a:cubicBezTo>
                    <a:pt x="22" y="64"/>
                    <a:pt x="22" y="66"/>
                    <a:pt x="25" y="68"/>
                  </a:cubicBezTo>
                  <a:cubicBezTo>
                    <a:pt x="33" y="76"/>
                    <a:pt x="42" y="80"/>
                    <a:pt x="54" y="74"/>
                  </a:cubicBezTo>
                  <a:cubicBezTo>
                    <a:pt x="56" y="73"/>
                    <a:pt x="56" y="73"/>
                    <a:pt x="59" y="73"/>
                  </a:cubicBezTo>
                  <a:cubicBezTo>
                    <a:pt x="57" y="76"/>
                    <a:pt x="50" y="84"/>
                    <a:pt x="45" y="87"/>
                  </a:cubicBezTo>
                  <a:cubicBezTo>
                    <a:pt x="36" y="82"/>
                    <a:pt x="2" y="56"/>
                    <a:pt x="0" y="52"/>
                  </a:cubicBezTo>
                  <a:cubicBezTo>
                    <a:pt x="2" y="53"/>
                    <a:pt x="3" y="53"/>
                    <a:pt x="4" y="54"/>
                  </a:cubicBezTo>
                  <a:cubicBezTo>
                    <a:pt x="8" y="55"/>
                    <a:pt x="10" y="54"/>
                    <a:pt x="12" y="51"/>
                  </a:cubicBezTo>
                  <a:cubicBezTo>
                    <a:pt x="21" y="38"/>
                    <a:pt x="30" y="25"/>
                    <a:pt x="39" y="12"/>
                  </a:cubicBezTo>
                  <a:cubicBezTo>
                    <a:pt x="42" y="8"/>
                    <a:pt x="41" y="6"/>
                    <a:pt x="39" y="3"/>
                  </a:cubicBezTo>
                  <a:cubicBezTo>
                    <a:pt x="38" y="2"/>
                    <a:pt x="38" y="1"/>
                    <a:pt x="37" y="0"/>
                  </a:cubicBezTo>
                  <a:cubicBezTo>
                    <a:pt x="40" y="1"/>
                    <a:pt x="76" y="27"/>
                    <a:pt x="82" y="33"/>
                  </a:cubicBezTo>
                  <a:cubicBezTo>
                    <a:pt x="79" y="38"/>
                    <a:pt x="73" y="46"/>
                    <a:pt x="70" y="48"/>
                  </a:cubicBezTo>
                  <a:cubicBezTo>
                    <a:pt x="70" y="47"/>
                    <a:pt x="70" y="46"/>
                    <a:pt x="70" y="46"/>
                  </a:cubicBezTo>
                  <a:cubicBezTo>
                    <a:pt x="74" y="36"/>
                    <a:pt x="72" y="30"/>
                    <a:pt x="65" y="24"/>
                  </a:cubicBezTo>
                  <a:cubicBezTo>
                    <a:pt x="63" y="22"/>
                    <a:pt x="61" y="20"/>
                    <a:pt x="58" y="19"/>
                  </a:cubicBezTo>
                  <a:cubicBezTo>
                    <a:pt x="56" y="17"/>
                    <a:pt x="54" y="18"/>
                    <a:pt x="53" y="20"/>
                  </a:cubicBezTo>
                  <a:cubicBezTo>
                    <a:pt x="49" y="25"/>
                    <a:pt x="45" y="30"/>
                    <a:pt x="41" y="36"/>
                  </a:cubicBezTo>
                  <a:cubicBezTo>
                    <a:pt x="41" y="37"/>
                    <a:pt x="40" y="38"/>
                    <a:pt x="40" y="39"/>
                  </a:cubicBezTo>
                  <a:cubicBezTo>
                    <a:pt x="43" y="42"/>
                    <a:pt x="46" y="44"/>
                    <a:pt x="51" y="43"/>
                  </a:cubicBezTo>
                  <a:cubicBezTo>
                    <a:pt x="54" y="42"/>
                    <a:pt x="58" y="39"/>
                    <a:pt x="61" y="3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57" name="Freeform 46">
              <a:extLst>
                <a:ext uri="{FF2B5EF4-FFF2-40B4-BE49-F238E27FC236}">
                  <a16:creationId xmlns:a16="http://schemas.microsoft.com/office/drawing/2014/main" id="{70666028-30B0-4A46-86FB-A42432CCF205}"/>
                </a:ext>
              </a:extLst>
            </p:cNvPr>
            <p:cNvSpPr>
              <a:spLocks/>
            </p:cNvSpPr>
            <p:nvPr/>
          </p:nvSpPr>
          <p:spPr bwMode="auto">
            <a:xfrm>
              <a:off x="2373206" y="23555723"/>
              <a:ext cx="495489" cy="471895"/>
            </a:xfrm>
            <a:custGeom>
              <a:avLst/>
              <a:gdLst>
                <a:gd name="T0" fmla="*/ 49 w 71"/>
                <a:gd name="T1" fmla="*/ 20 h 68"/>
                <a:gd name="T2" fmla="*/ 37 w 71"/>
                <a:gd name="T3" fmla="*/ 29 h 68"/>
                <a:gd name="T4" fmla="*/ 38 w 71"/>
                <a:gd name="T5" fmla="*/ 39 h 68"/>
                <a:gd name="T6" fmla="*/ 44 w 71"/>
                <a:gd name="T7" fmla="*/ 38 h 68"/>
                <a:gd name="T8" fmla="*/ 60 w 71"/>
                <a:gd name="T9" fmla="*/ 36 h 68"/>
                <a:gd name="T10" fmla="*/ 65 w 71"/>
                <a:gd name="T11" fmla="*/ 30 h 68"/>
                <a:gd name="T12" fmla="*/ 48 w 71"/>
                <a:gd name="T13" fmla="*/ 4 h 68"/>
                <a:gd name="T14" fmla="*/ 44 w 71"/>
                <a:gd name="T15" fmla="*/ 0 h 68"/>
                <a:gd name="T16" fmla="*/ 63 w 71"/>
                <a:gd name="T17" fmla="*/ 1 h 68"/>
                <a:gd name="T18" fmla="*/ 70 w 71"/>
                <a:gd name="T19" fmla="*/ 59 h 68"/>
                <a:gd name="T20" fmla="*/ 68 w 71"/>
                <a:gd name="T21" fmla="*/ 55 h 68"/>
                <a:gd name="T22" fmla="*/ 62 w 71"/>
                <a:gd name="T23" fmla="*/ 51 h 68"/>
                <a:gd name="T24" fmla="*/ 16 w 71"/>
                <a:gd name="T25" fmla="*/ 58 h 68"/>
                <a:gd name="T26" fmla="*/ 9 w 71"/>
                <a:gd name="T27" fmla="*/ 65 h 68"/>
                <a:gd name="T28" fmla="*/ 9 w 71"/>
                <a:gd name="T29" fmla="*/ 68 h 68"/>
                <a:gd name="T30" fmla="*/ 1 w 71"/>
                <a:gd name="T31" fmla="*/ 11 h 68"/>
                <a:gd name="T32" fmla="*/ 18 w 71"/>
                <a:gd name="T33" fmla="*/ 9 h 68"/>
                <a:gd name="T34" fmla="*/ 19 w 71"/>
                <a:gd name="T35" fmla="*/ 10 h 68"/>
                <a:gd name="T36" fmla="*/ 17 w 71"/>
                <a:gd name="T37" fmla="*/ 11 h 68"/>
                <a:gd name="T38" fmla="*/ 6 w 71"/>
                <a:gd name="T39" fmla="*/ 30 h 68"/>
                <a:gd name="T40" fmla="*/ 7 w 71"/>
                <a:gd name="T41" fmla="*/ 38 h 68"/>
                <a:gd name="T42" fmla="*/ 13 w 71"/>
                <a:gd name="T43" fmla="*/ 42 h 68"/>
                <a:gd name="T44" fmla="*/ 33 w 71"/>
                <a:gd name="T45" fmla="*/ 39 h 68"/>
                <a:gd name="T46" fmla="*/ 29 w 71"/>
                <a:gd name="T47" fmla="*/ 28 h 68"/>
                <a:gd name="T48" fmla="*/ 18 w 71"/>
                <a:gd name="T49" fmla="*/ 24 h 68"/>
                <a:gd name="T50" fmla="*/ 19 w 71"/>
                <a:gd name="T51" fmla="*/ 22 h 68"/>
                <a:gd name="T52" fmla="*/ 49 w 71"/>
                <a:gd name="T53" fmla="*/ 18 h 68"/>
                <a:gd name="T54" fmla="*/ 49 w 71"/>
                <a:gd name="T55"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68">
                  <a:moveTo>
                    <a:pt x="49" y="20"/>
                  </a:moveTo>
                  <a:cubicBezTo>
                    <a:pt x="44" y="22"/>
                    <a:pt x="39" y="24"/>
                    <a:pt x="37" y="29"/>
                  </a:cubicBezTo>
                  <a:cubicBezTo>
                    <a:pt x="36" y="32"/>
                    <a:pt x="36" y="35"/>
                    <a:pt x="38" y="39"/>
                  </a:cubicBezTo>
                  <a:cubicBezTo>
                    <a:pt x="40" y="38"/>
                    <a:pt x="42" y="38"/>
                    <a:pt x="44" y="38"/>
                  </a:cubicBezTo>
                  <a:cubicBezTo>
                    <a:pt x="49" y="37"/>
                    <a:pt x="54" y="36"/>
                    <a:pt x="60" y="36"/>
                  </a:cubicBezTo>
                  <a:cubicBezTo>
                    <a:pt x="63" y="35"/>
                    <a:pt x="64" y="34"/>
                    <a:pt x="65" y="30"/>
                  </a:cubicBezTo>
                  <a:cubicBezTo>
                    <a:pt x="65" y="18"/>
                    <a:pt x="59" y="8"/>
                    <a:pt x="48" y="4"/>
                  </a:cubicBezTo>
                  <a:cubicBezTo>
                    <a:pt x="47" y="3"/>
                    <a:pt x="45" y="3"/>
                    <a:pt x="44" y="0"/>
                  </a:cubicBezTo>
                  <a:cubicBezTo>
                    <a:pt x="51" y="0"/>
                    <a:pt x="57" y="1"/>
                    <a:pt x="63" y="1"/>
                  </a:cubicBezTo>
                  <a:cubicBezTo>
                    <a:pt x="65" y="5"/>
                    <a:pt x="71" y="54"/>
                    <a:pt x="70" y="59"/>
                  </a:cubicBezTo>
                  <a:cubicBezTo>
                    <a:pt x="69" y="57"/>
                    <a:pt x="69" y="56"/>
                    <a:pt x="68" y="55"/>
                  </a:cubicBezTo>
                  <a:cubicBezTo>
                    <a:pt x="67" y="52"/>
                    <a:pt x="65" y="51"/>
                    <a:pt x="62" y="51"/>
                  </a:cubicBezTo>
                  <a:cubicBezTo>
                    <a:pt x="46" y="53"/>
                    <a:pt x="31" y="55"/>
                    <a:pt x="16" y="58"/>
                  </a:cubicBezTo>
                  <a:cubicBezTo>
                    <a:pt x="12" y="58"/>
                    <a:pt x="10" y="60"/>
                    <a:pt x="9" y="65"/>
                  </a:cubicBezTo>
                  <a:cubicBezTo>
                    <a:pt x="9" y="66"/>
                    <a:pt x="9" y="67"/>
                    <a:pt x="9" y="68"/>
                  </a:cubicBezTo>
                  <a:cubicBezTo>
                    <a:pt x="7" y="65"/>
                    <a:pt x="0" y="17"/>
                    <a:pt x="1" y="11"/>
                  </a:cubicBezTo>
                  <a:cubicBezTo>
                    <a:pt x="7" y="10"/>
                    <a:pt x="12" y="9"/>
                    <a:pt x="18" y="9"/>
                  </a:cubicBezTo>
                  <a:cubicBezTo>
                    <a:pt x="18" y="9"/>
                    <a:pt x="19" y="9"/>
                    <a:pt x="19" y="10"/>
                  </a:cubicBezTo>
                  <a:cubicBezTo>
                    <a:pt x="18" y="10"/>
                    <a:pt x="18" y="11"/>
                    <a:pt x="17" y="11"/>
                  </a:cubicBezTo>
                  <a:cubicBezTo>
                    <a:pt x="8" y="14"/>
                    <a:pt x="5" y="21"/>
                    <a:pt x="6" y="30"/>
                  </a:cubicBezTo>
                  <a:cubicBezTo>
                    <a:pt x="6" y="32"/>
                    <a:pt x="6" y="35"/>
                    <a:pt x="7" y="38"/>
                  </a:cubicBezTo>
                  <a:cubicBezTo>
                    <a:pt x="7" y="42"/>
                    <a:pt x="8" y="43"/>
                    <a:pt x="13" y="42"/>
                  </a:cubicBezTo>
                  <a:cubicBezTo>
                    <a:pt x="20" y="41"/>
                    <a:pt x="26" y="40"/>
                    <a:pt x="33" y="39"/>
                  </a:cubicBezTo>
                  <a:cubicBezTo>
                    <a:pt x="34" y="34"/>
                    <a:pt x="33" y="30"/>
                    <a:pt x="29" y="28"/>
                  </a:cubicBezTo>
                  <a:cubicBezTo>
                    <a:pt x="26" y="26"/>
                    <a:pt x="22" y="25"/>
                    <a:pt x="18" y="24"/>
                  </a:cubicBezTo>
                  <a:cubicBezTo>
                    <a:pt x="18" y="23"/>
                    <a:pt x="19" y="23"/>
                    <a:pt x="19" y="22"/>
                  </a:cubicBezTo>
                  <a:cubicBezTo>
                    <a:pt x="29" y="21"/>
                    <a:pt x="39" y="20"/>
                    <a:pt x="49" y="18"/>
                  </a:cubicBezTo>
                  <a:cubicBezTo>
                    <a:pt x="49" y="19"/>
                    <a:pt x="49" y="19"/>
                    <a:pt x="49"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58" name="Freeform 47">
              <a:extLst>
                <a:ext uri="{FF2B5EF4-FFF2-40B4-BE49-F238E27FC236}">
                  <a16:creationId xmlns:a16="http://schemas.microsoft.com/office/drawing/2014/main" id="{66285623-1ECC-4019-998B-0FFEC53E1FEB}"/>
                </a:ext>
              </a:extLst>
            </p:cNvPr>
            <p:cNvSpPr>
              <a:spLocks noEditPoints="1"/>
            </p:cNvSpPr>
            <p:nvPr/>
          </p:nvSpPr>
          <p:spPr bwMode="auto">
            <a:xfrm>
              <a:off x="4897841" y="26009575"/>
              <a:ext cx="346056" cy="495489"/>
            </a:xfrm>
            <a:custGeom>
              <a:avLst/>
              <a:gdLst>
                <a:gd name="T0" fmla="*/ 17 w 50"/>
                <a:gd name="T1" fmla="*/ 35 h 70"/>
                <a:gd name="T2" fmla="*/ 10 w 50"/>
                <a:gd name="T3" fmla="*/ 27 h 70"/>
                <a:gd name="T4" fmla="*/ 8 w 50"/>
                <a:gd name="T5" fmla="*/ 11 h 70"/>
                <a:gd name="T6" fmla="*/ 19 w 50"/>
                <a:gd name="T7" fmla="*/ 1 h 70"/>
                <a:gd name="T8" fmla="*/ 39 w 50"/>
                <a:gd name="T9" fmla="*/ 3 h 70"/>
                <a:gd name="T10" fmla="*/ 48 w 50"/>
                <a:gd name="T11" fmla="*/ 12 h 70"/>
                <a:gd name="T12" fmla="*/ 42 w 50"/>
                <a:gd name="T13" fmla="*/ 27 h 70"/>
                <a:gd name="T14" fmla="*/ 34 w 50"/>
                <a:gd name="T15" fmla="*/ 30 h 70"/>
                <a:gd name="T16" fmla="*/ 37 w 50"/>
                <a:gd name="T17" fmla="*/ 33 h 70"/>
                <a:gd name="T18" fmla="*/ 44 w 50"/>
                <a:gd name="T19" fmla="*/ 44 h 70"/>
                <a:gd name="T20" fmla="*/ 30 w 50"/>
                <a:gd name="T21" fmla="*/ 69 h 70"/>
                <a:gd name="T22" fmla="*/ 9 w 50"/>
                <a:gd name="T23" fmla="*/ 65 h 70"/>
                <a:gd name="T24" fmla="*/ 1 w 50"/>
                <a:gd name="T25" fmla="*/ 51 h 70"/>
                <a:gd name="T26" fmla="*/ 11 w 50"/>
                <a:gd name="T27" fmla="*/ 38 h 70"/>
                <a:gd name="T28" fmla="*/ 17 w 50"/>
                <a:gd name="T29" fmla="*/ 35 h 70"/>
                <a:gd name="T30" fmla="*/ 20 w 50"/>
                <a:gd name="T31" fmla="*/ 38 h 70"/>
                <a:gd name="T32" fmla="*/ 14 w 50"/>
                <a:gd name="T33" fmla="*/ 61 h 70"/>
                <a:gd name="T34" fmla="*/ 22 w 50"/>
                <a:gd name="T35" fmla="*/ 67 h 70"/>
                <a:gd name="T36" fmla="*/ 30 w 50"/>
                <a:gd name="T37" fmla="*/ 61 h 70"/>
                <a:gd name="T38" fmla="*/ 20 w 50"/>
                <a:gd name="T39" fmla="*/ 38 h 70"/>
                <a:gd name="T40" fmla="*/ 31 w 50"/>
                <a:gd name="T41" fmla="*/ 27 h 70"/>
                <a:gd name="T42" fmla="*/ 36 w 50"/>
                <a:gd name="T43" fmla="*/ 8 h 70"/>
                <a:gd name="T44" fmla="*/ 28 w 50"/>
                <a:gd name="T45" fmla="*/ 3 h 70"/>
                <a:gd name="T46" fmla="*/ 21 w 50"/>
                <a:gd name="T47" fmla="*/ 8 h 70"/>
                <a:gd name="T48" fmla="*/ 22 w 50"/>
                <a:gd name="T49" fmla="*/ 18 h 70"/>
                <a:gd name="T50" fmla="*/ 31 w 50"/>
                <a:gd name="T51"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0">
                  <a:moveTo>
                    <a:pt x="17" y="35"/>
                  </a:moveTo>
                  <a:cubicBezTo>
                    <a:pt x="15" y="33"/>
                    <a:pt x="12" y="30"/>
                    <a:pt x="10" y="27"/>
                  </a:cubicBezTo>
                  <a:cubicBezTo>
                    <a:pt x="7" y="22"/>
                    <a:pt x="6" y="17"/>
                    <a:pt x="8" y="11"/>
                  </a:cubicBezTo>
                  <a:cubicBezTo>
                    <a:pt x="10" y="6"/>
                    <a:pt x="14" y="3"/>
                    <a:pt x="19" y="1"/>
                  </a:cubicBezTo>
                  <a:cubicBezTo>
                    <a:pt x="26" y="0"/>
                    <a:pt x="33" y="0"/>
                    <a:pt x="39" y="3"/>
                  </a:cubicBezTo>
                  <a:cubicBezTo>
                    <a:pt x="43" y="5"/>
                    <a:pt x="46" y="8"/>
                    <a:pt x="48" y="12"/>
                  </a:cubicBezTo>
                  <a:cubicBezTo>
                    <a:pt x="50" y="18"/>
                    <a:pt x="48" y="24"/>
                    <a:pt x="42" y="27"/>
                  </a:cubicBezTo>
                  <a:cubicBezTo>
                    <a:pt x="39" y="28"/>
                    <a:pt x="37" y="29"/>
                    <a:pt x="34" y="30"/>
                  </a:cubicBezTo>
                  <a:cubicBezTo>
                    <a:pt x="35" y="31"/>
                    <a:pt x="36" y="32"/>
                    <a:pt x="37" y="33"/>
                  </a:cubicBezTo>
                  <a:cubicBezTo>
                    <a:pt x="40" y="37"/>
                    <a:pt x="43" y="40"/>
                    <a:pt x="44" y="44"/>
                  </a:cubicBezTo>
                  <a:cubicBezTo>
                    <a:pt x="48" y="55"/>
                    <a:pt x="42" y="66"/>
                    <a:pt x="30" y="69"/>
                  </a:cubicBezTo>
                  <a:cubicBezTo>
                    <a:pt x="23" y="70"/>
                    <a:pt x="16" y="69"/>
                    <a:pt x="9" y="65"/>
                  </a:cubicBezTo>
                  <a:cubicBezTo>
                    <a:pt x="3" y="62"/>
                    <a:pt x="0" y="57"/>
                    <a:pt x="1" y="51"/>
                  </a:cubicBezTo>
                  <a:cubicBezTo>
                    <a:pt x="1" y="44"/>
                    <a:pt x="5" y="40"/>
                    <a:pt x="11" y="38"/>
                  </a:cubicBezTo>
                  <a:cubicBezTo>
                    <a:pt x="13" y="37"/>
                    <a:pt x="15" y="36"/>
                    <a:pt x="17" y="35"/>
                  </a:cubicBezTo>
                  <a:close/>
                  <a:moveTo>
                    <a:pt x="20" y="38"/>
                  </a:moveTo>
                  <a:cubicBezTo>
                    <a:pt x="13" y="44"/>
                    <a:pt x="10" y="54"/>
                    <a:pt x="14" y="61"/>
                  </a:cubicBezTo>
                  <a:cubicBezTo>
                    <a:pt x="15" y="65"/>
                    <a:pt x="18" y="67"/>
                    <a:pt x="22" y="67"/>
                  </a:cubicBezTo>
                  <a:cubicBezTo>
                    <a:pt x="26" y="67"/>
                    <a:pt x="28" y="64"/>
                    <a:pt x="30" y="61"/>
                  </a:cubicBezTo>
                  <a:cubicBezTo>
                    <a:pt x="33" y="53"/>
                    <a:pt x="29" y="44"/>
                    <a:pt x="20" y="38"/>
                  </a:cubicBezTo>
                  <a:close/>
                  <a:moveTo>
                    <a:pt x="31" y="27"/>
                  </a:moveTo>
                  <a:cubicBezTo>
                    <a:pt x="37" y="23"/>
                    <a:pt x="39" y="14"/>
                    <a:pt x="36" y="8"/>
                  </a:cubicBezTo>
                  <a:cubicBezTo>
                    <a:pt x="35" y="4"/>
                    <a:pt x="32" y="3"/>
                    <a:pt x="28" y="3"/>
                  </a:cubicBezTo>
                  <a:cubicBezTo>
                    <a:pt x="25" y="3"/>
                    <a:pt x="23" y="5"/>
                    <a:pt x="21" y="8"/>
                  </a:cubicBezTo>
                  <a:cubicBezTo>
                    <a:pt x="20" y="11"/>
                    <a:pt x="20" y="15"/>
                    <a:pt x="22" y="18"/>
                  </a:cubicBezTo>
                  <a:cubicBezTo>
                    <a:pt x="24" y="22"/>
                    <a:pt x="27" y="25"/>
                    <a:pt x="31"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59" name="Freeform 48">
              <a:extLst>
                <a:ext uri="{FF2B5EF4-FFF2-40B4-BE49-F238E27FC236}">
                  <a16:creationId xmlns:a16="http://schemas.microsoft.com/office/drawing/2014/main" id="{DE28096A-EBC6-48DC-B28E-FDF15022B522}"/>
                </a:ext>
              </a:extLst>
            </p:cNvPr>
            <p:cNvSpPr>
              <a:spLocks noEditPoints="1"/>
            </p:cNvSpPr>
            <p:nvPr/>
          </p:nvSpPr>
          <p:spPr bwMode="auto">
            <a:xfrm>
              <a:off x="2569829" y="24342214"/>
              <a:ext cx="511219" cy="440435"/>
            </a:xfrm>
            <a:custGeom>
              <a:avLst/>
              <a:gdLst>
                <a:gd name="T0" fmla="*/ 16 w 74"/>
                <a:gd name="T1" fmla="*/ 63 h 63"/>
                <a:gd name="T2" fmla="*/ 14 w 74"/>
                <a:gd name="T3" fmla="*/ 60 h 63"/>
                <a:gd name="T4" fmla="*/ 3 w 74"/>
                <a:gd name="T5" fmla="*/ 34 h 63"/>
                <a:gd name="T6" fmla="*/ 0 w 74"/>
                <a:gd name="T7" fmla="*/ 18 h 63"/>
                <a:gd name="T8" fmla="*/ 8 w 74"/>
                <a:gd name="T9" fmla="*/ 3 h 63"/>
                <a:gd name="T10" fmla="*/ 25 w 74"/>
                <a:gd name="T11" fmla="*/ 4 h 63"/>
                <a:gd name="T12" fmla="*/ 33 w 74"/>
                <a:gd name="T13" fmla="*/ 13 h 63"/>
                <a:gd name="T14" fmla="*/ 38 w 74"/>
                <a:gd name="T15" fmla="*/ 26 h 63"/>
                <a:gd name="T16" fmla="*/ 42 w 74"/>
                <a:gd name="T17" fmla="*/ 25 h 63"/>
                <a:gd name="T18" fmla="*/ 55 w 74"/>
                <a:gd name="T19" fmla="*/ 19 h 63"/>
                <a:gd name="T20" fmla="*/ 61 w 74"/>
                <a:gd name="T21" fmla="*/ 9 h 63"/>
                <a:gd name="T22" fmla="*/ 61 w 74"/>
                <a:gd name="T23" fmla="*/ 6 h 63"/>
                <a:gd name="T24" fmla="*/ 66 w 74"/>
                <a:gd name="T25" fmla="*/ 16 h 63"/>
                <a:gd name="T26" fmla="*/ 70 w 74"/>
                <a:gd name="T27" fmla="*/ 27 h 63"/>
                <a:gd name="T28" fmla="*/ 73 w 74"/>
                <a:gd name="T29" fmla="*/ 38 h 63"/>
                <a:gd name="T30" fmla="*/ 70 w 74"/>
                <a:gd name="T31" fmla="*/ 34 h 63"/>
                <a:gd name="T32" fmla="*/ 64 w 74"/>
                <a:gd name="T33" fmla="*/ 32 h 63"/>
                <a:gd name="T34" fmla="*/ 58 w 74"/>
                <a:gd name="T35" fmla="*/ 35 h 63"/>
                <a:gd name="T36" fmla="*/ 22 w 74"/>
                <a:gd name="T37" fmla="*/ 50 h 63"/>
                <a:gd name="T38" fmla="*/ 16 w 74"/>
                <a:gd name="T39" fmla="*/ 61 h 63"/>
                <a:gd name="T40" fmla="*/ 16 w 74"/>
                <a:gd name="T41" fmla="*/ 63 h 63"/>
                <a:gd name="T42" fmla="*/ 36 w 74"/>
                <a:gd name="T43" fmla="*/ 27 h 63"/>
                <a:gd name="T44" fmla="*/ 32 w 74"/>
                <a:gd name="T45" fmla="*/ 20 h 63"/>
                <a:gd name="T46" fmla="*/ 21 w 74"/>
                <a:gd name="T47" fmla="*/ 16 h 63"/>
                <a:gd name="T48" fmla="*/ 10 w 74"/>
                <a:gd name="T49" fmla="*/ 21 h 63"/>
                <a:gd name="T50" fmla="*/ 7 w 74"/>
                <a:gd name="T51" fmla="*/ 35 h 63"/>
                <a:gd name="T52" fmla="*/ 13 w 74"/>
                <a:gd name="T53" fmla="*/ 38 h 63"/>
                <a:gd name="T54" fmla="*/ 36 w 74"/>
                <a:gd name="T5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4" h="63">
                  <a:moveTo>
                    <a:pt x="16" y="63"/>
                  </a:moveTo>
                  <a:cubicBezTo>
                    <a:pt x="15" y="62"/>
                    <a:pt x="14" y="61"/>
                    <a:pt x="14" y="60"/>
                  </a:cubicBezTo>
                  <a:cubicBezTo>
                    <a:pt x="10" y="51"/>
                    <a:pt x="7" y="42"/>
                    <a:pt x="3" y="34"/>
                  </a:cubicBezTo>
                  <a:cubicBezTo>
                    <a:pt x="1" y="29"/>
                    <a:pt x="0" y="23"/>
                    <a:pt x="0" y="18"/>
                  </a:cubicBezTo>
                  <a:cubicBezTo>
                    <a:pt x="0" y="11"/>
                    <a:pt x="2" y="6"/>
                    <a:pt x="8" y="3"/>
                  </a:cubicBezTo>
                  <a:cubicBezTo>
                    <a:pt x="14" y="0"/>
                    <a:pt x="19" y="1"/>
                    <a:pt x="25" y="4"/>
                  </a:cubicBezTo>
                  <a:cubicBezTo>
                    <a:pt x="28" y="6"/>
                    <a:pt x="31" y="10"/>
                    <a:pt x="33" y="13"/>
                  </a:cubicBezTo>
                  <a:cubicBezTo>
                    <a:pt x="35" y="17"/>
                    <a:pt x="36" y="22"/>
                    <a:pt x="38" y="26"/>
                  </a:cubicBezTo>
                  <a:cubicBezTo>
                    <a:pt x="40" y="25"/>
                    <a:pt x="41" y="25"/>
                    <a:pt x="42" y="25"/>
                  </a:cubicBezTo>
                  <a:cubicBezTo>
                    <a:pt x="46" y="23"/>
                    <a:pt x="51" y="21"/>
                    <a:pt x="55" y="19"/>
                  </a:cubicBezTo>
                  <a:cubicBezTo>
                    <a:pt x="61" y="16"/>
                    <a:pt x="62" y="15"/>
                    <a:pt x="61" y="9"/>
                  </a:cubicBezTo>
                  <a:cubicBezTo>
                    <a:pt x="61" y="8"/>
                    <a:pt x="61" y="7"/>
                    <a:pt x="61" y="6"/>
                  </a:cubicBezTo>
                  <a:cubicBezTo>
                    <a:pt x="64" y="9"/>
                    <a:pt x="64" y="13"/>
                    <a:pt x="66" y="16"/>
                  </a:cubicBezTo>
                  <a:cubicBezTo>
                    <a:pt x="67" y="20"/>
                    <a:pt x="69" y="23"/>
                    <a:pt x="70" y="27"/>
                  </a:cubicBezTo>
                  <a:cubicBezTo>
                    <a:pt x="71" y="30"/>
                    <a:pt x="74" y="33"/>
                    <a:pt x="73" y="38"/>
                  </a:cubicBezTo>
                  <a:cubicBezTo>
                    <a:pt x="72" y="36"/>
                    <a:pt x="71" y="35"/>
                    <a:pt x="70" y="34"/>
                  </a:cubicBezTo>
                  <a:cubicBezTo>
                    <a:pt x="68" y="32"/>
                    <a:pt x="66" y="31"/>
                    <a:pt x="64" y="32"/>
                  </a:cubicBezTo>
                  <a:cubicBezTo>
                    <a:pt x="62" y="33"/>
                    <a:pt x="60" y="34"/>
                    <a:pt x="58" y="35"/>
                  </a:cubicBezTo>
                  <a:cubicBezTo>
                    <a:pt x="46" y="40"/>
                    <a:pt x="34" y="45"/>
                    <a:pt x="22" y="50"/>
                  </a:cubicBezTo>
                  <a:cubicBezTo>
                    <a:pt x="16" y="53"/>
                    <a:pt x="16" y="54"/>
                    <a:pt x="16" y="61"/>
                  </a:cubicBezTo>
                  <a:cubicBezTo>
                    <a:pt x="16" y="62"/>
                    <a:pt x="16" y="62"/>
                    <a:pt x="16" y="63"/>
                  </a:cubicBezTo>
                  <a:close/>
                  <a:moveTo>
                    <a:pt x="36" y="27"/>
                  </a:moveTo>
                  <a:cubicBezTo>
                    <a:pt x="34" y="25"/>
                    <a:pt x="34" y="22"/>
                    <a:pt x="32" y="20"/>
                  </a:cubicBezTo>
                  <a:cubicBezTo>
                    <a:pt x="29" y="16"/>
                    <a:pt x="25" y="14"/>
                    <a:pt x="21" y="16"/>
                  </a:cubicBezTo>
                  <a:cubicBezTo>
                    <a:pt x="17" y="17"/>
                    <a:pt x="13" y="19"/>
                    <a:pt x="10" y="21"/>
                  </a:cubicBezTo>
                  <a:cubicBezTo>
                    <a:pt x="5" y="24"/>
                    <a:pt x="4" y="30"/>
                    <a:pt x="7" y="35"/>
                  </a:cubicBezTo>
                  <a:cubicBezTo>
                    <a:pt x="9" y="38"/>
                    <a:pt x="10" y="39"/>
                    <a:pt x="13" y="38"/>
                  </a:cubicBezTo>
                  <a:cubicBezTo>
                    <a:pt x="20" y="34"/>
                    <a:pt x="28" y="31"/>
                    <a:pt x="36"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60" name="Freeform 49">
              <a:extLst>
                <a:ext uri="{FF2B5EF4-FFF2-40B4-BE49-F238E27FC236}">
                  <a16:creationId xmlns:a16="http://schemas.microsoft.com/office/drawing/2014/main" id="{C82365C2-71DD-4925-A67B-CAA854D300EE}"/>
                </a:ext>
              </a:extLst>
            </p:cNvPr>
            <p:cNvSpPr>
              <a:spLocks/>
            </p:cNvSpPr>
            <p:nvPr/>
          </p:nvSpPr>
          <p:spPr bwMode="auto">
            <a:xfrm>
              <a:off x="2868695" y="21353548"/>
              <a:ext cx="605598" cy="660652"/>
            </a:xfrm>
            <a:custGeom>
              <a:avLst/>
              <a:gdLst>
                <a:gd name="T0" fmla="*/ 0 w 87"/>
                <a:gd name="T1" fmla="*/ 51 h 95"/>
                <a:gd name="T2" fmla="*/ 6 w 87"/>
                <a:gd name="T3" fmla="*/ 43 h 95"/>
                <a:gd name="T4" fmla="*/ 22 w 87"/>
                <a:gd name="T5" fmla="*/ 36 h 95"/>
                <a:gd name="T6" fmla="*/ 59 w 87"/>
                <a:gd name="T7" fmla="*/ 36 h 95"/>
                <a:gd name="T8" fmla="*/ 64 w 87"/>
                <a:gd name="T9" fmla="*/ 36 h 95"/>
                <a:gd name="T10" fmla="*/ 62 w 87"/>
                <a:gd name="T11" fmla="*/ 33 h 95"/>
                <a:gd name="T12" fmla="*/ 44 w 87"/>
                <a:gd name="T13" fmla="*/ 18 h 95"/>
                <a:gd name="T14" fmla="*/ 30 w 87"/>
                <a:gd name="T15" fmla="*/ 16 h 95"/>
                <a:gd name="T16" fmla="*/ 29 w 87"/>
                <a:gd name="T17" fmla="*/ 16 h 95"/>
                <a:gd name="T18" fmla="*/ 42 w 87"/>
                <a:gd name="T19" fmla="*/ 0 h 95"/>
                <a:gd name="T20" fmla="*/ 42 w 87"/>
                <a:gd name="T21" fmla="*/ 3 h 95"/>
                <a:gd name="T22" fmla="*/ 44 w 87"/>
                <a:gd name="T23" fmla="*/ 13 h 95"/>
                <a:gd name="T24" fmla="*/ 74 w 87"/>
                <a:gd name="T25" fmla="*/ 38 h 95"/>
                <a:gd name="T26" fmla="*/ 87 w 87"/>
                <a:gd name="T27" fmla="*/ 50 h 95"/>
                <a:gd name="T28" fmla="*/ 83 w 87"/>
                <a:gd name="T29" fmla="*/ 52 h 95"/>
                <a:gd name="T30" fmla="*/ 77 w 87"/>
                <a:gd name="T31" fmla="*/ 52 h 95"/>
                <a:gd name="T32" fmla="*/ 25 w 87"/>
                <a:gd name="T33" fmla="*/ 51 h 95"/>
                <a:gd name="T34" fmla="*/ 19 w 87"/>
                <a:gd name="T35" fmla="*/ 51 h 95"/>
                <a:gd name="T36" fmla="*/ 22 w 87"/>
                <a:gd name="T37" fmla="*/ 55 h 95"/>
                <a:gd name="T38" fmla="*/ 47 w 87"/>
                <a:gd name="T39" fmla="*/ 77 h 95"/>
                <a:gd name="T40" fmla="*/ 61 w 87"/>
                <a:gd name="T41" fmla="*/ 78 h 95"/>
                <a:gd name="T42" fmla="*/ 61 w 87"/>
                <a:gd name="T43" fmla="*/ 77 h 95"/>
                <a:gd name="T44" fmla="*/ 48 w 87"/>
                <a:gd name="T45" fmla="*/ 95 h 95"/>
                <a:gd name="T46" fmla="*/ 49 w 87"/>
                <a:gd name="T47" fmla="*/ 91 h 95"/>
                <a:gd name="T48" fmla="*/ 47 w 87"/>
                <a:gd name="T49" fmla="*/ 82 h 95"/>
                <a:gd name="T50" fmla="*/ 30 w 87"/>
                <a:gd name="T51" fmla="*/ 67 h 95"/>
                <a:gd name="T52" fmla="*/ 15 w 87"/>
                <a:gd name="T53" fmla="*/ 54 h 95"/>
                <a:gd name="T54" fmla="*/ 7 w 87"/>
                <a:gd name="T55" fmla="*/ 51 h 95"/>
                <a:gd name="T56" fmla="*/ 1 w 87"/>
                <a:gd name="T57" fmla="*/ 52 h 95"/>
                <a:gd name="T58" fmla="*/ 0 w 87"/>
                <a:gd name="T59"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95">
                  <a:moveTo>
                    <a:pt x="0" y="51"/>
                  </a:moveTo>
                  <a:cubicBezTo>
                    <a:pt x="2" y="49"/>
                    <a:pt x="5" y="46"/>
                    <a:pt x="6" y="43"/>
                  </a:cubicBezTo>
                  <a:cubicBezTo>
                    <a:pt x="10" y="37"/>
                    <a:pt x="15" y="35"/>
                    <a:pt x="22" y="36"/>
                  </a:cubicBezTo>
                  <a:cubicBezTo>
                    <a:pt x="34" y="36"/>
                    <a:pt x="47" y="36"/>
                    <a:pt x="59" y="36"/>
                  </a:cubicBezTo>
                  <a:cubicBezTo>
                    <a:pt x="61" y="36"/>
                    <a:pt x="62" y="36"/>
                    <a:pt x="64" y="36"/>
                  </a:cubicBezTo>
                  <a:cubicBezTo>
                    <a:pt x="63" y="35"/>
                    <a:pt x="63" y="34"/>
                    <a:pt x="62" y="33"/>
                  </a:cubicBezTo>
                  <a:cubicBezTo>
                    <a:pt x="56" y="28"/>
                    <a:pt x="50" y="23"/>
                    <a:pt x="44" y="18"/>
                  </a:cubicBezTo>
                  <a:cubicBezTo>
                    <a:pt x="38" y="12"/>
                    <a:pt x="37" y="12"/>
                    <a:pt x="30" y="16"/>
                  </a:cubicBezTo>
                  <a:cubicBezTo>
                    <a:pt x="30" y="17"/>
                    <a:pt x="30" y="16"/>
                    <a:pt x="29" y="16"/>
                  </a:cubicBezTo>
                  <a:cubicBezTo>
                    <a:pt x="30" y="13"/>
                    <a:pt x="38" y="3"/>
                    <a:pt x="42" y="0"/>
                  </a:cubicBezTo>
                  <a:cubicBezTo>
                    <a:pt x="42" y="2"/>
                    <a:pt x="42" y="2"/>
                    <a:pt x="42" y="3"/>
                  </a:cubicBezTo>
                  <a:cubicBezTo>
                    <a:pt x="40" y="7"/>
                    <a:pt x="41" y="10"/>
                    <a:pt x="44" y="13"/>
                  </a:cubicBezTo>
                  <a:cubicBezTo>
                    <a:pt x="54" y="21"/>
                    <a:pt x="64" y="30"/>
                    <a:pt x="74" y="38"/>
                  </a:cubicBezTo>
                  <a:cubicBezTo>
                    <a:pt x="78" y="42"/>
                    <a:pt x="82" y="46"/>
                    <a:pt x="87" y="50"/>
                  </a:cubicBezTo>
                  <a:cubicBezTo>
                    <a:pt x="85" y="51"/>
                    <a:pt x="84" y="52"/>
                    <a:pt x="83" y="52"/>
                  </a:cubicBezTo>
                  <a:cubicBezTo>
                    <a:pt x="81" y="52"/>
                    <a:pt x="79" y="52"/>
                    <a:pt x="77" y="52"/>
                  </a:cubicBezTo>
                  <a:cubicBezTo>
                    <a:pt x="60" y="52"/>
                    <a:pt x="42" y="52"/>
                    <a:pt x="25" y="51"/>
                  </a:cubicBezTo>
                  <a:cubicBezTo>
                    <a:pt x="23" y="51"/>
                    <a:pt x="22" y="51"/>
                    <a:pt x="19" y="51"/>
                  </a:cubicBezTo>
                  <a:cubicBezTo>
                    <a:pt x="20" y="53"/>
                    <a:pt x="21" y="54"/>
                    <a:pt x="22" y="55"/>
                  </a:cubicBezTo>
                  <a:cubicBezTo>
                    <a:pt x="30" y="62"/>
                    <a:pt x="39" y="69"/>
                    <a:pt x="47" y="77"/>
                  </a:cubicBezTo>
                  <a:cubicBezTo>
                    <a:pt x="51" y="81"/>
                    <a:pt x="55" y="83"/>
                    <a:pt x="61" y="78"/>
                  </a:cubicBezTo>
                  <a:cubicBezTo>
                    <a:pt x="61" y="77"/>
                    <a:pt x="61" y="77"/>
                    <a:pt x="61" y="77"/>
                  </a:cubicBezTo>
                  <a:cubicBezTo>
                    <a:pt x="61" y="80"/>
                    <a:pt x="52" y="92"/>
                    <a:pt x="48" y="95"/>
                  </a:cubicBezTo>
                  <a:cubicBezTo>
                    <a:pt x="48" y="93"/>
                    <a:pt x="48" y="92"/>
                    <a:pt x="49" y="91"/>
                  </a:cubicBezTo>
                  <a:cubicBezTo>
                    <a:pt x="51" y="87"/>
                    <a:pt x="50" y="85"/>
                    <a:pt x="47" y="82"/>
                  </a:cubicBezTo>
                  <a:cubicBezTo>
                    <a:pt x="41" y="77"/>
                    <a:pt x="35" y="72"/>
                    <a:pt x="30" y="67"/>
                  </a:cubicBezTo>
                  <a:cubicBezTo>
                    <a:pt x="25" y="62"/>
                    <a:pt x="20" y="58"/>
                    <a:pt x="15" y="54"/>
                  </a:cubicBezTo>
                  <a:cubicBezTo>
                    <a:pt x="12" y="51"/>
                    <a:pt x="10" y="51"/>
                    <a:pt x="7" y="51"/>
                  </a:cubicBezTo>
                  <a:cubicBezTo>
                    <a:pt x="5" y="52"/>
                    <a:pt x="3" y="52"/>
                    <a:pt x="1" y="52"/>
                  </a:cubicBezTo>
                  <a:cubicBezTo>
                    <a:pt x="0" y="52"/>
                    <a:pt x="0" y="52"/>
                    <a:pt x="0"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61" name="Freeform 50">
              <a:extLst>
                <a:ext uri="{FF2B5EF4-FFF2-40B4-BE49-F238E27FC236}">
                  <a16:creationId xmlns:a16="http://schemas.microsoft.com/office/drawing/2014/main" id="{F69923CB-AB0E-4DAA-8CB4-05A540FC571D}"/>
                </a:ext>
              </a:extLst>
            </p:cNvPr>
            <p:cNvSpPr>
              <a:spLocks noEditPoints="1"/>
            </p:cNvSpPr>
            <p:nvPr/>
          </p:nvSpPr>
          <p:spPr bwMode="auto">
            <a:xfrm>
              <a:off x="6423633" y="25797222"/>
              <a:ext cx="424705" cy="487624"/>
            </a:xfrm>
            <a:custGeom>
              <a:avLst/>
              <a:gdLst>
                <a:gd name="T0" fmla="*/ 36 w 61"/>
                <a:gd name="T1" fmla="*/ 26 h 70"/>
                <a:gd name="T2" fmla="*/ 46 w 61"/>
                <a:gd name="T3" fmla="*/ 29 h 70"/>
                <a:gd name="T4" fmla="*/ 60 w 61"/>
                <a:gd name="T5" fmla="*/ 45 h 70"/>
                <a:gd name="T6" fmla="*/ 55 w 61"/>
                <a:gd name="T7" fmla="*/ 59 h 70"/>
                <a:gd name="T8" fmla="*/ 34 w 61"/>
                <a:gd name="T9" fmla="*/ 69 h 70"/>
                <a:gd name="T10" fmla="*/ 21 w 61"/>
                <a:gd name="T11" fmla="*/ 62 h 70"/>
                <a:gd name="T12" fmla="*/ 21 w 61"/>
                <a:gd name="T13" fmla="*/ 46 h 70"/>
                <a:gd name="T14" fmla="*/ 26 w 61"/>
                <a:gd name="T15" fmla="*/ 39 h 70"/>
                <a:gd name="T16" fmla="*/ 17 w 61"/>
                <a:gd name="T17" fmla="*/ 37 h 70"/>
                <a:gd name="T18" fmla="*/ 11 w 61"/>
                <a:gd name="T19" fmla="*/ 8 h 70"/>
                <a:gd name="T20" fmla="*/ 28 w 61"/>
                <a:gd name="T21" fmla="*/ 0 h 70"/>
                <a:gd name="T22" fmla="*/ 42 w 61"/>
                <a:gd name="T23" fmla="*/ 7 h 70"/>
                <a:gd name="T24" fmla="*/ 40 w 61"/>
                <a:gd name="T25" fmla="*/ 21 h 70"/>
                <a:gd name="T26" fmla="*/ 36 w 61"/>
                <a:gd name="T27" fmla="*/ 26 h 70"/>
                <a:gd name="T28" fmla="*/ 29 w 61"/>
                <a:gd name="T29" fmla="*/ 40 h 70"/>
                <a:gd name="T30" fmla="*/ 28 w 61"/>
                <a:gd name="T31" fmla="*/ 48 h 70"/>
                <a:gd name="T32" fmla="*/ 37 w 61"/>
                <a:gd name="T33" fmla="*/ 63 h 70"/>
                <a:gd name="T34" fmla="*/ 46 w 61"/>
                <a:gd name="T35" fmla="*/ 64 h 70"/>
                <a:gd name="T36" fmla="*/ 50 w 61"/>
                <a:gd name="T37" fmla="*/ 55 h 70"/>
                <a:gd name="T38" fmla="*/ 41 w 61"/>
                <a:gd name="T39" fmla="*/ 43 h 70"/>
                <a:gd name="T40" fmla="*/ 29 w 61"/>
                <a:gd name="T41" fmla="*/ 40 h 70"/>
                <a:gd name="T42" fmla="*/ 33 w 61"/>
                <a:gd name="T43" fmla="*/ 26 h 70"/>
                <a:gd name="T44" fmla="*/ 28 w 61"/>
                <a:gd name="T45" fmla="*/ 7 h 70"/>
                <a:gd name="T46" fmla="*/ 22 w 61"/>
                <a:gd name="T47" fmla="*/ 5 h 70"/>
                <a:gd name="T48" fmla="*/ 14 w 61"/>
                <a:gd name="T49" fmla="*/ 10 h 70"/>
                <a:gd name="T50" fmla="*/ 16 w 61"/>
                <a:gd name="T51" fmla="*/ 19 h 70"/>
                <a:gd name="T52" fmla="*/ 33 w 61"/>
                <a:gd name="T5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70">
                  <a:moveTo>
                    <a:pt x="36" y="26"/>
                  </a:moveTo>
                  <a:cubicBezTo>
                    <a:pt x="40" y="27"/>
                    <a:pt x="43" y="28"/>
                    <a:pt x="46" y="29"/>
                  </a:cubicBezTo>
                  <a:cubicBezTo>
                    <a:pt x="54" y="31"/>
                    <a:pt x="59" y="37"/>
                    <a:pt x="60" y="45"/>
                  </a:cubicBezTo>
                  <a:cubicBezTo>
                    <a:pt x="61" y="51"/>
                    <a:pt x="59" y="55"/>
                    <a:pt x="55" y="59"/>
                  </a:cubicBezTo>
                  <a:cubicBezTo>
                    <a:pt x="50" y="65"/>
                    <a:pt x="42" y="69"/>
                    <a:pt x="34" y="69"/>
                  </a:cubicBezTo>
                  <a:cubicBezTo>
                    <a:pt x="28" y="70"/>
                    <a:pt x="24" y="67"/>
                    <a:pt x="21" y="62"/>
                  </a:cubicBezTo>
                  <a:cubicBezTo>
                    <a:pt x="17" y="57"/>
                    <a:pt x="17" y="51"/>
                    <a:pt x="21" y="46"/>
                  </a:cubicBezTo>
                  <a:cubicBezTo>
                    <a:pt x="22" y="44"/>
                    <a:pt x="24" y="42"/>
                    <a:pt x="26" y="39"/>
                  </a:cubicBezTo>
                  <a:cubicBezTo>
                    <a:pt x="23" y="39"/>
                    <a:pt x="20" y="38"/>
                    <a:pt x="17" y="37"/>
                  </a:cubicBezTo>
                  <a:cubicBezTo>
                    <a:pt x="3" y="32"/>
                    <a:pt x="0" y="17"/>
                    <a:pt x="11" y="8"/>
                  </a:cubicBezTo>
                  <a:cubicBezTo>
                    <a:pt x="16" y="4"/>
                    <a:pt x="22" y="1"/>
                    <a:pt x="28" y="0"/>
                  </a:cubicBezTo>
                  <a:cubicBezTo>
                    <a:pt x="34" y="0"/>
                    <a:pt x="39" y="2"/>
                    <a:pt x="42" y="7"/>
                  </a:cubicBezTo>
                  <a:cubicBezTo>
                    <a:pt x="45" y="12"/>
                    <a:pt x="43" y="17"/>
                    <a:pt x="40" y="21"/>
                  </a:cubicBezTo>
                  <a:cubicBezTo>
                    <a:pt x="39" y="23"/>
                    <a:pt x="38" y="24"/>
                    <a:pt x="36" y="26"/>
                  </a:cubicBezTo>
                  <a:close/>
                  <a:moveTo>
                    <a:pt x="29" y="40"/>
                  </a:moveTo>
                  <a:cubicBezTo>
                    <a:pt x="29" y="43"/>
                    <a:pt x="28" y="46"/>
                    <a:pt x="28" y="48"/>
                  </a:cubicBezTo>
                  <a:cubicBezTo>
                    <a:pt x="29" y="54"/>
                    <a:pt x="32" y="59"/>
                    <a:pt x="37" y="63"/>
                  </a:cubicBezTo>
                  <a:cubicBezTo>
                    <a:pt x="40" y="65"/>
                    <a:pt x="43" y="66"/>
                    <a:pt x="46" y="64"/>
                  </a:cubicBezTo>
                  <a:cubicBezTo>
                    <a:pt x="50" y="62"/>
                    <a:pt x="51" y="58"/>
                    <a:pt x="50" y="55"/>
                  </a:cubicBezTo>
                  <a:cubicBezTo>
                    <a:pt x="49" y="49"/>
                    <a:pt x="46" y="45"/>
                    <a:pt x="41" y="43"/>
                  </a:cubicBezTo>
                  <a:cubicBezTo>
                    <a:pt x="37" y="41"/>
                    <a:pt x="34" y="41"/>
                    <a:pt x="29" y="40"/>
                  </a:cubicBezTo>
                  <a:close/>
                  <a:moveTo>
                    <a:pt x="33" y="26"/>
                  </a:moveTo>
                  <a:cubicBezTo>
                    <a:pt x="35" y="18"/>
                    <a:pt x="33" y="12"/>
                    <a:pt x="28" y="7"/>
                  </a:cubicBezTo>
                  <a:cubicBezTo>
                    <a:pt x="26" y="5"/>
                    <a:pt x="24" y="5"/>
                    <a:pt x="22" y="5"/>
                  </a:cubicBezTo>
                  <a:cubicBezTo>
                    <a:pt x="18" y="5"/>
                    <a:pt x="16" y="7"/>
                    <a:pt x="14" y="10"/>
                  </a:cubicBezTo>
                  <a:cubicBezTo>
                    <a:pt x="13" y="13"/>
                    <a:pt x="14" y="16"/>
                    <a:pt x="16" y="19"/>
                  </a:cubicBezTo>
                  <a:cubicBezTo>
                    <a:pt x="21" y="24"/>
                    <a:pt x="26" y="25"/>
                    <a:pt x="33" y="2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62" name="Freeform 51">
              <a:extLst>
                <a:ext uri="{FF2B5EF4-FFF2-40B4-BE49-F238E27FC236}">
                  <a16:creationId xmlns:a16="http://schemas.microsoft.com/office/drawing/2014/main" id="{0C9872BA-3C4D-4098-8153-AF0C234620B5}"/>
                </a:ext>
              </a:extLst>
            </p:cNvPr>
            <p:cNvSpPr>
              <a:spLocks/>
            </p:cNvSpPr>
            <p:nvPr/>
          </p:nvSpPr>
          <p:spPr bwMode="auto">
            <a:xfrm>
              <a:off x="3442833" y="20803004"/>
              <a:ext cx="574138" cy="558409"/>
            </a:xfrm>
            <a:custGeom>
              <a:avLst/>
              <a:gdLst>
                <a:gd name="T0" fmla="*/ 44 w 82"/>
                <a:gd name="T1" fmla="*/ 0 h 80"/>
                <a:gd name="T2" fmla="*/ 57 w 82"/>
                <a:gd name="T3" fmla="*/ 19 h 80"/>
                <a:gd name="T4" fmla="*/ 53 w 82"/>
                <a:gd name="T5" fmla="*/ 18 h 80"/>
                <a:gd name="T6" fmla="*/ 38 w 82"/>
                <a:gd name="T7" fmla="*/ 14 h 80"/>
                <a:gd name="T8" fmla="*/ 21 w 82"/>
                <a:gd name="T9" fmla="*/ 35 h 80"/>
                <a:gd name="T10" fmla="*/ 44 w 82"/>
                <a:gd name="T11" fmla="*/ 68 h 80"/>
                <a:gd name="T12" fmla="*/ 67 w 82"/>
                <a:gd name="T13" fmla="*/ 66 h 80"/>
                <a:gd name="T14" fmla="*/ 68 w 82"/>
                <a:gd name="T15" fmla="*/ 56 h 80"/>
                <a:gd name="T16" fmla="*/ 62 w 82"/>
                <a:gd name="T17" fmla="*/ 48 h 80"/>
                <a:gd name="T18" fmla="*/ 53 w 82"/>
                <a:gd name="T19" fmla="*/ 46 h 80"/>
                <a:gd name="T20" fmla="*/ 50 w 82"/>
                <a:gd name="T21" fmla="*/ 47 h 80"/>
                <a:gd name="T22" fmla="*/ 58 w 82"/>
                <a:gd name="T23" fmla="*/ 40 h 80"/>
                <a:gd name="T24" fmla="*/ 67 w 82"/>
                <a:gd name="T25" fmla="*/ 33 h 80"/>
                <a:gd name="T26" fmla="*/ 75 w 82"/>
                <a:gd name="T27" fmla="*/ 27 h 80"/>
                <a:gd name="T28" fmla="*/ 76 w 82"/>
                <a:gd name="T29" fmla="*/ 28 h 80"/>
                <a:gd name="T30" fmla="*/ 75 w 82"/>
                <a:gd name="T31" fmla="*/ 29 h 80"/>
                <a:gd name="T32" fmla="*/ 75 w 82"/>
                <a:gd name="T33" fmla="*/ 40 h 80"/>
                <a:gd name="T34" fmla="*/ 82 w 82"/>
                <a:gd name="T35" fmla="*/ 50 h 80"/>
                <a:gd name="T36" fmla="*/ 82 w 82"/>
                <a:gd name="T37" fmla="*/ 52 h 80"/>
                <a:gd name="T38" fmla="*/ 49 w 82"/>
                <a:gd name="T39" fmla="*/ 78 h 80"/>
                <a:gd name="T40" fmla="*/ 31 w 82"/>
                <a:gd name="T41" fmla="*/ 76 h 80"/>
                <a:gd name="T42" fmla="*/ 24 w 82"/>
                <a:gd name="T43" fmla="*/ 15 h 80"/>
                <a:gd name="T44" fmla="*/ 36 w 82"/>
                <a:gd name="T45" fmla="*/ 10 h 80"/>
                <a:gd name="T46" fmla="*/ 39 w 82"/>
                <a:gd name="T47" fmla="*/ 9 h 80"/>
                <a:gd name="T48" fmla="*/ 44 w 82"/>
                <a:gd name="T49" fmla="*/ 2 h 80"/>
                <a:gd name="T50" fmla="*/ 44 w 82"/>
                <a:gd name="T51" fmla="*/ 1 h 80"/>
                <a:gd name="T52" fmla="*/ 44 w 82"/>
                <a:gd name="T5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0">
                  <a:moveTo>
                    <a:pt x="44" y="0"/>
                  </a:moveTo>
                  <a:cubicBezTo>
                    <a:pt x="47" y="2"/>
                    <a:pt x="56" y="14"/>
                    <a:pt x="57" y="19"/>
                  </a:cubicBezTo>
                  <a:cubicBezTo>
                    <a:pt x="56" y="20"/>
                    <a:pt x="55" y="18"/>
                    <a:pt x="53" y="18"/>
                  </a:cubicBezTo>
                  <a:cubicBezTo>
                    <a:pt x="48" y="15"/>
                    <a:pt x="43" y="14"/>
                    <a:pt x="38" y="14"/>
                  </a:cubicBezTo>
                  <a:cubicBezTo>
                    <a:pt x="26" y="14"/>
                    <a:pt x="18" y="23"/>
                    <a:pt x="21" y="35"/>
                  </a:cubicBezTo>
                  <a:cubicBezTo>
                    <a:pt x="25" y="48"/>
                    <a:pt x="33" y="60"/>
                    <a:pt x="44" y="68"/>
                  </a:cubicBezTo>
                  <a:cubicBezTo>
                    <a:pt x="52" y="74"/>
                    <a:pt x="60" y="73"/>
                    <a:pt x="67" y="66"/>
                  </a:cubicBezTo>
                  <a:cubicBezTo>
                    <a:pt x="70" y="63"/>
                    <a:pt x="71" y="60"/>
                    <a:pt x="68" y="56"/>
                  </a:cubicBezTo>
                  <a:cubicBezTo>
                    <a:pt x="66" y="54"/>
                    <a:pt x="64" y="51"/>
                    <a:pt x="62" y="48"/>
                  </a:cubicBezTo>
                  <a:cubicBezTo>
                    <a:pt x="59" y="44"/>
                    <a:pt x="58" y="44"/>
                    <a:pt x="53" y="46"/>
                  </a:cubicBezTo>
                  <a:cubicBezTo>
                    <a:pt x="52" y="47"/>
                    <a:pt x="51" y="47"/>
                    <a:pt x="50" y="47"/>
                  </a:cubicBezTo>
                  <a:cubicBezTo>
                    <a:pt x="52" y="44"/>
                    <a:pt x="55" y="42"/>
                    <a:pt x="58" y="40"/>
                  </a:cubicBezTo>
                  <a:cubicBezTo>
                    <a:pt x="61" y="38"/>
                    <a:pt x="64" y="35"/>
                    <a:pt x="67" y="33"/>
                  </a:cubicBezTo>
                  <a:cubicBezTo>
                    <a:pt x="70" y="31"/>
                    <a:pt x="72" y="29"/>
                    <a:pt x="75" y="27"/>
                  </a:cubicBezTo>
                  <a:cubicBezTo>
                    <a:pt x="76" y="27"/>
                    <a:pt x="76" y="27"/>
                    <a:pt x="76" y="28"/>
                  </a:cubicBezTo>
                  <a:cubicBezTo>
                    <a:pt x="76" y="28"/>
                    <a:pt x="75" y="29"/>
                    <a:pt x="75" y="29"/>
                  </a:cubicBezTo>
                  <a:cubicBezTo>
                    <a:pt x="72" y="34"/>
                    <a:pt x="71" y="36"/>
                    <a:pt x="75" y="40"/>
                  </a:cubicBezTo>
                  <a:cubicBezTo>
                    <a:pt x="77" y="44"/>
                    <a:pt x="80" y="47"/>
                    <a:pt x="82" y="50"/>
                  </a:cubicBezTo>
                  <a:cubicBezTo>
                    <a:pt x="82" y="51"/>
                    <a:pt x="82" y="51"/>
                    <a:pt x="82" y="52"/>
                  </a:cubicBezTo>
                  <a:cubicBezTo>
                    <a:pt x="74" y="64"/>
                    <a:pt x="64" y="74"/>
                    <a:pt x="49" y="78"/>
                  </a:cubicBezTo>
                  <a:cubicBezTo>
                    <a:pt x="43" y="80"/>
                    <a:pt x="37" y="79"/>
                    <a:pt x="31" y="76"/>
                  </a:cubicBezTo>
                  <a:cubicBezTo>
                    <a:pt x="11" y="66"/>
                    <a:pt x="0" y="35"/>
                    <a:pt x="24" y="15"/>
                  </a:cubicBezTo>
                  <a:cubicBezTo>
                    <a:pt x="27" y="13"/>
                    <a:pt x="32" y="12"/>
                    <a:pt x="36" y="10"/>
                  </a:cubicBezTo>
                  <a:cubicBezTo>
                    <a:pt x="37" y="9"/>
                    <a:pt x="38" y="9"/>
                    <a:pt x="39" y="9"/>
                  </a:cubicBezTo>
                  <a:cubicBezTo>
                    <a:pt x="44" y="7"/>
                    <a:pt x="44" y="7"/>
                    <a:pt x="44" y="2"/>
                  </a:cubicBezTo>
                  <a:cubicBezTo>
                    <a:pt x="44" y="2"/>
                    <a:pt x="44" y="2"/>
                    <a:pt x="44" y="1"/>
                  </a:cubicBezTo>
                  <a:cubicBezTo>
                    <a:pt x="44" y="1"/>
                    <a:pt x="44" y="1"/>
                    <a:pt x="44"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63" name="Freeform 52">
              <a:extLst>
                <a:ext uri="{FF2B5EF4-FFF2-40B4-BE49-F238E27FC236}">
                  <a16:creationId xmlns:a16="http://schemas.microsoft.com/office/drawing/2014/main" id="{4137D422-E6EB-490E-9416-24F82972F9B0}"/>
                </a:ext>
              </a:extLst>
            </p:cNvPr>
            <p:cNvSpPr>
              <a:spLocks/>
            </p:cNvSpPr>
            <p:nvPr/>
          </p:nvSpPr>
          <p:spPr bwMode="auto">
            <a:xfrm>
              <a:off x="5141653" y="20291785"/>
              <a:ext cx="456165" cy="495489"/>
            </a:xfrm>
            <a:custGeom>
              <a:avLst/>
              <a:gdLst>
                <a:gd name="T0" fmla="*/ 58 w 65"/>
                <a:gd name="T1" fmla="*/ 69 h 70"/>
                <a:gd name="T2" fmla="*/ 53 w 65"/>
                <a:gd name="T3" fmla="*/ 66 h 70"/>
                <a:gd name="T4" fmla="*/ 25 w 65"/>
                <a:gd name="T5" fmla="*/ 31 h 70"/>
                <a:gd name="T6" fmla="*/ 13 w 65"/>
                <a:gd name="T7" fmla="*/ 17 h 70"/>
                <a:gd name="T8" fmla="*/ 12 w 65"/>
                <a:gd name="T9" fmla="*/ 21 h 70"/>
                <a:gd name="T10" fmla="*/ 12 w 65"/>
                <a:gd name="T11" fmla="*/ 56 h 70"/>
                <a:gd name="T12" fmla="*/ 20 w 65"/>
                <a:gd name="T13" fmla="*/ 66 h 70"/>
                <a:gd name="T14" fmla="*/ 21 w 65"/>
                <a:gd name="T15" fmla="*/ 68 h 70"/>
                <a:gd name="T16" fmla="*/ 0 w 65"/>
                <a:gd name="T17" fmla="*/ 68 h 70"/>
                <a:gd name="T18" fmla="*/ 3 w 65"/>
                <a:gd name="T19" fmla="*/ 66 h 70"/>
                <a:gd name="T20" fmla="*/ 9 w 65"/>
                <a:gd name="T21" fmla="*/ 58 h 70"/>
                <a:gd name="T22" fmla="*/ 9 w 65"/>
                <a:gd name="T23" fmla="*/ 14 h 70"/>
                <a:gd name="T24" fmla="*/ 6 w 65"/>
                <a:gd name="T25" fmla="*/ 8 h 70"/>
                <a:gd name="T26" fmla="*/ 0 w 65"/>
                <a:gd name="T27" fmla="*/ 2 h 70"/>
                <a:gd name="T28" fmla="*/ 10 w 65"/>
                <a:gd name="T29" fmla="*/ 1 h 70"/>
                <a:gd name="T30" fmla="*/ 27 w 65"/>
                <a:gd name="T31" fmla="*/ 9 h 70"/>
                <a:gd name="T32" fmla="*/ 50 w 65"/>
                <a:gd name="T33" fmla="*/ 39 h 70"/>
                <a:gd name="T34" fmla="*/ 54 w 65"/>
                <a:gd name="T35" fmla="*/ 42 h 70"/>
                <a:gd name="T36" fmla="*/ 54 w 65"/>
                <a:gd name="T37" fmla="*/ 38 h 70"/>
                <a:gd name="T38" fmla="*/ 54 w 65"/>
                <a:gd name="T39" fmla="*/ 15 h 70"/>
                <a:gd name="T40" fmla="*/ 46 w 65"/>
                <a:gd name="T41" fmla="*/ 3 h 70"/>
                <a:gd name="T42" fmla="*/ 45 w 65"/>
                <a:gd name="T43" fmla="*/ 3 h 70"/>
                <a:gd name="T44" fmla="*/ 65 w 65"/>
                <a:gd name="T45" fmla="*/ 2 h 70"/>
                <a:gd name="T46" fmla="*/ 63 w 65"/>
                <a:gd name="T47" fmla="*/ 4 h 70"/>
                <a:gd name="T48" fmla="*/ 58 w 65"/>
                <a:gd name="T49" fmla="*/ 12 h 70"/>
                <a:gd name="T50" fmla="*/ 58 w 65"/>
                <a:gd name="T51" fmla="*/ 26 h 70"/>
                <a:gd name="T52" fmla="*/ 58 w 65"/>
                <a:gd name="T53" fmla="*/ 64 h 70"/>
                <a:gd name="T54" fmla="*/ 58 w 65"/>
                <a:gd name="T55"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70">
                  <a:moveTo>
                    <a:pt x="58" y="69"/>
                  </a:moveTo>
                  <a:cubicBezTo>
                    <a:pt x="54" y="70"/>
                    <a:pt x="54" y="68"/>
                    <a:pt x="53" y="66"/>
                  </a:cubicBezTo>
                  <a:cubicBezTo>
                    <a:pt x="43" y="55"/>
                    <a:pt x="34" y="43"/>
                    <a:pt x="25" y="31"/>
                  </a:cubicBezTo>
                  <a:cubicBezTo>
                    <a:pt x="21" y="27"/>
                    <a:pt x="17" y="22"/>
                    <a:pt x="13" y="17"/>
                  </a:cubicBezTo>
                  <a:cubicBezTo>
                    <a:pt x="13" y="19"/>
                    <a:pt x="12" y="20"/>
                    <a:pt x="12" y="21"/>
                  </a:cubicBezTo>
                  <a:cubicBezTo>
                    <a:pt x="12" y="33"/>
                    <a:pt x="12" y="44"/>
                    <a:pt x="12" y="56"/>
                  </a:cubicBezTo>
                  <a:cubicBezTo>
                    <a:pt x="12" y="63"/>
                    <a:pt x="13" y="64"/>
                    <a:pt x="20" y="66"/>
                  </a:cubicBezTo>
                  <a:cubicBezTo>
                    <a:pt x="20" y="67"/>
                    <a:pt x="21" y="67"/>
                    <a:pt x="21" y="68"/>
                  </a:cubicBezTo>
                  <a:cubicBezTo>
                    <a:pt x="18" y="69"/>
                    <a:pt x="5" y="69"/>
                    <a:pt x="0" y="68"/>
                  </a:cubicBezTo>
                  <a:cubicBezTo>
                    <a:pt x="1" y="67"/>
                    <a:pt x="2" y="66"/>
                    <a:pt x="3" y="66"/>
                  </a:cubicBezTo>
                  <a:cubicBezTo>
                    <a:pt x="7" y="65"/>
                    <a:pt x="9" y="63"/>
                    <a:pt x="9" y="58"/>
                  </a:cubicBezTo>
                  <a:cubicBezTo>
                    <a:pt x="9" y="44"/>
                    <a:pt x="9" y="29"/>
                    <a:pt x="9" y="14"/>
                  </a:cubicBezTo>
                  <a:cubicBezTo>
                    <a:pt x="9" y="11"/>
                    <a:pt x="7" y="9"/>
                    <a:pt x="6" y="8"/>
                  </a:cubicBezTo>
                  <a:cubicBezTo>
                    <a:pt x="4" y="6"/>
                    <a:pt x="2" y="4"/>
                    <a:pt x="0" y="2"/>
                  </a:cubicBezTo>
                  <a:cubicBezTo>
                    <a:pt x="4" y="1"/>
                    <a:pt x="7" y="2"/>
                    <a:pt x="10" y="1"/>
                  </a:cubicBezTo>
                  <a:cubicBezTo>
                    <a:pt x="18" y="0"/>
                    <a:pt x="22" y="3"/>
                    <a:pt x="27" y="9"/>
                  </a:cubicBezTo>
                  <a:cubicBezTo>
                    <a:pt x="34" y="19"/>
                    <a:pt x="42" y="29"/>
                    <a:pt x="50" y="39"/>
                  </a:cubicBezTo>
                  <a:cubicBezTo>
                    <a:pt x="51" y="40"/>
                    <a:pt x="52" y="41"/>
                    <a:pt x="54" y="42"/>
                  </a:cubicBezTo>
                  <a:cubicBezTo>
                    <a:pt x="54" y="41"/>
                    <a:pt x="54" y="39"/>
                    <a:pt x="54" y="38"/>
                  </a:cubicBezTo>
                  <a:cubicBezTo>
                    <a:pt x="54" y="30"/>
                    <a:pt x="54" y="23"/>
                    <a:pt x="54" y="15"/>
                  </a:cubicBezTo>
                  <a:cubicBezTo>
                    <a:pt x="54" y="9"/>
                    <a:pt x="53" y="4"/>
                    <a:pt x="46" y="3"/>
                  </a:cubicBezTo>
                  <a:cubicBezTo>
                    <a:pt x="46" y="3"/>
                    <a:pt x="45" y="3"/>
                    <a:pt x="45" y="3"/>
                  </a:cubicBezTo>
                  <a:cubicBezTo>
                    <a:pt x="48" y="1"/>
                    <a:pt x="61" y="1"/>
                    <a:pt x="65" y="2"/>
                  </a:cubicBezTo>
                  <a:cubicBezTo>
                    <a:pt x="64" y="3"/>
                    <a:pt x="64" y="3"/>
                    <a:pt x="63" y="4"/>
                  </a:cubicBezTo>
                  <a:cubicBezTo>
                    <a:pt x="59" y="5"/>
                    <a:pt x="57" y="8"/>
                    <a:pt x="58" y="12"/>
                  </a:cubicBezTo>
                  <a:cubicBezTo>
                    <a:pt x="58" y="17"/>
                    <a:pt x="58" y="22"/>
                    <a:pt x="58" y="26"/>
                  </a:cubicBezTo>
                  <a:cubicBezTo>
                    <a:pt x="58" y="39"/>
                    <a:pt x="58" y="51"/>
                    <a:pt x="58" y="64"/>
                  </a:cubicBezTo>
                  <a:cubicBezTo>
                    <a:pt x="58" y="66"/>
                    <a:pt x="58" y="67"/>
                    <a:pt x="58" y="6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64" name="Freeform 53">
              <a:extLst>
                <a:ext uri="{FF2B5EF4-FFF2-40B4-BE49-F238E27FC236}">
                  <a16:creationId xmlns:a16="http://schemas.microsoft.com/office/drawing/2014/main" id="{BB0D0761-D478-4C17-815A-0A6AD74194EA}"/>
                </a:ext>
              </a:extLst>
            </p:cNvPr>
            <p:cNvSpPr>
              <a:spLocks noEditPoints="1"/>
            </p:cNvSpPr>
            <p:nvPr/>
          </p:nvSpPr>
          <p:spPr bwMode="auto">
            <a:xfrm>
              <a:off x="5700062" y="26009575"/>
              <a:ext cx="353921" cy="503354"/>
            </a:xfrm>
            <a:custGeom>
              <a:avLst/>
              <a:gdLst>
                <a:gd name="T0" fmla="*/ 9 w 50"/>
                <a:gd name="T1" fmla="*/ 71 h 71"/>
                <a:gd name="T2" fmla="*/ 31 w 50"/>
                <a:gd name="T3" fmla="*/ 41 h 71"/>
                <a:gd name="T4" fmla="*/ 23 w 50"/>
                <a:gd name="T5" fmla="*/ 44 h 71"/>
                <a:gd name="T6" fmla="*/ 3 w 50"/>
                <a:gd name="T7" fmla="*/ 33 h 71"/>
                <a:gd name="T8" fmla="*/ 3 w 50"/>
                <a:gd name="T9" fmla="*/ 13 h 71"/>
                <a:gd name="T10" fmla="*/ 21 w 50"/>
                <a:gd name="T11" fmla="*/ 1 h 71"/>
                <a:gd name="T12" fmla="*/ 41 w 50"/>
                <a:gd name="T13" fmla="*/ 11 h 71"/>
                <a:gd name="T14" fmla="*/ 34 w 50"/>
                <a:gd name="T15" fmla="*/ 59 h 71"/>
                <a:gd name="T16" fmla="*/ 9 w 50"/>
                <a:gd name="T17" fmla="*/ 71 h 71"/>
                <a:gd name="T18" fmla="*/ 31 w 50"/>
                <a:gd name="T19" fmla="*/ 32 h 71"/>
                <a:gd name="T20" fmla="*/ 32 w 50"/>
                <a:gd name="T21" fmla="*/ 32 h 71"/>
                <a:gd name="T22" fmla="*/ 28 w 50"/>
                <a:gd name="T23" fmla="*/ 12 h 71"/>
                <a:gd name="T24" fmla="*/ 25 w 50"/>
                <a:gd name="T25" fmla="*/ 6 h 71"/>
                <a:gd name="T26" fmla="*/ 19 w 50"/>
                <a:gd name="T27" fmla="*/ 3 h 71"/>
                <a:gd name="T28" fmla="*/ 15 w 50"/>
                <a:gd name="T29" fmla="*/ 8 h 71"/>
                <a:gd name="T30" fmla="*/ 14 w 50"/>
                <a:gd name="T31" fmla="*/ 10 h 71"/>
                <a:gd name="T32" fmla="*/ 18 w 50"/>
                <a:gd name="T33" fmla="*/ 32 h 71"/>
                <a:gd name="T34" fmla="*/ 21 w 50"/>
                <a:gd name="T35" fmla="*/ 37 h 71"/>
                <a:gd name="T36" fmla="*/ 29 w 50"/>
                <a:gd name="T37" fmla="*/ 39 h 71"/>
                <a:gd name="T38" fmla="*/ 31 w 50"/>
                <a:gd name="T39" fmla="*/ 33 h 71"/>
                <a:gd name="T40" fmla="*/ 31 w 50"/>
                <a:gd name="T41"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71">
                  <a:moveTo>
                    <a:pt x="9" y="71"/>
                  </a:moveTo>
                  <a:cubicBezTo>
                    <a:pt x="22" y="66"/>
                    <a:pt x="29" y="55"/>
                    <a:pt x="31" y="41"/>
                  </a:cubicBezTo>
                  <a:cubicBezTo>
                    <a:pt x="28" y="42"/>
                    <a:pt x="26" y="43"/>
                    <a:pt x="23" y="44"/>
                  </a:cubicBezTo>
                  <a:cubicBezTo>
                    <a:pt x="14" y="46"/>
                    <a:pt x="7" y="42"/>
                    <a:pt x="3" y="33"/>
                  </a:cubicBezTo>
                  <a:cubicBezTo>
                    <a:pt x="0" y="26"/>
                    <a:pt x="1" y="19"/>
                    <a:pt x="3" y="13"/>
                  </a:cubicBezTo>
                  <a:cubicBezTo>
                    <a:pt x="7" y="5"/>
                    <a:pt x="13" y="1"/>
                    <a:pt x="21" y="1"/>
                  </a:cubicBezTo>
                  <a:cubicBezTo>
                    <a:pt x="29" y="0"/>
                    <a:pt x="36" y="3"/>
                    <a:pt x="41" y="11"/>
                  </a:cubicBezTo>
                  <a:cubicBezTo>
                    <a:pt x="50" y="26"/>
                    <a:pt x="47" y="47"/>
                    <a:pt x="34" y="59"/>
                  </a:cubicBezTo>
                  <a:cubicBezTo>
                    <a:pt x="28" y="65"/>
                    <a:pt x="17" y="70"/>
                    <a:pt x="9" y="71"/>
                  </a:cubicBezTo>
                  <a:close/>
                  <a:moveTo>
                    <a:pt x="31" y="32"/>
                  </a:moveTo>
                  <a:cubicBezTo>
                    <a:pt x="31" y="32"/>
                    <a:pt x="31" y="32"/>
                    <a:pt x="32" y="32"/>
                  </a:cubicBezTo>
                  <a:cubicBezTo>
                    <a:pt x="30" y="25"/>
                    <a:pt x="29" y="19"/>
                    <a:pt x="28" y="12"/>
                  </a:cubicBezTo>
                  <a:cubicBezTo>
                    <a:pt x="27" y="10"/>
                    <a:pt x="26" y="8"/>
                    <a:pt x="25" y="6"/>
                  </a:cubicBezTo>
                  <a:cubicBezTo>
                    <a:pt x="24" y="4"/>
                    <a:pt x="22" y="3"/>
                    <a:pt x="19" y="3"/>
                  </a:cubicBezTo>
                  <a:cubicBezTo>
                    <a:pt x="17" y="4"/>
                    <a:pt x="15" y="5"/>
                    <a:pt x="15" y="8"/>
                  </a:cubicBezTo>
                  <a:cubicBezTo>
                    <a:pt x="15" y="9"/>
                    <a:pt x="14" y="10"/>
                    <a:pt x="14" y="10"/>
                  </a:cubicBezTo>
                  <a:cubicBezTo>
                    <a:pt x="15" y="18"/>
                    <a:pt x="16" y="25"/>
                    <a:pt x="18" y="32"/>
                  </a:cubicBezTo>
                  <a:cubicBezTo>
                    <a:pt x="19" y="34"/>
                    <a:pt x="20" y="35"/>
                    <a:pt x="21" y="37"/>
                  </a:cubicBezTo>
                  <a:cubicBezTo>
                    <a:pt x="23" y="39"/>
                    <a:pt x="25" y="39"/>
                    <a:pt x="29" y="39"/>
                  </a:cubicBezTo>
                  <a:cubicBezTo>
                    <a:pt x="32" y="38"/>
                    <a:pt x="31" y="35"/>
                    <a:pt x="31" y="33"/>
                  </a:cubicBezTo>
                  <a:cubicBezTo>
                    <a:pt x="31" y="33"/>
                    <a:pt x="31" y="32"/>
                    <a:pt x="3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65" name="Freeform 54">
              <a:extLst>
                <a:ext uri="{FF2B5EF4-FFF2-40B4-BE49-F238E27FC236}">
                  <a16:creationId xmlns:a16="http://schemas.microsoft.com/office/drawing/2014/main" id="{4E5F6A7C-2998-4CCF-BF1E-D9077A867373}"/>
                </a:ext>
              </a:extLst>
            </p:cNvPr>
            <p:cNvSpPr>
              <a:spLocks/>
            </p:cNvSpPr>
            <p:nvPr/>
          </p:nvSpPr>
          <p:spPr bwMode="auto">
            <a:xfrm>
              <a:off x="4323703" y="20386164"/>
              <a:ext cx="471894" cy="534814"/>
            </a:xfrm>
            <a:custGeom>
              <a:avLst/>
              <a:gdLst>
                <a:gd name="T0" fmla="*/ 42 w 68"/>
                <a:gd name="T1" fmla="*/ 7 h 77"/>
                <a:gd name="T2" fmla="*/ 62 w 68"/>
                <a:gd name="T3" fmla="*/ 0 h 77"/>
                <a:gd name="T4" fmla="*/ 60 w 68"/>
                <a:gd name="T5" fmla="*/ 3 h 77"/>
                <a:gd name="T6" fmla="*/ 57 w 68"/>
                <a:gd name="T7" fmla="*/ 12 h 77"/>
                <a:gd name="T8" fmla="*/ 65 w 68"/>
                <a:gd name="T9" fmla="*/ 40 h 77"/>
                <a:gd name="T10" fmla="*/ 67 w 68"/>
                <a:gd name="T11" fmla="*/ 55 h 77"/>
                <a:gd name="T12" fmla="*/ 62 w 68"/>
                <a:gd name="T13" fmla="*/ 68 h 77"/>
                <a:gd name="T14" fmla="*/ 34 w 68"/>
                <a:gd name="T15" fmla="*/ 76 h 77"/>
                <a:gd name="T16" fmla="*/ 21 w 68"/>
                <a:gd name="T17" fmla="*/ 66 h 77"/>
                <a:gd name="T18" fmla="*/ 19 w 68"/>
                <a:gd name="T19" fmla="*/ 60 h 77"/>
                <a:gd name="T20" fmla="*/ 10 w 68"/>
                <a:gd name="T21" fmla="*/ 27 h 77"/>
                <a:gd name="T22" fmla="*/ 9 w 68"/>
                <a:gd name="T23" fmla="*/ 25 h 77"/>
                <a:gd name="T24" fmla="*/ 2 w 68"/>
                <a:gd name="T25" fmla="*/ 20 h 77"/>
                <a:gd name="T26" fmla="*/ 0 w 68"/>
                <a:gd name="T27" fmla="*/ 19 h 77"/>
                <a:gd name="T28" fmla="*/ 27 w 68"/>
                <a:gd name="T29" fmla="*/ 10 h 77"/>
                <a:gd name="T30" fmla="*/ 30 w 68"/>
                <a:gd name="T31" fmla="*/ 10 h 77"/>
                <a:gd name="T32" fmla="*/ 30 w 68"/>
                <a:gd name="T33" fmla="*/ 11 h 77"/>
                <a:gd name="T34" fmla="*/ 27 w 68"/>
                <a:gd name="T35" fmla="*/ 12 h 77"/>
                <a:gd name="T36" fmla="*/ 24 w 68"/>
                <a:gd name="T37" fmla="*/ 20 h 77"/>
                <a:gd name="T38" fmla="*/ 34 w 68"/>
                <a:gd name="T39" fmla="*/ 59 h 77"/>
                <a:gd name="T40" fmla="*/ 35 w 68"/>
                <a:gd name="T41" fmla="*/ 61 h 77"/>
                <a:gd name="T42" fmla="*/ 50 w 68"/>
                <a:gd name="T43" fmla="*/ 70 h 77"/>
                <a:gd name="T44" fmla="*/ 64 w 68"/>
                <a:gd name="T45" fmla="*/ 55 h 77"/>
                <a:gd name="T46" fmla="*/ 63 w 68"/>
                <a:gd name="T47" fmla="*/ 45 h 77"/>
                <a:gd name="T48" fmla="*/ 54 w 68"/>
                <a:gd name="T49" fmla="*/ 15 h 77"/>
                <a:gd name="T50" fmla="*/ 44 w 68"/>
                <a:gd name="T51" fmla="*/ 7 h 77"/>
                <a:gd name="T52" fmla="*/ 42 w 68"/>
                <a:gd name="T53"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7">
                  <a:moveTo>
                    <a:pt x="42" y="7"/>
                  </a:moveTo>
                  <a:cubicBezTo>
                    <a:pt x="45" y="4"/>
                    <a:pt x="57" y="1"/>
                    <a:pt x="62" y="0"/>
                  </a:cubicBezTo>
                  <a:cubicBezTo>
                    <a:pt x="61" y="1"/>
                    <a:pt x="61" y="2"/>
                    <a:pt x="60" y="3"/>
                  </a:cubicBezTo>
                  <a:cubicBezTo>
                    <a:pt x="57" y="5"/>
                    <a:pt x="56" y="8"/>
                    <a:pt x="57" y="12"/>
                  </a:cubicBezTo>
                  <a:cubicBezTo>
                    <a:pt x="60" y="21"/>
                    <a:pt x="63" y="31"/>
                    <a:pt x="65" y="40"/>
                  </a:cubicBezTo>
                  <a:cubicBezTo>
                    <a:pt x="66" y="45"/>
                    <a:pt x="67" y="50"/>
                    <a:pt x="67" y="55"/>
                  </a:cubicBezTo>
                  <a:cubicBezTo>
                    <a:pt x="68" y="61"/>
                    <a:pt x="66" y="65"/>
                    <a:pt x="62" y="68"/>
                  </a:cubicBezTo>
                  <a:cubicBezTo>
                    <a:pt x="54" y="74"/>
                    <a:pt x="44" y="77"/>
                    <a:pt x="34" y="76"/>
                  </a:cubicBezTo>
                  <a:cubicBezTo>
                    <a:pt x="28" y="75"/>
                    <a:pt x="24" y="72"/>
                    <a:pt x="21" y="66"/>
                  </a:cubicBezTo>
                  <a:cubicBezTo>
                    <a:pt x="20" y="64"/>
                    <a:pt x="19" y="62"/>
                    <a:pt x="19" y="60"/>
                  </a:cubicBezTo>
                  <a:cubicBezTo>
                    <a:pt x="16" y="49"/>
                    <a:pt x="13" y="38"/>
                    <a:pt x="10" y="27"/>
                  </a:cubicBezTo>
                  <a:cubicBezTo>
                    <a:pt x="10" y="27"/>
                    <a:pt x="9" y="26"/>
                    <a:pt x="9" y="25"/>
                  </a:cubicBezTo>
                  <a:cubicBezTo>
                    <a:pt x="8" y="22"/>
                    <a:pt x="6" y="20"/>
                    <a:pt x="2" y="20"/>
                  </a:cubicBezTo>
                  <a:cubicBezTo>
                    <a:pt x="1" y="20"/>
                    <a:pt x="1" y="20"/>
                    <a:pt x="0" y="19"/>
                  </a:cubicBezTo>
                  <a:cubicBezTo>
                    <a:pt x="8" y="15"/>
                    <a:pt x="18" y="13"/>
                    <a:pt x="27" y="10"/>
                  </a:cubicBezTo>
                  <a:cubicBezTo>
                    <a:pt x="28" y="10"/>
                    <a:pt x="29" y="10"/>
                    <a:pt x="30" y="10"/>
                  </a:cubicBezTo>
                  <a:cubicBezTo>
                    <a:pt x="30" y="10"/>
                    <a:pt x="30" y="10"/>
                    <a:pt x="30" y="11"/>
                  </a:cubicBezTo>
                  <a:cubicBezTo>
                    <a:pt x="29" y="11"/>
                    <a:pt x="28" y="12"/>
                    <a:pt x="27" y="12"/>
                  </a:cubicBezTo>
                  <a:cubicBezTo>
                    <a:pt x="24" y="14"/>
                    <a:pt x="23" y="16"/>
                    <a:pt x="24" y="20"/>
                  </a:cubicBezTo>
                  <a:cubicBezTo>
                    <a:pt x="27" y="33"/>
                    <a:pt x="31" y="46"/>
                    <a:pt x="34" y="59"/>
                  </a:cubicBezTo>
                  <a:cubicBezTo>
                    <a:pt x="35" y="60"/>
                    <a:pt x="35" y="60"/>
                    <a:pt x="35" y="61"/>
                  </a:cubicBezTo>
                  <a:cubicBezTo>
                    <a:pt x="38" y="68"/>
                    <a:pt x="43" y="71"/>
                    <a:pt x="50" y="70"/>
                  </a:cubicBezTo>
                  <a:cubicBezTo>
                    <a:pt x="59" y="68"/>
                    <a:pt x="64" y="63"/>
                    <a:pt x="64" y="55"/>
                  </a:cubicBezTo>
                  <a:cubicBezTo>
                    <a:pt x="64" y="51"/>
                    <a:pt x="63" y="48"/>
                    <a:pt x="63" y="45"/>
                  </a:cubicBezTo>
                  <a:cubicBezTo>
                    <a:pt x="60" y="35"/>
                    <a:pt x="57" y="25"/>
                    <a:pt x="54" y="15"/>
                  </a:cubicBezTo>
                  <a:cubicBezTo>
                    <a:pt x="52" y="8"/>
                    <a:pt x="51" y="7"/>
                    <a:pt x="44" y="7"/>
                  </a:cubicBezTo>
                  <a:cubicBezTo>
                    <a:pt x="43" y="7"/>
                    <a:pt x="43" y="7"/>
                    <a:pt x="42"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66" name="Freeform 55">
              <a:extLst>
                <a:ext uri="{FF2B5EF4-FFF2-40B4-BE49-F238E27FC236}">
                  <a16:creationId xmlns:a16="http://schemas.microsoft.com/office/drawing/2014/main" id="{B8C17893-2B8C-4402-9B0A-CFAC1EEC5BFE}"/>
                </a:ext>
              </a:extLst>
            </p:cNvPr>
            <p:cNvSpPr>
              <a:spLocks/>
            </p:cNvSpPr>
            <p:nvPr/>
          </p:nvSpPr>
          <p:spPr bwMode="auto">
            <a:xfrm>
              <a:off x="7894371" y="22195094"/>
              <a:ext cx="550543" cy="440435"/>
            </a:xfrm>
            <a:custGeom>
              <a:avLst/>
              <a:gdLst>
                <a:gd name="T0" fmla="*/ 0 w 79"/>
                <a:gd name="T1" fmla="*/ 22 h 63"/>
                <a:gd name="T2" fmla="*/ 20 w 79"/>
                <a:gd name="T3" fmla="*/ 13 h 63"/>
                <a:gd name="T4" fmla="*/ 20 w 79"/>
                <a:gd name="T5" fmla="*/ 17 h 63"/>
                <a:gd name="T6" fmla="*/ 12 w 79"/>
                <a:gd name="T7" fmla="*/ 26 h 63"/>
                <a:gd name="T8" fmla="*/ 13 w 79"/>
                <a:gd name="T9" fmla="*/ 46 h 63"/>
                <a:gd name="T10" fmla="*/ 24 w 79"/>
                <a:gd name="T11" fmla="*/ 50 h 63"/>
                <a:gd name="T12" fmla="*/ 32 w 79"/>
                <a:gd name="T13" fmla="*/ 42 h 63"/>
                <a:gd name="T14" fmla="*/ 32 w 79"/>
                <a:gd name="T15" fmla="*/ 35 h 63"/>
                <a:gd name="T16" fmla="*/ 35 w 79"/>
                <a:gd name="T17" fmla="*/ 14 h 63"/>
                <a:gd name="T18" fmla="*/ 51 w 79"/>
                <a:gd name="T19" fmla="*/ 1 h 63"/>
                <a:gd name="T20" fmla="*/ 66 w 79"/>
                <a:gd name="T21" fmla="*/ 7 h 63"/>
                <a:gd name="T22" fmla="*/ 73 w 79"/>
                <a:gd name="T23" fmla="*/ 24 h 63"/>
                <a:gd name="T24" fmla="*/ 73 w 79"/>
                <a:gd name="T25" fmla="*/ 28 h 63"/>
                <a:gd name="T26" fmla="*/ 76 w 79"/>
                <a:gd name="T27" fmla="*/ 32 h 63"/>
                <a:gd name="T28" fmla="*/ 79 w 79"/>
                <a:gd name="T29" fmla="*/ 34 h 63"/>
                <a:gd name="T30" fmla="*/ 59 w 79"/>
                <a:gd name="T31" fmla="*/ 42 h 63"/>
                <a:gd name="T32" fmla="*/ 62 w 79"/>
                <a:gd name="T33" fmla="*/ 38 h 63"/>
                <a:gd name="T34" fmla="*/ 69 w 79"/>
                <a:gd name="T35" fmla="*/ 26 h 63"/>
                <a:gd name="T36" fmla="*/ 65 w 79"/>
                <a:gd name="T37" fmla="*/ 12 h 63"/>
                <a:gd name="T38" fmla="*/ 50 w 79"/>
                <a:gd name="T39" fmla="*/ 14 h 63"/>
                <a:gd name="T40" fmla="*/ 49 w 79"/>
                <a:gd name="T41" fmla="*/ 21 h 63"/>
                <a:gd name="T42" fmla="*/ 48 w 79"/>
                <a:gd name="T43" fmla="*/ 39 h 63"/>
                <a:gd name="T44" fmla="*/ 45 w 79"/>
                <a:gd name="T45" fmla="*/ 50 h 63"/>
                <a:gd name="T46" fmla="*/ 15 w 79"/>
                <a:gd name="T47" fmla="*/ 53 h 63"/>
                <a:gd name="T48" fmla="*/ 7 w 79"/>
                <a:gd name="T49" fmla="*/ 34 h 63"/>
                <a:gd name="T50" fmla="*/ 0 w 79"/>
                <a:gd name="T5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63">
                  <a:moveTo>
                    <a:pt x="0" y="22"/>
                  </a:moveTo>
                  <a:cubicBezTo>
                    <a:pt x="7" y="19"/>
                    <a:pt x="14" y="16"/>
                    <a:pt x="20" y="13"/>
                  </a:cubicBezTo>
                  <a:cubicBezTo>
                    <a:pt x="22" y="15"/>
                    <a:pt x="21" y="16"/>
                    <a:pt x="20" y="17"/>
                  </a:cubicBezTo>
                  <a:cubicBezTo>
                    <a:pt x="17" y="20"/>
                    <a:pt x="14" y="23"/>
                    <a:pt x="12" y="26"/>
                  </a:cubicBezTo>
                  <a:cubicBezTo>
                    <a:pt x="8" y="33"/>
                    <a:pt x="9" y="39"/>
                    <a:pt x="13" y="46"/>
                  </a:cubicBezTo>
                  <a:cubicBezTo>
                    <a:pt x="16" y="50"/>
                    <a:pt x="19" y="51"/>
                    <a:pt x="24" y="50"/>
                  </a:cubicBezTo>
                  <a:cubicBezTo>
                    <a:pt x="28" y="49"/>
                    <a:pt x="31" y="46"/>
                    <a:pt x="32" y="42"/>
                  </a:cubicBezTo>
                  <a:cubicBezTo>
                    <a:pt x="32" y="40"/>
                    <a:pt x="32" y="37"/>
                    <a:pt x="32" y="35"/>
                  </a:cubicBezTo>
                  <a:cubicBezTo>
                    <a:pt x="33" y="28"/>
                    <a:pt x="33" y="21"/>
                    <a:pt x="35" y="14"/>
                  </a:cubicBezTo>
                  <a:cubicBezTo>
                    <a:pt x="37" y="6"/>
                    <a:pt x="43" y="2"/>
                    <a:pt x="51" y="1"/>
                  </a:cubicBezTo>
                  <a:cubicBezTo>
                    <a:pt x="57" y="0"/>
                    <a:pt x="62" y="3"/>
                    <a:pt x="66" y="7"/>
                  </a:cubicBezTo>
                  <a:cubicBezTo>
                    <a:pt x="70" y="12"/>
                    <a:pt x="72" y="18"/>
                    <a:pt x="73" y="24"/>
                  </a:cubicBezTo>
                  <a:cubicBezTo>
                    <a:pt x="73" y="26"/>
                    <a:pt x="73" y="27"/>
                    <a:pt x="73" y="28"/>
                  </a:cubicBezTo>
                  <a:cubicBezTo>
                    <a:pt x="73" y="30"/>
                    <a:pt x="74" y="32"/>
                    <a:pt x="76" y="32"/>
                  </a:cubicBezTo>
                  <a:cubicBezTo>
                    <a:pt x="77" y="32"/>
                    <a:pt x="78" y="33"/>
                    <a:pt x="79" y="34"/>
                  </a:cubicBezTo>
                  <a:cubicBezTo>
                    <a:pt x="75" y="37"/>
                    <a:pt x="63" y="42"/>
                    <a:pt x="59" y="42"/>
                  </a:cubicBezTo>
                  <a:cubicBezTo>
                    <a:pt x="60" y="40"/>
                    <a:pt x="61" y="39"/>
                    <a:pt x="62" y="38"/>
                  </a:cubicBezTo>
                  <a:cubicBezTo>
                    <a:pt x="65" y="34"/>
                    <a:pt x="68" y="31"/>
                    <a:pt x="69" y="26"/>
                  </a:cubicBezTo>
                  <a:cubicBezTo>
                    <a:pt x="70" y="21"/>
                    <a:pt x="69" y="16"/>
                    <a:pt x="65" y="12"/>
                  </a:cubicBezTo>
                  <a:cubicBezTo>
                    <a:pt x="61" y="7"/>
                    <a:pt x="53" y="8"/>
                    <a:pt x="50" y="14"/>
                  </a:cubicBezTo>
                  <a:cubicBezTo>
                    <a:pt x="49" y="16"/>
                    <a:pt x="49" y="19"/>
                    <a:pt x="49" y="21"/>
                  </a:cubicBezTo>
                  <a:cubicBezTo>
                    <a:pt x="48" y="27"/>
                    <a:pt x="49" y="33"/>
                    <a:pt x="48" y="39"/>
                  </a:cubicBezTo>
                  <a:cubicBezTo>
                    <a:pt x="47" y="42"/>
                    <a:pt x="47" y="46"/>
                    <a:pt x="45" y="50"/>
                  </a:cubicBezTo>
                  <a:cubicBezTo>
                    <a:pt x="39" y="60"/>
                    <a:pt x="24" y="63"/>
                    <a:pt x="15" y="53"/>
                  </a:cubicBezTo>
                  <a:cubicBezTo>
                    <a:pt x="11" y="47"/>
                    <a:pt x="8" y="41"/>
                    <a:pt x="7" y="34"/>
                  </a:cubicBezTo>
                  <a:cubicBezTo>
                    <a:pt x="5" y="27"/>
                    <a:pt x="5" y="27"/>
                    <a:pt x="0"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67" name="Freeform 56">
              <a:extLst>
                <a:ext uri="{FF2B5EF4-FFF2-40B4-BE49-F238E27FC236}">
                  <a16:creationId xmlns:a16="http://schemas.microsoft.com/office/drawing/2014/main" id="{80A4A95E-1D12-4BFB-84A3-6E69192B6F66}"/>
                </a:ext>
              </a:extLst>
            </p:cNvPr>
            <p:cNvSpPr>
              <a:spLocks/>
            </p:cNvSpPr>
            <p:nvPr/>
          </p:nvSpPr>
          <p:spPr bwMode="auto">
            <a:xfrm>
              <a:off x="7902235" y="24263565"/>
              <a:ext cx="542679" cy="503354"/>
            </a:xfrm>
            <a:custGeom>
              <a:avLst/>
              <a:gdLst>
                <a:gd name="T0" fmla="*/ 64 w 77"/>
                <a:gd name="T1" fmla="*/ 40 h 72"/>
                <a:gd name="T2" fmla="*/ 65 w 77"/>
                <a:gd name="T3" fmla="*/ 37 h 72"/>
                <a:gd name="T4" fmla="*/ 59 w 77"/>
                <a:gd name="T5" fmla="*/ 30 h 72"/>
                <a:gd name="T6" fmla="*/ 45 w 77"/>
                <a:gd name="T7" fmla="*/ 32 h 72"/>
                <a:gd name="T8" fmla="*/ 37 w 77"/>
                <a:gd name="T9" fmla="*/ 32 h 72"/>
                <a:gd name="T10" fmla="*/ 33 w 77"/>
                <a:gd name="T11" fmla="*/ 33 h 72"/>
                <a:gd name="T12" fmla="*/ 39 w 77"/>
                <a:gd name="T13" fmla="*/ 41 h 72"/>
                <a:gd name="T14" fmla="*/ 47 w 77"/>
                <a:gd name="T15" fmla="*/ 52 h 72"/>
                <a:gd name="T16" fmla="*/ 50 w 77"/>
                <a:gd name="T17" fmla="*/ 56 h 72"/>
                <a:gd name="T18" fmla="*/ 57 w 77"/>
                <a:gd name="T19" fmla="*/ 55 h 72"/>
                <a:gd name="T20" fmla="*/ 60 w 77"/>
                <a:gd name="T21" fmla="*/ 51 h 72"/>
                <a:gd name="T22" fmla="*/ 53 w 77"/>
                <a:gd name="T23" fmla="*/ 72 h 72"/>
                <a:gd name="T24" fmla="*/ 52 w 77"/>
                <a:gd name="T25" fmla="*/ 71 h 72"/>
                <a:gd name="T26" fmla="*/ 48 w 77"/>
                <a:gd name="T27" fmla="*/ 60 h 72"/>
                <a:gd name="T28" fmla="*/ 31 w 77"/>
                <a:gd name="T29" fmla="*/ 37 h 72"/>
                <a:gd name="T30" fmla="*/ 26 w 77"/>
                <a:gd name="T31" fmla="*/ 33 h 72"/>
                <a:gd name="T32" fmla="*/ 13 w 77"/>
                <a:gd name="T33" fmla="*/ 27 h 72"/>
                <a:gd name="T34" fmla="*/ 2 w 77"/>
                <a:gd name="T35" fmla="*/ 31 h 72"/>
                <a:gd name="T36" fmla="*/ 1 w 77"/>
                <a:gd name="T37" fmla="*/ 32 h 72"/>
                <a:gd name="T38" fmla="*/ 0 w 77"/>
                <a:gd name="T39" fmla="*/ 30 h 72"/>
                <a:gd name="T40" fmla="*/ 12 w 77"/>
                <a:gd name="T41" fmla="*/ 1 h 72"/>
                <a:gd name="T42" fmla="*/ 13 w 77"/>
                <a:gd name="T43" fmla="*/ 0 h 72"/>
                <a:gd name="T44" fmla="*/ 13 w 77"/>
                <a:gd name="T45" fmla="*/ 3 h 72"/>
                <a:gd name="T46" fmla="*/ 18 w 77"/>
                <a:gd name="T47" fmla="*/ 12 h 72"/>
                <a:gd name="T48" fmla="*/ 30 w 77"/>
                <a:gd name="T49" fmla="*/ 17 h 72"/>
                <a:gd name="T50" fmla="*/ 34 w 77"/>
                <a:gd name="T51" fmla="*/ 18 h 72"/>
                <a:gd name="T52" fmla="*/ 67 w 77"/>
                <a:gd name="T53" fmla="*/ 14 h 72"/>
                <a:gd name="T54" fmla="*/ 76 w 77"/>
                <a:gd name="T55" fmla="*/ 8 h 72"/>
                <a:gd name="T56" fmla="*/ 77 w 77"/>
                <a:gd name="T57" fmla="*/ 10 h 72"/>
                <a:gd name="T58" fmla="*/ 66 w 77"/>
                <a:gd name="T59" fmla="*/ 39 h 72"/>
                <a:gd name="T60" fmla="*/ 64 w 77"/>
                <a:gd name="T61"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72">
                  <a:moveTo>
                    <a:pt x="64" y="40"/>
                  </a:moveTo>
                  <a:cubicBezTo>
                    <a:pt x="65" y="39"/>
                    <a:pt x="65" y="38"/>
                    <a:pt x="65" y="37"/>
                  </a:cubicBezTo>
                  <a:cubicBezTo>
                    <a:pt x="67" y="31"/>
                    <a:pt x="66" y="30"/>
                    <a:pt x="59" y="30"/>
                  </a:cubicBezTo>
                  <a:cubicBezTo>
                    <a:pt x="54" y="31"/>
                    <a:pt x="50" y="31"/>
                    <a:pt x="45" y="32"/>
                  </a:cubicBezTo>
                  <a:cubicBezTo>
                    <a:pt x="42" y="32"/>
                    <a:pt x="40" y="32"/>
                    <a:pt x="37" y="32"/>
                  </a:cubicBezTo>
                  <a:cubicBezTo>
                    <a:pt x="36" y="33"/>
                    <a:pt x="35" y="33"/>
                    <a:pt x="33" y="33"/>
                  </a:cubicBezTo>
                  <a:cubicBezTo>
                    <a:pt x="35" y="36"/>
                    <a:pt x="37" y="39"/>
                    <a:pt x="39" y="41"/>
                  </a:cubicBezTo>
                  <a:cubicBezTo>
                    <a:pt x="41" y="45"/>
                    <a:pt x="44" y="48"/>
                    <a:pt x="47" y="52"/>
                  </a:cubicBezTo>
                  <a:cubicBezTo>
                    <a:pt x="48" y="53"/>
                    <a:pt x="49" y="55"/>
                    <a:pt x="50" y="56"/>
                  </a:cubicBezTo>
                  <a:cubicBezTo>
                    <a:pt x="53" y="58"/>
                    <a:pt x="55" y="58"/>
                    <a:pt x="57" y="55"/>
                  </a:cubicBezTo>
                  <a:cubicBezTo>
                    <a:pt x="58" y="54"/>
                    <a:pt x="59" y="53"/>
                    <a:pt x="60" y="51"/>
                  </a:cubicBezTo>
                  <a:cubicBezTo>
                    <a:pt x="60" y="55"/>
                    <a:pt x="56" y="68"/>
                    <a:pt x="53" y="72"/>
                  </a:cubicBezTo>
                  <a:cubicBezTo>
                    <a:pt x="53" y="71"/>
                    <a:pt x="52" y="71"/>
                    <a:pt x="52" y="71"/>
                  </a:cubicBezTo>
                  <a:cubicBezTo>
                    <a:pt x="52" y="67"/>
                    <a:pt x="50" y="64"/>
                    <a:pt x="48" y="60"/>
                  </a:cubicBezTo>
                  <a:cubicBezTo>
                    <a:pt x="42" y="53"/>
                    <a:pt x="37" y="45"/>
                    <a:pt x="31" y="37"/>
                  </a:cubicBezTo>
                  <a:cubicBezTo>
                    <a:pt x="30" y="35"/>
                    <a:pt x="29" y="34"/>
                    <a:pt x="26" y="33"/>
                  </a:cubicBezTo>
                  <a:cubicBezTo>
                    <a:pt x="22" y="31"/>
                    <a:pt x="17" y="29"/>
                    <a:pt x="13" y="27"/>
                  </a:cubicBezTo>
                  <a:cubicBezTo>
                    <a:pt x="7" y="25"/>
                    <a:pt x="6" y="25"/>
                    <a:pt x="2" y="31"/>
                  </a:cubicBezTo>
                  <a:cubicBezTo>
                    <a:pt x="2" y="31"/>
                    <a:pt x="1" y="31"/>
                    <a:pt x="1" y="32"/>
                  </a:cubicBezTo>
                  <a:cubicBezTo>
                    <a:pt x="1" y="31"/>
                    <a:pt x="0" y="31"/>
                    <a:pt x="0" y="30"/>
                  </a:cubicBezTo>
                  <a:cubicBezTo>
                    <a:pt x="4" y="20"/>
                    <a:pt x="8" y="11"/>
                    <a:pt x="12" y="1"/>
                  </a:cubicBezTo>
                  <a:cubicBezTo>
                    <a:pt x="12" y="1"/>
                    <a:pt x="12" y="0"/>
                    <a:pt x="13" y="0"/>
                  </a:cubicBezTo>
                  <a:cubicBezTo>
                    <a:pt x="13" y="1"/>
                    <a:pt x="13" y="2"/>
                    <a:pt x="13" y="3"/>
                  </a:cubicBezTo>
                  <a:cubicBezTo>
                    <a:pt x="12" y="8"/>
                    <a:pt x="13" y="10"/>
                    <a:pt x="18" y="12"/>
                  </a:cubicBezTo>
                  <a:cubicBezTo>
                    <a:pt x="22" y="14"/>
                    <a:pt x="26" y="16"/>
                    <a:pt x="30" y="17"/>
                  </a:cubicBezTo>
                  <a:cubicBezTo>
                    <a:pt x="31" y="18"/>
                    <a:pt x="33" y="18"/>
                    <a:pt x="34" y="18"/>
                  </a:cubicBezTo>
                  <a:cubicBezTo>
                    <a:pt x="45" y="17"/>
                    <a:pt x="56" y="15"/>
                    <a:pt x="67" y="14"/>
                  </a:cubicBezTo>
                  <a:cubicBezTo>
                    <a:pt x="70" y="13"/>
                    <a:pt x="74" y="12"/>
                    <a:pt x="76" y="8"/>
                  </a:cubicBezTo>
                  <a:cubicBezTo>
                    <a:pt x="77" y="9"/>
                    <a:pt x="77" y="10"/>
                    <a:pt x="77" y="10"/>
                  </a:cubicBezTo>
                  <a:cubicBezTo>
                    <a:pt x="74" y="20"/>
                    <a:pt x="70" y="29"/>
                    <a:pt x="66" y="39"/>
                  </a:cubicBezTo>
                  <a:cubicBezTo>
                    <a:pt x="66" y="39"/>
                    <a:pt x="66" y="39"/>
                    <a:pt x="64"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68" name="Freeform 57">
              <a:extLst>
                <a:ext uri="{FF2B5EF4-FFF2-40B4-BE49-F238E27FC236}">
                  <a16:creationId xmlns:a16="http://schemas.microsoft.com/office/drawing/2014/main" id="{DE09AAE9-B869-4D14-9A6E-6B1E8F9D918C}"/>
                </a:ext>
              </a:extLst>
            </p:cNvPr>
            <p:cNvSpPr>
              <a:spLocks/>
            </p:cNvSpPr>
            <p:nvPr/>
          </p:nvSpPr>
          <p:spPr bwMode="auto">
            <a:xfrm>
              <a:off x="8098858" y="23484939"/>
              <a:ext cx="479759" cy="424705"/>
            </a:xfrm>
            <a:custGeom>
              <a:avLst/>
              <a:gdLst>
                <a:gd name="T0" fmla="*/ 5 w 68"/>
                <a:gd name="T1" fmla="*/ 10 h 61"/>
                <a:gd name="T2" fmla="*/ 5 w 68"/>
                <a:gd name="T3" fmla="*/ 13 h 61"/>
                <a:gd name="T4" fmla="*/ 12 w 68"/>
                <a:gd name="T5" fmla="*/ 20 h 61"/>
                <a:gd name="T6" fmla="*/ 37 w 68"/>
                <a:gd name="T7" fmla="*/ 22 h 61"/>
                <a:gd name="T8" fmla="*/ 61 w 68"/>
                <a:gd name="T9" fmla="*/ 23 h 61"/>
                <a:gd name="T10" fmla="*/ 64 w 68"/>
                <a:gd name="T11" fmla="*/ 23 h 61"/>
                <a:gd name="T12" fmla="*/ 63 w 68"/>
                <a:gd name="T13" fmla="*/ 14 h 61"/>
                <a:gd name="T14" fmla="*/ 58 w 68"/>
                <a:gd name="T15" fmla="*/ 6 h 61"/>
                <a:gd name="T16" fmla="*/ 50 w 68"/>
                <a:gd name="T17" fmla="*/ 1 h 61"/>
                <a:gd name="T18" fmla="*/ 68 w 68"/>
                <a:gd name="T19" fmla="*/ 2 h 61"/>
                <a:gd name="T20" fmla="*/ 64 w 68"/>
                <a:gd name="T21" fmla="*/ 61 h 61"/>
                <a:gd name="T22" fmla="*/ 46 w 68"/>
                <a:gd name="T23" fmla="*/ 60 h 61"/>
                <a:gd name="T24" fmla="*/ 47 w 68"/>
                <a:gd name="T25" fmla="*/ 57 h 61"/>
                <a:gd name="T26" fmla="*/ 49 w 68"/>
                <a:gd name="T27" fmla="*/ 57 h 61"/>
                <a:gd name="T28" fmla="*/ 63 w 68"/>
                <a:gd name="T29" fmla="*/ 40 h 61"/>
                <a:gd name="T30" fmla="*/ 60 w 68"/>
                <a:gd name="T31" fmla="*/ 39 h 61"/>
                <a:gd name="T32" fmla="*/ 17 w 68"/>
                <a:gd name="T33" fmla="*/ 36 h 61"/>
                <a:gd name="T34" fmla="*/ 12 w 68"/>
                <a:gd name="T35" fmla="*/ 35 h 61"/>
                <a:gd name="T36" fmla="*/ 3 w 68"/>
                <a:gd name="T37" fmla="*/ 41 h 61"/>
                <a:gd name="T38" fmla="*/ 2 w 68"/>
                <a:gd name="T39" fmla="*/ 45 h 61"/>
                <a:gd name="T40" fmla="*/ 2 w 68"/>
                <a:gd name="T41" fmla="*/ 36 h 61"/>
                <a:gd name="T42" fmla="*/ 2 w 68"/>
                <a:gd name="T43" fmla="*/ 27 h 61"/>
                <a:gd name="T44" fmla="*/ 3 w 68"/>
                <a:gd name="T45" fmla="*/ 18 h 61"/>
                <a:gd name="T46" fmla="*/ 4 w 68"/>
                <a:gd name="T47" fmla="*/ 9 h 61"/>
                <a:gd name="T48" fmla="*/ 5 w 68"/>
                <a:gd name="T49" fmla="*/ 1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1">
                  <a:moveTo>
                    <a:pt x="5" y="10"/>
                  </a:moveTo>
                  <a:cubicBezTo>
                    <a:pt x="5" y="11"/>
                    <a:pt x="5" y="12"/>
                    <a:pt x="5" y="13"/>
                  </a:cubicBezTo>
                  <a:cubicBezTo>
                    <a:pt x="6" y="17"/>
                    <a:pt x="8" y="19"/>
                    <a:pt x="12" y="20"/>
                  </a:cubicBezTo>
                  <a:cubicBezTo>
                    <a:pt x="20" y="20"/>
                    <a:pt x="29" y="21"/>
                    <a:pt x="37" y="22"/>
                  </a:cubicBezTo>
                  <a:cubicBezTo>
                    <a:pt x="45" y="22"/>
                    <a:pt x="53" y="23"/>
                    <a:pt x="61" y="23"/>
                  </a:cubicBezTo>
                  <a:cubicBezTo>
                    <a:pt x="62" y="23"/>
                    <a:pt x="63" y="23"/>
                    <a:pt x="64" y="23"/>
                  </a:cubicBezTo>
                  <a:cubicBezTo>
                    <a:pt x="65" y="20"/>
                    <a:pt x="64" y="17"/>
                    <a:pt x="63" y="14"/>
                  </a:cubicBezTo>
                  <a:cubicBezTo>
                    <a:pt x="62" y="10"/>
                    <a:pt x="61" y="8"/>
                    <a:pt x="58" y="6"/>
                  </a:cubicBezTo>
                  <a:cubicBezTo>
                    <a:pt x="55" y="4"/>
                    <a:pt x="52" y="3"/>
                    <a:pt x="50" y="1"/>
                  </a:cubicBezTo>
                  <a:cubicBezTo>
                    <a:pt x="56" y="0"/>
                    <a:pt x="62" y="1"/>
                    <a:pt x="68" y="2"/>
                  </a:cubicBezTo>
                  <a:cubicBezTo>
                    <a:pt x="67" y="21"/>
                    <a:pt x="65" y="41"/>
                    <a:pt x="64" y="61"/>
                  </a:cubicBezTo>
                  <a:cubicBezTo>
                    <a:pt x="58" y="61"/>
                    <a:pt x="52" y="61"/>
                    <a:pt x="46" y="60"/>
                  </a:cubicBezTo>
                  <a:cubicBezTo>
                    <a:pt x="46" y="59"/>
                    <a:pt x="46" y="58"/>
                    <a:pt x="47" y="57"/>
                  </a:cubicBezTo>
                  <a:cubicBezTo>
                    <a:pt x="47" y="57"/>
                    <a:pt x="48" y="57"/>
                    <a:pt x="49" y="57"/>
                  </a:cubicBezTo>
                  <a:cubicBezTo>
                    <a:pt x="58" y="55"/>
                    <a:pt x="63" y="50"/>
                    <a:pt x="63" y="40"/>
                  </a:cubicBezTo>
                  <a:cubicBezTo>
                    <a:pt x="62" y="39"/>
                    <a:pt x="61" y="39"/>
                    <a:pt x="60" y="39"/>
                  </a:cubicBezTo>
                  <a:cubicBezTo>
                    <a:pt x="46" y="38"/>
                    <a:pt x="31" y="37"/>
                    <a:pt x="17" y="36"/>
                  </a:cubicBezTo>
                  <a:cubicBezTo>
                    <a:pt x="15" y="36"/>
                    <a:pt x="13" y="35"/>
                    <a:pt x="12" y="35"/>
                  </a:cubicBezTo>
                  <a:cubicBezTo>
                    <a:pt x="7" y="35"/>
                    <a:pt x="4" y="36"/>
                    <a:pt x="3" y="41"/>
                  </a:cubicBezTo>
                  <a:cubicBezTo>
                    <a:pt x="3" y="42"/>
                    <a:pt x="3" y="43"/>
                    <a:pt x="2" y="45"/>
                  </a:cubicBezTo>
                  <a:cubicBezTo>
                    <a:pt x="0" y="41"/>
                    <a:pt x="2" y="38"/>
                    <a:pt x="2" y="36"/>
                  </a:cubicBezTo>
                  <a:cubicBezTo>
                    <a:pt x="2" y="33"/>
                    <a:pt x="2" y="30"/>
                    <a:pt x="2" y="27"/>
                  </a:cubicBezTo>
                  <a:cubicBezTo>
                    <a:pt x="2" y="24"/>
                    <a:pt x="2" y="21"/>
                    <a:pt x="3" y="18"/>
                  </a:cubicBezTo>
                  <a:cubicBezTo>
                    <a:pt x="3" y="15"/>
                    <a:pt x="2" y="12"/>
                    <a:pt x="4" y="9"/>
                  </a:cubicBezTo>
                  <a:cubicBezTo>
                    <a:pt x="4" y="9"/>
                    <a:pt x="4" y="10"/>
                    <a:pt x="5" y="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69" name="Freeform 58">
              <a:extLst>
                <a:ext uri="{FF2B5EF4-FFF2-40B4-BE49-F238E27FC236}">
                  <a16:creationId xmlns:a16="http://schemas.microsoft.com/office/drawing/2014/main" id="{DACFD2A8-35E2-4D17-A432-C4445B1DE430}"/>
                </a:ext>
              </a:extLst>
            </p:cNvPr>
            <p:cNvSpPr>
              <a:spLocks/>
            </p:cNvSpPr>
            <p:nvPr/>
          </p:nvSpPr>
          <p:spPr bwMode="auto">
            <a:xfrm>
              <a:off x="6510147" y="20480543"/>
              <a:ext cx="432570" cy="542679"/>
            </a:xfrm>
            <a:custGeom>
              <a:avLst/>
              <a:gdLst>
                <a:gd name="T0" fmla="*/ 6 w 61"/>
                <a:gd name="T1" fmla="*/ 77 h 77"/>
                <a:gd name="T2" fmla="*/ 5 w 61"/>
                <a:gd name="T3" fmla="*/ 71 h 77"/>
                <a:gd name="T4" fmla="*/ 5 w 61"/>
                <a:gd name="T5" fmla="*/ 14 h 77"/>
                <a:gd name="T6" fmla="*/ 0 w 61"/>
                <a:gd name="T7" fmla="*/ 1 h 77"/>
                <a:gd name="T8" fmla="*/ 29 w 61"/>
                <a:gd name="T9" fmla="*/ 14 h 77"/>
                <a:gd name="T10" fmla="*/ 25 w 61"/>
                <a:gd name="T11" fmla="*/ 13 h 77"/>
                <a:gd name="T12" fmla="*/ 20 w 61"/>
                <a:gd name="T13" fmla="*/ 16 h 77"/>
                <a:gd name="T14" fmla="*/ 20 w 61"/>
                <a:gd name="T15" fmla="*/ 19 h 77"/>
                <a:gd name="T16" fmla="*/ 19 w 61"/>
                <a:gd name="T17" fmla="*/ 55 h 77"/>
                <a:gd name="T18" fmla="*/ 20 w 61"/>
                <a:gd name="T19" fmla="*/ 57 h 77"/>
                <a:gd name="T20" fmla="*/ 21 w 61"/>
                <a:gd name="T21" fmla="*/ 57 h 77"/>
                <a:gd name="T22" fmla="*/ 45 w 61"/>
                <a:gd name="T23" fmla="*/ 31 h 77"/>
                <a:gd name="T24" fmla="*/ 45 w 61"/>
                <a:gd name="T25" fmla="*/ 31 h 77"/>
                <a:gd name="T26" fmla="*/ 44 w 61"/>
                <a:gd name="T27" fmla="*/ 21 h 77"/>
                <a:gd name="T28" fmla="*/ 43 w 61"/>
                <a:gd name="T29" fmla="*/ 19 h 77"/>
                <a:gd name="T30" fmla="*/ 61 w 61"/>
                <a:gd name="T31" fmla="*/ 26 h 77"/>
                <a:gd name="T32" fmla="*/ 59 w 61"/>
                <a:gd name="T33" fmla="*/ 27 h 77"/>
                <a:gd name="T34" fmla="*/ 49 w 61"/>
                <a:gd name="T35" fmla="*/ 32 h 77"/>
                <a:gd name="T36" fmla="*/ 10 w 61"/>
                <a:gd name="T37" fmla="*/ 73 h 77"/>
                <a:gd name="T38" fmla="*/ 6 w 61"/>
                <a:gd name="T3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7">
                  <a:moveTo>
                    <a:pt x="6" y="77"/>
                  </a:moveTo>
                  <a:cubicBezTo>
                    <a:pt x="5" y="74"/>
                    <a:pt x="5" y="73"/>
                    <a:pt x="5" y="71"/>
                  </a:cubicBezTo>
                  <a:cubicBezTo>
                    <a:pt x="5" y="52"/>
                    <a:pt x="5" y="33"/>
                    <a:pt x="5" y="14"/>
                  </a:cubicBezTo>
                  <a:cubicBezTo>
                    <a:pt x="5" y="9"/>
                    <a:pt x="5" y="4"/>
                    <a:pt x="0" y="1"/>
                  </a:cubicBezTo>
                  <a:cubicBezTo>
                    <a:pt x="4" y="0"/>
                    <a:pt x="26" y="10"/>
                    <a:pt x="29" y="14"/>
                  </a:cubicBezTo>
                  <a:cubicBezTo>
                    <a:pt x="28" y="13"/>
                    <a:pt x="27" y="13"/>
                    <a:pt x="25" y="13"/>
                  </a:cubicBezTo>
                  <a:cubicBezTo>
                    <a:pt x="22" y="12"/>
                    <a:pt x="21" y="13"/>
                    <a:pt x="20" y="16"/>
                  </a:cubicBezTo>
                  <a:cubicBezTo>
                    <a:pt x="20" y="17"/>
                    <a:pt x="20" y="18"/>
                    <a:pt x="20" y="19"/>
                  </a:cubicBezTo>
                  <a:cubicBezTo>
                    <a:pt x="19" y="31"/>
                    <a:pt x="19" y="43"/>
                    <a:pt x="19" y="55"/>
                  </a:cubicBezTo>
                  <a:cubicBezTo>
                    <a:pt x="19" y="55"/>
                    <a:pt x="19" y="56"/>
                    <a:pt x="20" y="57"/>
                  </a:cubicBezTo>
                  <a:cubicBezTo>
                    <a:pt x="20" y="57"/>
                    <a:pt x="21" y="57"/>
                    <a:pt x="21" y="57"/>
                  </a:cubicBezTo>
                  <a:cubicBezTo>
                    <a:pt x="29" y="48"/>
                    <a:pt x="37" y="40"/>
                    <a:pt x="45" y="31"/>
                  </a:cubicBezTo>
                  <a:cubicBezTo>
                    <a:pt x="45" y="31"/>
                    <a:pt x="45" y="31"/>
                    <a:pt x="45" y="31"/>
                  </a:cubicBezTo>
                  <a:cubicBezTo>
                    <a:pt x="49" y="26"/>
                    <a:pt x="49" y="24"/>
                    <a:pt x="44" y="21"/>
                  </a:cubicBezTo>
                  <a:cubicBezTo>
                    <a:pt x="43" y="20"/>
                    <a:pt x="43" y="20"/>
                    <a:pt x="43" y="19"/>
                  </a:cubicBezTo>
                  <a:cubicBezTo>
                    <a:pt x="49" y="20"/>
                    <a:pt x="55" y="23"/>
                    <a:pt x="61" y="26"/>
                  </a:cubicBezTo>
                  <a:cubicBezTo>
                    <a:pt x="60" y="27"/>
                    <a:pt x="60" y="27"/>
                    <a:pt x="59" y="27"/>
                  </a:cubicBezTo>
                  <a:cubicBezTo>
                    <a:pt x="55" y="27"/>
                    <a:pt x="52" y="29"/>
                    <a:pt x="49" y="32"/>
                  </a:cubicBezTo>
                  <a:cubicBezTo>
                    <a:pt x="36" y="46"/>
                    <a:pt x="23" y="60"/>
                    <a:pt x="10" y="73"/>
                  </a:cubicBezTo>
                  <a:cubicBezTo>
                    <a:pt x="9" y="74"/>
                    <a:pt x="8" y="75"/>
                    <a:pt x="6"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70" name="Freeform 59">
              <a:extLst>
                <a:ext uri="{FF2B5EF4-FFF2-40B4-BE49-F238E27FC236}">
                  <a16:creationId xmlns:a16="http://schemas.microsoft.com/office/drawing/2014/main" id="{20394763-C255-444B-940F-5BE2CAE09593}"/>
                </a:ext>
              </a:extLst>
            </p:cNvPr>
            <p:cNvSpPr>
              <a:spLocks/>
            </p:cNvSpPr>
            <p:nvPr/>
          </p:nvSpPr>
          <p:spPr bwMode="auto">
            <a:xfrm>
              <a:off x="2585558" y="22053525"/>
              <a:ext cx="495489" cy="432570"/>
            </a:xfrm>
            <a:custGeom>
              <a:avLst/>
              <a:gdLst>
                <a:gd name="T0" fmla="*/ 0 w 71"/>
                <a:gd name="T1" fmla="*/ 32 h 61"/>
                <a:gd name="T2" fmla="*/ 15 w 71"/>
                <a:gd name="T3" fmla="*/ 0 h 61"/>
                <a:gd name="T4" fmla="*/ 14 w 71"/>
                <a:gd name="T5" fmla="*/ 3 h 61"/>
                <a:gd name="T6" fmla="*/ 19 w 71"/>
                <a:gd name="T7" fmla="*/ 13 h 61"/>
                <a:gd name="T8" fmla="*/ 58 w 71"/>
                <a:gd name="T9" fmla="*/ 33 h 61"/>
                <a:gd name="T10" fmla="*/ 68 w 71"/>
                <a:gd name="T11" fmla="*/ 31 h 61"/>
                <a:gd name="T12" fmla="*/ 71 w 71"/>
                <a:gd name="T13" fmla="*/ 28 h 61"/>
                <a:gd name="T14" fmla="*/ 56 w 71"/>
                <a:gd name="T15" fmla="*/ 61 h 61"/>
                <a:gd name="T16" fmla="*/ 56 w 71"/>
                <a:gd name="T17" fmla="*/ 57 h 61"/>
                <a:gd name="T18" fmla="*/ 52 w 71"/>
                <a:gd name="T19" fmla="*/ 47 h 61"/>
                <a:gd name="T20" fmla="*/ 13 w 71"/>
                <a:gd name="T21" fmla="*/ 28 h 61"/>
                <a:gd name="T22" fmla="*/ 1 w 71"/>
                <a:gd name="T23" fmla="*/ 30 h 61"/>
                <a:gd name="T24" fmla="*/ 0 w 71"/>
                <a:gd name="T2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0" y="32"/>
                  </a:moveTo>
                  <a:cubicBezTo>
                    <a:pt x="0" y="27"/>
                    <a:pt x="11" y="4"/>
                    <a:pt x="15" y="0"/>
                  </a:cubicBezTo>
                  <a:cubicBezTo>
                    <a:pt x="14" y="1"/>
                    <a:pt x="14" y="2"/>
                    <a:pt x="14" y="3"/>
                  </a:cubicBezTo>
                  <a:cubicBezTo>
                    <a:pt x="13" y="9"/>
                    <a:pt x="14" y="11"/>
                    <a:pt x="19" y="13"/>
                  </a:cubicBezTo>
                  <a:cubicBezTo>
                    <a:pt x="32" y="20"/>
                    <a:pt x="45" y="27"/>
                    <a:pt x="58" y="33"/>
                  </a:cubicBezTo>
                  <a:cubicBezTo>
                    <a:pt x="63" y="36"/>
                    <a:pt x="65" y="35"/>
                    <a:pt x="68" y="31"/>
                  </a:cubicBezTo>
                  <a:cubicBezTo>
                    <a:pt x="69" y="30"/>
                    <a:pt x="70" y="29"/>
                    <a:pt x="71" y="28"/>
                  </a:cubicBezTo>
                  <a:cubicBezTo>
                    <a:pt x="70" y="32"/>
                    <a:pt x="60" y="56"/>
                    <a:pt x="56" y="61"/>
                  </a:cubicBezTo>
                  <a:cubicBezTo>
                    <a:pt x="56" y="59"/>
                    <a:pt x="56" y="58"/>
                    <a:pt x="56" y="57"/>
                  </a:cubicBezTo>
                  <a:cubicBezTo>
                    <a:pt x="57" y="52"/>
                    <a:pt x="56" y="50"/>
                    <a:pt x="52" y="47"/>
                  </a:cubicBezTo>
                  <a:cubicBezTo>
                    <a:pt x="39" y="41"/>
                    <a:pt x="26" y="34"/>
                    <a:pt x="13" y="28"/>
                  </a:cubicBezTo>
                  <a:cubicBezTo>
                    <a:pt x="7" y="25"/>
                    <a:pt x="6" y="25"/>
                    <a:pt x="1" y="30"/>
                  </a:cubicBezTo>
                  <a:cubicBezTo>
                    <a:pt x="1" y="31"/>
                    <a:pt x="1" y="31"/>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71" name="Freeform 60">
              <a:extLst>
                <a:ext uri="{FF2B5EF4-FFF2-40B4-BE49-F238E27FC236}">
                  <a16:creationId xmlns:a16="http://schemas.microsoft.com/office/drawing/2014/main" id="{D5DB92F4-CCF4-48BD-8A77-44191933714C}"/>
                </a:ext>
              </a:extLst>
            </p:cNvPr>
            <p:cNvSpPr>
              <a:spLocks/>
            </p:cNvSpPr>
            <p:nvPr/>
          </p:nvSpPr>
          <p:spPr bwMode="auto">
            <a:xfrm>
              <a:off x="8090993" y="22863611"/>
              <a:ext cx="479759" cy="314596"/>
            </a:xfrm>
            <a:custGeom>
              <a:avLst/>
              <a:gdLst>
                <a:gd name="T0" fmla="*/ 5 w 69"/>
                <a:gd name="T1" fmla="*/ 45 h 45"/>
                <a:gd name="T2" fmla="*/ 0 w 69"/>
                <a:gd name="T3" fmla="*/ 13 h 45"/>
                <a:gd name="T4" fmla="*/ 1 w 69"/>
                <a:gd name="T5" fmla="*/ 11 h 45"/>
                <a:gd name="T6" fmla="*/ 3 w 69"/>
                <a:gd name="T7" fmla="*/ 15 h 45"/>
                <a:gd name="T8" fmla="*/ 11 w 69"/>
                <a:gd name="T9" fmla="*/ 19 h 45"/>
                <a:gd name="T10" fmla="*/ 47 w 69"/>
                <a:gd name="T11" fmla="*/ 13 h 45"/>
                <a:gd name="T12" fmla="*/ 55 w 69"/>
                <a:gd name="T13" fmla="*/ 12 h 45"/>
                <a:gd name="T14" fmla="*/ 62 w 69"/>
                <a:gd name="T15" fmla="*/ 5 h 45"/>
                <a:gd name="T16" fmla="*/ 62 w 69"/>
                <a:gd name="T17" fmla="*/ 0 h 45"/>
                <a:gd name="T18" fmla="*/ 64 w 69"/>
                <a:gd name="T19" fmla="*/ 3 h 45"/>
                <a:gd name="T20" fmla="*/ 69 w 69"/>
                <a:gd name="T21" fmla="*/ 35 h 45"/>
                <a:gd name="T22" fmla="*/ 67 w 69"/>
                <a:gd name="T23" fmla="*/ 35 h 45"/>
                <a:gd name="T24" fmla="*/ 66 w 69"/>
                <a:gd name="T25" fmla="*/ 33 h 45"/>
                <a:gd name="T26" fmla="*/ 57 w 69"/>
                <a:gd name="T27" fmla="*/ 27 h 45"/>
                <a:gd name="T28" fmla="*/ 14 w 69"/>
                <a:gd name="T29" fmla="*/ 35 h 45"/>
                <a:gd name="T30" fmla="*/ 7 w 69"/>
                <a:gd name="T31" fmla="*/ 42 h 45"/>
                <a:gd name="T32" fmla="*/ 6 w 69"/>
                <a:gd name="T33" fmla="*/ 45 h 45"/>
                <a:gd name="T34" fmla="*/ 5 w 69"/>
                <a:gd name="T3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45">
                  <a:moveTo>
                    <a:pt x="5" y="45"/>
                  </a:moveTo>
                  <a:cubicBezTo>
                    <a:pt x="3" y="35"/>
                    <a:pt x="2" y="24"/>
                    <a:pt x="0" y="13"/>
                  </a:cubicBezTo>
                  <a:cubicBezTo>
                    <a:pt x="0" y="13"/>
                    <a:pt x="0" y="12"/>
                    <a:pt x="1" y="11"/>
                  </a:cubicBezTo>
                  <a:cubicBezTo>
                    <a:pt x="2" y="13"/>
                    <a:pt x="2" y="14"/>
                    <a:pt x="3" y="15"/>
                  </a:cubicBezTo>
                  <a:cubicBezTo>
                    <a:pt x="5" y="19"/>
                    <a:pt x="6" y="20"/>
                    <a:pt x="11" y="19"/>
                  </a:cubicBezTo>
                  <a:cubicBezTo>
                    <a:pt x="23" y="17"/>
                    <a:pt x="35" y="15"/>
                    <a:pt x="47" y="13"/>
                  </a:cubicBezTo>
                  <a:cubicBezTo>
                    <a:pt x="50" y="13"/>
                    <a:pt x="52" y="12"/>
                    <a:pt x="55" y="12"/>
                  </a:cubicBezTo>
                  <a:cubicBezTo>
                    <a:pt x="60" y="11"/>
                    <a:pt x="61" y="9"/>
                    <a:pt x="62" y="5"/>
                  </a:cubicBezTo>
                  <a:cubicBezTo>
                    <a:pt x="62" y="4"/>
                    <a:pt x="62" y="3"/>
                    <a:pt x="62" y="0"/>
                  </a:cubicBezTo>
                  <a:cubicBezTo>
                    <a:pt x="63" y="2"/>
                    <a:pt x="64" y="3"/>
                    <a:pt x="64" y="3"/>
                  </a:cubicBezTo>
                  <a:cubicBezTo>
                    <a:pt x="65" y="14"/>
                    <a:pt x="67" y="24"/>
                    <a:pt x="69" y="35"/>
                  </a:cubicBezTo>
                  <a:cubicBezTo>
                    <a:pt x="68" y="35"/>
                    <a:pt x="68" y="35"/>
                    <a:pt x="67" y="35"/>
                  </a:cubicBezTo>
                  <a:cubicBezTo>
                    <a:pt x="67" y="35"/>
                    <a:pt x="66" y="34"/>
                    <a:pt x="66" y="33"/>
                  </a:cubicBezTo>
                  <a:cubicBezTo>
                    <a:pt x="64" y="28"/>
                    <a:pt x="62" y="27"/>
                    <a:pt x="57" y="27"/>
                  </a:cubicBezTo>
                  <a:cubicBezTo>
                    <a:pt x="43" y="30"/>
                    <a:pt x="28" y="32"/>
                    <a:pt x="14" y="35"/>
                  </a:cubicBezTo>
                  <a:cubicBezTo>
                    <a:pt x="9" y="35"/>
                    <a:pt x="7" y="37"/>
                    <a:pt x="7" y="42"/>
                  </a:cubicBezTo>
                  <a:cubicBezTo>
                    <a:pt x="7" y="43"/>
                    <a:pt x="6" y="44"/>
                    <a:pt x="6" y="45"/>
                  </a:cubicBezTo>
                  <a:cubicBezTo>
                    <a:pt x="6" y="45"/>
                    <a:pt x="5" y="45"/>
                    <a:pt x="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72" name="Freeform 61">
              <a:extLst>
                <a:ext uri="{FF2B5EF4-FFF2-40B4-BE49-F238E27FC236}">
                  <a16:creationId xmlns:a16="http://schemas.microsoft.com/office/drawing/2014/main" id="{39B52CE4-6F33-4717-912A-6C0F2BA53183}"/>
                </a:ext>
              </a:extLst>
            </p:cNvPr>
            <p:cNvSpPr>
              <a:spLocks/>
            </p:cNvSpPr>
            <p:nvPr/>
          </p:nvSpPr>
          <p:spPr bwMode="auto">
            <a:xfrm>
              <a:off x="5865225" y="20346840"/>
              <a:ext cx="291002" cy="487624"/>
            </a:xfrm>
            <a:custGeom>
              <a:avLst/>
              <a:gdLst>
                <a:gd name="T0" fmla="*/ 1 w 42"/>
                <a:gd name="T1" fmla="*/ 64 h 70"/>
                <a:gd name="T2" fmla="*/ 4 w 42"/>
                <a:gd name="T3" fmla="*/ 64 h 70"/>
                <a:gd name="T4" fmla="*/ 10 w 42"/>
                <a:gd name="T5" fmla="*/ 57 h 70"/>
                <a:gd name="T6" fmla="*/ 13 w 42"/>
                <a:gd name="T7" fmla="*/ 41 h 70"/>
                <a:gd name="T8" fmla="*/ 16 w 42"/>
                <a:gd name="T9" fmla="*/ 14 h 70"/>
                <a:gd name="T10" fmla="*/ 17 w 42"/>
                <a:gd name="T11" fmla="*/ 10 h 70"/>
                <a:gd name="T12" fmla="*/ 11 w 42"/>
                <a:gd name="T13" fmla="*/ 2 h 70"/>
                <a:gd name="T14" fmla="*/ 9 w 42"/>
                <a:gd name="T15" fmla="*/ 0 h 70"/>
                <a:gd name="T16" fmla="*/ 42 w 42"/>
                <a:gd name="T17" fmla="*/ 4 h 70"/>
                <a:gd name="T18" fmla="*/ 42 w 42"/>
                <a:gd name="T19" fmla="*/ 5 h 70"/>
                <a:gd name="T20" fmla="*/ 39 w 42"/>
                <a:gd name="T21" fmla="*/ 6 h 70"/>
                <a:gd name="T22" fmla="*/ 32 w 42"/>
                <a:gd name="T23" fmla="*/ 13 h 70"/>
                <a:gd name="T24" fmla="*/ 27 w 42"/>
                <a:gd name="T25" fmla="*/ 47 h 70"/>
                <a:gd name="T26" fmla="*/ 25 w 42"/>
                <a:gd name="T27" fmla="*/ 58 h 70"/>
                <a:gd name="T28" fmla="*/ 31 w 42"/>
                <a:gd name="T29" fmla="*/ 68 h 70"/>
                <a:gd name="T30" fmla="*/ 33 w 42"/>
                <a:gd name="T31" fmla="*/ 69 h 70"/>
                <a:gd name="T32" fmla="*/ 33 w 42"/>
                <a:gd name="T33" fmla="*/ 70 h 70"/>
                <a:gd name="T34" fmla="*/ 0 w 42"/>
                <a:gd name="T35" fmla="*/ 66 h 70"/>
                <a:gd name="T36" fmla="*/ 1 w 42"/>
                <a:gd name="T3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70">
                  <a:moveTo>
                    <a:pt x="1" y="64"/>
                  </a:moveTo>
                  <a:cubicBezTo>
                    <a:pt x="2" y="64"/>
                    <a:pt x="3" y="64"/>
                    <a:pt x="4" y="64"/>
                  </a:cubicBezTo>
                  <a:cubicBezTo>
                    <a:pt x="8" y="63"/>
                    <a:pt x="10" y="62"/>
                    <a:pt x="10" y="57"/>
                  </a:cubicBezTo>
                  <a:cubicBezTo>
                    <a:pt x="11" y="52"/>
                    <a:pt x="12" y="47"/>
                    <a:pt x="13" y="41"/>
                  </a:cubicBezTo>
                  <a:cubicBezTo>
                    <a:pt x="14" y="32"/>
                    <a:pt x="15" y="23"/>
                    <a:pt x="16" y="14"/>
                  </a:cubicBezTo>
                  <a:cubicBezTo>
                    <a:pt x="16" y="13"/>
                    <a:pt x="17" y="12"/>
                    <a:pt x="17" y="10"/>
                  </a:cubicBezTo>
                  <a:cubicBezTo>
                    <a:pt x="17" y="5"/>
                    <a:pt x="16" y="4"/>
                    <a:pt x="11" y="2"/>
                  </a:cubicBezTo>
                  <a:cubicBezTo>
                    <a:pt x="10" y="1"/>
                    <a:pt x="10" y="1"/>
                    <a:pt x="9" y="0"/>
                  </a:cubicBezTo>
                  <a:cubicBezTo>
                    <a:pt x="20" y="1"/>
                    <a:pt x="31" y="2"/>
                    <a:pt x="42" y="4"/>
                  </a:cubicBezTo>
                  <a:cubicBezTo>
                    <a:pt x="42" y="5"/>
                    <a:pt x="42" y="5"/>
                    <a:pt x="42" y="5"/>
                  </a:cubicBezTo>
                  <a:cubicBezTo>
                    <a:pt x="41" y="5"/>
                    <a:pt x="40" y="6"/>
                    <a:pt x="39" y="6"/>
                  </a:cubicBezTo>
                  <a:cubicBezTo>
                    <a:pt x="34" y="6"/>
                    <a:pt x="32" y="7"/>
                    <a:pt x="32" y="13"/>
                  </a:cubicBezTo>
                  <a:cubicBezTo>
                    <a:pt x="30" y="24"/>
                    <a:pt x="28" y="36"/>
                    <a:pt x="27" y="47"/>
                  </a:cubicBezTo>
                  <a:cubicBezTo>
                    <a:pt x="26" y="51"/>
                    <a:pt x="26" y="55"/>
                    <a:pt x="25" y="58"/>
                  </a:cubicBezTo>
                  <a:cubicBezTo>
                    <a:pt x="25" y="64"/>
                    <a:pt x="26" y="66"/>
                    <a:pt x="31" y="68"/>
                  </a:cubicBezTo>
                  <a:cubicBezTo>
                    <a:pt x="32" y="68"/>
                    <a:pt x="32" y="69"/>
                    <a:pt x="33" y="69"/>
                  </a:cubicBezTo>
                  <a:cubicBezTo>
                    <a:pt x="33" y="69"/>
                    <a:pt x="33" y="69"/>
                    <a:pt x="33" y="70"/>
                  </a:cubicBezTo>
                  <a:cubicBezTo>
                    <a:pt x="22" y="69"/>
                    <a:pt x="11" y="68"/>
                    <a:pt x="0" y="66"/>
                  </a:cubicBezTo>
                  <a:cubicBezTo>
                    <a:pt x="1" y="65"/>
                    <a:pt x="1" y="65"/>
                    <a:pt x="1"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73" name="Freeform 62">
              <a:extLst>
                <a:ext uri="{FF2B5EF4-FFF2-40B4-BE49-F238E27FC236}">
                  <a16:creationId xmlns:a16="http://schemas.microsoft.com/office/drawing/2014/main" id="{25F6B581-6C3D-4732-943C-D740A1C36713}"/>
                </a:ext>
              </a:extLst>
            </p:cNvPr>
            <p:cNvSpPr>
              <a:spLocks/>
            </p:cNvSpPr>
            <p:nvPr/>
          </p:nvSpPr>
          <p:spPr bwMode="auto">
            <a:xfrm>
              <a:off x="4087756" y="25828682"/>
              <a:ext cx="361786" cy="471895"/>
            </a:xfrm>
            <a:custGeom>
              <a:avLst/>
              <a:gdLst>
                <a:gd name="T0" fmla="*/ 1 w 52"/>
                <a:gd name="T1" fmla="*/ 51 h 67"/>
                <a:gd name="T2" fmla="*/ 5 w 52"/>
                <a:gd name="T3" fmla="*/ 52 h 67"/>
                <a:gd name="T4" fmla="*/ 16 w 52"/>
                <a:gd name="T5" fmla="*/ 47 h 67"/>
                <a:gd name="T6" fmla="*/ 32 w 52"/>
                <a:gd name="T7" fmla="*/ 12 h 67"/>
                <a:gd name="T8" fmla="*/ 33 w 52"/>
                <a:gd name="T9" fmla="*/ 9 h 67"/>
                <a:gd name="T10" fmla="*/ 29 w 52"/>
                <a:gd name="T11" fmla="*/ 2 h 67"/>
                <a:gd name="T12" fmla="*/ 23 w 52"/>
                <a:gd name="T13" fmla="*/ 1 h 67"/>
                <a:gd name="T14" fmla="*/ 52 w 52"/>
                <a:gd name="T15" fmla="*/ 1 h 67"/>
                <a:gd name="T16" fmla="*/ 51 w 52"/>
                <a:gd name="T17" fmla="*/ 4 h 67"/>
                <a:gd name="T18" fmla="*/ 29 w 52"/>
                <a:gd name="T19" fmla="*/ 52 h 67"/>
                <a:gd name="T20" fmla="*/ 33 w 52"/>
                <a:gd name="T21" fmla="*/ 65 h 67"/>
                <a:gd name="T22" fmla="*/ 34 w 52"/>
                <a:gd name="T23" fmla="*/ 66 h 67"/>
                <a:gd name="T24" fmla="*/ 34 w 52"/>
                <a:gd name="T25" fmla="*/ 67 h 67"/>
                <a:gd name="T26" fmla="*/ 33 w 52"/>
                <a:gd name="T27" fmla="*/ 67 h 67"/>
                <a:gd name="T28" fmla="*/ 2 w 52"/>
                <a:gd name="T29" fmla="*/ 53 h 67"/>
                <a:gd name="T30" fmla="*/ 0 w 52"/>
                <a:gd name="T31" fmla="*/ 52 h 67"/>
                <a:gd name="T32" fmla="*/ 1 w 52"/>
                <a:gd name="T33"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7">
                  <a:moveTo>
                    <a:pt x="1" y="51"/>
                  </a:moveTo>
                  <a:cubicBezTo>
                    <a:pt x="2" y="51"/>
                    <a:pt x="4" y="51"/>
                    <a:pt x="5" y="52"/>
                  </a:cubicBezTo>
                  <a:cubicBezTo>
                    <a:pt x="10" y="53"/>
                    <a:pt x="13" y="52"/>
                    <a:pt x="16" y="47"/>
                  </a:cubicBezTo>
                  <a:cubicBezTo>
                    <a:pt x="21" y="35"/>
                    <a:pt x="27" y="23"/>
                    <a:pt x="32" y="12"/>
                  </a:cubicBezTo>
                  <a:cubicBezTo>
                    <a:pt x="33" y="11"/>
                    <a:pt x="33" y="10"/>
                    <a:pt x="33" y="9"/>
                  </a:cubicBezTo>
                  <a:cubicBezTo>
                    <a:pt x="34" y="5"/>
                    <a:pt x="33" y="3"/>
                    <a:pt x="29" y="2"/>
                  </a:cubicBezTo>
                  <a:cubicBezTo>
                    <a:pt x="28" y="2"/>
                    <a:pt x="26" y="2"/>
                    <a:pt x="23" y="1"/>
                  </a:cubicBezTo>
                  <a:cubicBezTo>
                    <a:pt x="27" y="0"/>
                    <a:pt x="44" y="0"/>
                    <a:pt x="52" y="1"/>
                  </a:cubicBezTo>
                  <a:cubicBezTo>
                    <a:pt x="52" y="2"/>
                    <a:pt x="52" y="3"/>
                    <a:pt x="51" y="4"/>
                  </a:cubicBezTo>
                  <a:cubicBezTo>
                    <a:pt x="44" y="20"/>
                    <a:pt x="37" y="36"/>
                    <a:pt x="29" y="52"/>
                  </a:cubicBezTo>
                  <a:cubicBezTo>
                    <a:pt x="26" y="59"/>
                    <a:pt x="26" y="61"/>
                    <a:pt x="33" y="65"/>
                  </a:cubicBezTo>
                  <a:cubicBezTo>
                    <a:pt x="33" y="65"/>
                    <a:pt x="34" y="66"/>
                    <a:pt x="34" y="66"/>
                  </a:cubicBezTo>
                  <a:cubicBezTo>
                    <a:pt x="34" y="66"/>
                    <a:pt x="34" y="67"/>
                    <a:pt x="34" y="67"/>
                  </a:cubicBezTo>
                  <a:cubicBezTo>
                    <a:pt x="34" y="67"/>
                    <a:pt x="33" y="67"/>
                    <a:pt x="33" y="67"/>
                  </a:cubicBezTo>
                  <a:cubicBezTo>
                    <a:pt x="23" y="62"/>
                    <a:pt x="13" y="58"/>
                    <a:pt x="2" y="53"/>
                  </a:cubicBezTo>
                  <a:cubicBezTo>
                    <a:pt x="1" y="53"/>
                    <a:pt x="1" y="52"/>
                    <a:pt x="0" y="52"/>
                  </a:cubicBezTo>
                  <a:cubicBezTo>
                    <a:pt x="1" y="51"/>
                    <a:pt x="1" y="51"/>
                    <a:pt x="1" y="5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sp>
          <p:nvSpPr>
            <p:cNvPr id="174" name="Freeform 71">
              <a:extLst>
                <a:ext uri="{FF2B5EF4-FFF2-40B4-BE49-F238E27FC236}">
                  <a16:creationId xmlns:a16="http://schemas.microsoft.com/office/drawing/2014/main" id="{043007A9-32DC-46FF-96D2-A7D27193ED5E}"/>
                </a:ext>
              </a:extLst>
            </p:cNvPr>
            <p:cNvSpPr>
              <a:spLocks noEditPoints="1"/>
            </p:cNvSpPr>
            <p:nvPr/>
          </p:nvSpPr>
          <p:spPr bwMode="auto">
            <a:xfrm>
              <a:off x="3199023" y="21141194"/>
              <a:ext cx="4561646" cy="4553784"/>
            </a:xfrm>
            <a:custGeom>
              <a:avLst/>
              <a:gdLst>
                <a:gd name="T0" fmla="*/ 326 w 652"/>
                <a:gd name="T1" fmla="*/ 652 h 652"/>
                <a:gd name="T2" fmla="*/ 326 w 652"/>
                <a:gd name="T3" fmla="*/ 0 h 652"/>
                <a:gd name="T4" fmla="*/ 300 w 652"/>
                <a:gd name="T5" fmla="*/ 368 h 652"/>
                <a:gd name="T6" fmla="*/ 300 w 652"/>
                <a:gd name="T7" fmla="*/ 408 h 652"/>
                <a:gd name="T8" fmla="*/ 292 w 652"/>
                <a:gd name="T9" fmla="*/ 425 h 652"/>
                <a:gd name="T10" fmla="*/ 239 w 652"/>
                <a:gd name="T11" fmla="*/ 475 h 652"/>
                <a:gd name="T12" fmla="*/ 208 w 652"/>
                <a:gd name="T13" fmla="*/ 558 h 652"/>
                <a:gd name="T14" fmla="*/ 256 w 652"/>
                <a:gd name="T15" fmla="*/ 566 h 652"/>
                <a:gd name="T16" fmla="*/ 264 w 652"/>
                <a:gd name="T17" fmla="*/ 540 h 652"/>
                <a:gd name="T18" fmla="*/ 312 w 652"/>
                <a:gd name="T19" fmla="*/ 473 h 652"/>
                <a:gd name="T20" fmla="*/ 346 w 652"/>
                <a:gd name="T21" fmla="*/ 477 h 652"/>
                <a:gd name="T22" fmla="*/ 390 w 652"/>
                <a:gd name="T23" fmla="*/ 550 h 652"/>
                <a:gd name="T24" fmla="*/ 410 w 652"/>
                <a:gd name="T25" fmla="*/ 582 h 652"/>
                <a:gd name="T26" fmla="*/ 439 w 652"/>
                <a:gd name="T27" fmla="*/ 536 h 652"/>
                <a:gd name="T28" fmla="*/ 360 w 652"/>
                <a:gd name="T29" fmla="*/ 425 h 652"/>
                <a:gd name="T30" fmla="*/ 351 w 652"/>
                <a:gd name="T31" fmla="*/ 372 h 652"/>
                <a:gd name="T32" fmla="*/ 357 w 652"/>
                <a:gd name="T33" fmla="*/ 369 h 652"/>
                <a:gd name="T34" fmla="*/ 453 w 652"/>
                <a:gd name="T35" fmla="*/ 459 h 652"/>
                <a:gd name="T36" fmla="*/ 489 w 652"/>
                <a:gd name="T37" fmla="*/ 522 h 652"/>
                <a:gd name="T38" fmla="*/ 526 w 652"/>
                <a:gd name="T39" fmla="*/ 508 h 652"/>
                <a:gd name="T40" fmla="*/ 512 w 652"/>
                <a:gd name="T41" fmla="*/ 460 h 652"/>
                <a:gd name="T42" fmla="*/ 373 w 652"/>
                <a:gd name="T43" fmla="*/ 322 h 652"/>
                <a:gd name="T44" fmla="*/ 351 w 652"/>
                <a:gd name="T45" fmla="*/ 304 h 652"/>
                <a:gd name="T46" fmla="*/ 306 w 652"/>
                <a:gd name="T47" fmla="*/ 286 h 652"/>
                <a:gd name="T48" fmla="*/ 300 w 652"/>
                <a:gd name="T49" fmla="*/ 316 h 652"/>
                <a:gd name="T50" fmla="*/ 210 w 652"/>
                <a:gd name="T51" fmla="*/ 361 h 652"/>
                <a:gd name="T52" fmla="*/ 128 w 652"/>
                <a:gd name="T53" fmla="*/ 483 h 652"/>
                <a:gd name="T54" fmla="*/ 140 w 652"/>
                <a:gd name="T55" fmla="*/ 526 h 652"/>
                <a:gd name="T56" fmla="*/ 172 w 652"/>
                <a:gd name="T57" fmla="*/ 509 h 652"/>
                <a:gd name="T58" fmla="*/ 246 w 652"/>
                <a:gd name="T59" fmla="*/ 399 h 652"/>
                <a:gd name="T60" fmla="*/ 300 w 652"/>
                <a:gd name="T61" fmla="*/ 368 h 652"/>
                <a:gd name="T62" fmla="*/ 249 w 652"/>
                <a:gd name="T63" fmla="*/ 114 h 652"/>
                <a:gd name="T64" fmla="*/ 123 w 652"/>
                <a:gd name="T65" fmla="*/ 169 h 652"/>
                <a:gd name="T66" fmla="*/ 75 w 652"/>
                <a:gd name="T67" fmla="*/ 214 h 652"/>
                <a:gd name="T68" fmla="*/ 108 w 652"/>
                <a:gd name="T69" fmla="*/ 242 h 652"/>
                <a:gd name="T70" fmla="*/ 158 w 652"/>
                <a:gd name="T71" fmla="*/ 210 h 652"/>
                <a:gd name="T72" fmla="*/ 253 w 652"/>
                <a:gd name="T73" fmla="*/ 164 h 652"/>
                <a:gd name="T74" fmla="*/ 250 w 652"/>
                <a:gd name="T75" fmla="*/ 222 h 652"/>
                <a:gd name="T76" fmla="*/ 65 w 652"/>
                <a:gd name="T77" fmla="*/ 383 h 652"/>
                <a:gd name="T78" fmla="*/ 80 w 652"/>
                <a:gd name="T79" fmla="*/ 422 h 652"/>
                <a:gd name="T80" fmla="*/ 113 w 652"/>
                <a:gd name="T81" fmla="*/ 400 h 652"/>
                <a:gd name="T82" fmla="*/ 215 w 652"/>
                <a:gd name="T83" fmla="*/ 296 h 652"/>
                <a:gd name="T84" fmla="*/ 304 w 652"/>
                <a:gd name="T85" fmla="*/ 240 h 652"/>
                <a:gd name="T86" fmla="*/ 303 w 652"/>
                <a:gd name="T87" fmla="*/ 78 h 652"/>
                <a:gd name="T88" fmla="*/ 269 w 652"/>
                <a:gd name="T89" fmla="*/ 56 h 652"/>
                <a:gd name="T90" fmla="*/ 253 w 652"/>
                <a:gd name="T91" fmla="*/ 90 h 652"/>
                <a:gd name="T92" fmla="*/ 398 w 652"/>
                <a:gd name="T93" fmla="*/ 112 h 652"/>
                <a:gd name="T94" fmla="*/ 398 w 652"/>
                <a:gd name="T95" fmla="*/ 82 h 652"/>
                <a:gd name="T96" fmla="*/ 368 w 652"/>
                <a:gd name="T97" fmla="*/ 54 h 652"/>
                <a:gd name="T98" fmla="*/ 347 w 652"/>
                <a:gd name="T99" fmla="*/ 85 h 652"/>
                <a:gd name="T100" fmla="*/ 347 w 652"/>
                <a:gd name="T101" fmla="*/ 243 h 652"/>
                <a:gd name="T102" fmla="*/ 369 w 652"/>
                <a:gd name="T103" fmla="*/ 264 h 652"/>
                <a:gd name="T104" fmla="*/ 493 w 652"/>
                <a:gd name="T105" fmla="*/ 344 h 652"/>
                <a:gd name="T106" fmla="*/ 549 w 652"/>
                <a:gd name="T107" fmla="*/ 416 h 652"/>
                <a:gd name="T108" fmla="*/ 587 w 652"/>
                <a:gd name="T109" fmla="*/ 384 h 652"/>
                <a:gd name="T110" fmla="*/ 407 w 652"/>
                <a:gd name="T111" fmla="*/ 224 h 652"/>
                <a:gd name="T112" fmla="*/ 398 w 652"/>
                <a:gd name="T113" fmla="*/ 164 h 652"/>
                <a:gd name="T114" fmla="*/ 403 w 652"/>
                <a:gd name="T115" fmla="*/ 165 h 652"/>
                <a:gd name="T116" fmla="*/ 532 w 652"/>
                <a:gd name="T117" fmla="*/ 236 h 652"/>
                <a:gd name="T118" fmla="*/ 575 w 652"/>
                <a:gd name="T119" fmla="*/ 211 h 652"/>
                <a:gd name="T120" fmla="*/ 509 w 652"/>
                <a:gd name="T121" fmla="*/ 157 h 652"/>
                <a:gd name="T122" fmla="*/ 398 w 652"/>
                <a:gd name="T123" fmla="*/ 11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652">
                  <a:moveTo>
                    <a:pt x="652" y="326"/>
                  </a:moveTo>
                  <a:cubicBezTo>
                    <a:pt x="652" y="505"/>
                    <a:pt x="506" y="652"/>
                    <a:pt x="326" y="652"/>
                  </a:cubicBezTo>
                  <a:cubicBezTo>
                    <a:pt x="147" y="652"/>
                    <a:pt x="0" y="507"/>
                    <a:pt x="0" y="326"/>
                  </a:cubicBezTo>
                  <a:cubicBezTo>
                    <a:pt x="0" y="146"/>
                    <a:pt x="146" y="0"/>
                    <a:pt x="326" y="0"/>
                  </a:cubicBezTo>
                  <a:cubicBezTo>
                    <a:pt x="506" y="0"/>
                    <a:pt x="652" y="147"/>
                    <a:pt x="652" y="326"/>
                  </a:cubicBezTo>
                  <a:close/>
                  <a:moveTo>
                    <a:pt x="300" y="368"/>
                  </a:moveTo>
                  <a:cubicBezTo>
                    <a:pt x="300" y="370"/>
                    <a:pt x="300" y="371"/>
                    <a:pt x="300" y="373"/>
                  </a:cubicBezTo>
                  <a:cubicBezTo>
                    <a:pt x="300" y="385"/>
                    <a:pt x="300" y="396"/>
                    <a:pt x="300" y="408"/>
                  </a:cubicBezTo>
                  <a:cubicBezTo>
                    <a:pt x="300" y="409"/>
                    <a:pt x="300" y="410"/>
                    <a:pt x="300" y="411"/>
                  </a:cubicBezTo>
                  <a:cubicBezTo>
                    <a:pt x="300" y="417"/>
                    <a:pt x="297" y="422"/>
                    <a:pt x="292" y="425"/>
                  </a:cubicBezTo>
                  <a:cubicBezTo>
                    <a:pt x="290" y="426"/>
                    <a:pt x="288" y="428"/>
                    <a:pt x="285" y="429"/>
                  </a:cubicBezTo>
                  <a:cubicBezTo>
                    <a:pt x="267" y="441"/>
                    <a:pt x="252" y="457"/>
                    <a:pt x="239" y="475"/>
                  </a:cubicBezTo>
                  <a:cubicBezTo>
                    <a:pt x="225" y="496"/>
                    <a:pt x="216" y="520"/>
                    <a:pt x="210" y="544"/>
                  </a:cubicBezTo>
                  <a:cubicBezTo>
                    <a:pt x="209" y="549"/>
                    <a:pt x="208" y="553"/>
                    <a:pt x="208" y="558"/>
                  </a:cubicBezTo>
                  <a:cubicBezTo>
                    <a:pt x="207" y="571"/>
                    <a:pt x="215" y="581"/>
                    <a:pt x="228" y="583"/>
                  </a:cubicBezTo>
                  <a:cubicBezTo>
                    <a:pt x="239" y="585"/>
                    <a:pt x="252" y="581"/>
                    <a:pt x="256" y="566"/>
                  </a:cubicBezTo>
                  <a:cubicBezTo>
                    <a:pt x="256" y="565"/>
                    <a:pt x="257" y="563"/>
                    <a:pt x="257" y="562"/>
                  </a:cubicBezTo>
                  <a:cubicBezTo>
                    <a:pt x="260" y="555"/>
                    <a:pt x="262" y="547"/>
                    <a:pt x="264" y="540"/>
                  </a:cubicBezTo>
                  <a:cubicBezTo>
                    <a:pt x="270" y="523"/>
                    <a:pt x="278" y="508"/>
                    <a:pt x="289" y="493"/>
                  </a:cubicBezTo>
                  <a:cubicBezTo>
                    <a:pt x="295" y="485"/>
                    <a:pt x="303" y="478"/>
                    <a:pt x="312" y="473"/>
                  </a:cubicBezTo>
                  <a:cubicBezTo>
                    <a:pt x="321" y="468"/>
                    <a:pt x="330" y="468"/>
                    <a:pt x="339" y="473"/>
                  </a:cubicBezTo>
                  <a:cubicBezTo>
                    <a:pt x="341" y="474"/>
                    <a:pt x="344" y="475"/>
                    <a:pt x="346" y="477"/>
                  </a:cubicBezTo>
                  <a:cubicBezTo>
                    <a:pt x="355" y="483"/>
                    <a:pt x="362" y="491"/>
                    <a:pt x="368" y="500"/>
                  </a:cubicBezTo>
                  <a:cubicBezTo>
                    <a:pt x="378" y="516"/>
                    <a:pt x="385" y="533"/>
                    <a:pt x="390" y="550"/>
                  </a:cubicBezTo>
                  <a:cubicBezTo>
                    <a:pt x="392" y="556"/>
                    <a:pt x="394" y="563"/>
                    <a:pt x="396" y="569"/>
                  </a:cubicBezTo>
                  <a:cubicBezTo>
                    <a:pt x="399" y="576"/>
                    <a:pt x="403" y="580"/>
                    <a:pt x="410" y="582"/>
                  </a:cubicBezTo>
                  <a:cubicBezTo>
                    <a:pt x="425" y="588"/>
                    <a:pt x="446" y="577"/>
                    <a:pt x="443" y="555"/>
                  </a:cubicBezTo>
                  <a:cubicBezTo>
                    <a:pt x="442" y="548"/>
                    <a:pt x="440" y="542"/>
                    <a:pt x="439" y="536"/>
                  </a:cubicBezTo>
                  <a:cubicBezTo>
                    <a:pt x="433" y="515"/>
                    <a:pt x="426" y="496"/>
                    <a:pt x="414" y="478"/>
                  </a:cubicBezTo>
                  <a:cubicBezTo>
                    <a:pt x="400" y="456"/>
                    <a:pt x="382" y="439"/>
                    <a:pt x="360" y="425"/>
                  </a:cubicBezTo>
                  <a:cubicBezTo>
                    <a:pt x="354" y="422"/>
                    <a:pt x="351" y="417"/>
                    <a:pt x="351" y="410"/>
                  </a:cubicBezTo>
                  <a:cubicBezTo>
                    <a:pt x="351" y="397"/>
                    <a:pt x="351" y="385"/>
                    <a:pt x="351" y="372"/>
                  </a:cubicBezTo>
                  <a:cubicBezTo>
                    <a:pt x="351" y="371"/>
                    <a:pt x="351" y="370"/>
                    <a:pt x="352" y="368"/>
                  </a:cubicBezTo>
                  <a:cubicBezTo>
                    <a:pt x="354" y="368"/>
                    <a:pt x="355" y="369"/>
                    <a:pt x="357" y="369"/>
                  </a:cubicBezTo>
                  <a:cubicBezTo>
                    <a:pt x="376" y="376"/>
                    <a:pt x="392" y="386"/>
                    <a:pt x="406" y="400"/>
                  </a:cubicBezTo>
                  <a:cubicBezTo>
                    <a:pt x="425" y="417"/>
                    <a:pt x="439" y="437"/>
                    <a:pt x="453" y="459"/>
                  </a:cubicBezTo>
                  <a:cubicBezTo>
                    <a:pt x="462" y="475"/>
                    <a:pt x="471" y="492"/>
                    <a:pt x="479" y="509"/>
                  </a:cubicBezTo>
                  <a:cubicBezTo>
                    <a:pt x="481" y="514"/>
                    <a:pt x="484" y="518"/>
                    <a:pt x="489" y="522"/>
                  </a:cubicBezTo>
                  <a:cubicBezTo>
                    <a:pt x="494" y="526"/>
                    <a:pt x="501" y="529"/>
                    <a:pt x="508" y="527"/>
                  </a:cubicBezTo>
                  <a:cubicBezTo>
                    <a:pt x="518" y="524"/>
                    <a:pt x="524" y="518"/>
                    <a:pt x="526" y="508"/>
                  </a:cubicBezTo>
                  <a:cubicBezTo>
                    <a:pt x="528" y="500"/>
                    <a:pt x="527" y="493"/>
                    <a:pt x="524" y="486"/>
                  </a:cubicBezTo>
                  <a:cubicBezTo>
                    <a:pt x="520" y="477"/>
                    <a:pt x="516" y="469"/>
                    <a:pt x="512" y="460"/>
                  </a:cubicBezTo>
                  <a:cubicBezTo>
                    <a:pt x="498" y="429"/>
                    <a:pt x="480" y="400"/>
                    <a:pt x="456" y="375"/>
                  </a:cubicBezTo>
                  <a:cubicBezTo>
                    <a:pt x="432" y="351"/>
                    <a:pt x="405" y="333"/>
                    <a:pt x="373" y="322"/>
                  </a:cubicBezTo>
                  <a:cubicBezTo>
                    <a:pt x="366" y="320"/>
                    <a:pt x="359" y="318"/>
                    <a:pt x="351" y="316"/>
                  </a:cubicBezTo>
                  <a:cubicBezTo>
                    <a:pt x="351" y="312"/>
                    <a:pt x="351" y="308"/>
                    <a:pt x="351" y="304"/>
                  </a:cubicBezTo>
                  <a:cubicBezTo>
                    <a:pt x="350" y="298"/>
                    <a:pt x="349" y="291"/>
                    <a:pt x="345" y="286"/>
                  </a:cubicBezTo>
                  <a:cubicBezTo>
                    <a:pt x="335" y="271"/>
                    <a:pt x="316" y="271"/>
                    <a:pt x="306" y="286"/>
                  </a:cubicBezTo>
                  <a:cubicBezTo>
                    <a:pt x="302" y="292"/>
                    <a:pt x="301" y="299"/>
                    <a:pt x="301" y="305"/>
                  </a:cubicBezTo>
                  <a:cubicBezTo>
                    <a:pt x="300" y="309"/>
                    <a:pt x="300" y="312"/>
                    <a:pt x="300" y="316"/>
                  </a:cubicBezTo>
                  <a:cubicBezTo>
                    <a:pt x="299" y="317"/>
                    <a:pt x="298" y="317"/>
                    <a:pt x="296" y="317"/>
                  </a:cubicBezTo>
                  <a:cubicBezTo>
                    <a:pt x="264" y="325"/>
                    <a:pt x="235" y="339"/>
                    <a:pt x="210" y="361"/>
                  </a:cubicBezTo>
                  <a:cubicBezTo>
                    <a:pt x="191" y="378"/>
                    <a:pt x="175" y="398"/>
                    <a:pt x="161" y="420"/>
                  </a:cubicBezTo>
                  <a:cubicBezTo>
                    <a:pt x="148" y="440"/>
                    <a:pt x="138" y="462"/>
                    <a:pt x="128" y="483"/>
                  </a:cubicBezTo>
                  <a:cubicBezTo>
                    <a:pt x="126" y="490"/>
                    <a:pt x="124" y="497"/>
                    <a:pt x="125" y="504"/>
                  </a:cubicBezTo>
                  <a:cubicBezTo>
                    <a:pt x="126" y="515"/>
                    <a:pt x="130" y="522"/>
                    <a:pt x="140" y="526"/>
                  </a:cubicBezTo>
                  <a:cubicBezTo>
                    <a:pt x="150" y="530"/>
                    <a:pt x="159" y="526"/>
                    <a:pt x="165" y="519"/>
                  </a:cubicBezTo>
                  <a:cubicBezTo>
                    <a:pt x="168" y="516"/>
                    <a:pt x="170" y="512"/>
                    <a:pt x="172" y="509"/>
                  </a:cubicBezTo>
                  <a:cubicBezTo>
                    <a:pt x="181" y="493"/>
                    <a:pt x="189" y="476"/>
                    <a:pt x="198" y="461"/>
                  </a:cubicBezTo>
                  <a:cubicBezTo>
                    <a:pt x="211" y="438"/>
                    <a:pt x="227" y="417"/>
                    <a:pt x="246" y="399"/>
                  </a:cubicBezTo>
                  <a:cubicBezTo>
                    <a:pt x="260" y="386"/>
                    <a:pt x="276" y="376"/>
                    <a:pt x="294" y="370"/>
                  </a:cubicBezTo>
                  <a:cubicBezTo>
                    <a:pt x="296" y="369"/>
                    <a:pt x="298" y="368"/>
                    <a:pt x="300" y="368"/>
                  </a:cubicBezTo>
                  <a:close/>
                  <a:moveTo>
                    <a:pt x="253" y="112"/>
                  </a:moveTo>
                  <a:cubicBezTo>
                    <a:pt x="252" y="113"/>
                    <a:pt x="250" y="113"/>
                    <a:pt x="249" y="114"/>
                  </a:cubicBezTo>
                  <a:cubicBezTo>
                    <a:pt x="240" y="117"/>
                    <a:pt x="231" y="119"/>
                    <a:pt x="222" y="122"/>
                  </a:cubicBezTo>
                  <a:cubicBezTo>
                    <a:pt x="187" y="134"/>
                    <a:pt x="154" y="149"/>
                    <a:pt x="123" y="169"/>
                  </a:cubicBezTo>
                  <a:cubicBezTo>
                    <a:pt x="110" y="178"/>
                    <a:pt x="97" y="188"/>
                    <a:pt x="85" y="200"/>
                  </a:cubicBezTo>
                  <a:cubicBezTo>
                    <a:pt x="81" y="204"/>
                    <a:pt x="77" y="208"/>
                    <a:pt x="75" y="214"/>
                  </a:cubicBezTo>
                  <a:cubicBezTo>
                    <a:pt x="71" y="225"/>
                    <a:pt x="76" y="237"/>
                    <a:pt x="87" y="241"/>
                  </a:cubicBezTo>
                  <a:cubicBezTo>
                    <a:pt x="94" y="244"/>
                    <a:pt x="101" y="244"/>
                    <a:pt x="108" y="242"/>
                  </a:cubicBezTo>
                  <a:cubicBezTo>
                    <a:pt x="114" y="240"/>
                    <a:pt x="118" y="237"/>
                    <a:pt x="123" y="234"/>
                  </a:cubicBezTo>
                  <a:cubicBezTo>
                    <a:pt x="134" y="226"/>
                    <a:pt x="146" y="217"/>
                    <a:pt x="158" y="210"/>
                  </a:cubicBezTo>
                  <a:cubicBezTo>
                    <a:pt x="186" y="191"/>
                    <a:pt x="216" y="176"/>
                    <a:pt x="249" y="165"/>
                  </a:cubicBezTo>
                  <a:cubicBezTo>
                    <a:pt x="250" y="165"/>
                    <a:pt x="252" y="164"/>
                    <a:pt x="253" y="164"/>
                  </a:cubicBezTo>
                  <a:cubicBezTo>
                    <a:pt x="253" y="183"/>
                    <a:pt x="253" y="202"/>
                    <a:pt x="253" y="220"/>
                  </a:cubicBezTo>
                  <a:cubicBezTo>
                    <a:pt x="252" y="221"/>
                    <a:pt x="251" y="221"/>
                    <a:pt x="250" y="222"/>
                  </a:cubicBezTo>
                  <a:cubicBezTo>
                    <a:pt x="185" y="247"/>
                    <a:pt x="131" y="288"/>
                    <a:pt x="90" y="345"/>
                  </a:cubicBezTo>
                  <a:cubicBezTo>
                    <a:pt x="81" y="357"/>
                    <a:pt x="73" y="370"/>
                    <a:pt x="65" y="383"/>
                  </a:cubicBezTo>
                  <a:cubicBezTo>
                    <a:pt x="62" y="387"/>
                    <a:pt x="60" y="391"/>
                    <a:pt x="60" y="395"/>
                  </a:cubicBezTo>
                  <a:cubicBezTo>
                    <a:pt x="60" y="408"/>
                    <a:pt x="68" y="419"/>
                    <a:pt x="80" y="422"/>
                  </a:cubicBezTo>
                  <a:cubicBezTo>
                    <a:pt x="90" y="425"/>
                    <a:pt x="98" y="422"/>
                    <a:pt x="104" y="413"/>
                  </a:cubicBezTo>
                  <a:cubicBezTo>
                    <a:pt x="107" y="409"/>
                    <a:pt x="110" y="404"/>
                    <a:pt x="113" y="400"/>
                  </a:cubicBezTo>
                  <a:cubicBezTo>
                    <a:pt x="127" y="380"/>
                    <a:pt x="143" y="361"/>
                    <a:pt x="160" y="343"/>
                  </a:cubicBezTo>
                  <a:cubicBezTo>
                    <a:pt x="177" y="325"/>
                    <a:pt x="195" y="309"/>
                    <a:pt x="215" y="296"/>
                  </a:cubicBezTo>
                  <a:cubicBezTo>
                    <a:pt x="237" y="282"/>
                    <a:pt x="261" y="271"/>
                    <a:pt x="286" y="264"/>
                  </a:cubicBezTo>
                  <a:cubicBezTo>
                    <a:pt x="300" y="260"/>
                    <a:pt x="304" y="253"/>
                    <a:pt x="304" y="240"/>
                  </a:cubicBezTo>
                  <a:cubicBezTo>
                    <a:pt x="304" y="189"/>
                    <a:pt x="304" y="138"/>
                    <a:pt x="304" y="88"/>
                  </a:cubicBezTo>
                  <a:cubicBezTo>
                    <a:pt x="304" y="84"/>
                    <a:pt x="304" y="81"/>
                    <a:pt x="303" y="78"/>
                  </a:cubicBezTo>
                  <a:cubicBezTo>
                    <a:pt x="303" y="74"/>
                    <a:pt x="302" y="69"/>
                    <a:pt x="299" y="65"/>
                  </a:cubicBezTo>
                  <a:cubicBezTo>
                    <a:pt x="293" y="55"/>
                    <a:pt x="280" y="51"/>
                    <a:pt x="269" y="56"/>
                  </a:cubicBezTo>
                  <a:cubicBezTo>
                    <a:pt x="261" y="61"/>
                    <a:pt x="256" y="68"/>
                    <a:pt x="254" y="77"/>
                  </a:cubicBezTo>
                  <a:cubicBezTo>
                    <a:pt x="254" y="81"/>
                    <a:pt x="254" y="85"/>
                    <a:pt x="253" y="90"/>
                  </a:cubicBezTo>
                  <a:cubicBezTo>
                    <a:pt x="253" y="97"/>
                    <a:pt x="253" y="105"/>
                    <a:pt x="253" y="112"/>
                  </a:cubicBezTo>
                  <a:close/>
                  <a:moveTo>
                    <a:pt x="398" y="112"/>
                  </a:moveTo>
                  <a:cubicBezTo>
                    <a:pt x="398" y="110"/>
                    <a:pt x="398" y="108"/>
                    <a:pt x="398" y="106"/>
                  </a:cubicBezTo>
                  <a:cubicBezTo>
                    <a:pt x="398" y="98"/>
                    <a:pt x="398" y="90"/>
                    <a:pt x="398" y="82"/>
                  </a:cubicBezTo>
                  <a:cubicBezTo>
                    <a:pt x="397" y="76"/>
                    <a:pt x="396" y="70"/>
                    <a:pt x="392" y="65"/>
                  </a:cubicBezTo>
                  <a:cubicBezTo>
                    <a:pt x="386" y="57"/>
                    <a:pt x="378" y="53"/>
                    <a:pt x="368" y="54"/>
                  </a:cubicBezTo>
                  <a:cubicBezTo>
                    <a:pt x="358" y="56"/>
                    <a:pt x="352" y="62"/>
                    <a:pt x="349" y="71"/>
                  </a:cubicBezTo>
                  <a:cubicBezTo>
                    <a:pt x="348" y="75"/>
                    <a:pt x="347" y="80"/>
                    <a:pt x="347" y="85"/>
                  </a:cubicBezTo>
                  <a:cubicBezTo>
                    <a:pt x="347" y="137"/>
                    <a:pt x="347" y="189"/>
                    <a:pt x="347" y="242"/>
                  </a:cubicBezTo>
                  <a:cubicBezTo>
                    <a:pt x="347" y="242"/>
                    <a:pt x="347" y="243"/>
                    <a:pt x="347" y="243"/>
                  </a:cubicBezTo>
                  <a:cubicBezTo>
                    <a:pt x="347" y="251"/>
                    <a:pt x="351" y="257"/>
                    <a:pt x="358" y="260"/>
                  </a:cubicBezTo>
                  <a:cubicBezTo>
                    <a:pt x="361" y="262"/>
                    <a:pt x="365" y="263"/>
                    <a:pt x="369" y="264"/>
                  </a:cubicBezTo>
                  <a:cubicBezTo>
                    <a:pt x="387" y="270"/>
                    <a:pt x="405" y="277"/>
                    <a:pt x="421" y="286"/>
                  </a:cubicBezTo>
                  <a:cubicBezTo>
                    <a:pt x="449" y="301"/>
                    <a:pt x="473" y="321"/>
                    <a:pt x="493" y="344"/>
                  </a:cubicBezTo>
                  <a:cubicBezTo>
                    <a:pt x="513" y="365"/>
                    <a:pt x="530" y="388"/>
                    <a:pt x="546" y="412"/>
                  </a:cubicBezTo>
                  <a:cubicBezTo>
                    <a:pt x="547" y="413"/>
                    <a:pt x="548" y="415"/>
                    <a:pt x="549" y="416"/>
                  </a:cubicBezTo>
                  <a:cubicBezTo>
                    <a:pt x="553" y="421"/>
                    <a:pt x="558" y="423"/>
                    <a:pt x="564" y="423"/>
                  </a:cubicBezTo>
                  <a:cubicBezTo>
                    <a:pt x="584" y="423"/>
                    <a:pt x="598" y="402"/>
                    <a:pt x="587" y="384"/>
                  </a:cubicBezTo>
                  <a:cubicBezTo>
                    <a:pt x="581" y="374"/>
                    <a:pt x="576" y="365"/>
                    <a:pt x="569" y="355"/>
                  </a:cubicBezTo>
                  <a:cubicBezTo>
                    <a:pt x="528" y="296"/>
                    <a:pt x="474" y="251"/>
                    <a:pt x="407" y="224"/>
                  </a:cubicBezTo>
                  <a:cubicBezTo>
                    <a:pt x="404" y="223"/>
                    <a:pt x="401" y="222"/>
                    <a:pt x="398" y="220"/>
                  </a:cubicBezTo>
                  <a:cubicBezTo>
                    <a:pt x="398" y="201"/>
                    <a:pt x="398" y="183"/>
                    <a:pt x="398" y="164"/>
                  </a:cubicBezTo>
                  <a:cubicBezTo>
                    <a:pt x="399" y="164"/>
                    <a:pt x="399" y="164"/>
                    <a:pt x="399" y="164"/>
                  </a:cubicBezTo>
                  <a:cubicBezTo>
                    <a:pt x="401" y="165"/>
                    <a:pt x="402" y="165"/>
                    <a:pt x="403" y="165"/>
                  </a:cubicBezTo>
                  <a:cubicBezTo>
                    <a:pt x="439" y="177"/>
                    <a:pt x="473" y="195"/>
                    <a:pt x="504" y="217"/>
                  </a:cubicBezTo>
                  <a:cubicBezTo>
                    <a:pt x="513" y="223"/>
                    <a:pt x="522" y="230"/>
                    <a:pt x="532" y="236"/>
                  </a:cubicBezTo>
                  <a:cubicBezTo>
                    <a:pt x="539" y="242"/>
                    <a:pt x="547" y="244"/>
                    <a:pt x="556" y="243"/>
                  </a:cubicBezTo>
                  <a:cubicBezTo>
                    <a:pt x="573" y="242"/>
                    <a:pt x="582" y="226"/>
                    <a:pt x="575" y="211"/>
                  </a:cubicBezTo>
                  <a:cubicBezTo>
                    <a:pt x="572" y="206"/>
                    <a:pt x="569" y="202"/>
                    <a:pt x="566" y="199"/>
                  </a:cubicBezTo>
                  <a:cubicBezTo>
                    <a:pt x="549" y="182"/>
                    <a:pt x="529" y="169"/>
                    <a:pt x="509" y="157"/>
                  </a:cubicBezTo>
                  <a:cubicBezTo>
                    <a:pt x="480" y="141"/>
                    <a:pt x="450" y="129"/>
                    <a:pt x="418" y="119"/>
                  </a:cubicBezTo>
                  <a:cubicBezTo>
                    <a:pt x="412" y="116"/>
                    <a:pt x="405" y="114"/>
                    <a:pt x="398" y="11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latin typeface="Arial" panose="020F0502020204030204"/>
                <a:ea typeface="Microsoft YaHei"/>
                <a:cs typeface="+mn-cs"/>
              </a:endParaRPr>
            </a:p>
          </p:txBody>
        </p:sp>
      </p:grpSp>
      <p:sp>
        <p:nvSpPr>
          <p:cNvPr id="5" name="矩形 4">
            <a:extLst>
              <a:ext uri="{FF2B5EF4-FFF2-40B4-BE49-F238E27FC236}">
                <a16:creationId xmlns:a16="http://schemas.microsoft.com/office/drawing/2014/main" id="{3701D6A2-E0B4-4D59-BD49-A67266448E1E}"/>
              </a:ext>
            </a:extLst>
          </p:cNvPr>
          <p:cNvSpPr/>
          <p:nvPr userDrawn="1"/>
        </p:nvSpPr>
        <p:spPr>
          <a:xfrm>
            <a:off x="875308" y="2536911"/>
            <a:ext cx="1503040" cy="707886"/>
          </a:xfrm>
          <a:prstGeom prst="rect">
            <a:avLst/>
          </a:prstGeom>
        </p:spPr>
        <p:txBody>
          <a:bodyPr wrap="none">
            <a:spAutoFit/>
          </a:bodyPr>
          <a:lstStyle/>
          <a:p>
            <a:r>
              <a:rPr kumimoji="0" lang="en-US" altLang="zh-CN" sz="4000" b="0" i="0" u="none" strike="noStrike" kern="1200" cap="none" spc="0" normalizeH="0" baseline="0" dirty="0">
                <a:ln>
                  <a:noFill/>
                </a:ln>
                <a:solidFill>
                  <a:prstClr val="white"/>
                </a:solidFill>
                <a:effectLst/>
                <a:uLnTx/>
                <a:uFillTx/>
                <a:latin typeface="Arial" panose="020F0502020204030204"/>
                <a:ea typeface="Microsoft YaHei"/>
                <a:cs typeface="+mn-ea"/>
              </a:rPr>
              <a:t>PART</a:t>
            </a:r>
            <a:endParaRPr kumimoji="0" lang="zh-CN" altLang="en-US" sz="4000" b="0" i="0" u="none" strike="noStrike" kern="1200" cap="none" spc="0" normalizeH="0" baseline="0" dirty="0">
              <a:ln>
                <a:noFill/>
              </a:ln>
              <a:solidFill>
                <a:prstClr val="white"/>
              </a:solidFill>
              <a:effectLst/>
              <a:uLnTx/>
              <a:uFillTx/>
              <a:latin typeface="Arial" panose="020F0502020204030204"/>
              <a:ea typeface="Microsoft YaHei"/>
              <a:cs typeface="+mn-ea"/>
            </a:endParaRPr>
          </a:p>
        </p:txBody>
      </p:sp>
    </p:spTree>
    <p:extLst>
      <p:ext uri="{BB962C8B-B14F-4D97-AF65-F5344CB8AC3E}">
        <p14:creationId xmlns:p14="http://schemas.microsoft.com/office/powerpoint/2010/main" val="1490678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结尾">
    <p:spTree>
      <p:nvGrpSpPr>
        <p:cNvPr id="1" name=""/>
        <p:cNvGrpSpPr/>
        <p:nvPr/>
      </p:nvGrpSpPr>
      <p:grpSpPr>
        <a:xfrm>
          <a:off x="0" y="0"/>
          <a:ext cx="0" cy="0"/>
          <a:chOff x="0" y="0"/>
          <a:chExt cx="0" cy="0"/>
        </a:xfrm>
      </p:grpSpPr>
      <p:sp>
        <p:nvSpPr>
          <p:cNvPr id="66" name="矩形 65">
            <a:extLst>
              <a:ext uri="{FF2B5EF4-FFF2-40B4-BE49-F238E27FC236}">
                <a16:creationId xmlns:a16="http://schemas.microsoft.com/office/drawing/2014/main" id="{9782960B-0298-40C0-9193-B28F17C2A53C}"/>
              </a:ext>
            </a:extLst>
          </p:cNvPr>
          <p:cNvSpPr/>
          <p:nvPr userDrawn="1"/>
        </p:nvSpPr>
        <p:spPr>
          <a:xfrm>
            <a:off x="0" y="1764872"/>
            <a:ext cx="12192000" cy="3328257"/>
          </a:xfrm>
          <a:prstGeom prst="rect">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63" name="椭圆 62">
            <a:extLst>
              <a:ext uri="{FF2B5EF4-FFF2-40B4-BE49-F238E27FC236}">
                <a16:creationId xmlns:a16="http://schemas.microsoft.com/office/drawing/2014/main" id="{F26480F6-566C-42F1-91D5-B755F6AB5120}"/>
              </a:ext>
            </a:extLst>
          </p:cNvPr>
          <p:cNvSpPr/>
          <p:nvPr userDrawn="1"/>
        </p:nvSpPr>
        <p:spPr>
          <a:xfrm>
            <a:off x="5197121" y="624817"/>
            <a:ext cx="1826782" cy="18267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147" name="标题 1">
            <a:extLst>
              <a:ext uri="{FF2B5EF4-FFF2-40B4-BE49-F238E27FC236}">
                <a16:creationId xmlns:a16="http://schemas.microsoft.com/office/drawing/2014/main" id="{BD9599D0-9EF4-485D-9BF2-FE64B75665AD}"/>
              </a:ext>
            </a:extLst>
          </p:cNvPr>
          <p:cNvSpPr>
            <a:spLocks noGrp="1"/>
          </p:cNvSpPr>
          <p:nvPr userDrawn="1">
            <p:ph type="ctrTitle" hasCustomPrompt="1"/>
          </p:nvPr>
        </p:nvSpPr>
        <p:spPr>
          <a:xfrm>
            <a:off x="1615440" y="2929530"/>
            <a:ext cx="8961120" cy="1213643"/>
          </a:xfrm>
        </p:spPr>
        <p:txBody>
          <a:bodyPr anchor="ctr">
            <a:noAutofit/>
          </a:bodyPr>
          <a:lstStyle>
            <a:lvl1pPr algn="ctr">
              <a:defRPr kumimoji="0" lang="zh-CN" altLang="en-US" sz="6000" b="1" i="0" u="none" strike="noStrike" kern="1200" cap="none" spc="400" normalizeH="0" baseline="0" dirty="0">
                <a:ln>
                  <a:noFill/>
                </a:ln>
                <a:solidFill>
                  <a:prstClr val="white"/>
                </a:solidFill>
                <a:effectLst/>
                <a:uLnTx/>
                <a:uFillTx/>
                <a:latin typeface="Arial" panose="020F0502020204030204"/>
                <a:ea typeface="Microsoft YaHei"/>
                <a:cs typeface="+mn-ea"/>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zh-CN" altLang="en-US" dirty="0"/>
              <a:t>单击此处编辑结束语</a:t>
            </a:r>
          </a:p>
        </p:txBody>
      </p:sp>
      <p:sp>
        <p:nvSpPr>
          <p:cNvPr id="148" name="副标题 2">
            <a:extLst>
              <a:ext uri="{FF2B5EF4-FFF2-40B4-BE49-F238E27FC236}">
                <a16:creationId xmlns:a16="http://schemas.microsoft.com/office/drawing/2014/main" id="{780F498B-8C32-41D4-A1DA-41A6A68C0055}"/>
              </a:ext>
            </a:extLst>
          </p:cNvPr>
          <p:cNvSpPr>
            <a:spLocks noGrp="1"/>
          </p:cNvSpPr>
          <p:nvPr userDrawn="1">
            <p:ph type="subTitle" idx="1" hasCustomPrompt="1"/>
          </p:nvPr>
        </p:nvSpPr>
        <p:spPr>
          <a:xfrm>
            <a:off x="3105150" y="5630308"/>
            <a:ext cx="5981700" cy="360071"/>
          </a:xfrm>
        </p:spPr>
        <p:txBody>
          <a:bodyPr>
            <a:normAutofit/>
          </a:bodyPr>
          <a:lstStyle>
            <a:lvl1pPr marL="0" indent="0" algn="ctr">
              <a:buNone/>
              <a:defRPr lang="zh-CN" altLang="en-US" sz="1800" kern="1200" dirty="0">
                <a:solidFill>
                  <a:prstClr val="black">
                    <a:lumMod val="75000"/>
                    <a:lumOff val="25000"/>
                  </a:prstClr>
                </a:solidFill>
                <a:latin typeface="Arial" panose="020F0502020204030204"/>
                <a:ea typeface="Microsoft YaHei"/>
                <a:cs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单击此处编辑作者信息</a:t>
            </a:r>
          </a:p>
        </p:txBody>
      </p:sp>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b="45686"/>
          <a:stretch/>
        </p:blipFill>
        <p:spPr>
          <a:xfrm>
            <a:off x="4614334" y="911619"/>
            <a:ext cx="2937933" cy="1509847"/>
          </a:xfrm>
          <a:prstGeom prst="rect">
            <a:avLst/>
          </a:prstGeom>
        </p:spPr>
      </p:pic>
    </p:spTree>
    <p:extLst>
      <p:ext uri="{BB962C8B-B14F-4D97-AF65-F5344CB8AC3E}">
        <p14:creationId xmlns:p14="http://schemas.microsoft.com/office/powerpoint/2010/main" val="33982444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页-标题">
    <p:spTree>
      <p:nvGrpSpPr>
        <p:cNvPr id="1" name=""/>
        <p:cNvGrpSpPr/>
        <p:nvPr/>
      </p:nvGrpSpPr>
      <p:grpSpPr>
        <a:xfrm>
          <a:off x="0" y="0"/>
          <a:ext cx="0" cy="0"/>
          <a:chOff x="0" y="0"/>
          <a:chExt cx="0" cy="0"/>
        </a:xfrm>
      </p:grpSpPr>
      <p:sp>
        <p:nvSpPr>
          <p:cNvPr id="176" name="标题 1">
            <a:extLst>
              <a:ext uri="{FF2B5EF4-FFF2-40B4-BE49-F238E27FC236}">
                <a16:creationId xmlns:a16="http://schemas.microsoft.com/office/drawing/2014/main" id="{A029B501-2847-412D-8A34-C4C9BFB8FA29}"/>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grpSp>
        <p:nvGrpSpPr>
          <p:cNvPr id="177" name="组合 176">
            <a:extLst>
              <a:ext uri="{FF2B5EF4-FFF2-40B4-BE49-F238E27FC236}">
                <a16:creationId xmlns:a16="http://schemas.microsoft.com/office/drawing/2014/main" id="{6C8FB0F2-E609-4DAC-AB11-F95107BFE505}"/>
              </a:ext>
            </a:extLst>
          </p:cNvPr>
          <p:cNvGrpSpPr/>
          <p:nvPr userDrawn="1"/>
        </p:nvGrpSpPr>
        <p:grpSpPr>
          <a:xfrm>
            <a:off x="528706" y="867990"/>
            <a:ext cx="2433027" cy="0"/>
            <a:chOff x="7460343" y="1311756"/>
            <a:chExt cx="2433027" cy="0"/>
          </a:xfrm>
        </p:grpSpPr>
        <p:cxnSp>
          <p:nvCxnSpPr>
            <p:cNvPr id="178" name="直接连接符 177">
              <a:extLst>
                <a:ext uri="{FF2B5EF4-FFF2-40B4-BE49-F238E27FC236}">
                  <a16:creationId xmlns:a16="http://schemas.microsoft.com/office/drawing/2014/main" id="{0B974DCA-43CD-4CCE-AA3A-6B26A93AA425}"/>
                </a:ext>
              </a:extLst>
            </p:cNvPr>
            <p:cNvCxnSpPr>
              <a:cxnSpLocks/>
            </p:cNvCxnSpPr>
            <p:nvPr/>
          </p:nvCxnSpPr>
          <p:spPr>
            <a:xfrm>
              <a:off x="7460343" y="1311756"/>
              <a:ext cx="24330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41D435DD-C47F-4708-B422-342FDD1F8EB1}"/>
                </a:ext>
              </a:extLst>
            </p:cNvPr>
            <p:cNvCxnSpPr>
              <a:cxnSpLocks/>
            </p:cNvCxnSpPr>
            <p:nvPr/>
          </p:nvCxnSpPr>
          <p:spPr>
            <a:xfrm>
              <a:off x="7460343" y="1311756"/>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1" name="灯片编号占位符 8">
            <a:extLst>
              <a:ext uri="{FF2B5EF4-FFF2-40B4-BE49-F238E27FC236}">
                <a16:creationId xmlns:a16="http://schemas.microsoft.com/office/drawing/2014/main" id="{553F13DD-45BC-4F3B-9DF1-AE612D3E2637}"/>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r>
              <a:rPr lang="en-US" altLang="zh-CN"/>
              <a:t>&lt; </a:t>
            </a:r>
            <a:fld id="{A548B57D-AE10-4CF7-A9DF-59FEFA91B28E}" type="slidenum">
              <a:rPr lang="zh-CN" altLang="en-US" smtClean="0"/>
              <a:pPr/>
              <a:t>‹#›</a:t>
            </a:fld>
            <a:r>
              <a:rPr lang="zh-CN" altLang="en-US"/>
              <a:t> </a:t>
            </a:r>
            <a:r>
              <a:rPr lang="en-US" altLang="zh-CN"/>
              <a:t>&gt;</a:t>
            </a:r>
            <a:endParaRPr lang="zh-CN" altLang="en-US" dirty="0"/>
          </a:p>
        </p:txBody>
      </p:sp>
      <p:sp>
        <p:nvSpPr>
          <p:cNvPr id="63" name="文本框 62">
            <a:extLst>
              <a:ext uri="{FF2B5EF4-FFF2-40B4-BE49-F238E27FC236}">
                <a16:creationId xmlns:a16="http://schemas.microsoft.com/office/drawing/2014/main" id="{E1F02CE6-DCDF-458C-8C9E-36CAA35D4B77}"/>
              </a:ext>
            </a:extLst>
          </p:cNvPr>
          <p:cNvSpPr txBox="1"/>
          <p:nvPr userDrawn="1"/>
        </p:nvSpPr>
        <p:spPr>
          <a:xfrm>
            <a:off x="442913" y="6394353"/>
            <a:ext cx="1545907" cy="276999"/>
          </a:xfrm>
          <a:prstGeom prst="rect">
            <a:avLst/>
          </a:prstGeom>
          <a:noFill/>
        </p:spPr>
        <p:txBody>
          <a:bodyPr wrap="square" rtlCol="0">
            <a:spAutoFit/>
          </a:bodyPr>
          <a:lstStyle/>
          <a:p>
            <a:r>
              <a:rPr lang="zh-CN" altLang="en-US" sz="1200" dirty="0">
                <a:solidFill>
                  <a:schemeClr val="tx1">
                    <a:lumMod val="50000"/>
                    <a:lumOff val="50000"/>
                  </a:schemeClr>
                </a:solidFill>
                <a:cs typeface="+mn-ea"/>
                <a:sym typeface="+mn-lt"/>
              </a:rPr>
              <a:t>思想自由 兼容并包</a:t>
            </a:r>
          </a:p>
        </p:txBody>
      </p:sp>
    </p:spTree>
    <p:extLst>
      <p:ext uri="{BB962C8B-B14F-4D97-AF65-F5344CB8AC3E}">
        <p14:creationId xmlns:p14="http://schemas.microsoft.com/office/powerpoint/2010/main" val="3805475184"/>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页-标题&amp;副标题">
    <p:spTree>
      <p:nvGrpSpPr>
        <p:cNvPr id="1" name=""/>
        <p:cNvGrpSpPr/>
        <p:nvPr/>
      </p:nvGrpSpPr>
      <p:grpSpPr>
        <a:xfrm>
          <a:off x="0" y="0"/>
          <a:ext cx="0" cy="0"/>
          <a:chOff x="0" y="0"/>
          <a:chExt cx="0" cy="0"/>
        </a:xfrm>
      </p:grpSpPr>
      <p:grpSp>
        <p:nvGrpSpPr>
          <p:cNvPr id="177" name="组合 176">
            <a:extLst>
              <a:ext uri="{FF2B5EF4-FFF2-40B4-BE49-F238E27FC236}">
                <a16:creationId xmlns:a16="http://schemas.microsoft.com/office/drawing/2014/main" id="{6C8FB0F2-E609-4DAC-AB11-F95107BFE505}"/>
              </a:ext>
            </a:extLst>
          </p:cNvPr>
          <p:cNvGrpSpPr/>
          <p:nvPr userDrawn="1"/>
        </p:nvGrpSpPr>
        <p:grpSpPr>
          <a:xfrm>
            <a:off x="528706" y="867990"/>
            <a:ext cx="2433027" cy="0"/>
            <a:chOff x="7460343" y="1311756"/>
            <a:chExt cx="2433027" cy="0"/>
          </a:xfrm>
        </p:grpSpPr>
        <p:cxnSp>
          <p:nvCxnSpPr>
            <p:cNvPr id="178" name="直接连接符 177">
              <a:extLst>
                <a:ext uri="{FF2B5EF4-FFF2-40B4-BE49-F238E27FC236}">
                  <a16:creationId xmlns:a16="http://schemas.microsoft.com/office/drawing/2014/main" id="{0B974DCA-43CD-4CCE-AA3A-6B26A93AA425}"/>
                </a:ext>
              </a:extLst>
            </p:cNvPr>
            <p:cNvCxnSpPr>
              <a:cxnSpLocks/>
            </p:cNvCxnSpPr>
            <p:nvPr/>
          </p:nvCxnSpPr>
          <p:spPr>
            <a:xfrm>
              <a:off x="7460343" y="1311756"/>
              <a:ext cx="24330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41D435DD-C47F-4708-B422-342FDD1F8EB1}"/>
                </a:ext>
              </a:extLst>
            </p:cNvPr>
            <p:cNvCxnSpPr>
              <a:cxnSpLocks/>
            </p:cNvCxnSpPr>
            <p:nvPr/>
          </p:nvCxnSpPr>
          <p:spPr>
            <a:xfrm>
              <a:off x="7460343" y="1311756"/>
              <a:ext cx="5897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3" name="标题 1">
            <a:extLst>
              <a:ext uri="{FF2B5EF4-FFF2-40B4-BE49-F238E27FC236}">
                <a16:creationId xmlns:a16="http://schemas.microsoft.com/office/drawing/2014/main" id="{8F22FD4E-E65A-45E3-8A02-74A1A8B316C9}"/>
              </a:ext>
            </a:extLst>
          </p:cNvPr>
          <p:cNvSpPr>
            <a:spLocks noGrp="1"/>
          </p:cNvSpPr>
          <p:nvPr>
            <p:ph type="title" hasCustomPrompt="1"/>
          </p:nvPr>
        </p:nvSpPr>
        <p:spPr>
          <a:xfrm>
            <a:off x="442913" y="243569"/>
            <a:ext cx="9056851" cy="617518"/>
          </a:xfrm>
        </p:spPr>
        <p:txBody>
          <a:bodyPr>
            <a:normAutofit/>
          </a:bodyPr>
          <a:lstStyle>
            <a:lvl1pPr algn="l" defTabSz="914400" rtl="0" eaLnBrk="1" latinLnBrk="0" hangingPunct="1">
              <a:lnSpc>
                <a:spcPct val="90000"/>
              </a:lnSpc>
              <a:spcBef>
                <a:spcPct val="0"/>
              </a:spcBef>
              <a:buNone/>
              <a:defRPr lang="zh-CN" altLang="en-US" sz="2400" b="1" kern="1200" baseline="0" dirty="0">
                <a:solidFill>
                  <a:schemeClr val="accent1"/>
                </a:solidFill>
                <a:latin typeface="Arial" panose="020B0604020202020204" pitchFamily="34" charset="0"/>
                <a:ea typeface="微软雅黑" panose="020B0503020204020204" pitchFamily="34" charset="-122"/>
                <a:cs typeface="+mn-ea"/>
              </a:defRPr>
            </a:lvl1pPr>
          </a:lstStyle>
          <a:p>
            <a:r>
              <a:rPr lang="en-US" altLang="zh-CN" dirty="0"/>
              <a:t>X.X  </a:t>
            </a:r>
            <a:r>
              <a:rPr lang="zh-CN" altLang="en-US" dirty="0"/>
              <a:t>单击此处输入标题</a:t>
            </a:r>
          </a:p>
        </p:txBody>
      </p:sp>
      <p:sp>
        <p:nvSpPr>
          <p:cNvPr id="3" name="文本占位符 2">
            <a:extLst>
              <a:ext uri="{FF2B5EF4-FFF2-40B4-BE49-F238E27FC236}">
                <a16:creationId xmlns:a16="http://schemas.microsoft.com/office/drawing/2014/main" id="{30E2DE02-8659-4706-8CD5-61C4D3C2AC15}"/>
              </a:ext>
            </a:extLst>
          </p:cNvPr>
          <p:cNvSpPr>
            <a:spLocks noGrp="1"/>
          </p:cNvSpPr>
          <p:nvPr>
            <p:ph type="body" sz="quarter" idx="10" hasCustomPrompt="1"/>
          </p:nvPr>
        </p:nvSpPr>
        <p:spPr>
          <a:xfrm>
            <a:off x="442913" y="944610"/>
            <a:ext cx="9056687" cy="381629"/>
          </a:xfrm>
        </p:spPr>
        <p:txBody>
          <a:bodyPr vert="horz" lIns="91440" tIns="45720" rIns="91440" bIns="45720" rtlCol="0" anchor="ctr">
            <a:normAutofit/>
          </a:bodyPr>
          <a:lstStyle>
            <a:lvl1pPr>
              <a:defRPr lang="zh-CN" altLang="en-US" sz="2000" b="1" dirty="0" smtClean="0">
                <a:solidFill>
                  <a:schemeClr val="tx1">
                    <a:lumMod val="75000"/>
                    <a:lumOff val="25000"/>
                  </a:schemeClr>
                </a:solidFill>
                <a:cs typeface="+mn-ea"/>
              </a:defRPr>
            </a:lvl1pPr>
          </a:lstStyle>
          <a:p>
            <a:pPr marL="342900" marR="0" lvl="0" indent="-342900" fontAlgn="auto">
              <a:spcBef>
                <a:spcPct val="0"/>
              </a:spcBef>
              <a:spcAft>
                <a:spcPts val="0"/>
              </a:spcAft>
              <a:buClrTx/>
              <a:buSzTx/>
              <a:tabLst/>
            </a:pPr>
            <a:r>
              <a:rPr lang="zh-CN" altLang="en-US" dirty="0"/>
              <a:t>单击此处输入本页的结论单击此处输入本页的结论单击此处输入本页的结论</a:t>
            </a:r>
          </a:p>
        </p:txBody>
      </p:sp>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89633" y="285924"/>
            <a:ext cx="1765300" cy="562197"/>
          </a:xfrm>
          <a:prstGeom prst="rect">
            <a:avLst/>
          </a:prstGeom>
        </p:spPr>
      </p:pic>
    </p:spTree>
    <p:extLst>
      <p:ext uri="{BB962C8B-B14F-4D97-AF65-F5344CB8AC3E}">
        <p14:creationId xmlns:p14="http://schemas.microsoft.com/office/powerpoint/2010/main" val="764787002"/>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21" Type="http://schemas.openxmlformats.org/officeDocument/2006/relationships/theme" Target="../theme/theme2.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slideLayout" Target="../slideLayouts/slideLayout40.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6602065-9875-489D-9807-49A056F1432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7D4D4825-E8D7-49E3-9C98-FB2E3CB1C2B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318152792"/>
      </p:ext>
    </p:extLst>
  </p:cSld>
  <p:clrMap bg1="lt1" tx1="dk1" bg2="lt2" tx2="dk2" accent1="accent1" accent2="accent2" accent3="accent3" accent4="accent4" accent5="accent5" accent6="accent6" hlink="hlink" folHlink="folHlink"/>
  <p:sldLayoutIdLst>
    <p:sldLayoutId id="2147483694" r:id="rId1"/>
    <p:sldLayoutId id="2147483728" r:id="rId2"/>
    <p:sldLayoutId id="2147483684" r:id="rId3"/>
    <p:sldLayoutId id="2147483685" r:id="rId4"/>
    <p:sldLayoutId id="2147483686" r:id="rId5"/>
    <p:sldLayoutId id="2147483680" r:id="rId6"/>
    <p:sldLayoutId id="2147483681" r:id="rId7"/>
    <p:sldLayoutId id="2147483691" r:id="rId8"/>
    <p:sldLayoutId id="2147483689" r:id="rId9"/>
    <p:sldLayoutId id="2147483688" r:id="rId10"/>
    <p:sldLayoutId id="2147483657" r:id="rId11"/>
    <p:sldLayoutId id="2147483690" r:id="rId12"/>
    <p:sldLayoutId id="2147483704" r:id="rId13"/>
    <p:sldLayoutId id="2147483695" r:id="rId14"/>
    <p:sldLayoutId id="2147483700" r:id="rId15"/>
    <p:sldLayoutId id="2147483701" r:id="rId16"/>
    <p:sldLayoutId id="2147483703" r:id="rId17"/>
    <p:sldLayoutId id="2147483702" r:id="rId18"/>
    <p:sldLayoutId id="2147483705" r:id="rId19"/>
    <p:sldLayoutId id="2147483706" r:id="rId20"/>
  </p:sldLayoutIdLst>
  <p:hf hdr="0" ftr="0" dt="0"/>
  <p:txStyles>
    <p:titleStyle>
      <a:lvl1pPr algn="l" defTabSz="914400" rtl="0" eaLnBrk="1" latinLnBrk="0" hangingPunct="1">
        <a:lnSpc>
          <a:spcPct val="90000"/>
        </a:lnSpc>
        <a:spcBef>
          <a:spcPct val="0"/>
        </a:spcBef>
        <a:buNone/>
        <a:defRPr sz="4400" kern="1200">
          <a:solidFill>
            <a:schemeClr val="tx1"/>
          </a:solidFill>
          <a:latin typeface="+mn-ea"/>
          <a:ea typeface="+mn-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6602065-9875-489D-9807-49A056F1432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7D4D4825-E8D7-49E3-9C98-FB2E3CB1C2B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3485235"/>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 id="2147483726" r:id="rId19"/>
    <p:sldLayoutId id="2147483727" r:id="rId20"/>
  </p:sldLayoutIdLst>
  <p:hf hdr="0" ftr="0" dt="0"/>
  <p:txStyles>
    <p:titleStyle>
      <a:lvl1pPr algn="l" defTabSz="914400" rtl="0" eaLnBrk="1" latinLnBrk="0" hangingPunct="1">
        <a:lnSpc>
          <a:spcPct val="90000"/>
        </a:lnSpc>
        <a:spcBef>
          <a:spcPct val="0"/>
        </a:spcBef>
        <a:buNone/>
        <a:defRPr sz="4400" kern="1200">
          <a:solidFill>
            <a:schemeClr val="tx1"/>
          </a:solidFill>
          <a:latin typeface="+mn-ea"/>
          <a:ea typeface="+mn-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9.jp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hyperlink" Target="https://public.internetapi.cn/?dir=releases/bdledger/deployment" TargetMode="External"/><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kumimoji="1" lang="zh-CN" altLang="en-US" dirty="0"/>
              <a:t>北大数瑞分布式账本</a:t>
            </a:r>
            <a:br>
              <a:rPr kumimoji="1" lang="en-US" altLang="zh-CN" dirty="0"/>
            </a:br>
            <a:r>
              <a:rPr kumimoji="1" lang="en-US" altLang="zh-CN" dirty="0" err="1"/>
              <a:t>BDLedger</a:t>
            </a:r>
            <a:br>
              <a:rPr kumimoji="1" lang="en-US" altLang="zh-CN" dirty="0"/>
            </a:br>
            <a:r>
              <a:rPr kumimoji="1" lang="zh-CN" altLang="en-US" dirty="0"/>
              <a:t>技术介绍</a:t>
            </a:r>
          </a:p>
        </p:txBody>
      </p:sp>
    </p:spTree>
    <p:extLst>
      <p:ext uri="{BB962C8B-B14F-4D97-AF65-F5344CB8AC3E}">
        <p14:creationId xmlns:p14="http://schemas.microsoft.com/office/powerpoint/2010/main" val="603847677"/>
      </p:ext>
    </p:extLst>
  </p:cSld>
  <p:clrMapOvr>
    <a:masterClrMapping/>
  </p:clrMapOvr>
  <mc:AlternateContent xmlns:mc="http://schemas.openxmlformats.org/markup-compatibility/2006" xmlns:p14="http://schemas.microsoft.com/office/powerpoint/2010/main">
    <mc:Choice Requires="p14">
      <p:transition spd="slow" p14:dur="2000" advTm="8518"/>
    </mc:Choice>
    <mc:Fallback xmlns="">
      <p:transition spd="slow" advTm="8518"/>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什么是分布式账本？什么是区块链？</a:t>
            </a:r>
          </a:p>
        </p:txBody>
      </p:sp>
      <p:sp>
        <p:nvSpPr>
          <p:cNvPr id="16" name="内容占位符 2"/>
          <p:cNvSpPr txBox="1">
            <a:spLocks/>
          </p:cNvSpPr>
          <p:nvPr/>
        </p:nvSpPr>
        <p:spPr>
          <a:xfrm>
            <a:off x="601133" y="1103801"/>
            <a:ext cx="10758714"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a:t>分布式账本技术</a:t>
            </a:r>
            <a:r>
              <a:rPr lang="zh-CN" altLang="en-US" dirty="0"/>
              <a:t>（</a:t>
            </a:r>
            <a:r>
              <a:rPr lang="en-US" altLang="zh-CN" dirty="0"/>
              <a:t>Distributed ledger Technology</a:t>
            </a:r>
            <a:r>
              <a:rPr lang="zh-CN" altLang="en-US" dirty="0"/>
              <a:t>，缩写作 </a:t>
            </a:r>
            <a:r>
              <a:rPr lang="en-US" altLang="zh-CN" dirty="0"/>
              <a:t>DLT</a:t>
            </a:r>
            <a:r>
              <a:rPr lang="zh-CN" altLang="en-US" dirty="0"/>
              <a:t>）是一个对</a:t>
            </a:r>
            <a:r>
              <a:rPr lang="zh-CN" altLang="en-US" b="1" dirty="0"/>
              <a:t>多家机构</a:t>
            </a:r>
            <a:r>
              <a:rPr lang="zh-CN" altLang="en-US" dirty="0"/>
              <a:t>所组成的网络上进行的电子数据复制</a:t>
            </a:r>
            <a:r>
              <a:rPr lang="en-US" altLang="zh-CN" dirty="0"/>
              <a:t>﹑</a:t>
            </a:r>
            <a:r>
              <a:rPr lang="zh-CN" altLang="en-US" dirty="0"/>
              <a:t>共享及同步的</a:t>
            </a:r>
            <a:r>
              <a:rPr lang="zh-CN" altLang="en-US" b="1" dirty="0"/>
              <a:t>共识</a:t>
            </a:r>
            <a:r>
              <a:rPr lang="zh-CN" altLang="en-US" dirty="0"/>
              <a:t>，当中并不存在中心化的数据存储。</a:t>
            </a:r>
            <a:endParaRPr lang="en-US" altLang="zh-CN" dirty="0"/>
          </a:p>
          <a:p>
            <a:r>
              <a:rPr lang="zh-CN" altLang="en-US" b="1" dirty="0"/>
              <a:t>对等（</a:t>
            </a:r>
            <a:r>
              <a:rPr lang="en-US" altLang="zh-CN" b="1" dirty="0"/>
              <a:t>P2P</a:t>
            </a:r>
            <a:r>
              <a:rPr lang="zh-CN" altLang="en-US" b="1" dirty="0"/>
              <a:t>）网络</a:t>
            </a:r>
            <a:r>
              <a:rPr lang="zh-CN" altLang="en-US" dirty="0"/>
              <a:t>与</a:t>
            </a:r>
            <a:r>
              <a:rPr lang="zh-CN" altLang="en-US" b="1" dirty="0"/>
              <a:t>共识机制</a:t>
            </a:r>
            <a:r>
              <a:rPr lang="zh-CN" altLang="en-US" dirty="0"/>
              <a:t>确保了跨节点间的数据同步。</a:t>
            </a:r>
            <a:endParaRPr lang="en-US" altLang="zh-CN" dirty="0"/>
          </a:p>
          <a:p>
            <a:r>
              <a:rPr lang="zh-CN" altLang="en-US" b="1" dirty="0"/>
              <a:t>区块链</a:t>
            </a:r>
            <a:r>
              <a:rPr lang="zh-CN" altLang="en-US" dirty="0"/>
              <a:t>是分布式账本的一种实现技术。</a:t>
            </a:r>
            <a:endParaRPr kumimoji="1" lang="en-US" altLang="zh-CN" b="1" dirty="0"/>
          </a:p>
        </p:txBody>
      </p:sp>
      <p:sp>
        <p:nvSpPr>
          <p:cNvPr id="36" name="矩形 35"/>
          <p:cNvSpPr/>
          <p:nvPr/>
        </p:nvSpPr>
        <p:spPr>
          <a:xfrm>
            <a:off x="6248399" y="5455139"/>
            <a:ext cx="3682697" cy="707886"/>
          </a:xfrm>
          <a:prstGeom prst="rect">
            <a:avLst/>
          </a:prstGeom>
        </p:spPr>
        <p:txBody>
          <a:bodyPr wrap="square">
            <a:spAutoFit/>
          </a:bodyPr>
          <a:lstStyle/>
          <a:p>
            <a:r>
              <a:rPr kumimoji="1" lang="en-US" altLang="zh-CN" sz="2000" dirty="0"/>
              <a:t>- </a:t>
            </a:r>
            <a:r>
              <a:rPr kumimoji="1" lang="zh-CN" altLang="en-US" sz="2000" dirty="0">
                <a:solidFill>
                  <a:srgbClr val="FF0000"/>
                </a:solidFill>
              </a:rPr>
              <a:t>交易吞吐量（</a:t>
            </a:r>
            <a:r>
              <a:rPr kumimoji="1" lang="en-US" altLang="zh-CN" sz="2000" dirty="0">
                <a:solidFill>
                  <a:srgbClr val="FF0000"/>
                </a:solidFill>
              </a:rPr>
              <a:t>TPS</a:t>
            </a:r>
            <a:r>
              <a:rPr kumimoji="1" lang="zh-CN" altLang="en-US" sz="2000" dirty="0">
                <a:solidFill>
                  <a:srgbClr val="FF0000"/>
                </a:solidFill>
              </a:rPr>
              <a:t>）低</a:t>
            </a:r>
            <a:endParaRPr kumimoji="1" lang="en-US" altLang="zh-CN" sz="2000" dirty="0">
              <a:solidFill>
                <a:srgbClr val="FF0000"/>
              </a:solidFill>
            </a:endParaRPr>
          </a:p>
          <a:p>
            <a:r>
              <a:rPr kumimoji="1" lang="en-US" altLang="zh-CN" sz="2000" dirty="0"/>
              <a:t>- </a:t>
            </a:r>
            <a:r>
              <a:rPr kumimoji="1" lang="zh-CN" altLang="en-US" sz="2000" dirty="0"/>
              <a:t>区块全网同步，</a:t>
            </a:r>
            <a:r>
              <a:rPr kumimoji="1" lang="zh-CN" altLang="en-US" sz="2000" dirty="0">
                <a:solidFill>
                  <a:srgbClr val="FF0000"/>
                </a:solidFill>
              </a:rPr>
              <a:t>存储开销高</a:t>
            </a:r>
            <a:endParaRPr kumimoji="1" lang="en-US" altLang="zh-CN" sz="2000" dirty="0">
              <a:solidFill>
                <a:srgbClr val="FF0000"/>
              </a:solidFill>
            </a:endParaRPr>
          </a:p>
        </p:txBody>
      </p:sp>
      <p:pic>
        <p:nvPicPr>
          <p:cNvPr id="1026" name="Picture 2">
            <a:extLst>
              <a:ext uri="{FF2B5EF4-FFF2-40B4-BE49-F238E27FC236}">
                <a16:creationId xmlns:a16="http://schemas.microsoft.com/office/drawing/2014/main" id="{CD545801-592A-44E1-8DAA-ED7C24E028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62117" y="2338287"/>
            <a:ext cx="1428750" cy="38004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Bitcoin - Open source P2P money">
            <a:extLst>
              <a:ext uri="{FF2B5EF4-FFF2-40B4-BE49-F238E27FC236}">
                <a16:creationId xmlns:a16="http://schemas.microsoft.com/office/drawing/2014/main" id="{5A9F831A-9036-40EC-96A6-563A1437D1B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36490" y="3729204"/>
            <a:ext cx="1323439" cy="132343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9B34CCE7-BEE0-4299-8460-75FECBA861F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102" y="3581400"/>
            <a:ext cx="1471243" cy="1471243"/>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14">
            <a:extLst>
              <a:ext uri="{FF2B5EF4-FFF2-40B4-BE49-F238E27FC236}">
                <a16:creationId xmlns:a16="http://schemas.microsoft.com/office/drawing/2014/main" id="{AEF2502A-C101-4FEF-8AF1-84790AAFBEB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7" name="图片 6" descr="图片包含 游戏机, 食物&#10;&#10;描述已自动生成">
            <a:extLst>
              <a:ext uri="{FF2B5EF4-FFF2-40B4-BE49-F238E27FC236}">
                <a16:creationId xmlns:a16="http://schemas.microsoft.com/office/drawing/2014/main" id="{3982B65F-FD49-46B4-9476-F7FF7D2EF62C}"/>
              </a:ext>
            </a:extLst>
          </p:cNvPr>
          <p:cNvPicPr>
            <a:picLocks noChangeAspect="1"/>
          </p:cNvPicPr>
          <p:nvPr/>
        </p:nvPicPr>
        <p:blipFill>
          <a:blip r:embed="rId6"/>
          <a:stretch>
            <a:fillRect/>
          </a:stretch>
        </p:blipFill>
        <p:spPr>
          <a:xfrm>
            <a:off x="6655518" y="3581400"/>
            <a:ext cx="1471243" cy="1471243"/>
          </a:xfrm>
          <a:prstGeom prst="rect">
            <a:avLst/>
          </a:prstGeom>
        </p:spPr>
      </p:pic>
      <p:sp>
        <p:nvSpPr>
          <p:cNvPr id="40" name="矩形 39">
            <a:extLst>
              <a:ext uri="{FF2B5EF4-FFF2-40B4-BE49-F238E27FC236}">
                <a16:creationId xmlns:a16="http://schemas.microsoft.com/office/drawing/2014/main" id="{85785315-84AC-4577-A01B-92E17D86EF83}"/>
              </a:ext>
            </a:extLst>
          </p:cNvPr>
          <p:cNvSpPr/>
          <p:nvPr/>
        </p:nvSpPr>
        <p:spPr>
          <a:xfrm>
            <a:off x="753533" y="5455139"/>
            <a:ext cx="4949378" cy="1015663"/>
          </a:xfrm>
          <a:prstGeom prst="rect">
            <a:avLst/>
          </a:prstGeom>
        </p:spPr>
        <p:txBody>
          <a:bodyPr wrap="square">
            <a:spAutoFit/>
          </a:bodyPr>
          <a:lstStyle/>
          <a:p>
            <a:r>
              <a:rPr kumimoji="1" lang="en-US" altLang="zh-CN" sz="2000" dirty="0"/>
              <a:t>- </a:t>
            </a:r>
            <a:r>
              <a:rPr kumimoji="1" lang="zh-CN" altLang="en-US" sz="2000" dirty="0"/>
              <a:t>由</a:t>
            </a:r>
            <a:r>
              <a:rPr kumimoji="1" lang="zh-CN" altLang="en-US" sz="2000" b="1" dirty="0"/>
              <a:t>哈希</a:t>
            </a:r>
            <a:r>
              <a:rPr kumimoji="1" lang="zh-CN" altLang="en-US" sz="2000" dirty="0"/>
              <a:t>组成区块的</a:t>
            </a:r>
            <a:r>
              <a:rPr kumimoji="1" lang="zh-CN" altLang="en-US" sz="2000" b="1" dirty="0"/>
              <a:t>链条</a:t>
            </a:r>
            <a:endParaRPr kumimoji="1" lang="en-US" altLang="zh-CN" sz="2000" b="1" dirty="0"/>
          </a:p>
          <a:p>
            <a:r>
              <a:rPr kumimoji="1" lang="en-US" altLang="zh-CN" sz="2000" dirty="0"/>
              <a:t>- </a:t>
            </a:r>
            <a:r>
              <a:rPr kumimoji="1" lang="zh-CN" altLang="en-US" sz="2000" dirty="0"/>
              <a:t>由</a:t>
            </a:r>
            <a:r>
              <a:rPr kumimoji="1" lang="zh-CN" altLang="en-US" sz="2000" b="1" dirty="0"/>
              <a:t>共识机制</a:t>
            </a:r>
            <a:r>
              <a:rPr kumimoji="1" lang="zh-CN" altLang="en-US" sz="2000" dirty="0"/>
              <a:t>保证内容与顺序的全网</a:t>
            </a:r>
            <a:r>
              <a:rPr kumimoji="1" lang="zh-CN" altLang="en-US" sz="2000" b="1" dirty="0">
                <a:solidFill>
                  <a:srgbClr val="00B050"/>
                </a:solidFill>
              </a:rPr>
              <a:t>一致性</a:t>
            </a:r>
            <a:endParaRPr kumimoji="1" lang="en-US" altLang="zh-CN" sz="2000" b="1" dirty="0">
              <a:solidFill>
                <a:srgbClr val="00B050"/>
              </a:solidFill>
            </a:endParaRPr>
          </a:p>
          <a:p>
            <a:r>
              <a:rPr kumimoji="1" lang="en-US" altLang="zh-CN" sz="2000" dirty="0"/>
              <a:t>- </a:t>
            </a:r>
            <a:r>
              <a:rPr kumimoji="1" lang="zh-CN" altLang="en-US" sz="2000" dirty="0"/>
              <a:t>区块内容</a:t>
            </a:r>
            <a:r>
              <a:rPr kumimoji="1" lang="zh-CN" altLang="en-US" sz="2000" b="1" dirty="0">
                <a:solidFill>
                  <a:srgbClr val="00B050"/>
                </a:solidFill>
              </a:rPr>
              <a:t>难篡改</a:t>
            </a:r>
            <a:endParaRPr kumimoji="1" lang="en-US" altLang="zh-CN" sz="2000" b="1" dirty="0">
              <a:solidFill>
                <a:srgbClr val="00B050"/>
              </a:solidFill>
            </a:endParaRPr>
          </a:p>
        </p:txBody>
      </p:sp>
    </p:spTree>
    <p:extLst>
      <p:ext uri="{BB962C8B-B14F-4D97-AF65-F5344CB8AC3E}">
        <p14:creationId xmlns:p14="http://schemas.microsoft.com/office/powerpoint/2010/main" val="1971781827"/>
      </p:ext>
    </p:extLst>
  </p:cSld>
  <p:clrMapOvr>
    <a:masterClrMapping/>
  </p:clrMapOvr>
  <mc:AlternateContent xmlns:mc="http://schemas.openxmlformats.org/markup-compatibility/2006" xmlns:p14="http://schemas.microsoft.com/office/powerpoint/2010/main">
    <mc:Choice Requires="p14">
      <p:transition spd="slow" p14:dur="2000" advTm="99819"/>
    </mc:Choice>
    <mc:Fallback xmlns="">
      <p:transition spd="slow" advTm="99819"/>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dirty="0" err="1"/>
              <a:t>BDLedger</a:t>
            </a:r>
            <a:r>
              <a:rPr kumimoji="1" lang="zh-CN" altLang="en-US" dirty="0"/>
              <a:t>技术特点</a:t>
            </a:r>
          </a:p>
        </p:txBody>
      </p:sp>
      <p:sp>
        <p:nvSpPr>
          <p:cNvPr id="16" name="内容占位符 2"/>
          <p:cNvSpPr txBox="1">
            <a:spLocks/>
          </p:cNvSpPr>
          <p:nvPr/>
        </p:nvSpPr>
        <p:spPr>
          <a:xfrm>
            <a:off x="601133" y="1103801"/>
            <a:ext cx="10758714"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dirty="0"/>
              <a:t>数瑞布式账本</a:t>
            </a:r>
            <a:r>
              <a:rPr lang="zh-CN" altLang="en-US" dirty="0"/>
              <a:t>（</a:t>
            </a:r>
            <a:r>
              <a:rPr lang="en-US" altLang="zh-CN" dirty="0" err="1"/>
              <a:t>BDLedger</a:t>
            </a:r>
            <a:r>
              <a:rPr lang="zh-CN" altLang="en-US" dirty="0"/>
              <a:t>）是面向大数据应用场景的，新型图式分布式账本。</a:t>
            </a:r>
            <a:r>
              <a:rPr lang="en-US" altLang="zh-CN" dirty="0" err="1"/>
              <a:t>BDLedger</a:t>
            </a:r>
            <a:r>
              <a:rPr lang="zh-CN" altLang="en-US" dirty="0"/>
              <a:t>采用了</a:t>
            </a:r>
            <a:r>
              <a:rPr lang="zh-CN" altLang="en-US" b="1" dirty="0"/>
              <a:t>有向无环图</a:t>
            </a:r>
            <a:r>
              <a:rPr lang="zh-CN" altLang="en-US" dirty="0"/>
              <a:t>（</a:t>
            </a:r>
            <a:r>
              <a:rPr lang="en-US" altLang="zh-CN" dirty="0"/>
              <a:t>DAG</a:t>
            </a:r>
            <a:r>
              <a:rPr lang="zh-CN" altLang="en-US" dirty="0"/>
              <a:t>）、</a:t>
            </a:r>
            <a:r>
              <a:rPr lang="zh-CN" altLang="en-US" b="1" dirty="0"/>
              <a:t>随机见证</a:t>
            </a:r>
            <a:r>
              <a:rPr lang="zh-CN" altLang="en-US" dirty="0"/>
              <a:t>共识机制、</a:t>
            </a:r>
            <a:r>
              <a:rPr lang="zh-CN" altLang="en-US" b="1" dirty="0"/>
              <a:t>分散存储</a:t>
            </a:r>
            <a:r>
              <a:rPr lang="zh-CN" altLang="en-US" dirty="0"/>
              <a:t>技术。</a:t>
            </a:r>
            <a:endParaRPr lang="en-US" altLang="zh-CN" dirty="0"/>
          </a:p>
        </p:txBody>
      </p:sp>
      <p:sp>
        <p:nvSpPr>
          <p:cNvPr id="36" name="矩形 35"/>
          <p:cNvSpPr/>
          <p:nvPr/>
        </p:nvSpPr>
        <p:spPr>
          <a:xfrm>
            <a:off x="6248400" y="5650211"/>
            <a:ext cx="4285488" cy="707886"/>
          </a:xfrm>
          <a:prstGeom prst="rect">
            <a:avLst/>
          </a:prstGeom>
        </p:spPr>
        <p:txBody>
          <a:bodyPr wrap="square">
            <a:spAutoFit/>
          </a:bodyPr>
          <a:lstStyle/>
          <a:p>
            <a:r>
              <a:rPr kumimoji="1" lang="zh-CN" altLang="en-US" sz="2000" dirty="0">
                <a:solidFill>
                  <a:srgbClr val="FF0000"/>
                </a:solidFill>
              </a:rPr>
              <a:t>不能独立实现某些需要强一致性与</a:t>
            </a:r>
            <a:endParaRPr kumimoji="1" lang="en-US" altLang="zh-CN" sz="2000" dirty="0">
              <a:solidFill>
                <a:srgbClr val="FF0000"/>
              </a:solidFill>
            </a:endParaRPr>
          </a:p>
          <a:p>
            <a:r>
              <a:rPr kumimoji="1" lang="zh-CN" altLang="en-US" sz="2000" dirty="0">
                <a:solidFill>
                  <a:srgbClr val="FF0000"/>
                </a:solidFill>
              </a:rPr>
              <a:t>定序的场景</a:t>
            </a:r>
            <a:r>
              <a:rPr kumimoji="1" lang="zh-CN" altLang="en-US" sz="2000" dirty="0"/>
              <a:t>，需要配合智能合约实现</a:t>
            </a:r>
            <a:endParaRPr kumimoji="1" lang="en-US" altLang="zh-CN" sz="2000" b="1" dirty="0">
              <a:solidFill>
                <a:schemeClr val="accent1">
                  <a:lumMod val="60000"/>
                  <a:lumOff val="40000"/>
                </a:schemeClr>
              </a:solidFill>
            </a:endParaRPr>
          </a:p>
        </p:txBody>
      </p:sp>
      <p:sp>
        <p:nvSpPr>
          <p:cNvPr id="5" name="AutoShape 14">
            <a:extLst>
              <a:ext uri="{FF2B5EF4-FFF2-40B4-BE49-F238E27FC236}">
                <a16:creationId xmlns:a16="http://schemas.microsoft.com/office/drawing/2014/main" id="{AEF2502A-C101-4FEF-8AF1-84790AAFBEB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矩形 39">
            <a:extLst>
              <a:ext uri="{FF2B5EF4-FFF2-40B4-BE49-F238E27FC236}">
                <a16:creationId xmlns:a16="http://schemas.microsoft.com/office/drawing/2014/main" id="{85785315-84AC-4577-A01B-92E17D86EF83}"/>
              </a:ext>
            </a:extLst>
          </p:cNvPr>
          <p:cNvSpPr/>
          <p:nvPr/>
        </p:nvSpPr>
        <p:spPr>
          <a:xfrm>
            <a:off x="753533" y="5357603"/>
            <a:ext cx="4949378" cy="1631216"/>
          </a:xfrm>
          <a:prstGeom prst="rect">
            <a:avLst/>
          </a:prstGeom>
        </p:spPr>
        <p:txBody>
          <a:bodyPr wrap="square">
            <a:spAutoFit/>
          </a:bodyPr>
          <a:lstStyle/>
          <a:p>
            <a:r>
              <a:rPr kumimoji="1" lang="en-US" altLang="zh-CN" sz="2000" dirty="0"/>
              <a:t>- </a:t>
            </a:r>
            <a:r>
              <a:rPr kumimoji="1" lang="zh-CN" altLang="en-US" sz="2000" dirty="0"/>
              <a:t>由</a:t>
            </a:r>
            <a:r>
              <a:rPr kumimoji="1" lang="zh-CN" altLang="en-US" sz="2000" b="1" dirty="0"/>
              <a:t>哈希</a:t>
            </a:r>
            <a:r>
              <a:rPr kumimoji="1" lang="zh-CN" altLang="en-US" sz="2000" dirty="0"/>
              <a:t>组成区块的</a:t>
            </a:r>
            <a:r>
              <a:rPr kumimoji="1" lang="zh-CN" altLang="en-US" sz="2000" b="1" dirty="0"/>
              <a:t>有向无环图</a:t>
            </a:r>
            <a:r>
              <a:rPr kumimoji="1" lang="zh-CN" altLang="en-US" sz="2000" dirty="0"/>
              <a:t>结构</a:t>
            </a:r>
            <a:endParaRPr kumimoji="1" lang="en-US" altLang="zh-CN" sz="2000" dirty="0"/>
          </a:p>
          <a:p>
            <a:r>
              <a:rPr kumimoji="1" lang="en-US" altLang="zh-CN" sz="2000" dirty="0"/>
              <a:t>- </a:t>
            </a:r>
            <a:r>
              <a:rPr kumimoji="1" lang="zh-CN" altLang="en-US" sz="2000" b="1" dirty="0"/>
              <a:t>随机见证机制</a:t>
            </a:r>
            <a:r>
              <a:rPr kumimoji="1" lang="zh-CN" altLang="en-US" sz="2000" dirty="0"/>
              <a:t>实现</a:t>
            </a:r>
            <a:r>
              <a:rPr kumimoji="1" lang="zh-CN" altLang="en-US" sz="2000" b="1" dirty="0">
                <a:solidFill>
                  <a:srgbClr val="00B050"/>
                </a:solidFill>
              </a:rPr>
              <a:t>吞吐量</a:t>
            </a:r>
            <a:r>
              <a:rPr kumimoji="1" lang="zh-CN" altLang="en-US" sz="2000" dirty="0"/>
              <a:t>随节点数</a:t>
            </a:r>
            <a:r>
              <a:rPr kumimoji="1" lang="zh-CN" altLang="en-US" sz="2000" b="1" dirty="0">
                <a:solidFill>
                  <a:srgbClr val="00B050"/>
                </a:solidFill>
              </a:rPr>
              <a:t>扩容</a:t>
            </a:r>
            <a:endParaRPr kumimoji="1" lang="en-US" altLang="zh-CN" sz="2000" b="1" dirty="0">
              <a:solidFill>
                <a:srgbClr val="00B050"/>
              </a:solidFill>
            </a:endParaRPr>
          </a:p>
          <a:p>
            <a:r>
              <a:rPr kumimoji="1" lang="en-US" altLang="zh-CN" sz="2000" dirty="0"/>
              <a:t>- </a:t>
            </a:r>
            <a:r>
              <a:rPr kumimoji="1" lang="zh-CN" altLang="en-US" sz="2000" dirty="0"/>
              <a:t>区块内容</a:t>
            </a:r>
            <a:r>
              <a:rPr kumimoji="1" lang="zh-CN" altLang="en-US" sz="2000" b="1" dirty="0">
                <a:solidFill>
                  <a:srgbClr val="00B050"/>
                </a:solidFill>
              </a:rPr>
              <a:t>难篡改</a:t>
            </a:r>
            <a:endParaRPr kumimoji="1" lang="en-US" altLang="zh-CN" sz="2000" b="1" dirty="0">
              <a:solidFill>
                <a:srgbClr val="00B050"/>
              </a:solidFill>
            </a:endParaRPr>
          </a:p>
          <a:p>
            <a:r>
              <a:rPr kumimoji="1" lang="en-US" altLang="zh-CN" sz="2000" b="1" dirty="0"/>
              <a:t>- </a:t>
            </a:r>
            <a:r>
              <a:rPr kumimoji="1" lang="zh-CN" altLang="en-US" sz="2000" dirty="0"/>
              <a:t>分散存储区块数据</a:t>
            </a:r>
            <a:r>
              <a:rPr kumimoji="1" lang="zh-CN" altLang="en-US" sz="2000" b="1" dirty="0">
                <a:solidFill>
                  <a:srgbClr val="00B050"/>
                </a:solidFill>
              </a:rPr>
              <a:t>存储开销低</a:t>
            </a:r>
            <a:endParaRPr kumimoji="1" lang="en-US" altLang="zh-CN" sz="2000" b="1" dirty="0">
              <a:solidFill>
                <a:srgbClr val="00B050"/>
              </a:solidFill>
            </a:endParaRPr>
          </a:p>
          <a:p>
            <a:pPr marL="342900" indent="-342900">
              <a:buFontTx/>
              <a:buChar char="-"/>
            </a:pPr>
            <a:endParaRPr kumimoji="1" lang="en-US" altLang="zh-CN" sz="2000" b="1" dirty="0">
              <a:solidFill>
                <a:srgbClr val="00B050"/>
              </a:solidFill>
            </a:endParaRPr>
          </a:p>
        </p:txBody>
      </p:sp>
      <p:pic>
        <p:nvPicPr>
          <p:cNvPr id="29" name="Picture 4">
            <a:extLst>
              <a:ext uri="{FF2B5EF4-FFF2-40B4-BE49-F238E27FC236}">
                <a16:creationId xmlns:a16="http://schemas.microsoft.com/office/drawing/2014/main" id="{C4EE9B3A-6A66-4F92-8A24-602140AB0022}"/>
              </a:ext>
            </a:extLst>
          </p:cNvPr>
          <p:cNvPicPr>
            <a:picLocks noChangeAspect="1"/>
          </p:cNvPicPr>
          <p:nvPr/>
        </p:nvPicPr>
        <p:blipFill>
          <a:blip r:embed="rId3"/>
          <a:stretch>
            <a:fillRect/>
          </a:stretch>
        </p:blipFill>
        <p:spPr>
          <a:xfrm>
            <a:off x="743803" y="2439146"/>
            <a:ext cx="6198235" cy="2707005"/>
          </a:xfrm>
          <a:prstGeom prst="rect">
            <a:avLst/>
          </a:prstGeom>
        </p:spPr>
      </p:pic>
      <p:sp>
        <p:nvSpPr>
          <p:cNvPr id="30" name="圆角矩形 40">
            <a:extLst>
              <a:ext uri="{FF2B5EF4-FFF2-40B4-BE49-F238E27FC236}">
                <a16:creationId xmlns:a16="http://schemas.microsoft.com/office/drawing/2014/main" id="{51BC6CEA-5111-4515-914D-BB328763903C}"/>
              </a:ext>
            </a:extLst>
          </p:cNvPr>
          <p:cNvSpPr/>
          <p:nvPr/>
        </p:nvSpPr>
        <p:spPr bwMode="auto">
          <a:xfrm>
            <a:off x="8022858" y="2587869"/>
            <a:ext cx="3860165" cy="2417445"/>
          </a:xfrm>
          <a:prstGeom prst="roundRect">
            <a:avLst>
              <a:gd name="adj"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defRPr/>
            </a:pPr>
            <a:r>
              <a:rPr lang="en-US" altLang="zh-CN" sz="1350" dirty="0">
                <a:latin typeface="黑体" panose="02010609060101010101" charset="-122"/>
                <a:ea typeface="黑体" panose="02010609060101010101" charset="-122"/>
              </a:rPr>
              <a:t>Block</a:t>
            </a:r>
          </a:p>
        </p:txBody>
      </p:sp>
      <p:sp>
        <p:nvSpPr>
          <p:cNvPr id="31" name="Rectangle 20">
            <a:extLst>
              <a:ext uri="{FF2B5EF4-FFF2-40B4-BE49-F238E27FC236}">
                <a16:creationId xmlns:a16="http://schemas.microsoft.com/office/drawing/2014/main" id="{22304710-6ADC-496A-97CF-32AB87774F9F}"/>
              </a:ext>
            </a:extLst>
          </p:cNvPr>
          <p:cNvSpPr/>
          <p:nvPr/>
        </p:nvSpPr>
        <p:spPr>
          <a:xfrm>
            <a:off x="8388618" y="2867904"/>
            <a:ext cx="1353185" cy="2660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rPr>
              <a:t>前序区块</a:t>
            </a:r>
            <a:r>
              <a:rPr lang="en-US" altLang="zh-CN">
                <a:solidFill>
                  <a:schemeClr val="tx1"/>
                </a:solidFill>
              </a:rPr>
              <a:t>ID</a:t>
            </a:r>
          </a:p>
        </p:txBody>
      </p:sp>
      <p:sp>
        <p:nvSpPr>
          <p:cNvPr id="32" name="Rectangle 23">
            <a:extLst>
              <a:ext uri="{FF2B5EF4-FFF2-40B4-BE49-F238E27FC236}">
                <a16:creationId xmlns:a16="http://schemas.microsoft.com/office/drawing/2014/main" id="{94EC506B-BE5F-4983-A5E5-F3B95DCBD24A}"/>
              </a:ext>
            </a:extLst>
          </p:cNvPr>
          <p:cNvSpPr/>
          <p:nvPr/>
        </p:nvSpPr>
        <p:spPr>
          <a:xfrm>
            <a:off x="9816733" y="2867269"/>
            <a:ext cx="1353185" cy="2660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rPr>
              <a:t>前序区块</a:t>
            </a:r>
            <a:r>
              <a:rPr lang="en-US" altLang="zh-CN">
                <a:solidFill>
                  <a:schemeClr val="tx1"/>
                </a:solidFill>
              </a:rPr>
              <a:t>ID</a:t>
            </a:r>
          </a:p>
        </p:txBody>
      </p:sp>
      <p:sp>
        <p:nvSpPr>
          <p:cNvPr id="33" name="Rectangle 24">
            <a:extLst>
              <a:ext uri="{FF2B5EF4-FFF2-40B4-BE49-F238E27FC236}">
                <a16:creationId xmlns:a16="http://schemas.microsoft.com/office/drawing/2014/main" id="{F640E0C7-EAC8-4E45-B1D7-D0F00C73EAE1}"/>
              </a:ext>
            </a:extLst>
          </p:cNvPr>
          <p:cNvSpPr/>
          <p:nvPr/>
        </p:nvSpPr>
        <p:spPr>
          <a:xfrm>
            <a:off x="8195578" y="2765669"/>
            <a:ext cx="3504565" cy="46863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a:t>
            </a:r>
          </a:p>
        </p:txBody>
      </p:sp>
      <p:sp>
        <p:nvSpPr>
          <p:cNvPr id="34" name="Text Box 25">
            <a:extLst>
              <a:ext uri="{FF2B5EF4-FFF2-40B4-BE49-F238E27FC236}">
                <a16:creationId xmlns:a16="http://schemas.microsoft.com/office/drawing/2014/main" id="{F80DEEC4-E7E4-4D72-BB1A-74266088634C}"/>
              </a:ext>
            </a:extLst>
          </p:cNvPr>
          <p:cNvSpPr txBox="1"/>
          <p:nvPr/>
        </p:nvSpPr>
        <p:spPr>
          <a:xfrm>
            <a:off x="11240403" y="2766304"/>
            <a:ext cx="353695" cy="368300"/>
          </a:xfrm>
          <a:prstGeom prst="rect">
            <a:avLst/>
          </a:prstGeom>
          <a:noFill/>
        </p:spPr>
        <p:txBody>
          <a:bodyPr wrap="square" rtlCol="0">
            <a:spAutoFit/>
          </a:bodyPr>
          <a:lstStyle/>
          <a:p>
            <a:r>
              <a:rPr lang="en-US" altLang="zh-CN"/>
              <a:t>...</a:t>
            </a:r>
          </a:p>
        </p:txBody>
      </p:sp>
      <p:sp>
        <p:nvSpPr>
          <p:cNvPr id="35" name="Rectangle 26">
            <a:extLst>
              <a:ext uri="{FF2B5EF4-FFF2-40B4-BE49-F238E27FC236}">
                <a16:creationId xmlns:a16="http://schemas.microsoft.com/office/drawing/2014/main" id="{A0E2E7A4-708C-4BC1-8C0E-A8DB558D0611}"/>
              </a:ext>
            </a:extLst>
          </p:cNvPr>
          <p:cNvSpPr/>
          <p:nvPr/>
        </p:nvSpPr>
        <p:spPr>
          <a:xfrm>
            <a:off x="8197483" y="3351139"/>
            <a:ext cx="1587500" cy="2660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产块节点签名</a:t>
            </a:r>
          </a:p>
        </p:txBody>
      </p:sp>
      <p:sp>
        <p:nvSpPr>
          <p:cNvPr id="37" name="Rectangle 27">
            <a:extLst>
              <a:ext uri="{FF2B5EF4-FFF2-40B4-BE49-F238E27FC236}">
                <a16:creationId xmlns:a16="http://schemas.microsoft.com/office/drawing/2014/main" id="{F038ECA7-909F-40AC-83E8-B1D4B5FB6C55}"/>
              </a:ext>
            </a:extLst>
          </p:cNvPr>
          <p:cNvSpPr/>
          <p:nvPr/>
        </p:nvSpPr>
        <p:spPr>
          <a:xfrm>
            <a:off x="8195578" y="3739124"/>
            <a:ext cx="861061" cy="28956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Nonce</a:t>
            </a:r>
            <a:endParaRPr lang="zh-CN" altLang="en-US" dirty="0">
              <a:solidFill>
                <a:schemeClr val="tx1"/>
              </a:solidFill>
            </a:endParaRPr>
          </a:p>
        </p:txBody>
      </p:sp>
      <p:sp>
        <p:nvSpPr>
          <p:cNvPr id="38" name="Rectangle 28">
            <a:extLst>
              <a:ext uri="{FF2B5EF4-FFF2-40B4-BE49-F238E27FC236}">
                <a16:creationId xmlns:a16="http://schemas.microsoft.com/office/drawing/2014/main" id="{6BE2FFFF-0291-416A-8E0D-54C50F622B6A}"/>
              </a:ext>
            </a:extLst>
          </p:cNvPr>
          <p:cNvSpPr/>
          <p:nvPr/>
        </p:nvSpPr>
        <p:spPr>
          <a:xfrm>
            <a:off x="9191059" y="3738417"/>
            <a:ext cx="921584" cy="29026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时间戳</a:t>
            </a:r>
          </a:p>
        </p:txBody>
      </p:sp>
      <p:sp>
        <p:nvSpPr>
          <p:cNvPr id="42" name="Rectangle 33">
            <a:extLst>
              <a:ext uri="{FF2B5EF4-FFF2-40B4-BE49-F238E27FC236}">
                <a16:creationId xmlns:a16="http://schemas.microsoft.com/office/drawing/2014/main" id="{D8B4AEDB-6932-401D-AF6E-4C21367F04ED}"/>
              </a:ext>
            </a:extLst>
          </p:cNvPr>
          <p:cNvSpPr/>
          <p:nvPr/>
        </p:nvSpPr>
        <p:spPr>
          <a:xfrm>
            <a:off x="10229088" y="3739124"/>
            <a:ext cx="1471055" cy="28956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Merkle</a:t>
            </a:r>
            <a:r>
              <a:rPr lang="zh-CN" altLang="en-US" dirty="0">
                <a:solidFill>
                  <a:schemeClr val="tx1"/>
                </a:solidFill>
              </a:rPr>
              <a:t>树根</a:t>
            </a:r>
          </a:p>
        </p:txBody>
      </p:sp>
      <p:sp>
        <p:nvSpPr>
          <p:cNvPr id="43" name="Rectangle 34">
            <a:extLst>
              <a:ext uri="{FF2B5EF4-FFF2-40B4-BE49-F238E27FC236}">
                <a16:creationId xmlns:a16="http://schemas.microsoft.com/office/drawing/2014/main" id="{88480423-138A-41CB-8ECC-7B9457A20E19}"/>
              </a:ext>
            </a:extLst>
          </p:cNvPr>
          <p:cNvSpPr/>
          <p:nvPr/>
        </p:nvSpPr>
        <p:spPr>
          <a:xfrm>
            <a:off x="8195578" y="4145523"/>
            <a:ext cx="3504565" cy="65468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rPr>
              <a:t>交易数据</a:t>
            </a:r>
          </a:p>
          <a:p>
            <a:pPr algn="ctr"/>
            <a:r>
              <a:rPr lang="zh-CN" altLang="en-US">
                <a:solidFill>
                  <a:schemeClr val="tx1"/>
                </a:solidFill>
              </a:rPr>
              <a:t>交易数据</a:t>
            </a:r>
            <a:endParaRPr lang="en-US" altLang="zh-CN">
              <a:solidFill>
                <a:schemeClr val="tx1"/>
              </a:solidFill>
            </a:endParaRPr>
          </a:p>
        </p:txBody>
      </p:sp>
      <p:sp>
        <p:nvSpPr>
          <p:cNvPr id="44" name="Text Box 37">
            <a:extLst>
              <a:ext uri="{FF2B5EF4-FFF2-40B4-BE49-F238E27FC236}">
                <a16:creationId xmlns:a16="http://schemas.microsoft.com/office/drawing/2014/main" id="{016EC8E5-B26E-48EC-8646-A784C6DE691F}"/>
              </a:ext>
            </a:extLst>
          </p:cNvPr>
          <p:cNvSpPr txBox="1"/>
          <p:nvPr/>
        </p:nvSpPr>
        <p:spPr>
          <a:xfrm>
            <a:off x="10839083" y="4280779"/>
            <a:ext cx="353695" cy="368300"/>
          </a:xfrm>
          <a:prstGeom prst="rect">
            <a:avLst/>
          </a:prstGeom>
          <a:noFill/>
        </p:spPr>
        <p:txBody>
          <a:bodyPr wrap="square" rtlCol="0">
            <a:spAutoFit/>
          </a:bodyPr>
          <a:lstStyle/>
          <a:p>
            <a:r>
              <a:rPr lang="en-US" altLang="zh-CN"/>
              <a:t>...</a:t>
            </a:r>
          </a:p>
        </p:txBody>
      </p:sp>
      <p:sp>
        <p:nvSpPr>
          <p:cNvPr id="47" name="Rectangle 26">
            <a:extLst>
              <a:ext uri="{FF2B5EF4-FFF2-40B4-BE49-F238E27FC236}">
                <a16:creationId xmlns:a16="http://schemas.microsoft.com/office/drawing/2014/main" id="{99607C16-6F2F-472B-90C4-7B0DA01A3284}"/>
              </a:ext>
            </a:extLst>
          </p:cNvPr>
          <p:cNvSpPr/>
          <p:nvPr/>
        </p:nvSpPr>
        <p:spPr>
          <a:xfrm>
            <a:off x="10112643" y="3355512"/>
            <a:ext cx="1587500" cy="2660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见证节点签名</a:t>
            </a:r>
          </a:p>
        </p:txBody>
      </p:sp>
      <p:sp>
        <p:nvSpPr>
          <p:cNvPr id="3" name="箭头: 右 2">
            <a:extLst>
              <a:ext uri="{FF2B5EF4-FFF2-40B4-BE49-F238E27FC236}">
                <a16:creationId xmlns:a16="http://schemas.microsoft.com/office/drawing/2014/main" id="{66685F8A-B3C0-4A98-BF41-F7854BF7A4B1}"/>
              </a:ext>
            </a:extLst>
          </p:cNvPr>
          <p:cNvSpPr/>
          <p:nvPr/>
        </p:nvSpPr>
        <p:spPr>
          <a:xfrm>
            <a:off x="7107794" y="3695113"/>
            <a:ext cx="760856" cy="376873"/>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图表 1">
            <a:extLst>
              <a:ext uri="{FF2B5EF4-FFF2-40B4-BE49-F238E27FC236}">
                <a16:creationId xmlns:a16="http://schemas.microsoft.com/office/drawing/2014/main" id="{3216C627-DB1D-4803-BF52-3168A6907712}"/>
              </a:ext>
            </a:extLst>
          </p:cNvPr>
          <p:cNvPicPr>
            <a:picLocks noChangeArrowheads="1"/>
          </p:cNvPicPr>
          <p:nvPr/>
        </p:nvPicPr>
        <p:blipFill>
          <a:blip r:embed="rId4">
            <a:extLst>
              <a:ext uri="{28A0092B-C50C-407E-A947-70E740481C1C}">
                <a14:useLocalDpi xmlns:a14="http://schemas.microsoft.com/office/drawing/2010/main" val="0"/>
              </a:ext>
            </a:extLst>
          </a:blip>
          <a:srcRect r="-31"/>
          <a:stretch>
            <a:fillRect/>
          </a:stretch>
        </p:blipFill>
        <p:spPr bwMode="auto">
          <a:xfrm>
            <a:off x="7029351" y="2138743"/>
            <a:ext cx="4877327" cy="3199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084900"/>
      </p:ext>
    </p:extLst>
  </p:cSld>
  <p:clrMapOvr>
    <a:masterClrMapping/>
  </p:clrMapOvr>
  <mc:AlternateContent xmlns:mc="http://schemas.openxmlformats.org/markup-compatibility/2006" xmlns:p14="http://schemas.microsoft.com/office/powerpoint/2010/main">
    <mc:Choice Requires="p14">
      <p:transition spd="slow" p14:dur="2000" advTm="99819"/>
    </mc:Choice>
    <mc:Fallback xmlns="">
      <p:transition spd="slow" advTm="9981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dirty="0" err="1"/>
              <a:t>BDLedger</a:t>
            </a:r>
            <a:r>
              <a:rPr kumimoji="1" lang="zh-CN" altLang="en-US" dirty="0"/>
              <a:t>技术特点</a:t>
            </a:r>
          </a:p>
        </p:txBody>
      </p:sp>
      <p:sp>
        <p:nvSpPr>
          <p:cNvPr id="16" name="内容占位符 2"/>
          <p:cNvSpPr txBox="1">
            <a:spLocks/>
          </p:cNvSpPr>
          <p:nvPr/>
        </p:nvSpPr>
        <p:spPr>
          <a:xfrm>
            <a:off x="601133" y="1103801"/>
            <a:ext cx="10758714"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dirty="0" err="1"/>
              <a:t>BDLedger</a:t>
            </a:r>
            <a:r>
              <a:rPr lang="zh-CN" altLang="en-US" dirty="0"/>
              <a:t>还采用了基于广播生成树的分布式查询框架，与基于基数统计算法的统计框架。</a:t>
            </a:r>
            <a:endParaRPr lang="en-US" altLang="zh-CN" dirty="0"/>
          </a:p>
        </p:txBody>
      </p:sp>
      <p:sp>
        <p:nvSpPr>
          <p:cNvPr id="5" name="AutoShape 14">
            <a:extLst>
              <a:ext uri="{FF2B5EF4-FFF2-40B4-BE49-F238E27FC236}">
                <a16:creationId xmlns:a16="http://schemas.microsoft.com/office/drawing/2014/main" id="{AEF2502A-C101-4FEF-8AF1-84790AAFBEB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矩形 39">
            <a:extLst>
              <a:ext uri="{FF2B5EF4-FFF2-40B4-BE49-F238E27FC236}">
                <a16:creationId xmlns:a16="http://schemas.microsoft.com/office/drawing/2014/main" id="{85785315-84AC-4577-A01B-92E17D86EF83}"/>
              </a:ext>
            </a:extLst>
          </p:cNvPr>
          <p:cNvSpPr/>
          <p:nvPr/>
        </p:nvSpPr>
        <p:spPr>
          <a:xfrm>
            <a:off x="3621311" y="5698565"/>
            <a:ext cx="4949378" cy="707886"/>
          </a:xfrm>
          <a:prstGeom prst="rect">
            <a:avLst/>
          </a:prstGeom>
        </p:spPr>
        <p:txBody>
          <a:bodyPr wrap="square">
            <a:spAutoFit/>
          </a:bodyPr>
          <a:lstStyle/>
          <a:p>
            <a:r>
              <a:rPr kumimoji="1" lang="en-US" altLang="zh-CN" sz="2000" dirty="0"/>
              <a:t>- </a:t>
            </a:r>
            <a:r>
              <a:rPr kumimoji="1" lang="zh-CN" altLang="en-US" sz="2000" dirty="0"/>
              <a:t>大规模、分散存储数据的</a:t>
            </a:r>
            <a:r>
              <a:rPr kumimoji="1" lang="zh-CN" altLang="en-US" sz="2000" b="1" dirty="0">
                <a:solidFill>
                  <a:srgbClr val="00B050"/>
                </a:solidFill>
              </a:rPr>
              <a:t>高效查询</a:t>
            </a:r>
            <a:endParaRPr kumimoji="1" lang="en-US" altLang="zh-CN" sz="2000" b="1" dirty="0">
              <a:solidFill>
                <a:srgbClr val="00B050"/>
              </a:solidFill>
            </a:endParaRPr>
          </a:p>
          <a:p>
            <a:r>
              <a:rPr kumimoji="1" lang="en-US" altLang="zh-CN" sz="2000" dirty="0"/>
              <a:t>- </a:t>
            </a:r>
            <a:r>
              <a:rPr kumimoji="1" lang="zh-CN" altLang="en-US" sz="2000" dirty="0"/>
              <a:t>基于基数统计算法的</a:t>
            </a:r>
            <a:r>
              <a:rPr kumimoji="1" lang="zh-CN" altLang="en-US" sz="2000" b="1" dirty="0">
                <a:solidFill>
                  <a:srgbClr val="00B050"/>
                </a:solidFill>
              </a:rPr>
              <a:t>快速统计</a:t>
            </a:r>
            <a:endParaRPr kumimoji="1" lang="en-US" altLang="zh-CN" sz="2000" b="1" dirty="0">
              <a:solidFill>
                <a:srgbClr val="00B050"/>
              </a:solidFill>
            </a:endParaRPr>
          </a:p>
        </p:txBody>
      </p:sp>
      <p:pic>
        <p:nvPicPr>
          <p:cNvPr id="4" name="图片 3">
            <a:extLst>
              <a:ext uri="{FF2B5EF4-FFF2-40B4-BE49-F238E27FC236}">
                <a16:creationId xmlns:a16="http://schemas.microsoft.com/office/drawing/2014/main" id="{56D285C1-D505-416E-824A-23095752098C}"/>
              </a:ext>
            </a:extLst>
          </p:cNvPr>
          <p:cNvPicPr>
            <a:picLocks noChangeAspect="1"/>
          </p:cNvPicPr>
          <p:nvPr/>
        </p:nvPicPr>
        <p:blipFill>
          <a:blip r:embed="rId3"/>
          <a:stretch>
            <a:fillRect/>
          </a:stretch>
        </p:blipFill>
        <p:spPr>
          <a:xfrm>
            <a:off x="1614462" y="2152650"/>
            <a:ext cx="3439982" cy="3204952"/>
          </a:xfrm>
          <a:prstGeom prst="rect">
            <a:avLst/>
          </a:prstGeom>
        </p:spPr>
      </p:pic>
      <p:pic>
        <p:nvPicPr>
          <p:cNvPr id="6" name="图片 5">
            <a:extLst>
              <a:ext uri="{FF2B5EF4-FFF2-40B4-BE49-F238E27FC236}">
                <a16:creationId xmlns:a16="http://schemas.microsoft.com/office/drawing/2014/main" id="{165B360D-B001-4AA5-A0B1-A84829B2FACF}"/>
              </a:ext>
            </a:extLst>
          </p:cNvPr>
          <p:cNvPicPr>
            <a:picLocks noChangeAspect="1"/>
          </p:cNvPicPr>
          <p:nvPr/>
        </p:nvPicPr>
        <p:blipFill>
          <a:blip r:embed="rId4"/>
          <a:stretch>
            <a:fillRect/>
          </a:stretch>
        </p:blipFill>
        <p:spPr>
          <a:xfrm>
            <a:off x="7279753" y="2324099"/>
            <a:ext cx="3297785" cy="3033503"/>
          </a:xfrm>
          <a:prstGeom prst="rect">
            <a:avLst/>
          </a:prstGeom>
        </p:spPr>
      </p:pic>
    </p:spTree>
    <p:extLst>
      <p:ext uri="{BB962C8B-B14F-4D97-AF65-F5344CB8AC3E}">
        <p14:creationId xmlns:p14="http://schemas.microsoft.com/office/powerpoint/2010/main" val="4050547157"/>
      </p:ext>
    </p:extLst>
  </p:cSld>
  <p:clrMapOvr>
    <a:masterClrMapping/>
  </p:clrMapOvr>
  <mc:AlternateContent xmlns:mc="http://schemas.openxmlformats.org/markup-compatibility/2006" xmlns:p14="http://schemas.microsoft.com/office/powerpoint/2010/main">
    <mc:Choice Requires="p14">
      <p:transition spd="slow" p14:dur="2000" advTm="99819"/>
    </mc:Choice>
    <mc:Fallback xmlns="">
      <p:transition spd="slow" advTm="99819"/>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dirty="0" err="1"/>
              <a:t>BDLedger</a:t>
            </a:r>
            <a:r>
              <a:rPr kumimoji="1" lang="zh-CN" altLang="en-US" dirty="0"/>
              <a:t>部署结构</a:t>
            </a:r>
          </a:p>
        </p:txBody>
      </p:sp>
      <p:sp>
        <p:nvSpPr>
          <p:cNvPr id="5" name="AutoShape 14">
            <a:extLst>
              <a:ext uri="{FF2B5EF4-FFF2-40B4-BE49-F238E27FC236}">
                <a16:creationId xmlns:a16="http://schemas.microsoft.com/office/drawing/2014/main" id="{AEF2502A-C101-4FEF-8AF1-84790AAFBEB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Rectangle 1">
            <a:extLst>
              <a:ext uri="{FF2B5EF4-FFF2-40B4-BE49-F238E27FC236}">
                <a16:creationId xmlns:a16="http://schemas.microsoft.com/office/drawing/2014/main" id="{FE86EBCF-50FE-4456-A163-BB55EC493B82}"/>
              </a:ext>
            </a:extLst>
          </p:cNvPr>
          <p:cNvSpPr/>
          <p:nvPr/>
        </p:nvSpPr>
        <p:spPr>
          <a:xfrm>
            <a:off x="1208314" y="563765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客户端</a:t>
            </a:r>
            <a:r>
              <a:rPr lang="en-US" altLang="zh-CN" b="1" dirty="0"/>
              <a:t>/SDK</a:t>
            </a:r>
            <a:endParaRPr lang="en-US" b="1" dirty="0"/>
          </a:p>
        </p:txBody>
      </p:sp>
      <p:sp>
        <p:nvSpPr>
          <p:cNvPr id="10" name="Rectangle 2">
            <a:extLst>
              <a:ext uri="{FF2B5EF4-FFF2-40B4-BE49-F238E27FC236}">
                <a16:creationId xmlns:a16="http://schemas.microsoft.com/office/drawing/2014/main" id="{B8B450B8-CA1C-4D58-B2C0-9D29799114F7}"/>
              </a:ext>
            </a:extLst>
          </p:cNvPr>
          <p:cNvSpPr/>
          <p:nvPr/>
        </p:nvSpPr>
        <p:spPr>
          <a:xfrm>
            <a:off x="8471566" y="563765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客户端</a:t>
            </a:r>
            <a:endParaRPr lang="en-US" altLang="zh-CN" b="1" dirty="0"/>
          </a:p>
          <a:p>
            <a:pPr algn="ctr"/>
            <a:r>
              <a:rPr lang="en-US" altLang="zh-CN" b="1" dirty="0"/>
              <a:t>/SDK</a:t>
            </a:r>
            <a:endParaRPr lang="en-US" b="1" dirty="0"/>
          </a:p>
        </p:txBody>
      </p:sp>
      <p:sp>
        <p:nvSpPr>
          <p:cNvPr id="11" name="Oval 3">
            <a:extLst>
              <a:ext uri="{FF2B5EF4-FFF2-40B4-BE49-F238E27FC236}">
                <a16:creationId xmlns:a16="http://schemas.microsoft.com/office/drawing/2014/main" id="{6C32A9EA-199D-4ACB-B20B-27300FC51590}"/>
              </a:ext>
            </a:extLst>
          </p:cNvPr>
          <p:cNvSpPr/>
          <p:nvPr/>
        </p:nvSpPr>
        <p:spPr>
          <a:xfrm>
            <a:off x="4451134" y="1394494"/>
            <a:ext cx="9144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节点</a:t>
            </a:r>
            <a:endParaRPr lang="en-US" b="1" dirty="0"/>
          </a:p>
        </p:txBody>
      </p:sp>
      <p:sp>
        <p:nvSpPr>
          <p:cNvPr id="12" name="Oval 4">
            <a:extLst>
              <a:ext uri="{FF2B5EF4-FFF2-40B4-BE49-F238E27FC236}">
                <a16:creationId xmlns:a16="http://schemas.microsoft.com/office/drawing/2014/main" id="{AF17ED31-8020-441E-A7ED-CCB624FF1A62}"/>
              </a:ext>
            </a:extLst>
          </p:cNvPr>
          <p:cNvSpPr/>
          <p:nvPr/>
        </p:nvSpPr>
        <p:spPr>
          <a:xfrm>
            <a:off x="4451134" y="3265192"/>
            <a:ext cx="9144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节点</a:t>
            </a:r>
            <a:endParaRPr lang="en-US" b="1" dirty="0"/>
          </a:p>
        </p:txBody>
      </p:sp>
      <p:sp>
        <p:nvSpPr>
          <p:cNvPr id="13" name="Oval 5">
            <a:extLst>
              <a:ext uri="{FF2B5EF4-FFF2-40B4-BE49-F238E27FC236}">
                <a16:creationId xmlns:a16="http://schemas.microsoft.com/office/drawing/2014/main" id="{0E8CF0A8-94DA-4FB5-9FD7-A83A67DC367C}"/>
              </a:ext>
            </a:extLst>
          </p:cNvPr>
          <p:cNvSpPr/>
          <p:nvPr/>
        </p:nvSpPr>
        <p:spPr>
          <a:xfrm>
            <a:off x="6878649" y="1394494"/>
            <a:ext cx="9144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节点</a:t>
            </a:r>
            <a:endParaRPr lang="en-US" b="1" dirty="0"/>
          </a:p>
        </p:txBody>
      </p:sp>
      <p:cxnSp>
        <p:nvCxnSpPr>
          <p:cNvPr id="14" name="Straight Connector 11">
            <a:extLst>
              <a:ext uri="{FF2B5EF4-FFF2-40B4-BE49-F238E27FC236}">
                <a16:creationId xmlns:a16="http://schemas.microsoft.com/office/drawing/2014/main" id="{5A9277BA-692A-43AC-8D9E-24860D1D388F}"/>
              </a:ext>
            </a:extLst>
          </p:cNvPr>
          <p:cNvCxnSpPr>
            <a:stCxn id="11" idx="6"/>
            <a:endCxn id="13" idx="2"/>
          </p:cNvCxnSpPr>
          <p:nvPr/>
        </p:nvCxnSpPr>
        <p:spPr>
          <a:xfrm>
            <a:off x="5365534" y="1851694"/>
            <a:ext cx="1513115" cy="0"/>
          </a:xfrm>
          <a:prstGeom prst="line">
            <a:avLst/>
          </a:prstGeom>
          <a:ln w="12700">
            <a:prstDash val="dashDot"/>
          </a:ln>
        </p:spPr>
        <p:style>
          <a:lnRef idx="1">
            <a:schemeClr val="accent1"/>
          </a:lnRef>
          <a:fillRef idx="0">
            <a:schemeClr val="accent1"/>
          </a:fillRef>
          <a:effectRef idx="0">
            <a:schemeClr val="accent1"/>
          </a:effectRef>
          <a:fontRef idx="minor">
            <a:schemeClr val="tx1"/>
          </a:fontRef>
        </p:style>
      </p:cxnSp>
      <p:cxnSp>
        <p:nvCxnSpPr>
          <p:cNvPr id="15" name="Straight Connector 13">
            <a:extLst>
              <a:ext uri="{FF2B5EF4-FFF2-40B4-BE49-F238E27FC236}">
                <a16:creationId xmlns:a16="http://schemas.microsoft.com/office/drawing/2014/main" id="{363BB5B8-1665-4294-BF28-327985391D70}"/>
              </a:ext>
            </a:extLst>
          </p:cNvPr>
          <p:cNvCxnSpPr>
            <a:cxnSpLocks/>
            <a:stCxn id="11" idx="4"/>
            <a:endCxn id="12" idx="0"/>
          </p:cNvCxnSpPr>
          <p:nvPr/>
        </p:nvCxnSpPr>
        <p:spPr>
          <a:xfrm>
            <a:off x="4908334" y="2308894"/>
            <a:ext cx="0" cy="956298"/>
          </a:xfrm>
          <a:prstGeom prst="line">
            <a:avLst/>
          </a:prstGeom>
          <a:ln w="12700">
            <a:prstDash val="dashDot"/>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862F547-9B9C-48AC-AE95-557E3C93A3A7}"/>
              </a:ext>
            </a:extLst>
          </p:cNvPr>
          <p:cNvCxnSpPr>
            <a:stCxn id="13" idx="3"/>
            <a:endCxn id="12" idx="7"/>
          </p:cNvCxnSpPr>
          <p:nvPr/>
        </p:nvCxnSpPr>
        <p:spPr>
          <a:xfrm flipH="1">
            <a:off x="5231623" y="2174983"/>
            <a:ext cx="1780937" cy="1224120"/>
          </a:xfrm>
          <a:prstGeom prst="line">
            <a:avLst/>
          </a:prstGeom>
          <a:ln w="12700">
            <a:prstDash val="dashDot"/>
          </a:ln>
        </p:spPr>
        <p:style>
          <a:lnRef idx="1">
            <a:schemeClr val="accent1"/>
          </a:lnRef>
          <a:fillRef idx="0">
            <a:schemeClr val="accent1"/>
          </a:fillRef>
          <a:effectRef idx="0">
            <a:schemeClr val="accent1"/>
          </a:effectRef>
          <a:fontRef idx="minor">
            <a:schemeClr val="tx1"/>
          </a:fontRef>
        </p:style>
      </p:cxnSp>
      <p:cxnSp>
        <p:nvCxnSpPr>
          <p:cNvPr id="18" name="Straight Arrow Connector 18">
            <a:extLst>
              <a:ext uri="{FF2B5EF4-FFF2-40B4-BE49-F238E27FC236}">
                <a16:creationId xmlns:a16="http://schemas.microsoft.com/office/drawing/2014/main" id="{292DDDA9-5F5B-4FC5-A983-A3C04A9E08A8}"/>
              </a:ext>
            </a:extLst>
          </p:cNvPr>
          <p:cNvCxnSpPr>
            <a:cxnSpLocks/>
            <a:stCxn id="9" idx="0"/>
            <a:endCxn id="12" idx="3"/>
          </p:cNvCxnSpPr>
          <p:nvPr/>
        </p:nvCxnSpPr>
        <p:spPr>
          <a:xfrm flipV="1">
            <a:off x="1665514" y="4045681"/>
            <a:ext cx="2919531" cy="159196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9">
            <a:extLst>
              <a:ext uri="{FF2B5EF4-FFF2-40B4-BE49-F238E27FC236}">
                <a16:creationId xmlns:a16="http://schemas.microsoft.com/office/drawing/2014/main" id="{CEB5E8CE-C981-40B6-B27B-99C9714017E4}"/>
              </a:ext>
            </a:extLst>
          </p:cNvPr>
          <p:cNvSpPr txBox="1"/>
          <p:nvPr/>
        </p:nvSpPr>
        <p:spPr>
          <a:xfrm>
            <a:off x="2768450" y="4514265"/>
            <a:ext cx="713657" cy="400110"/>
          </a:xfrm>
          <a:prstGeom prst="rect">
            <a:avLst/>
          </a:prstGeom>
          <a:noFill/>
        </p:spPr>
        <p:txBody>
          <a:bodyPr wrap="none" rtlCol="0">
            <a:spAutoFit/>
          </a:bodyPr>
          <a:lstStyle/>
          <a:p>
            <a:r>
              <a:rPr lang="en-US" sz="2000" dirty="0" err="1"/>
              <a:t>gRPC</a:t>
            </a:r>
            <a:endParaRPr lang="en-US" sz="2000" dirty="0"/>
          </a:p>
        </p:txBody>
      </p:sp>
      <p:sp>
        <p:nvSpPr>
          <p:cNvPr id="20" name="TextBox 22">
            <a:extLst>
              <a:ext uri="{FF2B5EF4-FFF2-40B4-BE49-F238E27FC236}">
                <a16:creationId xmlns:a16="http://schemas.microsoft.com/office/drawing/2014/main" id="{606C688B-9CF1-46D3-A24D-D94CC4A94D30}"/>
              </a:ext>
            </a:extLst>
          </p:cNvPr>
          <p:cNvSpPr txBox="1"/>
          <p:nvPr/>
        </p:nvSpPr>
        <p:spPr>
          <a:xfrm>
            <a:off x="5262477" y="2607937"/>
            <a:ext cx="1853392" cy="400110"/>
          </a:xfrm>
          <a:prstGeom prst="rect">
            <a:avLst/>
          </a:prstGeom>
          <a:noFill/>
        </p:spPr>
        <p:txBody>
          <a:bodyPr wrap="none" rtlCol="0">
            <a:spAutoFit/>
          </a:bodyPr>
          <a:lstStyle/>
          <a:p>
            <a:r>
              <a:rPr lang="en-US" altLang="zh-CN" sz="2000" dirty="0" err="1"/>
              <a:t>BDLedger</a:t>
            </a:r>
            <a:r>
              <a:rPr lang="zh-CN" altLang="en-US" sz="2000" dirty="0"/>
              <a:t>网络</a:t>
            </a:r>
            <a:endParaRPr lang="en-US" sz="2000" dirty="0"/>
          </a:p>
        </p:txBody>
      </p:sp>
      <p:sp>
        <p:nvSpPr>
          <p:cNvPr id="21" name="Oval 30">
            <a:extLst>
              <a:ext uri="{FF2B5EF4-FFF2-40B4-BE49-F238E27FC236}">
                <a16:creationId xmlns:a16="http://schemas.microsoft.com/office/drawing/2014/main" id="{F888AD7A-7C72-4C8C-A103-4955108619A7}"/>
              </a:ext>
            </a:extLst>
          </p:cNvPr>
          <p:cNvSpPr/>
          <p:nvPr/>
        </p:nvSpPr>
        <p:spPr>
          <a:xfrm>
            <a:off x="6865819" y="3265191"/>
            <a:ext cx="9144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节点</a:t>
            </a:r>
            <a:endParaRPr lang="en-US" b="1" dirty="0"/>
          </a:p>
        </p:txBody>
      </p:sp>
      <p:cxnSp>
        <p:nvCxnSpPr>
          <p:cNvPr id="22" name="Straight Connector 32">
            <a:extLst>
              <a:ext uri="{FF2B5EF4-FFF2-40B4-BE49-F238E27FC236}">
                <a16:creationId xmlns:a16="http://schemas.microsoft.com/office/drawing/2014/main" id="{BA1F8160-CE2F-4868-A78F-23ABB17B4ED7}"/>
              </a:ext>
            </a:extLst>
          </p:cNvPr>
          <p:cNvCxnSpPr>
            <a:stCxn id="11" idx="5"/>
            <a:endCxn id="21" idx="1"/>
          </p:cNvCxnSpPr>
          <p:nvPr/>
        </p:nvCxnSpPr>
        <p:spPr>
          <a:xfrm>
            <a:off x="5231623" y="2174983"/>
            <a:ext cx="1768107" cy="1224119"/>
          </a:xfrm>
          <a:prstGeom prst="line">
            <a:avLst/>
          </a:prstGeom>
          <a:ln w="12700">
            <a:prstDash val="dashDot"/>
          </a:ln>
        </p:spPr>
        <p:style>
          <a:lnRef idx="1">
            <a:schemeClr val="accent1"/>
          </a:lnRef>
          <a:fillRef idx="0">
            <a:schemeClr val="accent1"/>
          </a:fillRef>
          <a:effectRef idx="0">
            <a:schemeClr val="accent1"/>
          </a:effectRef>
          <a:fontRef idx="minor">
            <a:schemeClr val="tx1"/>
          </a:fontRef>
        </p:style>
      </p:cxnSp>
      <p:cxnSp>
        <p:nvCxnSpPr>
          <p:cNvPr id="23" name="Straight Connector 34">
            <a:extLst>
              <a:ext uri="{FF2B5EF4-FFF2-40B4-BE49-F238E27FC236}">
                <a16:creationId xmlns:a16="http://schemas.microsoft.com/office/drawing/2014/main" id="{36784F86-C9BE-4BCC-A92D-8991E1D77E81}"/>
              </a:ext>
            </a:extLst>
          </p:cNvPr>
          <p:cNvCxnSpPr>
            <a:stCxn id="21" idx="0"/>
          </p:cNvCxnSpPr>
          <p:nvPr/>
        </p:nvCxnSpPr>
        <p:spPr>
          <a:xfrm flipV="1">
            <a:off x="7323019" y="2174983"/>
            <a:ext cx="12830" cy="1090208"/>
          </a:xfrm>
          <a:prstGeom prst="line">
            <a:avLst/>
          </a:prstGeom>
          <a:ln w="12700">
            <a:prstDash val="dashDot"/>
          </a:ln>
        </p:spPr>
        <p:style>
          <a:lnRef idx="1">
            <a:schemeClr val="accent1"/>
          </a:lnRef>
          <a:fillRef idx="0">
            <a:schemeClr val="accent1"/>
          </a:fillRef>
          <a:effectRef idx="0">
            <a:schemeClr val="accent1"/>
          </a:effectRef>
          <a:fontRef idx="minor">
            <a:schemeClr val="tx1"/>
          </a:fontRef>
        </p:style>
      </p:cxnSp>
      <p:cxnSp>
        <p:nvCxnSpPr>
          <p:cNvPr id="24" name="Straight Connector 36">
            <a:extLst>
              <a:ext uri="{FF2B5EF4-FFF2-40B4-BE49-F238E27FC236}">
                <a16:creationId xmlns:a16="http://schemas.microsoft.com/office/drawing/2014/main" id="{3C80AE4A-10F0-4C09-A073-617CE7AB1E7C}"/>
              </a:ext>
            </a:extLst>
          </p:cNvPr>
          <p:cNvCxnSpPr>
            <a:stCxn id="12" idx="6"/>
            <a:endCxn id="21" idx="2"/>
          </p:cNvCxnSpPr>
          <p:nvPr/>
        </p:nvCxnSpPr>
        <p:spPr>
          <a:xfrm flipV="1">
            <a:off x="5365534" y="3722391"/>
            <a:ext cx="1500285" cy="1"/>
          </a:xfrm>
          <a:prstGeom prst="line">
            <a:avLst/>
          </a:prstGeom>
          <a:ln w="12700">
            <a:prstDash val="dashDot"/>
          </a:ln>
        </p:spPr>
        <p:style>
          <a:lnRef idx="1">
            <a:schemeClr val="accent1"/>
          </a:lnRef>
          <a:fillRef idx="0">
            <a:schemeClr val="accent1"/>
          </a:fillRef>
          <a:effectRef idx="0">
            <a:schemeClr val="accent1"/>
          </a:effectRef>
          <a:fontRef idx="minor">
            <a:schemeClr val="tx1"/>
          </a:fontRef>
        </p:style>
      </p:cxnSp>
      <p:cxnSp>
        <p:nvCxnSpPr>
          <p:cNvPr id="25" name="Straight Arrow Connector 63">
            <a:extLst>
              <a:ext uri="{FF2B5EF4-FFF2-40B4-BE49-F238E27FC236}">
                <a16:creationId xmlns:a16="http://schemas.microsoft.com/office/drawing/2014/main" id="{2FC9DB89-5078-420C-8482-DE351605BB15}"/>
              </a:ext>
            </a:extLst>
          </p:cNvPr>
          <p:cNvCxnSpPr>
            <a:cxnSpLocks/>
            <a:stCxn id="10" idx="0"/>
            <a:endCxn id="21" idx="5"/>
          </p:cNvCxnSpPr>
          <p:nvPr/>
        </p:nvCxnSpPr>
        <p:spPr>
          <a:xfrm flipH="1" flipV="1">
            <a:off x="7646308" y="4045680"/>
            <a:ext cx="1282458" cy="159197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68">
            <a:extLst>
              <a:ext uri="{FF2B5EF4-FFF2-40B4-BE49-F238E27FC236}">
                <a16:creationId xmlns:a16="http://schemas.microsoft.com/office/drawing/2014/main" id="{179C6F80-8666-4EB8-8ED6-746B15B3830A}"/>
              </a:ext>
            </a:extLst>
          </p:cNvPr>
          <p:cNvSpPr txBox="1"/>
          <p:nvPr/>
        </p:nvSpPr>
        <p:spPr>
          <a:xfrm>
            <a:off x="7930708" y="4550706"/>
            <a:ext cx="713657" cy="400110"/>
          </a:xfrm>
          <a:prstGeom prst="rect">
            <a:avLst/>
          </a:prstGeom>
          <a:noFill/>
        </p:spPr>
        <p:txBody>
          <a:bodyPr wrap="none" rtlCol="0">
            <a:spAutoFit/>
          </a:bodyPr>
          <a:lstStyle/>
          <a:p>
            <a:r>
              <a:rPr lang="en-US" sz="2000" dirty="0" err="1"/>
              <a:t>gRPC</a:t>
            </a:r>
            <a:endParaRPr lang="en-US" sz="2000" dirty="0"/>
          </a:p>
        </p:txBody>
      </p:sp>
      <p:sp>
        <p:nvSpPr>
          <p:cNvPr id="27" name="Rectangle 80">
            <a:extLst>
              <a:ext uri="{FF2B5EF4-FFF2-40B4-BE49-F238E27FC236}">
                <a16:creationId xmlns:a16="http://schemas.microsoft.com/office/drawing/2014/main" id="{A1C5D38C-DA6C-4C39-AD62-CBAB399C53FC}"/>
              </a:ext>
            </a:extLst>
          </p:cNvPr>
          <p:cNvSpPr/>
          <p:nvPr/>
        </p:nvSpPr>
        <p:spPr>
          <a:xfrm>
            <a:off x="2214163" y="5628720"/>
            <a:ext cx="6096000" cy="1015663"/>
          </a:xfrm>
          <a:prstGeom prst="rect">
            <a:avLst/>
          </a:prstGeom>
        </p:spPr>
        <p:txBody>
          <a:bodyPr>
            <a:spAutoFit/>
          </a:bodyPr>
          <a:lstStyle/>
          <a:p>
            <a:r>
              <a:rPr lang="zh-CN" altLang="en-US" sz="2000" dirty="0">
                <a:solidFill>
                  <a:srgbClr val="333333"/>
                </a:solidFill>
                <a:latin typeface="Open Sans"/>
              </a:rPr>
              <a:t>创建一个 </a:t>
            </a:r>
            <a:r>
              <a:rPr lang="en-US" sz="2000" dirty="0">
                <a:solidFill>
                  <a:srgbClr val="333333"/>
                </a:solidFill>
                <a:latin typeface="Open Sans"/>
              </a:rPr>
              <a:t>Ledger</a:t>
            </a:r>
            <a:r>
              <a:rPr lang="zh-CN" altLang="en-US" sz="2000" dirty="0">
                <a:solidFill>
                  <a:srgbClr val="333333"/>
                </a:solidFill>
                <a:latin typeface="Open Sans"/>
              </a:rPr>
              <a:t> </a:t>
            </a:r>
            <a:r>
              <a:rPr lang="en-US" altLang="zh-CN" sz="2000" dirty="0">
                <a:solidFill>
                  <a:srgbClr val="333333"/>
                </a:solidFill>
                <a:latin typeface="Open Sans"/>
              </a:rPr>
              <a:t>(</a:t>
            </a:r>
            <a:r>
              <a:rPr lang="zh-CN" altLang="en-US" sz="2000" dirty="0">
                <a:solidFill>
                  <a:srgbClr val="333333"/>
                </a:solidFill>
                <a:latin typeface="Open Sans"/>
              </a:rPr>
              <a:t>子账本</a:t>
            </a:r>
            <a:r>
              <a:rPr lang="en-US" altLang="zh-CN" sz="2000" dirty="0">
                <a:solidFill>
                  <a:srgbClr val="333333"/>
                </a:solidFill>
                <a:latin typeface="Open Sans"/>
              </a:rPr>
              <a:t>)</a:t>
            </a:r>
            <a:endParaRPr lang="en-US" sz="2000" dirty="0">
              <a:solidFill>
                <a:srgbClr val="333333"/>
              </a:solidFill>
              <a:latin typeface="Open Sans"/>
            </a:endParaRPr>
          </a:p>
          <a:p>
            <a:r>
              <a:rPr lang="zh-CN" altLang="en-US" sz="2000" dirty="0">
                <a:solidFill>
                  <a:srgbClr val="333333"/>
                </a:solidFill>
                <a:latin typeface="Open Sans"/>
              </a:rPr>
              <a:t>查看系统中已存在的 </a:t>
            </a:r>
            <a:r>
              <a:rPr lang="en-US" sz="2000" dirty="0">
                <a:solidFill>
                  <a:srgbClr val="333333"/>
                </a:solidFill>
                <a:latin typeface="Open Sans"/>
              </a:rPr>
              <a:t>Ledger </a:t>
            </a:r>
            <a:r>
              <a:rPr lang="zh-CN" altLang="en-US" sz="2000" dirty="0">
                <a:solidFill>
                  <a:srgbClr val="333333"/>
                </a:solidFill>
                <a:latin typeface="Open Sans"/>
              </a:rPr>
              <a:t>信息</a:t>
            </a:r>
            <a:endParaRPr lang="en-US" altLang="zh-CN" sz="2000" dirty="0">
              <a:solidFill>
                <a:srgbClr val="333333"/>
              </a:solidFill>
              <a:latin typeface="Open Sans"/>
            </a:endParaRPr>
          </a:p>
          <a:p>
            <a:r>
              <a:rPr lang="zh-CN" altLang="en-US" sz="2000" dirty="0">
                <a:solidFill>
                  <a:srgbClr val="333333"/>
                </a:solidFill>
                <a:latin typeface="Open Sans"/>
              </a:rPr>
              <a:t>在某个指定的 </a:t>
            </a:r>
            <a:r>
              <a:rPr lang="en-US" sz="2000" dirty="0">
                <a:solidFill>
                  <a:srgbClr val="333333"/>
                </a:solidFill>
                <a:latin typeface="Open Sans"/>
              </a:rPr>
              <a:t>Ledger </a:t>
            </a:r>
            <a:r>
              <a:rPr lang="zh-CN" altLang="en-US" sz="2000" dirty="0">
                <a:solidFill>
                  <a:srgbClr val="333333"/>
                </a:solidFill>
                <a:latin typeface="Open Sans"/>
              </a:rPr>
              <a:t>中写入一条 </a:t>
            </a:r>
            <a:r>
              <a:rPr lang="en-US" sz="2000" dirty="0">
                <a:solidFill>
                  <a:srgbClr val="333333"/>
                </a:solidFill>
                <a:latin typeface="Open Sans"/>
              </a:rPr>
              <a:t>Transaction</a:t>
            </a:r>
            <a:r>
              <a:rPr lang="zh-CN" altLang="en-US" sz="2000" dirty="0">
                <a:solidFill>
                  <a:srgbClr val="333333"/>
                </a:solidFill>
                <a:latin typeface="Open Sans"/>
              </a:rPr>
              <a:t> </a:t>
            </a:r>
            <a:r>
              <a:rPr lang="en-US" altLang="zh-CN" sz="2000" dirty="0">
                <a:solidFill>
                  <a:srgbClr val="333333"/>
                </a:solidFill>
                <a:latin typeface="Open Sans"/>
              </a:rPr>
              <a:t>(</a:t>
            </a:r>
            <a:r>
              <a:rPr lang="zh-CN" altLang="en-US" sz="2000" dirty="0">
                <a:solidFill>
                  <a:srgbClr val="333333"/>
                </a:solidFill>
                <a:latin typeface="Open Sans"/>
              </a:rPr>
              <a:t>存证</a:t>
            </a:r>
            <a:r>
              <a:rPr lang="en-US" altLang="zh-CN" sz="2000" dirty="0">
                <a:solidFill>
                  <a:srgbClr val="333333"/>
                </a:solidFill>
                <a:latin typeface="Open Sans"/>
              </a:rPr>
              <a:t>)</a:t>
            </a:r>
            <a:endParaRPr lang="en-US" sz="2000" dirty="0"/>
          </a:p>
        </p:txBody>
      </p:sp>
      <p:sp>
        <p:nvSpPr>
          <p:cNvPr id="28" name="Rectangle 85">
            <a:extLst>
              <a:ext uri="{FF2B5EF4-FFF2-40B4-BE49-F238E27FC236}">
                <a16:creationId xmlns:a16="http://schemas.microsoft.com/office/drawing/2014/main" id="{3E307CB2-BF53-4FAE-816C-E45939DB6378}"/>
              </a:ext>
            </a:extLst>
          </p:cNvPr>
          <p:cNvSpPr/>
          <p:nvPr/>
        </p:nvSpPr>
        <p:spPr>
          <a:xfrm>
            <a:off x="9385966" y="5782608"/>
            <a:ext cx="2468625" cy="707886"/>
          </a:xfrm>
          <a:prstGeom prst="rect">
            <a:avLst/>
          </a:prstGeom>
        </p:spPr>
        <p:txBody>
          <a:bodyPr wrap="none">
            <a:spAutoFit/>
          </a:bodyPr>
          <a:lstStyle/>
          <a:p>
            <a:r>
              <a:rPr lang="zh-CN" altLang="en-US" sz="2000" dirty="0">
                <a:solidFill>
                  <a:srgbClr val="333333"/>
                </a:solidFill>
                <a:latin typeface="Open Sans"/>
              </a:rPr>
              <a:t>查询 </a:t>
            </a:r>
            <a:r>
              <a:rPr lang="en-US" sz="2000" dirty="0">
                <a:solidFill>
                  <a:srgbClr val="333333"/>
                </a:solidFill>
                <a:latin typeface="Open Sans"/>
              </a:rPr>
              <a:t>Block</a:t>
            </a:r>
            <a:r>
              <a:rPr lang="zh-CN" altLang="en-US" sz="2000" dirty="0">
                <a:solidFill>
                  <a:srgbClr val="333333"/>
                </a:solidFill>
                <a:latin typeface="Open Sans"/>
              </a:rPr>
              <a:t>信息</a:t>
            </a:r>
            <a:endParaRPr lang="en-US" altLang="zh-CN" sz="2000" dirty="0">
              <a:solidFill>
                <a:srgbClr val="333333"/>
              </a:solidFill>
              <a:latin typeface="Open Sans"/>
            </a:endParaRPr>
          </a:p>
          <a:p>
            <a:r>
              <a:rPr lang="zh-CN" altLang="en-US" sz="2000" dirty="0">
                <a:solidFill>
                  <a:srgbClr val="333333"/>
                </a:solidFill>
                <a:latin typeface="Open Sans"/>
              </a:rPr>
              <a:t>查询 </a:t>
            </a:r>
            <a:r>
              <a:rPr lang="en-US" sz="2000" dirty="0">
                <a:solidFill>
                  <a:srgbClr val="333333"/>
                </a:solidFill>
                <a:latin typeface="Open Sans"/>
              </a:rPr>
              <a:t>Transaction</a:t>
            </a:r>
            <a:r>
              <a:rPr lang="zh-CN" altLang="en-US" sz="2000" dirty="0">
                <a:solidFill>
                  <a:srgbClr val="333333"/>
                </a:solidFill>
                <a:latin typeface="Open Sans"/>
              </a:rPr>
              <a:t>信息</a:t>
            </a:r>
            <a:endParaRPr lang="en-US" sz="2000" dirty="0"/>
          </a:p>
        </p:txBody>
      </p:sp>
    </p:spTree>
    <p:extLst>
      <p:ext uri="{BB962C8B-B14F-4D97-AF65-F5344CB8AC3E}">
        <p14:creationId xmlns:p14="http://schemas.microsoft.com/office/powerpoint/2010/main" val="1939889443"/>
      </p:ext>
    </p:extLst>
  </p:cSld>
  <p:clrMapOvr>
    <a:masterClrMapping/>
  </p:clrMapOvr>
  <mc:AlternateContent xmlns:mc="http://schemas.openxmlformats.org/markup-compatibility/2006" xmlns:p14="http://schemas.microsoft.com/office/powerpoint/2010/main">
    <mc:Choice Requires="p14">
      <p:transition spd="slow" p14:dur="2000" advTm="99819"/>
    </mc:Choice>
    <mc:Fallback xmlns="">
      <p:transition spd="slow" advTm="99819"/>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dirty="0" err="1"/>
              <a:t>BDLedger</a:t>
            </a:r>
            <a:r>
              <a:rPr kumimoji="1" lang="zh-CN" altLang="en-US" dirty="0"/>
              <a:t>账本逻辑结构</a:t>
            </a:r>
          </a:p>
        </p:txBody>
      </p:sp>
      <p:pic>
        <p:nvPicPr>
          <p:cNvPr id="29" name="图片 28">
            <a:extLst>
              <a:ext uri="{FF2B5EF4-FFF2-40B4-BE49-F238E27FC236}">
                <a16:creationId xmlns:a16="http://schemas.microsoft.com/office/drawing/2014/main" id="{6A1ADEEB-FAC9-4B4B-AF7E-0D6E63EF759E}"/>
              </a:ext>
            </a:extLst>
          </p:cNvPr>
          <p:cNvPicPr>
            <a:picLocks noChangeAspect="1"/>
          </p:cNvPicPr>
          <p:nvPr/>
        </p:nvPicPr>
        <p:blipFill>
          <a:blip r:embed="rId3"/>
          <a:stretch>
            <a:fillRect/>
          </a:stretch>
        </p:blipFill>
        <p:spPr>
          <a:xfrm>
            <a:off x="632532" y="1000954"/>
            <a:ext cx="10926935" cy="5808278"/>
          </a:xfrm>
          <a:prstGeom prst="rect">
            <a:avLst/>
          </a:prstGeom>
        </p:spPr>
      </p:pic>
    </p:spTree>
    <p:extLst>
      <p:ext uri="{BB962C8B-B14F-4D97-AF65-F5344CB8AC3E}">
        <p14:creationId xmlns:p14="http://schemas.microsoft.com/office/powerpoint/2010/main" val="1112431885"/>
      </p:ext>
    </p:extLst>
  </p:cSld>
  <p:clrMapOvr>
    <a:masterClrMapping/>
  </p:clrMapOvr>
  <mc:AlternateContent xmlns:mc="http://schemas.openxmlformats.org/markup-compatibility/2006" xmlns:p14="http://schemas.microsoft.com/office/powerpoint/2010/main">
    <mc:Choice Requires="p14">
      <p:transition spd="slow" p14:dur="2000" advTm="99819"/>
    </mc:Choice>
    <mc:Fallback xmlns="">
      <p:transition spd="slow" advTm="99819"/>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dirty="0" err="1"/>
              <a:t>BDLedger</a:t>
            </a:r>
            <a:r>
              <a:rPr kumimoji="1" lang="zh-CN" altLang="en-US" dirty="0"/>
              <a:t>部署</a:t>
            </a:r>
          </a:p>
        </p:txBody>
      </p:sp>
      <p:sp>
        <p:nvSpPr>
          <p:cNvPr id="16" name="内容占位符 2"/>
          <p:cNvSpPr txBox="1">
            <a:spLocks/>
          </p:cNvSpPr>
          <p:nvPr/>
        </p:nvSpPr>
        <p:spPr>
          <a:xfrm>
            <a:off x="601133" y="1103801"/>
            <a:ext cx="10758714" cy="55106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Go</a:t>
            </a:r>
            <a:r>
              <a:rPr lang="zh-CN" altLang="en-US" dirty="0"/>
              <a:t>语言开发，部署只需要运行二进制文件。</a:t>
            </a:r>
            <a:endParaRPr lang="en-US" altLang="zh-CN" dirty="0"/>
          </a:p>
          <a:p>
            <a:r>
              <a:rPr lang="zh-CN" altLang="en-US" dirty="0"/>
              <a:t>已测试支持</a:t>
            </a:r>
            <a:r>
              <a:rPr lang="en-US" altLang="zh-CN" dirty="0"/>
              <a:t>Centos 7+</a:t>
            </a:r>
            <a:r>
              <a:rPr lang="zh-CN" altLang="en-US" dirty="0"/>
              <a:t>、</a:t>
            </a:r>
            <a:r>
              <a:rPr lang="en-US" altLang="zh-CN" dirty="0"/>
              <a:t>Ubuntu 18+</a:t>
            </a:r>
            <a:r>
              <a:rPr lang="zh-CN" altLang="en-US" dirty="0"/>
              <a:t>系统。</a:t>
            </a:r>
            <a:endParaRPr lang="en-US" altLang="zh-CN" dirty="0"/>
          </a:p>
          <a:p>
            <a:r>
              <a:rPr lang="zh-CN" altLang="en-US" dirty="0"/>
              <a:t>也支持</a:t>
            </a:r>
            <a:r>
              <a:rPr lang="en-US" altLang="zh-CN" dirty="0"/>
              <a:t>Docker</a:t>
            </a:r>
            <a:r>
              <a:rPr lang="zh-CN" altLang="en-US" dirty="0"/>
              <a:t>方式部署。</a:t>
            </a:r>
            <a:endParaRPr lang="en-US" altLang="zh-CN" dirty="0"/>
          </a:p>
          <a:p>
            <a:endParaRPr kumimoji="1" lang="en-US" altLang="zh-CN" dirty="0"/>
          </a:p>
          <a:p>
            <a:endParaRPr kumimoji="1" lang="en-US" altLang="zh-CN" dirty="0"/>
          </a:p>
          <a:p>
            <a:endParaRPr kumimoji="1" lang="en-US" altLang="zh-CN" dirty="0"/>
          </a:p>
          <a:p>
            <a:endParaRPr kumimoji="1" lang="en-US" altLang="zh-CN" dirty="0"/>
          </a:p>
          <a:p>
            <a:endParaRPr kumimoji="1" lang="en-US" altLang="zh-CN" dirty="0"/>
          </a:p>
          <a:p>
            <a:r>
              <a:rPr kumimoji="1" lang="zh-CN" altLang="en-US" dirty="0"/>
              <a:t>详情参考在线文档</a:t>
            </a:r>
            <a:endParaRPr kumimoji="1" lang="en-US" altLang="zh-CN" dirty="0"/>
          </a:p>
          <a:p>
            <a:pPr marL="0" indent="0">
              <a:buNone/>
            </a:pPr>
            <a:r>
              <a:rPr lang="en-US" altLang="zh-CN" dirty="0">
                <a:hlinkClick r:id="rId3"/>
              </a:rPr>
              <a:t>https://public.internetapi.cn/?dir=releases/bdledger/deployment</a:t>
            </a:r>
            <a:endParaRPr kumimoji="1" lang="en-US" altLang="zh-CN" dirty="0"/>
          </a:p>
        </p:txBody>
      </p:sp>
      <p:sp>
        <p:nvSpPr>
          <p:cNvPr id="5" name="AutoShape 14">
            <a:extLst>
              <a:ext uri="{FF2B5EF4-FFF2-40B4-BE49-F238E27FC236}">
                <a16:creationId xmlns:a16="http://schemas.microsoft.com/office/drawing/2014/main" id="{AEF2502A-C101-4FEF-8AF1-84790AAFBEB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 name="图片 2">
            <a:extLst>
              <a:ext uri="{FF2B5EF4-FFF2-40B4-BE49-F238E27FC236}">
                <a16:creationId xmlns:a16="http://schemas.microsoft.com/office/drawing/2014/main" id="{205A6461-CEC7-47FB-A81E-2DAF67BB3DEA}"/>
              </a:ext>
            </a:extLst>
          </p:cNvPr>
          <p:cNvPicPr>
            <a:picLocks noChangeAspect="1"/>
          </p:cNvPicPr>
          <p:nvPr/>
        </p:nvPicPr>
        <p:blipFill>
          <a:blip r:embed="rId4"/>
          <a:stretch>
            <a:fillRect/>
          </a:stretch>
        </p:blipFill>
        <p:spPr>
          <a:xfrm>
            <a:off x="4971338" y="2163666"/>
            <a:ext cx="6705600" cy="3390900"/>
          </a:xfrm>
          <a:prstGeom prst="rect">
            <a:avLst/>
          </a:prstGeom>
        </p:spPr>
      </p:pic>
    </p:spTree>
    <p:extLst>
      <p:ext uri="{BB962C8B-B14F-4D97-AF65-F5344CB8AC3E}">
        <p14:creationId xmlns:p14="http://schemas.microsoft.com/office/powerpoint/2010/main" val="3266619135"/>
      </p:ext>
    </p:extLst>
  </p:cSld>
  <p:clrMapOvr>
    <a:masterClrMapping/>
  </p:clrMapOvr>
  <mc:AlternateContent xmlns:mc="http://schemas.openxmlformats.org/markup-compatibility/2006" xmlns:p14="http://schemas.microsoft.com/office/powerpoint/2010/main">
    <mc:Choice Requires="p14">
      <p:transition spd="slow" p14:dur="2000" advTm="99819"/>
    </mc:Choice>
    <mc:Fallback xmlns="">
      <p:transition spd="slow" advTm="99819"/>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kumimoji="1" lang="zh-CN" altLang="en-US" dirty="0"/>
              <a:t>谢谢</a:t>
            </a:r>
          </a:p>
        </p:txBody>
      </p:sp>
    </p:spTree>
    <p:extLst>
      <p:ext uri="{BB962C8B-B14F-4D97-AF65-F5344CB8AC3E}">
        <p14:creationId xmlns:p14="http://schemas.microsoft.com/office/powerpoint/2010/main" val="2006283273"/>
      </p:ext>
    </p:extLst>
  </p:cSld>
  <p:clrMapOvr>
    <a:masterClrMapping/>
  </p:clrMapOvr>
  <mc:AlternateContent xmlns:mc="http://schemas.openxmlformats.org/markup-compatibility/2006" xmlns:p14="http://schemas.microsoft.com/office/powerpoint/2010/main">
    <mc:Choice Requires="p14">
      <p:transition spd="slow" p14:dur="2000" advTm="6001"/>
    </mc:Choice>
    <mc:Fallback xmlns="">
      <p:transition spd="slow" advTm="6001"/>
    </mc:Fallback>
  </mc:AlternateContent>
</p:sld>
</file>

<file path=ppt/theme/theme1.xml><?xml version="1.0" encoding="utf-8"?>
<a:theme xmlns:a="http://schemas.openxmlformats.org/drawingml/2006/main" name="自定义设计方案">
  <a:themeElements>
    <a:clrScheme name="自定义 2">
      <a:dk1>
        <a:srgbClr val="000000"/>
      </a:dk1>
      <a:lt1>
        <a:srgbClr val="FFFFFF"/>
      </a:lt1>
      <a:dk2>
        <a:srgbClr val="768395"/>
      </a:dk2>
      <a:lt2>
        <a:srgbClr val="F0F0F0"/>
      </a:lt2>
      <a:accent1>
        <a:srgbClr val="9A0001"/>
      </a:accent1>
      <a:accent2>
        <a:srgbClr val="CEAB6E"/>
      </a:accent2>
      <a:accent3>
        <a:srgbClr val="063771"/>
      </a:accent3>
      <a:accent4>
        <a:srgbClr val="F3F4F8"/>
      </a:accent4>
      <a:accent5>
        <a:srgbClr val="64646C"/>
      </a:accent5>
      <a:accent6>
        <a:srgbClr val="FFFFFF"/>
      </a:accent6>
      <a:hlink>
        <a:srgbClr val="0070C0"/>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ctr">
          <a:defRPr sz="2000" dirty="0" smtClean="0">
            <a:latin typeface="Arial" panose="020B0604020202020204" pitchFamily="34" charset="0"/>
            <a:ea typeface="微软雅黑" panose="020B0503020204020204" pitchFamily="34" charset="-122"/>
            <a:cs typeface="+mn-ea"/>
            <a:sym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2">
      <a:dk1>
        <a:srgbClr val="000000"/>
      </a:dk1>
      <a:lt1>
        <a:srgbClr val="FFFFFF"/>
      </a:lt1>
      <a:dk2>
        <a:srgbClr val="768395"/>
      </a:dk2>
      <a:lt2>
        <a:srgbClr val="F0F0F0"/>
      </a:lt2>
      <a:accent1>
        <a:srgbClr val="9A0001"/>
      </a:accent1>
      <a:accent2>
        <a:srgbClr val="CEAB6E"/>
      </a:accent2>
      <a:accent3>
        <a:srgbClr val="063771"/>
      </a:accent3>
      <a:accent4>
        <a:srgbClr val="F3F4F8"/>
      </a:accent4>
      <a:accent5>
        <a:srgbClr val="64646C"/>
      </a:accent5>
      <a:accent6>
        <a:srgbClr val="FFFFFF"/>
      </a:accent6>
      <a:hlink>
        <a:srgbClr val="0070C0"/>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ctr">
          <a:defRPr sz="2000" dirty="0" smtClean="0">
            <a:latin typeface="Arial" panose="020B0604020202020204" pitchFamily="34" charset="0"/>
            <a:ea typeface="微软雅黑" panose="020B0503020204020204" pitchFamily="34" charset="-122"/>
            <a:cs typeface="+mn-ea"/>
            <a:sym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26885</TotalTime>
  <Words>1162</Words>
  <Application>Microsoft Office PowerPoint</Application>
  <PresentationFormat>宽屏</PresentationFormat>
  <Paragraphs>92</Paragraphs>
  <Slides>8</Slides>
  <Notes>7</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8</vt:i4>
      </vt:variant>
    </vt:vector>
  </HeadingPairs>
  <TitlesOfParts>
    <vt:vector size="16" baseType="lpstr">
      <vt:lpstr>Open Sans</vt:lpstr>
      <vt:lpstr>DengXian</vt:lpstr>
      <vt:lpstr>DengXian</vt:lpstr>
      <vt:lpstr>黑体</vt:lpstr>
      <vt:lpstr>微软雅黑</vt:lpstr>
      <vt:lpstr>Arial</vt:lpstr>
      <vt:lpstr>自定义设计方案</vt:lpstr>
      <vt:lpstr>1_自定义设计方案</vt:lpstr>
      <vt:lpstr>北大数瑞分布式账本 BDLedger 技术介绍</vt:lpstr>
      <vt:lpstr>什么是分布式账本？什么是区块链？</vt:lpstr>
      <vt:lpstr>BDLedger技术特点</vt:lpstr>
      <vt:lpstr>BDLedger技术特点</vt:lpstr>
      <vt:lpstr>BDLedger部署结构</vt:lpstr>
      <vt:lpstr>BDLedger账本逻辑结构</vt:lpstr>
      <vt:lpstr>BDLedger部署</vt:lpstr>
      <vt:lpstr>谢谢</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田 振宇</dc:creator>
  <cp:lastModifiedBy>Zhu Nex</cp:lastModifiedBy>
  <cp:revision>616</cp:revision>
  <dcterms:created xsi:type="dcterms:W3CDTF">2018-12-09T14:29:24Z</dcterms:created>
  <dcterms:modified xsi:type="dcterms:W3CDTF">2020-04-24T10:27:31Z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2019-04-13T09:21:34.3521271Z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8ba33e4d-f70c-4f8a-80c4-7b79b430a7ab</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