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660"/>
  </p:normalViewPr>
  <p:slideViewPr>
    <p:cSldViewPr snapToGrid="0">
      <p:cViewPr varScale="1">
        <p:scale>
          <a:sx n="98" d="100"/>
          <a:sy n="98" d="100"/>
        </p:scale>
        <p:origin x="78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077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82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0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74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740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570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66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209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893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65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709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2BE56-6134-4D64-92AB-4E71D4874451}" type="datetimeFigureOut">
              <a:rPr lang="zh-CN" altLang="en-US" smtClean="0"/>
              <a:t>2018/1/31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AB62C-4621-4F4F-91E5-EE52CE447E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00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33530" y="2063603"/>
            <a:ext cx="5762626" cy="2368489"/>
            <a:chOff x="2231274" y="1994591"/>
            <a:chExt cx="5762626" cy="23684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50341"/>
            <a:stretch/>
          </p:blipFill>
          <p:spPr>
            <a:xfrm>
              <a:off x="2231274" y="2475783"/>
              <a:ext cx="5762625" cy="188729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b="87339"/>
            <a:stretch/>
          </p:blipFill>
          <p:spPr>
            <a:xfrm>
              <a:off x="2231275" y="1994591"/>
              <a:ext cx="5762625" cy="4811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571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26000" y="1656628"/>
            <a:ext cx="7029450" cy="4076701"/>
            <a:chOff x="2426000" y="1656628"/>
            <a:chExt cx="7029450" cy="4076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30629"/>
            <a:stretch/>
          </p:blipFill>
          <p:spPr>
            <a:xfrm>
              <a:off x="2426000" y="2165228"/>
              <a:ext cx="7029450" cy="356810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b="90112"/>
            <a:stretch/>
          </p:blipFill>
          <p:spPr>
            <a:xfrm>
              <a:off x="2426000" y="1656628"/>
              <a:ext cx="7029450" cy="508600"/>
            </a:xfrm>
            <a:prstGeom prst="rect">
              <a:avLst/>
            </a:pr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5774682" y="1977603"/>
            <a:ext cx="90577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025631" y="1977603"/>
            <a:ext cx="10801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25631" y="5063703"/>
            <a:ext cx="10801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49406" y="4768428"/>
            <a:ext cx="56579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987156" y="5088681"/>
            <a:ext cx="247079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844781" y="2539578"/>
            <a:ext cx="86106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996556" y="5254203"/>
            <a:ext cx="784869" cy="359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044825" y="2863429"/>
            <a:ext cx="6276975" cy="70844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917782" y="3032986"/>
            <a:ext cx="2366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FF0000"/>
                </a:solidFill>
              </a:rPr>
              <a:t>API link in code snippet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457950" y="5482810"/>
            <a:ext cx="3300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FF0000"/>
                </a:solidFill>
              </a:rPr>
              <a:t>API link to official documentation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188295" y="5120398"/>
            <a:ext cx="87020" cy="362412"/>
          </a:xfrm>
          <a:prstGeom prst="line">
            <a:avLst/>
          </a:prstGeom>
          <a:ln w="25400">
            <a:solidFill>
              <a:srgbClr val="FF0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6157722" y="4161470"/>
            <a:ext cx="1883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FF0000"/>
                </a:solidFill>
              </a:rPr>
              <a:t>API link in content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362335" y="1234194"/>
            <a:ext cx="1534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FF0000"/>
                </a:solidFill>
              </a:rPr>
              <a:t>API link in title</a:t>
            </a:r>
          </a:p>
        </p:txBody>
      </p:sp>
      <p:cxnSp>
        <p:nvCxnSpPr>
          <p:cNvPr id="29" name="直接连接符 28"/>
          <p:cNvCxnSpPr>
            <a:endCxn id="28" idx="1"/>
          </p:cNvCxnSpPr>
          <p:nvPr/>
        </p:nvCxnSpPr>
        <p:spPr>
          <a:xfrm flipV="1">
            <a:off x="6457950" y="1418860"/>
            <a:ext cx="1904385" cy="245800"/>
          </a:xfrm>
          <a:prstGeom prst="line">
            <a:avLst/>
          </a:prstGeom>
          <a:ln w="25400">
            <a:solidFill>
              <a:srgbClr val="FF0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8188295" y="1586854"/>
            <a:ext cx="269905" cy="181000"/>
          </a:xfrm>
          <a:prstGeom prst="line">
            <a:avLst/>
          </a:prstGeom>
          <a:ln w="25400">
            <a:solidFill>
              <a:srgbClr val="FF0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090699" y="2474986"/>
            <a:ext cx="1883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u="sng" dirty="0" smtClean="0">
                <a:solidFill>
                  <a:srgbClr val="FF0000"/>
                </a:solidFill>
              </a:rPr>
              <a:t>API link in content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5510190" y="2553670"/>
            <a:ext cx="86106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973907" y="2553549"/>
            <a:ext cx="301408" cy="140323"/>
          </a:xfrm>
          <a:prstGeom prst="line">
            <a:avLst/>
          </a:prstGeom>
          <a:ln w="25400">
            <a:solidFill>
              <a:srgbClr val="FF0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endCxn id="40" idx="1"/>
          </p:cNvCxnSpPr>
          <p:nvPr/>
        </p:nvCxnSpPr>
        <p:spPr>
          <a:xfrm>
            <a:off x="5940724" y="2562602"/>
            <a:ext cx="149975" cy="97050"/>
          </a:xfrm>
          <a:prstGeom prst="line">
            <a:avLst/>
          </a:prstGeom>
          <a:ln w="25400">
            <a:solidFill>
              <a:srgbClr val="FF0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7371401" y="4530802"/>
            <a:ext cx="290123" cy="187624"/>
          </a:xfrm>
          <a:prstGeom prst="line">
            <a:avLst/>
          </a:prstGeom>
          <a:ln w="25400">
            <a:solidFill>
              <a:srgbClr val="FF0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5774682" y="4478637"/>
            <a:ext cx="683268" cy="430820"/>
          </a:xfrm>
          <a:prstGeom prst="line">
            <a:avLst/>
          </a:prstGeom>
          <a:ln w="25400">
            <a:solidFill>
              <a:srgbClr val="FF0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endCxn id="27" idx="1"/>
          </p:cNvCxnSpPr>
          <p:nvPr/>
        </p:nvCxnSpPr>
        <p:spPr>
          <a:xfrm flipV="1">
            <a:off x="3617262" y="4346136"/>
            <a:ext cx="2540460" cy="774262"/>
          </a:xfrm>
          <a:prstGeom prst="line">
            <a:avLst/>
          </a:prstGeom>
          <a:ln w="25400">
            <a:solidFill>
              <a:srgbClr val="FF0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577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58901" y="2228168"/>
            <a:ext cx="6183411" cy="2918710"/>
            <a:chOff x="1258901" y="2228168"/>
            <a:chExt cx="6183411" cy="2918710"/>
          </a:xfrm>
        </p:grpSpPr>
        <p:pic>
          <p:nvPicPr>
            <p:cNvPr id="1032" name="Picture 8" descr="Preview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7747" y="2228168"/>
              <a:ext cx="719999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“stackoverflow icon”的图片搜索结果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07" t="15054" r="18474" b="17028"/>
            <a:stretch/>
          </p:blipFill>
          <p:spPr bwMode="auto">
            <a:xfrm>
              <a:off x="1721080" y="2228168"/>
              <a:ext cx="719999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“android icon”的图片搜索结果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09" t="10409" r="10440" b="10440"/>
            <a:stretch/>
          </p:blipFill>
          <p:spPr bwMode="auto">
            <a:xfrm>
              <a:off x="1721080" y="3636509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8" descr="Preview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7747" y="3636509"/>
              <a:ext cx="719999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直接箭头连接符 5"/>
            <p:cNvCxnSpPr>
              <a:stCxn id="1036" idx="3"/>
              <a:endCxn id="1032" idx="1"/>
            </p:cNvCxnSpPr>
            <p:nvPr/>
          </p:nvCxnSpPr>
          <p:spPr>
            <a:xfrm>
              <a:off x="2441079" y="2588168"/>
              <a:ext cx="936668" cy="0"/>
            </a:xfrm>
            <a:prstGeom prst="straightConnector1">
              <a:avLst/>
            </a:prstGeom>
            <a:ln w="254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>
              <a:stCxn id="1038" idx="3"/>
              <a:endCxn id="11" idx="1"/>
            </p:cNvCxnSpPr>
            <p:nvPr/>
          </p:nvCxnSpPr>
          <p:spPr>
            <a:xfrm>
              <a:off x="2441080" y="3996509"/>
              <a:ext cx="936667" cy="0"/>
            </a:xfrm>
            <a:prstGeom prst="straightConnector1">
              <a:avLst/>
            </a:prstGeom>
            <a:ln w="254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>
              <a:stCxn id="11" idx="3"/>
            </p:cNvCxnSpPr>
            <p:nvPr/>
          </p:nvCxnSpPr>
          <p:spPr>
            <a:xfrm flipV="1">
              <a:off x="4097746" y="3417755"/>
              <a:ext cx="640882" cy="578754"/>
            </a:xfrm>
            <a:prstGeom prst="straightConnector1">
              <a:avLst/>
            </a:prstGeom>
            <a:ln w="254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1588381" y="3092207"/>
              <a:ext cx="9853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/>
                <a:t>SO Posts</a:t>
              </a:r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40238" y="3092207"/>
              <a:ext cx="9950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/>
                <a:t>Posts DB</a:t>
              </a:r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58901" y="4500547"/>
              <a:ext cx="164436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/>
                <a:t>Official API</a:t>
              </a:r>
            </a:p>
            <a:p>
              <a:pPr algn="ctr"/>
              <a:r>
                <a:rPr lang="en-US" altLang="zh-CN" dirty="0" smtClean="0"/>
                <a:t>Documentation</a:t>
              </a:r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56903" y="4500547"/>
              <a:ext cx="8146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/>
                <a:t>API DB</a:t>
              </a:r>
              <a:endParaRPr lang="zh-CN" altLang="en-US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656874" y="3624541"/>
              <a:ext cx="9236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/>
                <a:t>API Link</a:t>
              </a:r>
              <a:endParaRPr lang="zh-CN" altLang="en-US" dirty="0"/>
            </a:p>
          </p:txBody>
        </p:sp>
        <p:pic>
          <p:nvPicPr>
            <p:cNvPr id="1040" name="Picture 16" descr="Preview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5426" y="2228168"/>
              <a:ext cx="719999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文本框 30"/>
            <p:cNvSpPr txBox="1"/>
            <p:nvPr/>
          </p:nvSpPr>
          <p:spPr>
            <a:xfrm>
              <a:off x="5736909" y="3092206"/>
              <a:ext cx="170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/>
                <a:t>Manual Analysis</a:t>
              </a:r>
              <a:endParaRPr lang="zh-CN" altLang="en-US" dirty="0"/>
            </a:p>
          </p:txBody>
        </p:sp>
        <p:cxnSp>
          <p:nvCxnSpPr>
            <p:cNvPr id="32" name="直接箭头连接符 31"/>
            <p:cNvCxnSpPr>
              <a:stCxn id="1032" idx="3"/>
            </p:cNvCxnSpPr>
            <p:nvPr/>
          </p:nvCxnSpPr>
          <p:spPr>
            <a:xfrm>
              <a:off x="4097746" y="2588168"/>
              <a:ext cx="660955" cy="686307"/>
            </a:xfrm>
            <a:prstGeom prst="straightConnector1">
              <a:avLst/>
            </a:prstGeom>
            <a:ln w="254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42" name="Picture 18" descr="Preview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8736" y="2890261"/>
              <a:ext cx="719999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2" name="直接箭头连接符 41"/>
            <p:cNvCxnSpPr>
              <a:endCxn id="1040" idx="1"/>
            </p:cNvCxnSpPr>
            <p:nvPr/>
          </p:nvCxnSpPr>
          <p:spPr>
            <a:xfrm flipV="1">
              <a:off x="5507169" y="2588168"/>
              <a:ext cx="728257" cy="657927"/>
            </a:xfrm>
            <a:prstGeom prst="straightConnector1">
              <a:avLst/>
            </a:prstGeom>
            <a:ln w="254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44" name="Picture 20" descr="Preview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5426" y="3636509"/>
              <a:ext cx="719999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3" name="直接箭头连接符 52"/>
            <p:cNvCxnSpPr>
              <a:stCxn id="1044" idx="1"/>
            </p:cNvCxnSpPr>
            <p:nvPr/>
          </p:nvCxnSpPr>
          <p:spPr>
            <a:xfrm flipH="1" flipV="1">
              <a:off x="5518844" y="3407930"/>
              <a:ext cx="716582" cy="588579"/>
            </a:xfrm>
            <a:prstGeom prst="straightConnector1">
              <a:avLst/>
            </a:prstGeom>
            <a:ln w="254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/>
            <p:cNvSpPr txBox="1"/>
            <p:nvPr/>
          </p:nvSpPr>
          <p:spPr>
            <a:xfrm>
              <a:off x="6113528" y="4500520"/>
              <a:ext cx="9252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/>
                <a:t>Scheme</a:t>
              </a:r>
              <a:endParaRPr lang="zh-CN" altLang="en-US" dirty="0"/>
            </a:p>
          </p:txBody>
        </p:sp>
        <p:cxnSp>
          <p:nvCxnSpPr>
            <p:cNvPr id="3" name="肘形连接符 2"/>
            <p:cNvCxnSpPr>
              <a:stCxn id="1040" idx="3"/>
              <a:endCxn id="1044" idx="3"/>
            </p:cNvCxnSpPr>
            <p:nvPr/>
          </p:nvCxnSpPr>
          <p:spPr>
            <a:xfrm>
              <a:off x="6955425" y="2588168"/>
              <a:ext cx="12700" cy="1408341"/>
            </a:xfrm>
            <a:prstGeom prst="bentConnector3">
              <a:avLst>
                <a:gd name="adj1" fmla="val 4863835"/>
              </a:avLst>
            </a:prstGeom>
            <a:ln w="254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3469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revie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747" y="3286369"/>
            <a:ext cx="540000" cy="5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“stackoverflow icon”的图片搜索结果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7" t="15054" r="18474" b="17028"/>
          <a:stretch/>
        </p:blipFill>
        <p:spPr bwMode="auto">
          <a:xfrm>
            <a:off x="2341883" y="3286369"/>
            <a:ext cx="540000" cy="5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“android icon”的图片搜索结果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9" t="10409" r="10440" b="10440"/>
          <a:stretch/>
        </p:blipFill>
        <p:spPr bwMode="auto">
          <a:xfrm>
            <a:off x="2341884" y="4132627"/>
            <a:ext cx="540000" cy="5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Previe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747" y="4132627"/>
            <a:ext cx="540000" cy="5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接箭头连接符 7"/>
          <p:cNvCxnSpPr>
            <a:stCxn id="5" idx="3"/>
            <a:endCxn id="4" idx="1"/>
          </p:cNvCxnSpPr>
          <p:nvPr/>
        </p:nvCxnSpPr>
        <p:spPr>
          <a:xfrm>
            <a:off x="2881883" y="3556370"/>
            <a:ext cx="495864" cy="0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6" idx="3"/>
            <a:endCxn id="7" idx="1"/>
          </p:cNvCxnSpPr>
          <p:nvPr/>
        </p:nvCxnSpPr>
        <p:spPr>
          <a:xfrm>
            <a:off x="2881884" y="4402628"/>
            <a:ext cx="495863" cy="0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7" idx="3"/>
          </p:cNvCxnSpPr>
          <p:nvPr/>
        </p:nvCxnSpPr>
        <p:spPr>
          <a:xfrm flipV="1">
            <a:off x="3917747" y="3913873"/>
            <a:ext cx="820882" cy="488755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10275" y="3108912"/>
            <a:ext cx="6751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 smtClean="0"/>
              <a:t>SO Posts</a:t>
            </a:r>
            <a:endParaRPr lang="zh-CN" altLang="en-US" sz="1050" dirty="0"/>
          </a:p>
        </p:txBody>
      </p:sp>
      <p:sp>
        <p:nvSpPr>
          <p:cNvPr id="12" name="文本框 11"/>
          <p:cNvSpPr txBox="1"/>
          <p:nvPr/>
        </p:nvSpPr>
        <p:spPr>
          <a:xfrm>
            <a:off x="1930286" y="1889482"/>
            <a:ext cx="6815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 smtClean="0"/>
              <a:t>Posts DB</a:t>
            </a:r>
            <a:endParaRPr lang="zh-CN" altLang="en-US" sz="1050" dirty="0"/>
          </a:p>
        </p:txBody>
      </p:sp>
      <p:sp>
        <p:nvSpPr>
          <p:cNvPr id="13" name="文本框 12"/>
          <p:cNvSpPr txBox="1"/>
          <p:nvPr/>
        </p:nvSpPr>
        <p:spPr>
          <a:xfrm>
            <a:off x="2074717" y="4734889"/>
            <a:ext cx="10743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 smtClean="0"/>
              <a:t>Official API</a:t>
            </a:r>
          </a:p>
          <a:p>
            <a:pPr algn="ctr"/>
            <a:r>
              <a:rPr lang="en-US" altLang="zh-CN" sz="1050" dirty="0" smtClean="0"/>
              <a:t>Documentation</a:t>
            </a:r>
            <a:endParaRPr lang="zh-CN" altLang="en-US" sz="1050" dirty="0"/>
          </a:p>
        </p:txBody>
      </p:sp>
      <p:sp>
        <p:nvSpPr>
          <p:cNvPr id="14" name="文本框 13"/>
          <p:cNvSpPr txBox="1"/>
          <p:nvPr/>
        </p:nvSpPr>
        <p:spPr>
          <a:xfrm>
            <a:off x="3363053" y="4816280"/>
            <a:ext cx="5693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 smtClean="0"/>
              <a:t>API DB</a:t>
            </a:r>
            <a:endParaRPr lang="zh-CN" altLang="en-US" sz="1050" dirty="0"/>
          </a:p>
        </p:txBody>
      </p:sp>
      <p:sp>
        <p:nvSpPr>
          <p:cNvPr id="15" name="文本框 14"/>
          <p:cNvSpPr txBox="1"/>
          <p:nvPr/>
        </p:nvSpPr>
        <p:spPr>
          <a:xfrm>
            <a:off x="4801145" y="4023379"/>
            <a:ext cx="6351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 smtClean="0"/>
              <a:t>API Link</a:t>
            </a:r>
            <a:endParaRPr lang="zh-CN" altLang="en-US" sz="1050" dirty="0"/>
          </a:p>
        </p:txBody>
      </p:sp>
      <p:pic>
        <p:nvPicPr>
          <p:cNvPr id="16" name="Picture 16" descr="Previe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427" y="2228168"/>
            <a:ext cx="540000" cy="5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6034008" y="3092207"/>
            <a:ext cx="11112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 smtClean="0"/>
              <a:t>Manual Analysis</a:t>
            </a:r>
            <a:endParaRPr lang="zh-CN" altLang="en-US" sz="1050" dirty="0"/>
          </a:p>
        </p:txBody>
      </p:sp>
      <p:cxnSp>
        <p:nvCxnSpPr>
          <p:cNvPr id="18" name="直接箭头连接符 17"/>
          <p:cNvCxnSpPr>
            <a:stCxn id="4" idx="3"/>
          </p:cNvCxnSpPr>
          <p:nvPr/>
        </p:nvCxnSpPr>
        <p:spPr>
          <a:xfrm>
            <a:off x="3917747" y="3556370"/>
            <a:ext cx="840955" cy="776307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Previe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813" y="3661052"/>
            <a:ext cx="540000" cy="5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直接箭头连接符 19"/>
          <p:cNvCxnSpPr>
            <a:endCxn id="16" idx="1"/>
          </p:cNvCxnSpPr>
          <p:nvPr/>
        </p:nvCxnSpPr>
        <p:spPr>
          <a:xfrm flipV="1">
            <a:off x="5507168" y="2498169"/>
            <a:ext cx="728259" cy="747925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Previe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427" y="4132627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直接箭头连接符 21"/>
          <p:cNvCxnSpPr>
            <a:stCxn id="17" idx="2"/>
            <a:endCxn id="21" idx="0"/>
          </p:cNvCxnSpPr>
          <p:nvPr/>
        </p:nvCxnSpPr>
        <p:spPr>
          <a:xfrm flipH="1">
            <a:off x="6505427" y="3353817"/>
            <a:ext cx="84182" cy="778810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stCxn id="21" idx="1"/>
          </p:cNvCxnSpPr>
          <p:nvPr/>
        </p:nvCxnSpPr>
        <p:spPr>
          <a:xfrm flipH="1" flipV="1">
            <a:off x="5518845" y="3904047"/>
            <a:ext cx="716582" cy="498580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258600" y="4996637"/>
            <a:ext cx="6351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 smtClean="0"/>
              <a:t>Scheme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3366848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</TotalTime>
  <Words>50</Words>
  <Application>Microsoft Office PowerPoint</Application>
  <PresentationFormat>宽屏</PresentationFormat>
  <Paragraphs>21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</dc:creator>
  <cp:lastModifiedBy>fan</cp:lastModifiedBy>
  <cp:revision>27</cp:revision>
  <dcterms:created xsi:type="dcterms:W3CDTF">2017-06-07T02:39:04Z</dcterms:created>
  <dcterms:modified xsi:type="dcterms:W3CDTF">2018-01-31T02:48:29Z</dcterms:modified>
</cp:coreProperties>
</file>